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C458"/>
    <a:srgbClr val="1FF0D8"/>
    <a:srgbClr val="000000"/>
    <a:srgbClr val="F1EB9C"/>
    <a:srgbClr val="D17EA6"/>
    <a:srgbClr val="89417F"/>
    <a:srgbClr val="CFCFCF"/>
    <a:srgbClr val="B5BBBA"/>
    <a:srgbClr val="7F97A1"/>
    <a:srgbClr val="CFC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FC8593-7372-43C3-B552-CC04A151056C}" v="69" dt="2023-06-26T18:03:16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032" y="84"/>
      </p:cViewPr>
      <p:guideLst>
        <p:guide orient="horz" pos="36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bias Krah" userId="73d9a179-a7bd-4918-9638-e5f5506352c4" providerId="ADAL" clId="{10FC8593-7372-43C3-B552-CC04A151056C}"/>
    <pc:docChg chg="undo custSel modSld">
      <pc:chgData name="Tobias Krah" userId="73d9a179-a7bd-4918-9638-e5f5506352c4" providerId="ADAL" clId="{10FC8593-7372-43C3-B552-CC04A151056C}" dt="2023-06-26T18:03:16.485" v="101" actId="20577"/>
      <pc:docMkLst>
        <pc:docMk/>
      </pc:docMkLst>
      <pc:sldChg chg="mod modShow">
        <pc:chgData name="Tobias Krah" userId="73d9a179-a7bd-4918-9638-e5f5506352c4" providerId="ADAL" clId="{10FC8593-7372-43C3-B552-CC04A151056C}" dt="2023-06-23T20:14:21.008" v="3" actId="729"/>
        <pc:sldMkLst>
          <pc:docMk/>
          <pc:sldMk cId="289104346" sldId="256"/>
        </pc:sldMkLst>
      </pc:sldChg>
      <pc:sldChg chg="addSp delSp modSp mod modShow">
        <pc:chgData name="Tobias Krah" userId="73d9a179-a7bd-4918-9638-e5f5506352c4" providerId="ADAL" clId="{10FC8593-7372-43C3-B552-CC04A151056C}" dt="2023-06-26T17:42:09.182" v="95" actId="20577"/>
        <pc:sldMkLst>
          <pc:docMk/>
          <pc:sldMk cId="4106592899" sldId="259"/>
        </pc:sldMkLst>
        <pc:spChg chg="add del">
          <ac:chgData name="Tobias Krah" userId="73d9a179-a7bd-4918-9638-e5f5506352c4" providerId="ADAL" clId="{10FC8593-7372-43C3-B552-CC04A151056C}" dt="2023-06-23T20:14:08.968" v="1" actId="22"/>
          <ac:spMkLst>
            <pc:docMk/>
            <pc:sldMk cId="4106592899" sldId="259"/>
            <ac:spMk id="3" creationId="{9B9DC207-EFA0-803C-3995-3F42AFC61D49}"/>
          </ac:spMkLst>
        </pc:spChg>
        <pc:spChg chg="mod">
          <ac:chgData name="Tobias Krah" userId="73d9a179-a7bd-4918-9638-e5f5506352c4" providerId="ADAL" clId="{10FC8593-7372-43C3-B552-CC04A151056C}" dt="2023-06-26T17:41:32.886" v="88" actId="20577"/>
          <ac:spMkLst>
            <pc:docMk/>
            <pc:sldMk cId="4106592899" sldId="259"/>
            <ac:spMk id="34" creationId="{79B0F531-2951-4234-AFDA-7A5F9EAAE460}"/>
          </ac:spMkLst>
        </pc:spChg>
        <pc:spChg chg="mod">
          <ac:chgData name="Tobias Krah" userId="73d9a179-a7bd-4918-9638-e5f5506352c4" providerId="ADAL" clId="{10FC8593-7372-43C3-B552-CC04A151056C}" dt="2023-06-26T17:22:33.848" v="58" actId="20577"/>
          <ac:spMkLst>
            <pc:docMk/>
            <pc:sldMk cId="4106592899" sldId="259"/>
            <ac:spMk id="38" creationId="{0CF76BBB-31E9-4BD2-A98F-013CE756DB89}"/>
          </ac:spMkLst>
        </pc:spChg>
        <pc:spChg chg="mod">
          <ac:chgData name="Tobias Krah" userId="73d9a179-a7bd-4918-9638-e5f5506352c4" providerId="ADAL" clId="{10FC8593-7372-43C3-B552-CC04A151056C}" dt="2023-06-26T17:42:09.182" v="95" actId="20577"/>
          <ac:spMkLst>
            <pc:docMk/>
            <pc:sldMk cId="4106592899" sldId="259"/>
            <ac:spMk id="39" creationId="{1FBF65A6-8841-452B-81B1-3C9C5DB815E8}"/>
          </ac:spMkLst>
        </pc:spChg>
        <pc:spChg chg="mod">
          <ac:chgData name="Tobias Krah" userId="73d9a179-a7bd-4918-9638-e5f5506352c4" providerId="ADAL" clId="{10FC8593-7372-43C3-B552-CC04A151056C}" dt="2023-06-26T17:41:47.605" v="93" actId="6549"/>
          <ac:spMkLst>
            <pc:docMk/>
            <pc:sldMk cId="4106592899" sldId="259"/>
            <ac:spMk id="40" creationId="{0B4B2342-2E6F-4B6A-94AF-7AEA28EA4363}"/>
          </ac:spMkLst>
        </pc:spChg>
      </pc:sldChg>
      <pc:sldChg chg="modSp mod modShow">
        <pc:chgData name="Tobias Krah" userId="73d9a179-a7bd-4918-9638-e5f5506352c4" providerId="ADAL" clId="{10FC8593-7372-43C3-B552-CC04A151056C}" dt="2023-06-26T18:03:16.485" v="101" actId="20577"/>
        <pc:sldMkLst>
          <pc:docMk/>
          <pc:sldMk cId="3303492206" sldId="260"/>
        </pc:sldMkLst>
        <pc:spChg chg="mod">
          <ac:chgData name="Tobias Krah" userId="73d9a179-a7bd-4918-9638-e5f5506352c4" providerId="ADAL" clId="{10FC8593-7372-43C3-B552-CC04A151056C}" dt="2023-06-26T18:03:16.485" v="101" actId="20577"/>
          <ac:spMkLst>
            <pc:docMk/>
            <pc:sldMk cId="3303492206" sldId="260"/>
            <ac:spMk id="38" creationId="{26E9EC3D-2559-4D9F-89D4-4B9D75D2844A}"/>
          </ac:spMkLst>
        </pc:spChg>
        <pc:spChg chg="mod">
          <ac:chgData name="Tobias Krah" userId="73d9a179-a7bd-4918-9638-e5f5506352c4" providerId="ADAL" clId="{10FC8593-7372-43C3-B552-CC04A151056C}" dt="2023-06-26T17:22:41.616" v="61" actId="20577"/>
          <ac:spMkLst>
            <pc:docMk/>
            <pc:sldMk cId="3303492206" sldId="260"/>
            <ac:spMk id="40" creationId="{0558E81A-DCF6-4B6F-9096-98AFD7361F5E}"/>
          </ac:spMkLst>
        </pc:spChg>
        <pc:spChg chg="mod">
          <ac:chgData name="Tobias Krah" userId="73d9a179-a7bd-4918-9638-e5f5506352c4" providerId="ADAL" clId="{10FC8593-7372-43C3-B552-CC04A151056C}" dt="2023-06-26T17:22:52.742" v="62" actId="20577"/>
          <ac:spMkLst>
            <pc:docMk/>
            <pc:sldMk cId="3303492206" sldId="260"/>
            <ac:spMk id="43" creationId="{6D795E92-3918-43EC-8FB7-463BCA45A24E}"/>
          </ac:spMkLst>
        </pc:spChg>
      </pc:sldChg>
      <pc:sldChg chg="mod modShow">
        <pc:chgData name="Tobias Krah" userId="73d9a179-a7bd-4918-9638-e5f5506352c4" providerId="ADAL" clId="{10FC8593-7372-43C3-B552-CC04A151056C}" dt="2023-06-23T20:14:21.008" v="3" actId="729"/>
        <pc:sldMkLst>
          <pc:docMk/>
          <pc:sldMk cId="679768917" sldId="262"/>
        </pc:sldMkLst>
      </pc:sldChg>
      <pc:sldChg chg="modSp mod modShow">
        <pc:chgData name="Tobias Krah" userId="73d9a179-a7bd-4918-9638-e5f5506352c4" providerId="ADAL" clId="{10FC8593-7372-43C3-B552-CC04A151056C}" dt="2023-06-26T17:23:22.445" v="68" actId="20577"/>
        <pc:sldMkLst>
          <pc:docMk/>
          <pc:sldMk cId="2035574177" sldId="263"/>
        </pc:sldMkLst>
        <pc:spChg chg="mod">
          <ac:chgData name="Tobias Krah" userId="73d9a179-a7bd-4918-9638-e5f5506352c4" providerId="ADAL" clId="{10FC8593-7372-43C3-B552-CC04A151056C}" dt="2023-06-26T17:23:22.445" v="68" actId="20577"/>
          <ac:spMkLst>
            <pc:docMk/>
            <pc:sldMk cId="2035574177" sldId="263"/>
            <ac:spMk id="34" creationId="{C2D77378-76AB-4D81-98F8-31CA80FB492D}"/>
          </ac:spMkLst>
        </pc:spChg>
      </pc:sldChg>
      <pc:sldChg chg="mod modShow">
        <pc:chgData name="Tobias Krah" userId="73d9a179-a7bd-4918-9638-e5f5506352c4" providerId="ADAL" clId="{10FC8593-7372-43C3-B552-CC04A151056C}" dt="2023-06-23T20:14:21.008" v="3" actId="729"/>
        <pc:sldMkLst>
          <pc:docMk/>
          <pc:sldMk cId="3733055357" sldId="264"/>
        </pc:sldMkLst>
      </pc:sldChg>
      <pc:sldChg chg="mod modShow">
        <pc:chgData name="Tobias Krah" userId="73d9a179-a7bd-4918-9638-e5f5506352c4" providerId="ADAL" clId="{10FC8593-7372-43C3-B552-CC04A151056C}" dt="2023-06-23T20:14:21.008" v="3" actId="729"/>
        <pc:sldMkLst>
          <pc:docMk/>
          <pc:sldMk cId="579356619" sldId="265"/>
        </pc:sldMkLst>
      </pc:sldChg>
      <pc:sldChg chg="modSp mod modShow">
        <pc:chgData name="Tobias Krah" userId="73d9a179-a7bd-4918-9638-e5f5506352c4" providerId="ADAL" clId="{10FC8593-7372-43C3-B552-CC04A151056C}" dt="2023-06-26T17:39:46.493" v="72" actId="20577"/>
        <pc:sldMkLst>
          <pc:docMk/>
          <pc:sldMk cId="4287543342" sldId="266"/>
        </pc:sldMkLst>
        <pc:spChg chg="mod">
          <ac:chgData name="Tobias Krah" userId="73d9a179-a7bd-4918-9638-e5f5506352c4" providerId="ADAL" clId="{10FC8593-7372-43C3-B552-CC04A151056C}" dt="2023-06-26T17:39:46.493" v="72" actId="20577"/>
          <ac:spMkLst>
            <pc:docMk/>
            <pc:sldMk cId="4287543342" sldId="266"/>
            <ac:spMk id="45" creationId="{376AC6FF-1996-48A8-BD18-CAB775CDEF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C407F4-C21D-4373-A7F7-0FC58588A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C61219A-98BD-427D-B252-1298BC824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86ADF3-4399-4903-A3DC-0B8B60023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90EB-0DE7-400E-A8D4-23663163EA37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D593C4-F561-41E1-A22E-241E72E4B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5C1972-577A-47B2-AAAC-D85D01EB8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9263DC-EE6C-407B-BDA3-EDC9345C26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8161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82C72-FEDE-4BAA-80E8-3012F5649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DFC63CE-5CA2-4C8B-A304-E24DA9DF7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B0363E-282A-4277-A13B-F8DBF0488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90EB-0DE7-400E-A8D4-23663163EA37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F6ACEF-3795-45CF-913F-A66F8A0AE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7DE1EE-FCD8-4B31-814A-E5E61449E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9263DC-EE6C-407B-BDA3-EDC9345C26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371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F30D297-EB86-42D6-B59A-1E310266DB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129915-900A-40A7-93D6-707FEA114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5AA5A9-21C0-4EA9-929D-B51B5458F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90EB-0DE7-400E-A8D4-23663163EA37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BA43D-1FFB-4611-820E-1E4BE7BC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621553-27B5-47A9-B088-60BC50E2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9263DC-EE6C-407B-BDA3-EDC9345C26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4233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013850-7FBD-4CD5-9EB3-DC18D65DA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ACC3AB-167B-4283-8481-525703376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A57A5D-BDAA-48EC-B3DD-48A8E45BB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90EB-0DE7-400E-A8D4-23663163EA37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F4A8EB-0F65-4B5B-B320-16ADBBAF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597F1B-0F80-455A-890D-44C7F039F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9263DC-EE6C-407B-BDA3-EDC9345C26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1215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B96A4F-98C7-411D-8361-552891D63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D9AA61-7283-415B-8936-5DCACDFFB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DEDD36-1491-4B83-B82C-15AA2C6B8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90EB-0DE7-400E-A8D4-23663163EA37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4E0DDA-563B-431C-A367-73EAA114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4FADF4-696C-4030-B2F4-01F21BD8B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9263DC-EE6C-407B-BDA3-EDC9345C26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88300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13D452-7AB7-4FB1-AF41-7E535BD0C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B648DD-799B-458A-8911-B87F4C955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E90E81-5694-4255-9948-5F3507199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20F221-9A85-4E70-94AA-3EABF19B1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90EB-0DE7-400E-A8D4-23663163EA37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0A24A4-C9E8-481B-84F2-4350EB1B8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E32BF01-3A1E-4015-9C78-41813BA98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9263DC-EE6C-407B-BDA3-EDC9345C26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1744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F10C42-FE90-4DD7-A494-80CFDA1D9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D4BA0D-4026-480B-8CFF-49DAE6D7E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DAFFCA-9183-46EF-9758-1400065E1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97BFCD7-DCAC-48A0-ABB7-96AF915AC9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6660F09-39F8-4CAA-8DFD-A2FA378922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5D5720F-854E-4E9F-88E5-C8A88741C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90EB-0DE7-400E-A8D4-23663163EA37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01D1762-9CDE-4F54-BBD9-C76DB1F76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ACFBFE6-0A16-44E0-8B7E-AA9B35199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9263DC-EE6C-407B-BDA3-EDC9345C26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4115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00479C-87C2-46FB-B2C2-9F69A6239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49ABE05-2816-496C-93D7-91F684172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90EB-0DE7-400E-A8D4-23663163EA37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184DD7B-C7A6-49B1-83BE-BF939A2CB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7F1EB2-6804-40FB-9FE8-5AC59FB3A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9263DC-EE6C-407B-BDA3-EDC9345C26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9475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792E06C-BCDA-45C8-967A-597BF787C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90EB-0DE7-400E-A8D4-23663163EA37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D1BD1DF-662F-4DE8-98F8-062B4E1DD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6294CC9-2133-4F62-A7F0-34A96BD58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9263DC-EE6C-407B-BDA3-EDC9345C26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9325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966E5-F404-4589-B354-ED40F5030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87358C-6BBE-4DBC-BF76-0359EB280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1C4B9A-3E2A-4EFD-9CCC-5B8171AE7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9C8F2E-0BCA-4AB3-AECF-50A4FA811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90EB-0DE7-400E-A8D4-23663163EA37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C53EF2-4033-403B-AFFE-65D398DA7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A7DFB8-4519-4DB7-A7F6-265DA5BE0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9263DC-EE6C-407B-BDA3-EDC9345C26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0880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CF561-47C7-41EC-AD08-F9626FB33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492B1B4-2CB2-41EA-9E27-4D52ED885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250A985-0EE2-4877-99A1-FDDE29DFF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61ED88-C7C9-4D7F-888C-C067C16A2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90EB-0DE7-400E-A8D4-23663163EA37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B28F2A-A180-4316-8924-7C7B2A5C0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E83935-3551-421F-AAE6-E56FCA75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9263DC-EE6C-407B-BDA3-EDC9345C26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5822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4A2BBA7-AF45-4AB0-8C27-36B94C9DE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5F7D17-4E5D-4D3B-8C61-FBE204522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06F73A-B056-47AE-B2AE-A4DF4FB32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B90EB-0DE7-400E-A8D4-23663163EA37}" type="datetimeFigureOut">
              <a:rPr lang="de-DE" smtClean="0"/>
              <a:t>26.06.2023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05E8E6-921E-496D-AB29-549F87E087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725E13E-A8A6-47AC-9520-6A3B58C8C4F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225942" y="6578206"/>
            <a:ext cx="2255716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9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7.xml"/><Relationship Id="rId7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7.xml"/><Relationship Id="rId7" Type="http://schemas.openxmlformats.org/officeDocument/2006/relationships/slide" Target="slide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7.xml"/><Relationship Id="rId7" Type="http://schemas.openxmlformats.org/officeDocument/2006/relationships/slide" Target="slide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7.xml"/><Relationship Id="rId7" Type="http://schemas.openxmlformats.org/officeDocument/2006/relationships/slide" Target="slide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1.xml"/><Relationship Id="rId7" Type="http://schemas.openxmlformats.org/officeDocument/2006/relationships/slide" Target="slide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7.xml"/><Relationship Id="rId7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: obere Ecken abgerundet 26">
            <a:extLst>
              <a:ext uri="{FF2B5EF4-FFF2-40B4-BE49-F238E27FC236}">
                <a16:creationId xmlns:a16="http://schemas.microsoft.com/office/drawing/2014/main" id="{E0610721-90D1-44E9-8734-0C096C6B3D3B}"/>
              </a:ext>
            </a:extLst>
          </p:cNvPr>
          <p:cNvSpPr/>
          <p:nvPr/>
        </p:nvSpPr>
        <p:spPr>
          <a:xfrm rot="17913043">
            <a:off x="209825" y="-83536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2408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9" name="Rechteck: obere Ecken abgerundet 8">
            <a:extLst>
              <a:ext uri="{FF2B5EF4-FFF2-40B4-BE49-F238E27FC236}">
                <a16:creationId xmlns:a16="http://schemas.microsoft.com/office/drawing/2014/main" id="{07FB7A3C-DB67-4F92-B1CE-6C2E7A27C563}"/>
              </a:ext>
            </a:extLst>
          </p:cNvPr>
          <p:cNvSpPr/>
          <p:nvPr/>
        </p:nvSpPr>
        <p:spPr>
          <a:xfrm rot="17913043">
            <a:off x="209825" y="5223574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8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2" name="Rechteck: obere Ecken abgerundet 11">
            <a:extLst>
              <a:ext uri="{FF2B5EF4-FFF2-40B4-BE49-F238E27FC236}">
                <a16:creationId xmlns:a16="http://schemas.microsoft.com/office/drawing/2014/main" id="{54DC06C3-6A69-4BDE-BDCA-F88AB3DEF711}"/>
              </a:ext>
            </a:extLst>
          </p:cNvPr>
          <p:cNvSpPr/>
          <p:nvPr/>
        </p:nvSpPr>
        <p:spPr>
          <a:xfrm rot="17913043">
            <a:off x="209824" y="4323052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D20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5" name="Rechteck: obere Ecken abgerundet 14">
            <a:extLst>
              <a:ext uri="{FF2B5EF4-FFF2-40B4-BE49-F238E27FC236}">
                <a16:creationId xmlns:a16="http://schemas.microsoft.com/office/drawing/2014/main" id="{831E7EC4-DC48-47E6-999F-96A0A28CD7D1}"/>
              </a:ext>
            </a:extLst>
          </p:cNvPr>
          <p:cNvSpPr/>
          <p:nvPr/>
        </p:nvSpPr>
        <p:spPr>
          <a:xfrm rot="17913043">
            <a:off x="209823" y="3446535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4B73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8" name="Rechteck: obere Ecken abgerundet 17">
            <a:extLst>
              <a:ext uri="{FF2B5EF4-FFF2-40B4-BE49-F238E27FC236}">
                <a16:creationId xmlns:a16="http://schemas.microsoft.com/office/drawing/2014/main" id="{AE04CE6D-F406-4D57-9168-B051FEA61E10}"/>
              </a:ext>
            </a:extLst>
          </p:cNvPr>
          <p:cNvSpPr/>
          <p:nvPr/>
        </p:nvSpPr>
        <p:spPr>
          <a:xfrm rot="17913043">
            <a:off x="209823" y="2563104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98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1" name="Rechteck: obere Ecken abgerundet 20">
            <a:extLst>
              <a:ext uri="{FF2B5EF4-FFF2-40B4-BE49-F238E27FC236}">
                <a16:creationId xmlns:a16="http://schemas.microsoft.com/office/drawing/2014/main" id="{5D0ABDD7-25AE-4FC3-A885-25A1307D6109}"/>
              </a:ext>
            </a:extLst>
          </p:cNvPr>
          <p:cNvSpPr/>
          <p:nvPr/>
        </p:nvSpPr>
        <p:spPr>
          <a:xfrm rot="17913043">
            <a:off x="209825" y="1669496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F97A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4" name="Rechteck: obere Ecken abgerundet 23">
            <a:extLst>
              <a:ext uri="{FF2B5EF4-FFF2-40B4-BE49-F238E27FC236}">
                <a16:creationId xmlns:a16="http://schemas.microsoft.com/office/drawing/2014/main" id="{0B218FC5-DB46-4C33-A78F-1E6AD1FAF3E1}"/>
              </a:ext>
            </a:extLst>
          </p:cNvPr>
          <p:cNvSpPr/>
          <p:nvPr/>
        </p:nvSpPr>
        <p:spPr>
          <a:xfrm rot="17913043">
            <a:off x="209822" y="792980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44B6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1" name="Rechteck: obere Ecken abgerundet 10">
            <a:extLst>
              <a:ext uri="{FF2B5EF4-FFF2-40B4-BE49-F238E27FC236}">
                <a16:creationId xmlns:a16="http://schemas.microsoft.com/office/drawing/2014/main" id="{2F6C9008-8979-4003-A0C9-20156EE52D25}"/>
              </a:ext>
            </a:extLst>
          </p:cNvPr>
          <p:cNvSpPr/>
          <p:nvPr/>
        </p:nvSpPr>
        <p:spPr>
          <a:xfrm rot="14486957" flipV="1">
            <a:off x="2866550" y="4265901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D20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4" name="Rechteck: obere Ecken abgerundet 13">
            <a:extLst>
              <a:ext uri="{FF2B5EF4-FFF2-40B4-BE49-F238E27FC236}">
                <a16:creationId xmlns:a16="http://schemas.microsoft.com/office/drawing/2014/main" id="{B2BBBA16-8EEF-4BA4-8C9D-5E03B0C07824}"/>
              </a:ext>
            </a:extLst>
          </p:cNvPr>
          <p:cNvSpPr/>
          <p:nvPr/>
        </p:nvSpPr>
        <p:spPr>
          <a:xfrm rot="14486957" flipV="1">
            <a:off x="2866549" y="3389384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4B73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7" name="Rechteck: obere Ecken abgerundet 16">
            <a:extLst>
              <a:ext uri="{FF2B5EF4-FFF2-40B4-BE49-F238E27FC236}">
                <a16:creationId xmlns:a16="http://schemas.microsoft.com/office/drawing/2014/main" id="{90DBC617-9600-4BAF-B3CE-603E23121F67}"/>
              </a:ext>
            </a:extLst>
          </p:cNvPr>
          <p:cNvSpPr/>
          <p:nvPr/>
        </p:nvSpPr>
        <p:spPr>
          <a:xfrm rot="14486957" flipV="1">
            <a:off x="2866549" y="2505953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98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0" name="Rechteck: obere Ecken abgerundet 19">
            <a:extLst>
              <a:ext uri="{FF2B5EF4-FFF2-40B4-BE49-F238E27FC236}">
                <a16:creationId xmlns:a16="http://schemas.microsoft.com/office/drawing/2014/main" id="{8183F881-D4C8-47EA-963D-CF7263320885}"/>
              </a:ext>
            </a:extLst>
          </p:cNvPr>
          <p:cNvSpPr/>
          <p:nvPr/>
        </p:nvSpPr>
        <p:spPr>
          <a:xfrm rot="14486957" flipV="1">
            <a:off x="2866551" y="1612345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F97A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3" name="Rechteck: obere Ecken abgerundet 22">
            <a:extLst>
              <a:ext uri="{FF2B5EF4-FFF2-40B4-BE49-F238E27FC236}">
                <a16:creationId xmlns:a16="http://schemas.microsoft.com/office/drawing/2014/main" id="{46CF1BF1-0B0C-451B-892F-3D5860FA270D}"/>
              </a:ext>
            </a:extLst>
          </p:cNvPr>
          <p:cNvSpPr/>
          <p:nvPr/>
        </p:nvSpPr>
        <p:spPr>
          <a:xfrm rot="14486957" flipV="1">
            <a:off x="2866548" y="735829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44B6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6" name="Rechteck: obere Ecken abgerundet 25">
            <a:extLst>
              <a:ext uri="{FF2B5EF4-FFF2-40B4-BE49-F238E27FC236}">
                <a16:creationId xmlns:a16="http://schemas.microsoft.com/office/drawing/2014/main" id="{A4523A3D-BD1E-42CE-AC87-2CF7AE4B024B}"/>
              </a:ext>
            </a:extLst>
          </p:cNvPr>
          <p:cNvSpPr/>
          <p:nvPr/>
        </p:nvSpPr>
        <p:spPr>
          <a:xfrm rot="14486957" flipV="1">
            <a:off x="2866551" y="-140687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2408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0" name="Rechteck: obere Ecken abgerundet 9">
            <a:extLst>
              <a:ext uri="{FF2B5EF4-FFF2-40B4-BE49-F238E27FC236}">
                <a16:creationId xmlns:a16="http://schemas.microsoft.com/office/drawing/2014/main" id="{3DB56431-C2D3-460A-861E-04DD3869592F}"/>
              </a:ext>
            </a:extLst>
          </p:cNvPr>
          <p:cNvSpPr/>
          <p:nvPr/>
        </p:nvSpPr>
        <p:spPr>
          <a:xfrm rot="14486957" flipV="1">
            <a:off x="2866551" y="5166423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8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9ECF6E7-3706-486E-8C59-872CC000C6DB}"/>
              </a:ext>
            </a:extLst>
          </p:cNvPr>
          <p:cNvSpPr/>
          <p:nvPr/>
        </p:nvSpPr>
        <p:spPr>
          <a:xfrm rot="16200000">
            <a:off x="-4222051" y="2726124"/>
            <a:ext cx="12192000" cy="221381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29000">
                <a:schemeClr val="bg1"/>
              </a:gs>
              <a:gs pos="15000">
                <a:schemeClr val="bg1"/>
              </a:gs>
              <a:gs pos="85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blurRad="4064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grpSp>
        <p:nvGrpSpPr>
          <p:cNvPr id="56" name="!!">
            <a:extLst>
              <a:ext uri="{FF2B5EF4-FFF2-40B4-BE49-F238E27FC236}">
                <a16:creationId xmlns:a16="http://schemas.microsoft.com/office/drawing/2014/main" id="{FE2FB56A-ED7D-4404-9FB9-090EAD347BCB}"/>
              </a:ext>
            </a:extLst>
          </p:cNvPr>
          <p:cNvGrpSpPr/>
          <p:nvPr/>
        </p:nvGrpSpPr>
        <p:grpSpPr>
          <a:xfrm>
            <a:off x="861506" y="3255142"/>
            <a:ext cx="1289815" cy="1447836"/>
            <a:chOff x="1062711" y="1637219"/>
            <a:chExt cx="1622465" cy="2093504"/>
          </a:xfrm>
          <a:solidFill>
            <a:srgbClr val="95417E"/>
          </a:solidFill>
        </p:grpSpPr>
        <p:sp>
          <p:nvSpPr>
            <p:cNvPr id="57" name="Freihandform: Form 56">
              <a:extLst>
                <a:ext uri="{FF2B5EF4-FFF2-40B4-BE49-F238E27FC236}">
                  <a16:creationId xmlns:a16="http://schemas.microsoft.com/office/drawing/2014/main" id="{7208535B-4FFD-4B18-AFD5-CAFAD82ECB99}"/>
                </a:ext>
              </a:extLst>
            </p:cNvPr>
            <p:cNvSpPr/>
            <p:nvPr/>
          </p:nvSpPr>
          <p:spPr>
            <a:xfrm>
              <a:off x="1062711" y="1637219"/>
              <a:ext cx="1622465" cy="2093504"/>
            </a:xfrm>
            <a:custGeom>
              <a:avLst/>
              <a:gdLst>
                <a:gd name="connsiteX0" fmla="*/ 157013 w 1622465"/>
                <a:gd name="connsiteY0" fmla="*/ 314026 h 2093504"/>
                <a:gd name="connsiteX1" fmla="*/ 444870 w 1622465"/>
                <a:gd name="connsiteY1" fmla="*/ 314026 h 2093504"/>
                <a:gd name="connsiteX2" fmla="*/ 444870 w 1622465"/>
                <a:gd name="connsiteY2" fmla="*/ 471038 h 2093504"/>
                <a:gd name="connsiteX3" fmla="*/ 1177596 w 1622465"/>
                <a:gd name="connsiteY3" fmla="*/ 471038 h 2093504"/>
                <a:gd name="connsiteX4" fmla="*/ 1177596 w 1622465"/>
                <a:gd name="connsiteY4" fmla="*/ 314026 h 2093504"/>
                <a:gd name="connsiteX5" fmla="*/ 1465453 w 1622465"/>
                <a:gd name="connsiteY5" fmla="*/ 314026 h 2093504"/>
                <a:gd name="connsiteX6" fmla="*/ 1465453 w 1622465"/>
                <a:gd name="connsiteY6" fmla="*/ 1936491 h 2093504"/>
                <a:gd name="connsiteX7" fmla="*/ 157013 w 1622465"/>
                <a:gd name="connsiteY7" fmla="*/ 1936491 h 2093504"/>
                <a:gd name="connsiteX8" fmla="*/ 157013 w 1622465"/>
                <a:gd name="connsiteY8" fmla="*/ 314026 h 2093504"/>
                <a:gd name="connsiteX9" fmla="*/ 813850 w 1622465"/>
                <a:gd name="connsiteY9" fmla="*/ 104675 h 2093504"/>
                <a:gd name="connsiteX10" fmla="*/ 889739 w 1622465"/>
                <a:gd name="connsiteY10" fmla="*/ 183182 h 2093504"/>
                <a:gd name="connsiteX11" fmla="*/ 811233 w 1622465"/>
                <a:gd name="connsiteY11" fmla="*/ 261688 h 2093504"/>
                <a:gd name="connsiteX12" fmla="*/ 732726 w 1622465"/>
                <a:gd name="connsiteY12" fmla="*/ 183182 h 2093504"/>
                <a:gd name="connsiteX13" fmla="*/ 813850 w 1622465"/>
                <a:gd name="connsiteY13" fmla="*/ 104675 h 2093504"/>
                <a:gd name="connsiteX14" fmla="*/ 0 w 1622465"/>
                <a:gd name="connsiteY14" fmla="*/ 261688 h 2093504"/>
                <a:gd name="connsiteX15" fmla="*/ 0 w 1622465"/>
                <a:gd name="connsiteY15" fmla="*/ 1988829 h 2093504"/>
                <a:gd name="connsiteX16" fmla="*/ 104675 w 1622465"/>
                <a:gd name="connsiteY16" fmla="*/ 2093504 h 2093504"/>
                <a:gd name="connsiteX17" fmla="*/ 1517791 w 1622465"/>
                <a:gd name="connsiteY17" fmla="*/ 2093504 h 2093504"/>
                <a:gd name="connsiteX18" fmla="*/ 1622466 w 1622465"/>
                <a:gd name="connsiteY18" fmla="*/ 1988829 h 2093504"/>
                <a:gd name="connsiteX19" fmla="*/ 1622466 w 1622465"/>
                <a:gd name="connsiteY19" fmla="*/ 261688 h 2093504"/>
                <a:gd name="connsiteX20" fmla="*/ 1517791 w 1622465"/>
                <a:gd name="connsiteY20" fmla="*/ 157013 h 2093504"/>
                <a:gd name="connsiteX21" fmla="*/ 1072921 w 1622465"/>
                <a:gd name="connsiteY21" fmla="*/ 157013 h 2093504"/>
                <a:gd name="connsiteX22" fmla="*/ 1072921 w 1622465"/>
                <a:gd name="connsiteY22" fmla="*/ 104675 h 2093504"/>
                <a:gd name="connsiteX23" fmla="*/ 968246 w 1622465"/>
                <a:gd name="connsiteY23" fmla="*/ 0 h 2093504"/>
                <a:gd name="connsiteX24" fmla="*/ 654220 w 1622465"/>
                <a:gd name="connsiteY24" fmla="*/ 0 h 2093504"/>
                <a:gd name="connsiteX25" fmla="*/ 549545 w 1622465"/>
                <a:gd name="connsiteY25" fmla="*/ 104675 h 2093504"/>
                <a:gd name="connsiteX26" fmla="*/ 549545 w 1622465"/>
                <a:gd name="connsiteY26" fmla="*/ 157013 h 2093504"/>
                <a:gd name="connsiteX27" fmla="*/ 104675 w 1622465"/>
                <a:gd name="connsiteY27" fmla="*/ 157013 h 2093504"/>
                <a:gd name="connsiteX28" fmla="*/ 0 w 1622465"/>
                <a:gd name="connsiteY28" fmla="*/ 261688 h 209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622465" h="2093504" fill="none" extrusionOk="0">
                  <a:moveTo>
                    <a:pt x="157013" y="314026"/>
                  </a:moveTo>
                  <a:cubicBezTo>
                    <a:pt x="249108" y="294983"/>
                    <a:pt x="403774" y="338981"/>
                    <a:pt x="444870" y="314026"/>
                  </a:cubicBezTo>
                  <a:cubicBezTo>
                    <a:pt x="452118" y="354814"/>
                    <a:pt x="436163" y="401738"/>
                    <a:pt x="444870" y="471038"/>
                  </a:cubicBezTo>
                  <a:cubicBezTo>
                    <a:pt x="794222" y="414075"/>
                    <a:pt x="844798" y="518057"/>
                    <a:pt x="1177596" y="471038"/>
                  </a:cubicBezTo>
                  <a:cubicBezTo>
                    <a:pt x="1174673" y="444191"/>
                    <a:pt x="1191323" y="339225"/>
                    <a:pt x="1177596" y="314026"/>
                  </a:cubicBezTo>
                  <a:cubicBezTo>
                    <a:pt x="1216469" y="301743"/>
                    <a:pt x="1413884" y="293269"/>
                    <a:pt x="1465453" y="314026"/>
                  </a:cubicBezTo>
                  <a:cubicBezTo>
                    <a:pt x="1461478" y="1054391"/>
                    <a:pt x="1565165" y="1690133"/>
                    <a:pt x="1465453" y="1936491"/>
                  </a:cubicBezTo>
                  <a:cubicBezTo>
                    <a:pt x="1301784" y="1989859"/>
                    <a:pt x="525033" y="1833748"/>
                    <a:pt x="157013" y="1936491"/>
                  </a:cubicBezTo>
                  <a:cubicBezTo>
                    <a:pt x="63289" y="1667587"/>
                    <a:pt x="70351" y="591598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7641" y="104927"/>
                    <a:pt x="886749" y="143383"/>
                    <a:pt x="889739" y="183182"/>
                  </a:cubicBezTo>
                  <a:cubicBezTo>
                    <a:pt x="895028" y="228475"/>
                    <a:pt x="863139" y="259554"/>
                    <a:pt x="811233" y="261688"/>
                  </a:cubicBezTo>
                  <a:cubicBezTo>
                    <a:pt x="764497" y="259414"/>
                    <a:pt x="726693" y="231077"/>
                    <a:pt x="732726" y="183182"/>
                  </a:cubicBezTo>
                  <a:cubicBezTo>
                    <a:pt x="729620" y="137396"/>
                    <a:pt x="770018" y="100975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4963" y="696823"/>
                    <a:pt x="91821" y="1532562"/>
                    <a:pt x="0" y="1988829"/>
                  </a:cubicBezTo>
                  <a:cubicBezTo>
                    <a:pt x="-6818" y="2046350"/>
                    <a:pt x="48557" y="2086476"/>
                    <a:pt x="104675" y="2093504"/>
                  </a:cubicBezTo>
                  <a:cubicBezTo>
                    <a:pt x="370157" y="1969427"/>
                    <a:pt x="1260075" y="2157544"/>
                    <a:pt x="1517791" y="2093504"/>
                  </a:cubicBezTo>
                  <a:cubicBezTo>
                    <a:pt x="1573912" y="2092863"/>
                    <a:pt x="1632341" y="2051187"/>
                    <a:pt x="1622466" y="1988829"/>
                  </a:cubicBezTo>
                  <a:cubicBezTo>
                    <a:pt x="1703591" y="1247067"/>
                    <a:pt x="1541643" y="499739"/>
                    <a:pt x="1622466" y="261688"/>
                  </a:cubicBezTo>
                  <a:cubicBezTo>
                    <a:pt x="1621486" y="203749"/>
                    <a:pt x="1582257" y="158389"/>
                    <a:pt x="1517791" y="157013"/>
                  </a:cubicBezTo>
                  <a:cubicBezTo>
                    <a:pt x="1472919" y="139701"/>
                    <a:pt x="1158659" y="174385"/>
                    <a:pt x="1072921" y="157013"/>
                  </a:cubicBezTo>
                  <a:cubicBezTo>
                    <a:pt x="1072585" y="143877"/>
                    <a:pt x="1077491" y="121421"/>
                    <a:pt x="1072921" y="104675"/>
                  </a:cubicBezTo>
                  <a:cubicBezTo>
                    <a:pt x="1073707" y="47766"/>
                    <a:pt x="1029375" y="-923"/>
                    <a:pt x="968246" y="0"/>
                  </a:cubicBezTo>
                  <a:cubicBezTo>
                    <a:pt x="867883" y="2541"/>
                    <a:pt x="749075" y="-7934"/>
                    <a:pt x="654220" y="0"/>
                  </a:cubicBezTo>
                  <a:cubicBezTo>
                    <a:pt x="588983" y="-7886"/>
                    <a:pt x="549983" y="46271"/>
                    <a:pt x="549545" y="104675"/>
                  </a:cubicBezTo>
                  <a:cubicBezTo>
                    <a:pt x="553829" y="130024"/>
                    <a:pt x="553814" y="131178"/>
                    <a:pt x="549545" y="157013"/>
                  </a:cubicBezTo>
                  <a:cubicBezTo>
                    <a:pt x="329757" y="185491"/>
                    <a:pt x="159063" y="124554"/>
                    <a:pt x="104675" y="157013"/>
                  </a:cubicBezTo>
                  <a:cubicBezTo>
                    <a:pt x="47148" y="146477"/>
                    <a:pt x="-1391" y="195130"/>
                    <a:pt x="0" y="261688"/>
                  </a:cubicBezTo>
                  <a:close/>
                </a:path>
                <a:path w="1622465" h="2093504" stroke="0" extrusionOk="0">
                  <a:moveTo>
                    <a:pt x="157013" y="314026"/>
                  </a:moveTo>
                  <a:cubicBezTo>
                    <a:pt x="258654" y="305277"/>
                    <a:pt x="348360" y="323613"/>
                    <a:pt x="444870" y="314026"/>
                  </a:cubicBezTo>
                  <a:cubicBezTo>
                    <a:pt x="447945" y="377894"/>
                    <a:pt x="431697" y="408217"/>
                    <a:pt x="444870" y="471038"/>
                  </a:cubicBezTo>
                  <a:cubicBezTo>
                    <a:pt x="710653" y="415146"/>
                    <a:pt x="874533" y="490088"/>
                    <a:pt x="1177596" y="471038"/>
                  </a:cubicBezTo>
                  <a:cubicBezTo>
                    <a:pt x="1173023" y="424344"/>
                    <a:pt x="1166312" y="368249"/>
                    <a:pt x="1177596" y="314026"/>
                  </a:cubicBezTo>
                  <a:cubicBezTo>
                    <a:pt x="1268470" y="313221"/>
                    <a:pt x="1353014" y="289829"/>
                    <a:pt x="1465453" y="314026"/>
                  </a:cubicBezTo>
                  <a:cubicBezTo>
                    <a:pt x="1456657" y="605252"/>
                    <a:pt x="1467801" y="1289382"/>
                    <a:pt x="1465453" y="1936491"/>
                  </a:cubicBezTo>
                  <a:cubicBezTo>
                    <a:pt x="1124211" y="2042847"/>
                    <a:pt x="674821" y="1834582"/>
                    <a:pt x="157013" y="1936491"/>
                  </a:cubicBezTo>
                  <a:cubicBezTo>
                    <a:pt x="225063" y="1486851"/>
                    <a:pt x="148330" y="563016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5229" y="108259"/>
                    <a:pt x="892406" y="142232"/>
                    <a:pt x="889739" y="183182"/>
                  </a:cubicBezTo>
                  <a:cubicBezTo>
                    <a:pt x="889932" y="228504"/>
                    <a:pt x="860962" y="254960"/>
                    <a:pt x="811233" y="261688"/>
                  </a:cubicBezTo>
                  <a:cubicBezTo>
                    <a:pt x="770784" y="263696"/>
                    <a:pt x="737562" y="226403"/>
                    <a:pt x="732726" y="183182"/>
                  </a:cubicBezTo>
                  <a:cubicBezTo>
                    <a:pt x="732069" y="138592"/>
                    <a:pt x="771074" y="100661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34872" y="813710"/>
                    <a:pt x="26901" y="1159473"/>
                    <a:pt x="0" y="1988829"/>
                  </a:cubicBezTo>
                  <a:cubicBezTo>
                    <a:pt x="6127" y="2040868"/>
                    <a:pt x="43169" y="2101595"/>
                    <a:pt x="104675" y="2093504"/>
                  </a:cubicBezTo>
                  <a:cubicBezTo>
                    <a:pt x="422072" y="2003255"/>
                    <a:pt x="1102333" y="1981140"/>
                    <a:pt x="1517791" y="2093504"/>
                  </a:cubicBezTo>
                  <a:cubicBezTo>
                    <a:pt x="1568466" y="2097467"/>
                    <a:pt x="1624430" y="2045441"/>
                    <a:pt x="1622466" y="1988829"/>
                  </a:cubicBezTo>
                  <a:cubicBezTo>
                    <a:pt x="1652154" y="1182429"/>
                    <a:pt x="1688027" y="740515"/>
                    <a:pt x="1622466" y="261688"/>
                  </a:cubicBezTo>
                  <a:cubicBezTo>
                    <a:pt x="1619013" y="193921"/>
                    <a:pt x="1578363" y="157125"/>
                    <a:pt x="1517791" y="157013"/>
                  </a:cubicBezTo>
                  <a:cubicBezTo>
                    <a:pt x="1460633" y="125202"/>
                    <a:pt x="1219083" y="139908"/>
                    <a:pt x="1072921" y="157013"/>
                  </a:cubicBezTo>
                  <a:cubicBezTo>
                    <a:pt x="1074442" y="141753"/>
                    <a:pt x="1073293" y="111467"/>
                    <a:pt x="1072921" y="104675"/>
                  </a:cubicBezTo>
                  <a:cubicBezTo>
                    <a:pt x="1070123" y="42807"/>
                    <a:pt x="1028203" y="10795"/>
                    <a:pt x="968246" y="0"/>
                  </a:cubicBezTo>
                  <a:cubicBezTo>
                    <a:pt x="919575" y="9051"/>
                    <a:pt x="788280" y="-3364"/>
                    <a:pt x="654220" y="0"/>
                  </a:cubicBezTo>
                  <a:cubicBezTo>
                    <a:pt x="592540" y="-9500"/>
                    <a:pt x="541274" y="45109"/>
                    <a:pt x="549545" y="104675"/>
                  </a:cubicBezTo>
                  <a:cubicBezTo>
                    <a:pt x="553561" y="112542"/>
                    <a:pt x="554208" y="138322"/>
                    <a:pt x="549545" y="157013"/>
                  </a:cubicBezTo>
                  <a:cubicBezTo>
                    <a:pt x="338005" y="170446"/>
                    <a:pt x="211952" y="134653"/>
                    <a:pt x="104675" y="157013"/>
                  </a:cubicBezTo>
                  <a:cubicBezTo>
                    <a:pt x="42333" y="155254"/>
                    <a:pt x="855" y="204811"/>
                    <a:pt x="0" y="261688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265478509">
                    <a:custGeom>
                      <a:avLst/>
                      <a:gdLst>
                        <a:gd name="connsiteX0" fmla="*/ 157013 w 1622465"/>
                        <a:gd name="connsiteY0" fmla="*/ 314026 h 2093504"/>
                        <a:gd name="connsiteX1" fmla="*/ 444870 w 1622465"/>
                        <a:gd name="connsiteY1" fmla="*/ 314026 h 2093504"/>
                        <a:gd name="connsiteX2" fmla="*/ 444870 w 1622465"/>
                        <a:gd name="connsiteY2" fmla="*/ 471038 h 2093504"/>
                        <a:gd name="connsiteX3" fmla="*/ 1177596 w 1622465"/>
                        <a:gd name="connsiteY3" fmla="*/ 471038 h 2093504"/>
                        <a:gd name="connsiteX4" fmla="*/ 1177596 w 1622465"/>
                        <a:gd name="connsiteY4" fmla="*/ 314026 h 2093504"/>
                        <a:gd name="connsiteX5" fmla="*/ 1465453 w 1622465"/>
                        <a:gd name="connsiteY5" fmla="*/ 314026 h 2093504"/>
                        <a:gd name="connsiteX6" fmla="*/ 1465453 w 1622465"/>
                        <a:gd name="connsiteY6" fmla="*/ 1936491 h 2093504"/>
                        <a:gd name="connsiteX7" fmla="*/ 157013 w 1622465"/>
                        <a:gd name="connsiteY7" fmla="*/ 1936491 h 2093504"/>
                        <a:gd name="connsiteX8" fmla="*/ 157013 w 1622465"/>
                        <a:gd name="connsiteY8" fmla="*/ 314026 h 2093504"/>
                        <a:gd name="connsiteX9" fmla="*/ 813850 w 1622465"/>
                        <a:gd name="connsiteY9" fmla="*/ 104675 h 2093504"/>
                        <a:gd name="connsiteX10" fmla="*/ 889739 w 1622465"/>
                        <a:gd name="connsiteY10" fmla="*/ 183182 h 2093504"/>
                        <a:gd name="connsiteX11" fmla="*/ 811233 w 1622465"/>
                        <a:gd name="connsiteY11" fmla="*/ 261688 h 2093504"/>
                        <a:gd name="connsiteX12" fmla="*/ 732726 w 1622465"/>
                        <a:gd name="connsiteY12" fmla="*/ 183182 h 2093504"/>
                        <a:gd name="connsiteX13" fmla="*/ 813850 w 1622465"/>
                        <a:gd name="connsiteY13" fmla="*/ 104675 h 2093504"/>
                        <a:gd name="connsiteX14" fmla="*/ 0 w 1622465"/>
                        <a:gd name="connsiteY14" fmla="*/ 261688 h 2093504"/>
                        <a:gd name="connsiteX15" fmla="*/ 0 w 1622465"/>
                        <a:gd name="connsiteY15" fmla="*/ 1988829 h 2093504"/>
                        <a:gd name="connsiteX16" fmla="*/ 104675 w 1622465"/>
                        <a:gd name="connsiteY16" fmla="*/ 2093504 h 2093504"/>
                        <a:gd name="connsiteX17" fmla="*/ 1517791 w 1622465"/>
                        <a:gd name="connsiteY17" fmla="*/ 2093504 h 2093504"/>
                        <a:gd name="connsiteX18" fmla="*/ 1622466 w 1622465"/>
                        <a:gd name="connsiteY18" fmla="*/ 1988829 h 2093504"/>
                        <a:gd name="connsiteX19" fmla="*/ 1622466 w 1622465"/>
                        <a:gd name="connsiteY19" fmla="*/ 261688 h 2093504"/>
                        <a:gd name="connsiteX20" fmla="*/ 1517791 w 1622465"/>
                        <a:gd name="connsiteY20" fmla="*/ 157013 h 2093504"/>
                        <a:gd name="connsiteX21" fmla="*/ 1072921 w 1622465"/>
                        <a:gd name="connsiteY21" fmla="*/ 157013 h 2093504"/>
                        <a:gd name="connsiteX22" fmla="*/ 1072921 w 1622465"/>
                        <a:gd name="connsiteY22" fmla="*/ 104675 h 2093504"/>
                        <a:gd name="connsiteX23" fmla="*/ 968246 w 1622465"/>
                        <a:gd name="connsiteY23" fmla="*/ 0 h 2093504"/>
                        <a:gd name="connsiteX24" fmla="*/ 654220 w 1622465"/>
                        <a:gd name="connsiteY24" fmla="*/ 0 h 2093504"/>
                        <a:gd name="connsiteX25" fmla="*/ 549545 w 1622465"/>
                        <a:gd name="connsiteY25" fmla="*/ 104675 h 2093504"/>
                        <a:gd name="connsiteX26" fmla="*/ 549545 w 1622465"/>
                        <a:gd name="connsiteY26" fmla="*/ 157013 h 2093504"/>
                        <a:gd name="connsiteX27" fmla="*/ 104675 w 1622465"/>
                        <a:gd name="connsiteY27" fmla="*/ 157013 h 2093504"/>
                        <a:gd name="connsiteX28" fmla="*/ 0 w 1622465"/>
                        <a:gd name="connsiteY28" fmla="*/ 261688 h 2093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622465" h="2093504">
                          <a:moveTo>
                            <a:pt x="157013" y="314026"/>
                          </a:moveTo>
                          <a:lnTo>
                            <a:pt x="444870" y="314026"/>
                          </a:lnTo>
                          <a:lnTo>
                            <a:pt x="444870" y="471038"/>
                          </a:lnTo>
                          <a:lnTo>
                            <a:pt x="1177596" y="471038"/>
                          </a:lnTo>
                          <a:lnTo>
                            <a:pt x="1177596" y="314026"/>
                          </a:lnTo>
                          <a:lnTo>
                            <a:pt x="1465453" y="314026"/>
                          </a:lnTo>
                          <a:lnTo>
                            <a:pt x="1465453" y="1936491"/>
                          </a:lnTo>
                          <a:lnTo>
                            <a:pt x="157013" y="1936491"/>
                          </a:lnTo>
                          <a:lnTo>
                            <a:pt x="157013" y="314026"/>
                          </a:lnTo>
                          <a:close/>
                          <a:moveTo>
                            <a:pt x="813850" y="104675"/>
                          </a:moveTo>
                          <a:cubicBezTo>
                            <a:pt x="855720" y="104675"/>
                            <a:pt x="889739" y="141312"/>
                            <a:pt x="889739" y="183182"/>
                          </a:cubicBezTo>
                          <a:cubicBezTo>
                            <a:pt x="889739" y="227669"/>
                            <a:pt x="855720" y="261688"/>
                            <a:pt x="811233" y="261688"/>
                          </a:cubicBezTo>
                          <a:cubicBezTo>
                            <a:pt x="766746" y="261688"/>
                            <a:pt x="732726" y="227669"/>
                            <a:pt x="732726" y="183182"/>
                          </a:cubicBezTo>
                          <a:cubicBezTo>
                            <a:pt x="732726" y="138695"/>
                            <a:pt x="766746" y="104675"/>
                            <a:pt x="813850" y="104675"/>
                          </a:cubicBezTo>
                          <a:close/>
                          <a:moveTo>
                            <a:pt x="0" y="261688"/>
                          </a:moveTo>
                          <a:lnTo>
                            <a:pt x="0" y="1988829"/>
                          </a:lnTo>
                          <a:cubicBezTo>
                            <a:pt x="0" y="2046400"/>
                            <a:pt x="47104" y="2093504"/>
                            <a:pt x="104675" y="2093504"/>
                          </a:cubicBezTo>
                          <a:lnTo>
                            <a:pt x="1517791" y="2093504"/>
                          </a:lnTo>
                          <a:cubicBezTo>
                            <a:pt x="1575362" y="2093504"/>
                            <a:pt x="1622466" y="2046400"/>
                            <a:pt x="1622466" y="1988829"/>
                          </a:cubicBezTo>
                          <a:lnTo>
                            <a:pt x="1622466" y="261688"/>
                          </a:lnTo>
                          <a:cubicBezTo>
                            <a:pt x="1622466" y="204117"/>
                            <a:pt x="1575362" y="157013"/>
                            <a:pt x="1517791" y="157013"/>
                          </a:cubicBezTo>
                          <a:lnTo>
                            <a:pt x="1072921" y="157013"/>
                          </a:lnTo>
                          <a:lnTo>
                            <a:pt x="1072921" y="104675"/>
                          </a:lnTo>
                          <a:cubicBezTo>
                            <a:pt x="1072921" y="47104"/>
                            <a:pt x="1025817" y="0"/>
                            <a:pt x="968246" y="0"/>
                          </a:cubicBezTo>
                          <a:lnTo>
                            <a:pt x="654220" y="0"/>
                          </a:lnTo>
                          <a:cubicBezTo>
                            <a:pt x="596649" y="0"/>
                            <a:pt x="549545" y="47104"/>
                            <a:pt x="549545" y="104675"/>
                          </a:cubicBezTo>
                          <a:lnTo>
                            <a:pt x="549545" y="157013"/>
                          </a:lnTo>
                          <a:lnTo>
                            <a:pt x="104675" y="157013"/>
                          </a:lnTo>
                          <a:cubicBezTo>
                            <a:pt x="47104" y="157013"/>
                            <a:pt x="0" y="204117"/>
                            <a:pt x="0" y="26168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8" name="Freihandform: Form 57">
              <a:extLst>
                <a:ext uri="{FF2B5EF4-FFF2-40B4-BE49-F238E27FC236}">
                  <a16:creationId xmlns:a16="http://schemas.microsoft.com/office/drawing/2014/main" id="{F2136181-1E73-461A-8627-3DE9D4452B9A}"/>
                </a:ext>
              </a:extLst>
            </p:cNvPr>
            <p:cNvSpPr/>
            <p:nvPr/>
          </p:nvSpPr>
          <p:spPr>
            <a:xfrm>
              <a:off x="1376737" y="2317608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63903" y="-20651"/>
                    <a:pt x="243232" y="23737"/>
                    <a:pt x="444870" y="0"/>
                  </a:cubicBezTo>
                  <a:cubicBezTo>
                    <a:pt x="444834" y="39103"/>
                    <a:pt x="439437" y="76834"/>
                    <a:pt x="444870" y="104675"/>
                  </a:cubicBezTo>
                  <a:cubicBezTo>
                    <a:pt x="376008" y="110393"/>
                    <a:pt x="158164" y="131674"/>
                    <a:pt x="0" y="104675"/>
                  </a:cubicBezTo>
                  <a:cubicBezTo>
                    <a:pt x="4708" y="53163"/>
                    <a:pt x="192" y="18301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33513" y="12591"/>
                    <a:pt x="360519" y="22829"/>
                    <a:pt x="444870" y="0"/>
                  </a:cubicBezTo>
                  <a:cubicBezTo>
                    <a:pt x="453716" y="45439"/>
                    <a:pt x="447652" y="92879"/>
                    <a:pt x="444870" y="104675"/>
                  </a:cubicBezTo>
                  <a:cubicBezTo>
                    <a:pt x="367439" y="129084"/>
                    <a:pt x="204492" y="76735"/>
                    <a:pt x="0" y="104675"/>
                  </a:cubicBezTo>
                  <a:cubicBezTo>
                    <a:pt x="4865" y="91809"/>
                    <a:pt x="-6529" y="34279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34519420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9" name="Freihandform: Form 58">
              <a:extLst>
                <a:ext uri="{FF2B5EF4-FFF2-40B4-BE49-F238E27FC236}">
                  <a16:creationId xmlns:a16="http://schemas.microsoft.com/office/drawing/2014/main" id="{0B75B97C-02BB-4403-9F37-139C0FF2DF24}"/>
                </a:ext>
              </a:extLst>
            </p:cNvPr>
            <p:cNvSpPr/>
            <p:nvPr/>
          </p:nvSpPr>
          <p:spPr>
            <a:xfrm>
              <a:off x="1376737" y="2631633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64537" y="38559"/>
                    <a:pt x="287805" y="19579"/>
                    <a:pt x="444870" y="0"/>
                  </a:cubicBezTo>
                  <a:cubicBezTo>
                    <a:pt x="446202" y="34664"/>
                    <a:pt x="447389" y="82069"/>
                    <a:pt x="444870" y="104675"/>
                  </a:cubicBezTo>
                  <a:cubicBezTo>
                    <a:pt x="336892" y="98152"/>
                    <a:pt x="93418" y="132781"/>
                    <a:pt x="0" y="104675"/>
                  </a:cubicBezTo>
                  <a:cubicBezTo>
                    <a:pt x="-2956" y="89200"/>
                    <a:pt x="-3036" y="13606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69400" y="3451"/>
                    <a:pt x="388440" y="-8675"/>
                    <a:pt x="444870" y="0"/>
                  </a:cubicBezTo>
                  <a:cubicBezTo>
                    <a:pt x="447370" y="11556"/>
                    <a:pt x="438421" y="62370"/>
                    <a:pt x="444870" y="104675"/>
                  </a:cubicBezTo>
                  <a:cubicBezTo>
                    <a:pt x="313090" y="114335"/>
                    <a:pt x="143906" y="80787"/>
                    <a:pt x="0" y="104675"/>
                  </a:cubicBezTo>
                  <a:cubicBezTo>
                    <a:pt x="7026" y="76980"/>
                    <a:pt x="3354" y="47542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54952573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60" name="Freihandform: Form 59">
              <a:extLst>
                <a:ext uri="{FF2B5EF4-FFF2-40B4-BE49-F238E27FC236}">
                  <a16:creationId xmlns:a16="http://schemas.microsoft.com/office/drawing/2014/main" id="{669D157A-166A-406A-A2B0-3C323442A0DE}"/>
                </a:ext>
              </a:extLst>
            </p:cNvPr>
            <p:cNvSpPr/>
            <p:nvPr/>
          </p:nvSpPr>
          <p:spPr>
            <a:xfrm>
              <a:off x="1376737" y="2945659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30531" y="31005"/>
                    <a:pt x="378936" y="-31459"/>
                    <a:pt x="444870" y="0"/>
                  </a:cubicBezTo>
                  <a:cubicBezTo>
                    <a:pt x="446722" y="11277"/>
                    <a:pt x="444622" y="59205"/>
                    <a:pt x="444870" y="104675"/>
                  </a:cubicBezTo>
                  <a:cubicBezTo>
                    <a:pt x="248946" y="123203"/>
                    <a:pt x="92598" y="138199"/>
                    <a:pt x="0" y="104675"/>
                  </a:cubicBezTo>
                  <a:cubicBezTo>
                    <a:pt x="9335" y="78827"/>
                    <a:pt x="5810" y="11783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24260" y="25284"/>
                    <a:pt x="350175" y="33172"/>
                    <a:pt x="444870" y="0"/>
                  </a:cubicBezTo>
                  <a:cubicBezTo>
                    <a:pt x="446026" y="36400"/>
                    <a:pt x="436603" y="62700"/>
                    <a:pt x="444870" y="104675"/>
                  </a:cubicBezTo>
                  <a:cubicBezTo>
                    <a:pt x="382732" y="117708"/>
                    <a:pt x="186406" y="105729"/>
                    <a:pt x="0" y="104675"/>
                  </a:cubicBezTo>
                  <a:cubicBezTo>
                    <a:pt x="3707" y="67516"/>
                    <a:pt x="-7835" y="30628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888252029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61" name="Freihandform: Form 60">
              <a:extLst>
                <a:ext uri="{FF2B5EF4-FFF2-40B4-BE49-F238E27FC236}">
                  <a16:creationId xmlns:a16="http://schemas.microsoft.com/office/drawing/2014/main" id="{4F76DB13-3441-4AF6-A2D3-294ED12F0150}"/>
                </a:ext>
              </a:extLst>
            </p:cNvPr>
            <p:cNvSpPr/>
            <p:nvPr/>
          </p:nvSpPr>
          <p:spPr>
            <a:xfrm>
              <a:off x="1376737" y="3259685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80251" y="1962"/>
                    <a:pt x="287611" y="-37632"/>
                    <a:pt x="444870" y="0"/>
                  </a:cubicBezTo>
                  <a:cubicBezTo>
                    <a:pt x="445744" y="23004"/>
                    <a:pt x="448404" y="87104"/>
                    <a:pt x="444870" y="104675"/>
                  </a:cubicBezTo>
                  <a:cubicBezTo>
                    <a:pt x="381810" y="109303"/>
                    <a:pt x="166996" y="69323"/>
                    <a:pt x="0" y="104675"/>
                  </a:cubicBezTo>
                  <a:cubicBezTo>
                    <a:pt x="-7541" y="70654"/>
                    <a:pt x="-8853" y="45100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83639" y="19373"/>
                    <a:pt x="382605" y="33482"/>
                    <a:pt x="444870" y="0"/>
                  </a:cubicBezTo>
                  <a:cubicBezTo>
                    <a:pt x="452959" y="22259"/>
                    <a:pt x="436784" y="70882"/>
                    <a:pt x="444870" y="104675"/>
                  </a:cubicBezTo>
                  <a:cubicBezTo>
                    <a:pt x="378592" y="89543"/>
                    <a:pt x="212755" y="78983"/>
                    <a:pt x="0" y="104675"/>
                  </a:cubicBezTo>
                  <a:cubicBezTo>
                    <a:pt x="4717" y="57005"/>
                    <a:pt x="-1269" y="44841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017881424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62" name="Freihandform: Form 61">
              <a:extLst>
                <a:ext uri="{FF2B5EF4-FFF2-40B4-BE49-F238E27FC236}">
                  <a16:creationId xmlns:a16="http://schemas.microsoft.com/office/drawing/2014/main" id="{C6CB6511-8594-44CE-BF42-ACE666671951}"/>
                </a:ext>
              </a:extLst>
            </p:cNvPr>
            <p:cNvSpPr/>
            <p:nvPr/>
          </p:nvSpPr>
          <p:spPr>
            <a:xfrm>
              <a:off x="2002171" y="2205082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9534" y="153199"/>
                    <a:pt x="36278" y="126907"/>
                    <a:pt x="54954" y="104675"/>
                  </a:cubicBezTo>
                  <a:cubicBezTo>
                    <a:pt x="75269" y="125546"/>
                    <a:pt x="114309" y="165036"/>
                    <a:pt x="122993" y="172714"/>
                  </a:cubicBezTo>
                  <a:cubicBezTo>
                    <a:pt x="157409" y="154491"/>
                    <a:pt x="243486" y="50433"/>
                    <a:pt x="295707" y="0"/>
                  </a:cubicBezTo>
                  <a:cubicBezTo>
                    <a:pt x="306521" y="3359"/>
                    <a:pt x="328563" y="31131"/>
                    <a:pt x="350662" y="54954"/>
                  </a:cubicBezTo>
                  <a:cubicBezTo>
                    <a:pt x="276262" y="114785"/>
                    <a:pt x="216654" y="174726"/>
                    <a:pt x="122993" y="282623"/>
                  </a:cubicBezTo>
                  <a:cubicBezTo>
                    <a:pt x="90124" y="251499"/>
                    <a:pt x="46828" y="204750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27715" y="134671"/>
                    <a:pt x="39401" y="110823"/>
                    <a:pt x="54954" y="104675"/>
                  </a:cubicBezTo>
                  <a:cubicBezTo>
                    <a:pt x="87791" y="127559"/>
                    <a:pt x="104436" y="151326"/>
                    <a:pt x="122993" y="172714"/>
                  </a:cubicBezTo>
                  <a:cubicBezTo>
                    <a:pt x="148425" y="142280"/>
                    <a:pt x="230271" y="36881"/>
                    <a:pt x="295707" y="0"/>
                  </a:cubicBezTo>
                  <a:cubicBezTo>
                    <a:pt x="309933" y="12127"/>
                    <a:pt x="329846" y="34113"/>
                    <a:pt x="350662" y="54954"/>
                  </a:cubicBezTo>
                  <a:cubicBezTo>
                    <a:pt x="275936" y="137230"/>
                    <a:pt x="212596" y="203085"/>
                    <a:pt x="122993" y="282623"/>
                  </a:cubicBezTo>
                  <a:cubicBezTo>
                    <a:pt x="75751" y="251494"/>
                    <a:pt x="17062" y="187772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668530790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63" name="Freihandform: Form 62">
              <a:extLst>
                <a:ext uri="{FF2B5EF4-FFF2-40B4-BE49-F238E27FC236}">
                  <a16:creationId xmlns:a16="http://schemas.microsoft.com/office/drawing/2014/main" id="{CA367107-B5D1-4012-8D84-D925984D4545}"/>
                </a:ext>
              </a:extLst>
            </p:cNvPr>
            <p:cNvSpPr/>
            <p:nvPr/>
          </p:nvSpPr>
          <p:spPr>
            <a:xfrm>
              <a:off x="2002171" y="2519108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0647" y="154249"/>
                    <a:pt x="34109" y="123936"/>
                    <a:pt x="54954" y="104675"/>
                  </a:cubicBezTo>
                  <a:cubicBezTo>
                    <a:pt x="90032" y="131963"/>
                    <a:pt x="92117" y="152557"/>
                    <a:pt x="122993" y="172714"/>
                  </a:cubicBezTo>
                  <a:cubicBezTo>
                    <a:pt x="163052" y="156275"/>
                    <a:pt x="219047" y="53221"/>
                    <a:pt x="295707" y="0"/>
                  </a:cubicBezTo>
                  <a:cubicBezTo>
                    <a:pt x="309264" y="18594"/>
                    <a:pt x="332761" y="32645"/>
                    <a:pt x="350662" y="54954"/>
                  </a:cubicBezTo>
                  <a:cubicBezTo>
                    <a:pt x="237921" y="133910"/>
                    <a:pt x="216504" y="155538"/>
                    <a:pt x="122993" y="282623"/>
                  </a:cubicBezTo>
                  <a:cubicBezTo>
                    <a:pt x="106590" y="268272"/>
                    <a:pt x="14492" y="170856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2665" y="155694"/>
                    <a:pt x="38930" y="130451"/>
                    <a:pt x="54954" y="104675"/>
                  </a:cubicBezTo>
                  <a:cubicBezTo>
                    <a:pt x="86361" y="131105"/>
                    <a:pt x="93055" y="142260"/>
                    <a:pt x="122993" y="172714"/>
                  </a:cubicBezTo>
                  <a:cubicBezTo>
                    <a:pt x="173484" y="99079"/>
                    <a:pt x="269202" y="27672"/>
                    <a:pt x="295707" y="0"/>
                  </a:cubicBezTo>
                  <a:cubicBezTo>
                    <a:pt x="322798" y="26099"/>
                    <a:pt x="337574" y="32839"/>
                    <a:pt x="350662" y="54954"/>
                  </a:cubicBezTo>
                  <a:cubicBezTo>
                    <a:pt x="297127" y="78417"/>
                    <a:pt x="241120" y="176212"/>
                    <a:pt x="122993" y="282623"/>
                  </a:cubicBezTo>
                  <a:cubicBezTo>
                    <a:pt x="89191" y="259200"/>
                    <a:pt x="49424" y="197450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144123227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64" name="Freihandform: Form 63">
              <a:extLst>
                <a:ext uri="{FF2B5EF4-FFF2-40B4-BE49-F238E27FC236}">
                  <a16:creationId xmlns:a16="http://schemas.microsoft.com/office/drawing/2014/main" id="{62A11C63-2CA2-4309-B16E-7C092BEA0E31}"/>
                </a:ext>
              </a:extLst>
            </p:cNvPr>
            <p:cNvSpPr/>
            <p:nvPr/>
          </p:nvSpPr>
          <p:spPr>
            <a:xfrm>
              <a:off x="2002171" y="2833133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9723" y="148767"/>
                    <a:pt x="46303" y="123068"/>
                    <a:pt x="54954" y="104675"/>
                  </a:cubicBezTo>
                  <a:cubicBezTo>
                    <a:pt x="64735" y="116193"/>
                    <a:pt x="99671" y="160979"/>
                    <a:pt x="122993" y="172714"/>
                  </a:cubicBezTo>
                  <a:cubicBezTo>
                    <a:pt x="168806" y="146845"/>
                    <a:pt x="249709" y="19211"/>
                    <a:pt x="295707" y="0"/>
                  </a:cubicBezTo>
                  <a:cubicBezTo>
                    <a:pt x="321408" y="22820"/>
                    <a:pt x="340231" y="50869"/>
                    <a:pt x="350662" y="54954"/>
                  </a:cubicBezTo>
                  <a:cubicBezTo>
                    <a:pt x="331816" y="100020"/>
                    <a:pt x="166058" y="216844"/>
                    <a:pt x="122993" y="282623"/>
                  </a:cubicBezTo>
                  <a:cubicBezTo>
                    <a:pt x="61777" y="224244"/>
                    <a:pt x="31112" y="170507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6386" y="133929"/>
                    <a:pt x="35958" y="125014"/>
                    <a:pt x="54954" y="104675"/>
                  </a:cubicBezTo>
                  <a:cubicBezTo>
                    <a:pt x="69643" y="121993"/>
                    <a:pt x="102415" y="146883"/>
                    <a:pt x="122993" y="172714"/>
                  </a:cubicBezTo>
                  <a:cubicBezTo>
                    <a:pt x="155369" y="125598"/>
                    <a:pt x="233358" y="73778"/>
                    <a:pt x="295707" y="0"/>
                  </a:cubicBezTo>
                  <a:cubicBezTo>
                    <a:pt x="302344" y="8280"/>
                    <a:pt x="341433" y="46511"/>
                    <a:pt x="350662" y="54954"/>
                  </a:cubicBezTo>
                  <a:cubicBezTo>
                    <a:pt x="286171" y="91076"/>
                    <a:pt x="170969" y="242841"/>
                    <a:pt x="122993" y="282623"/>
                  </a:cubicBezTo>
                  <a:cubicBezTo>
                    <a:pt x="97983" y="270911"/>
                    <a:pt x="51915" y="196007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043622709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65" name="Freihandform: Form 64">
              <a:extLst>
                <a:ext uri="{FF2B5EF4-FFF2-40B4-BE49-F238E27FC236}">
                  <a16:creationId xmlns:a16="http://schemas.microsoft.com/office/drawing/2014/main" id="{E5088964-1210-4F83-BA4F-C99572A09485}"/>
                </a:ext>
              </a:extLst>
            </p:cNvPr>
            <p:cNvSpPr/>
            <p:nvPr/>
          </p:nvSpPr>
          <p:spPr>
            <a:xfrm>
              <a:off x="2002171" y="3147159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5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8316" y="141742"/>
                    <a:pt x="29783" y="133052"/>
                    <a:pt x="54954" y="104675"/>
                  </a:cubicBezTo>
                  <a:cubicBezTo>
                    <a:pt x="69146" y="122797"/>
                    <a:pt x="94718" y="140369"/>
                    <a:pt x="122993" y="172714"/>
                  </a:cubicBezTo>
                  <a:cubicBezTo>
                    <a:pt x="203509" y="121847"/>
                    <a:pt x="243075" y="68829"/>
                    <a:pt x="295707" y="0"/>
                  </a:cubicBezTo>
                  <a:cubicBezTo>
                    <a:pt x="312921" y="23560"/>
                    <a:pt x="328053" y="24825"/>
                    <a:pt x="350662" y="54955"/>
                  </a:cubicBezTo>
                  <a:cubicBezTo>
                    <a:pt x="266285" y="158369"/>
                    <a:pt x="191048" y="246855"/>
                    <a:pt x="122993" y="282623"/>
                  </a:cubicBezTo>
                  <a:cubicBezTo>
                    <a:pt x="88275" y="256179"/>
                    <a:pt x="12893" y="172549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8102" y="150781"/>
                    <a:pt x="26817" y="125056"/>
                    <a:pt x="54954" y="104675"/>
                  </a:cubicBezTo>
                  <a:cubicBezTo>
                    <a:pt x="74817" y="128151"/>
                    <a:pt x="112050" y="166148"/>
                    <a:pt x="122993" y="172714"/>
                  </a:cubicBezTo>
                  <a:cubicBezTo>
                    <a:pt x="167336" y="98815"/>
                    <a:pt x="234625" y="45356"/>
                    <a:pt x="295707" y="0"/>
                  </a:cubicBezTo>
                  <a:cubicBezTo>
                    <a:pt x="321456" y="27308"/>
                    <a:pt x="330909" y="36423"/>
                    <a:pt x="350662" y="54955"/>
                  </a:cubicBezTo>
                  <a:cubicBezTo>
                    <a:pt x="252443" y="135169"/>
                    <a:pt x="172052" y="207042"/>
                    <a:pt x="122993" y="282623"/>
                  </a:cubicBezTo>
                  <a:cubicBezTo>
                    <a:pt x="51926" y="232938"/>
                    <a:pt x="38221" y="184543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740493685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5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5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</p:grpSp>
      <p:sp>
        <p:nvSpPr>
          <p:cNvPr id="28" name="Freihandform: Form 27">
            <a:hlinkClick r:id="rId2" action="ppaction://hlinksldjump"/>
            <a:extLst>
              <a:ext uri="{FF2B5EF4-FFF2-40B4-BE49-F238E27FC236}">
                <a16:creationId xmlns:a16="http://schemas.microsoft.com/office/drawing/2014/main" id="{D33108E9-EAD3-4EC3-8D6E-B7AA18012904}"/>
              </a:ext>
            </a:extLst>
          </p:cNvPr>
          <p:cNvSpPr/>
          <p:nvPr/>
        </p:nvSpPr>
        <p:spPr>
          <a:xfrm rot="16200000">
            <a:off x="1237020" y="-317745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BD4A80"/>
              </a:gs>
              <a:gs pos="29000">
                <a:srgbClr val="95417E"/>
              </a:gs>
              <a:gs pos="15000">
                <a:srgbClr val="DB88AD"/>
              </a:gs>
              <a:gs pos="85000">
                <a:srgbClr val="724082"/>
              </a:gs>
              <a:gs pos="100000">
                <a:srgbClr val="724082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lIns="91440" tIns="45720" rIns="91440" bIns="45720" rtlCol="0" anchor="ctr">
            <a:noAutofit/>
          </a:bodyPr>
          <a:lstStyle/>
          <a:p>
            <a:pPr algn="ctr"/>
            <a:endParaRPr lang="de-DE" sz="3200" dirty="0"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Einkauf</a:t>
            </a:r>
          </a:p>
        </p:txBody>
      </p:sp>
      <p:sp>
        <p:nvSpPr>
          <p:cNvPr id="25" name="Freihandform: Form 24">
            <a:hlinkClick r:id="rId3" action="ppaction://hlinksldjump"/>
            <a:extLst>
              <a:ext uri="{FF2B5EF4-FFF2-40B4-BE49-F238E27FC236}">
                <a16:creationId xmlns:a16="http://schemas.microsoft.com/office/drawing/2014/main" id="{75BC24CC-EE4A-46DA-A06A-4A62D07B53FC}"/>
              </a:ext>
            </a:extLst>
          </p:cNvPr>
          <p:cNvSpPr/>
          <p:nvPr/>
        </p:nvSpPr>
        <p:spPr>
          <a:xfrm rot="16200000">
            <a:off x="1237020" y="582778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8A678C"/>
              </a:gs>
              <a:gs pos="29000">
                <a:srgbClr val="435478"/>
              </a:gs>
              <a:gs pos="15000">
                <a:srgbClr val="BC9EBC"/>
              </a:gs>
              <a:gs pos="85000">
                <a:srgbClr val="144B6C"/>
              </a:gs>
              <a:gs pos="100000">
                <a:srgbClr val="144B6C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Verkauf</a:t>
            </a:r>
          </a:p>
        </p:txBody>
      </p:sp>
      <p:sp>
        <p:nvSpPr>
          <p:cNvPr id="22" name="Freihandform: Form 21">
            <a:hlinkClick r:id="rId4" action="ppaction://hlinksldjump"/>
            <a:extLst>
              <a:ext uri="{FF2B5EF4-FFF2-40B4-BE49-F238E27FC236}">
                <a16:creationId xmlns:a16="http://schemas.microsoft.com/office/drawing/2014/main" id="{B447A152-5C94-496E-B5FE-2369BC9A8388}"/>
              </a:ext>
            </a:extLst>
          </p:cNvPr>
          <p:cNvSpPr/>
          <p:nvPr/>
        </p:nvSpPr>
        <p:spPr>
          <a:xfrm rot="16200000">
            <a:off x="1237023" y="1459294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A2A69A"/>
              </a:gs>
              <a:gs pos="29000">
                <a:srgbClr val="8B9DA4"/>
              </a:gs>
              <a:gs pos="15000">
                <a:srgbClr val="C4C7C2"/>
              </a:gs>
              <a:gs pos="85000">
                <a:srgbClr val="7F97A1"/>
              </a:gs>
              <a:gs pos="100000">
                <a:srgbClr val="7F97A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Abschlüsse</a:t>
            </a:r>
          </a:p>
        </p:txBody>
      </p:sp>
      <p:sp>
        <p:nvSpPr>
          <p:cNvPr id="19" name="Freihandform: Form 18">
            <a:hlinkClick r:id="rId5" action="ppaction://hlinksldjump"/>
            <a:extLst>
              <a:ext uri="{FF2B5EF4-FFF2-40B4-BE49-F238E27FC236}">
                <a16:creationId xmlns:a16="http://schemas.microsoft.com/office/drawing/2014/main" id="{052DF293-1A4B-4EB9-A37C-B2EB2471DF78}"/>
              </a:ext>
            </a:extLst>
          </p:cNvPr>
          <p:cNvSpPr/>
          <p:nvPr/>
        </p:nvSpPr>
        <p:spPr>
          <a:xfrm rot="16200000">
            <a:off x="1237021" y="2352902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54A65F"/>
              </a:gs>
              <a:gs pos="29000">
                <a:srgbClr val="27A17A"/>
              </a:gs>
              <a:gs pos="15000">
                <a:srgbClr val="9FCDA7"/>
              </a:gs>
              <a:gs pos="85000">
                <a:srgbClr val="009899"/>
              </a:gs>
              <a:gs pos="100000">
                <a:srgbClr val="009899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Anlagen</a:t>
            </a:r>
          </a:p>
        </p:txBody>
      </p:sp>
      <p:sp>
        <p:nvSpPr>
          <p:cNvPr id="16" name="Freihandform: Form 15">
            <a:hlinkClick r:id="rId6" action="ppaction://hlinksldjump"/>
            <a:extLst>
              <a:ext uri="{FF2B5EF4-FFF2-40B4-BE49-F238E27FC236}">
                <a16:creationId xmlns:a16="http://schemas.microsoft.com/office/drawing/2014/main" id="{C6FAEB6E-41A5-4948-8FCD-F6E0D873F8C7}"/>
              </a:ext>
            </a:extLst>
          </p:cNvPr>
          <p:cNvSpPr/>
          <p:nvPr/>
        </p:nvSpPr>
        <p:spPr>
          <a:xfrm rot="16200000">
            <a:off x="1237022" y="3236333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CECD24"/>
              </a:gs>
              <a:gs pos="29000">
                <a:srgbClr val="AEC62A"/>
              </a:gs>
              <a:gs pos="15000">
                <a:srgbClr val="E7E384"/>
              </a:gs>
              <a:gs pos="85000">
                <a:srgbClr val="94B73B"/>
              </a:gs>
              <a:gs pos="100000">
                <a:srgbClr val="94B73B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Kredite</a:t>
            </a:r>
          </a:p>
        </p:txBody>
      </p:sp>
      <p:sp>
        <p:nvSpPr>
          <p:cNvPr id="13" name="Freihandform: Form 12">
            <a:hlinkClick r:id="rId7" action="ppaction://hlinksldjump"/>
            <a:extLst>
              <a:ext uri="{FF2B5EF4-FFF2-40B4-BE49-F238E27FC236}">
                <a16:creationId xmlns:a16="http://schemas.microsoft.com/office/drawing/2014/main" id="{AA48C981-213D-40DE-92AE-C1799650B410}"/>
              </a:ext>
            </a:extLst>
          </p:cNvPr>
          <p:cNvSpPr/>
          <p:nvPr/>
        </p:nvSpPr>
        <p:spPr>
          <a:xfrm rot="16200000">
            <a:off x="1237023" y="4112850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E7DF59"/>
              </a:gs>
              <a:gs pos="29000">
                <a:srgbClr val="F4DA3A"/>
              </a:gs>
              <a:gs pos="15000">
                <a:srgbClr val="F1EB9D"/>
              </a:gs>
              <a:gs pos="85000">
                <a:srgbClr val="FDD201"/>
              </a:gs>
              <a:gs pos="100000">
                <a:srgbClr val="FDD20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Aktien</a:t>
            </a:r>
          </a:p>
        </p:txBody>
      </p:sp>
      <p:sp>
        <p:nvSpPr>
          <p:cNvPr id="7" name="Freihandform: Form 6">
            <a:hlinkClick r:id="rId8" action="ppaction://hlinksldjump"/>
            <a:extLst>
              <a:ext uri="{FF2B5EF4-FFF2-40B4-BE49-F238E27FC236}">
                <a16:creationId xmlns:a16="http://schemas.microsoft.com/office/drawing/2014/main" id="{D0775DDB-5AC9-4456-9649-7658D25F3C87}"/>
              </a:ext>
            </a:extLst>
          </p:cNvPr>
          <p:cNvSpPr/>
          <p:nvPr/>
        </p:nvSpPr>
        <p:spPr>
          <a:xfrm rot="16200000">
            <a:off x="1237024" y="5013373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ECD655"/>
              </a:gs>
              <a:gs pos="29000">
                <a:srgbClr val="FBA420"/>
              </a:gs>
              <a:gs pos="15000">
                <a:srgbClr val="F0EB99"/>
              </a:gs>
              <a:gs pos="85000">
                <a:srgbClr val="FD8F00"/>
              </a:gs>
              <a:gs pos="100000">
                <a:srgbClr val="FD8F00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Forderungen</a:t>
            </a:r>
          </a:p>
        </p:txBody>
      </p:sp>
      <p:grpSp>
        <p:nvGrpSpPr>
          <p:cNvPr id="34" name="!!">
            <a:extLst>
              <a:ext uri="{FF2B5EF4-FFF2-40B4-BE49-F238E27FC236}">
                <a16:creationId xmlns:a16="http://schemas.microsoft.com/office/drawing/2014/main" id="{7CE6284F-DB98-4A68-AFC0-79D80BE0745D}"/>
              </a:ext>
            </a:extLst>
          </p:cNvPr>
          <p:cNvGrpSpPr/>
          <p:nvPr/>
        </p:nvGrpSpPr>
        <p:grpSpPr>
          <a:xfrm>
            <a:off x="-1808301" y="4629726"/>
            <a:ext cx="1404822" cy="2078763"/>
            <a:chOff x="1062711" y="1637219"/>
            <a:chExt cx="1622465" cy="2093504"/>
          </a:xfrm>
          <a:solidFill>
            <a:srgbClr val="FD8F00"/>
          </a:solidFill>
        </p:grpSpPr>
        <p:sp>
          <p:nvSpPr>
            <p:cNvPr id="35" name="Freihandform: Form 34">
              <a:extLst>
                <a:ext uri="{FF2B5EF4-FFF2-40B4-BE49-F238E27FC236}">
                  <a16:creationId xmlns:a16="http://schemas.microsoft.com/office/drawing/2014/main" id="{051FBBCF-E3C6-4F8C-98A3-42E1FD7A9456}"/>
                </a:ext>
              </a:extLst>
            </p:cNvPr>
            <p:cNvSpPr/>
            <p:nvPr/>
          </p:nvSpPr>
          <p:spPr>
            <a:xfrm>
              <a:off x="1062711" y="1637219"/>
              <a:ext cx="1622465" cy="2093504"/>
            </a:xfrm>
            <a:custGeom>
              <a:avLst/>
              <a:gdLst>
                <a:gd name="connsiteX0" fmla="*/ 157013 w 1622465"/>
                <a:gd name="connsiteY0" fmla="*/ 314026 h 2093504"/>
                <a:gd name="connsiteX1" fmla="*/ 444870 w 1622465"/>
                <a:gd name="connsiteY1" fmla="*/ 314026 h 2093504"/>
                <a:gd name="connsiteX2" fmla="*/ 444870 w 1622465"/>
                <a:gd name="connsiteY2" fmla="*/ 471038 h 2093504"/>
                <a:gd name="connsiteX3" fmla="*/ 1177596 w 1622465"/>
                <a:gd name="connsiteY3" fmla="*/ 471038 h 2093504"/>
                <a:gd name="connsiteX4" fmla="*/ 1177596 w 1622465"/>
                <a:gd name="connsiteY4" fmla="*/ 314026 h 2093504"/>
                <a:gd name="connsiteX5" fmla="*/ 1465453 w 1622465"/>
                <a:gd name="connsiteY5" fmla="*/ 314026 h 2093504"/>
                <a:gd name="connsiteX6" fmla="*/ 1465453 w 1622465"/>
                <a:gd name="connsiteY6" fmla="*/ 1936491 h 2093504"/>
                <a:gd name="connsiteX7" fmla="*/ 157013 w 1622465"/>
                <a:gd name="connsiteY7" fmla="*/ 1936491 h 2093504"/>
                <a:gd name="connsiteX8" fmla="*/ 157013 w 1622465"/>
                <a:gd name="connsiteY8" fmla="*/ 314026 h 2093504"/>
                <a:gd name="connsiteX9" fmla="*/ 813850 w 1622465"/>
                <a:gd name="connsiteY9" fmla="*/ 104675 h 2093504"/>
                <a:gd name="connsiteX10" fmla="*/ 889739 w 1622465"/>
                <a:gd name="connsiteY10" fmla="*/ 183182 h 2093504"/>
                <a:gd name="connsiteX11" fmla="*/ 811233 w 1622465"/>
                <a:gd name="connsiteY11" fmla="*/ 261688 h 2093504"/>
                <a:gd name="connsiteX12" fmla="*/ 732726 w 1622465"/>
                <a:gd name="connsiteY12" fmla="*/ 183182 h 2093504"/>
                <a:gd name="connsiteX13" fmla="*/ 813850 w 1622465"/>
                <a:gd name="connsiteY13" fmla="*/ 104675 h 2093504"/>
                <a:gd name="connsiteX14" fmla="*/ 0 w 1622465"/>
                <a:gd name="connsiteY14" fmla="*/ 261688 h 2093504"/>
                <a:gd name="connsiteX15" fmla="*/ 0 w 1622465"/>
                <a:gd name="connsiteY15" fmla="*/ 1988829 h 2093504"/>
                <a:gd name="connsiteX16" fmla="*/ 104675 w 1622465"/>
                <a:gd name="connsiteY16" fmla="*/ 2093504 h 2093504"/>
                <a:gd name="connsiteX17" fmla="*/ 1517791 w 1622465"/>
                <a:gd name="connsiteY17" fmla="*/ 2093504 h 2093504"/>
                <a:gd name="connsiteX18" fmla="*/ 1622466 w 1622465"/>
                <a:gd name="connsiteY18" fmla="*/ 1988829 h 2093504"/>
                <a:gd name="connsiteX19" fmla="*/ 1622466 w 1622465"/>
                <a:gd name="connsiteY19" fmla="*/ 261688 h 2093504"/>
                <a:gd name="connsiteX20" fmla="*/ 1517791 w 1622465"/>
                <a:gd name="connsiteY20" fmla="*/ 157013 h 2093504"/>
                <a:gd name="connsiteX21" fmla="*/ 1072921 w 1622465"/>
                <a:gd name="connsiteY21" fmla="*/ 157013 h 2093504"/>
                <a:gd name="connsiteX22" fmla="*/ 1072921 w 1622465"/>
                <a:gd name="connsiteY22" fmla="*/ 104675 h 2093504"/>
                <a:gd name="connsiteX23" fmla="*/ 968246 w 1622465"/>
                <a:gd name="connsiteY23" fmla="*/ 0 h 2093504"/>
                <a:gd name="connsiteX24" fmla="*/ 654220 w 1622465"/>
                <a:gd name="connsiteY24" fmla="*/ 0 h 2093504"/>
                <a:gd name="connsiteX25" fmla="*/ 549545 w 1622465"/>
                <a:gd name="connsiteY25" fmla="*/ 104675 h 2093504"/>
                <a:gd name="connsiteX26" fmla="*/ 549545 w 1622465"/>
                <a:gd name="connsiteY26" fmla="*/ 157013 h 2093504"/>
                <a:gd name="connsiteX27" fmla="*/ 104675 w 1622465"/>
                <a:gd name="connsiteY27" fmla="*/ 157013 h 2093504"/>
                <a:gd name="connsiteX28" fmla="*/ 0 w 1622465"/>
                <a:gd name="connsiteY28" fmla="*/ 261688 h 209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622465" h="2093504" fill="none" extrusionOk="0">
                  <a:moveTo>
                    <a:pt x="157013" y="314026"/>
                  </a:moveTo>
                  <a:cubicBezTo>
                    <a:pt x="249108" y="294983"/>
                    <a:pt x="403774" y="338981"/>
                    <a:pt x="444870" y="314026"/>
                  </a:cubicBezTo>
                  <a:cubicBezTo>
                    <a:pt x="452118" y="354814"/>
                    <a:pt x="436163" y="401738"/>
                    <a:pt x="444870" y="471038"/>
                  </a:cubicBezTo>
                  <a:cubicBezTo>
                    <a:pt x="794222" y="414075"/>
                    <a:pt x="844798" y="518057"/>
                    <a:pt x="1177596" y="471038"/>
                  </a:cubicBezTo>
                  <a:cubicBezTo>
                    <a:pt x="1174673" y="444191"/>
                    <a:pt x="1191323" y="339225"/>
                    <a:pt x="1177596" y="314026"/>
                  </a:cubicBezTo>
                  <a:cubicBezTo>
                    <a:pt x="1216469" y="301743"/>
                    <a:pt x="1413884" y="293269"/>
                    <a:pt x="1465453" y="314026"/>
                  </a:cubicBezTo>
                  <a:cubicBezTo>
                    <a:pt x="1461478" y="1054391"/>
                    <a:pt x="1565165" y="1690133"/>
                    <a:pt x="1465453" y="1936491"/>
                  </a:cubicBezTo>
                  <a:cubicBezTo>
                    <a:pt x="1301784" y="1989859"/>
                    <a:pt x="525033" y="1833748"/>
                    <a:pt x="157013" y="1936491"/>
                  </a:cubicBezTo>
                  <a:cubicBezTo>
                    <a:pt x="63289" y="1667587"/>
                    <a:pt x="70351" y="591598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7641" y="104927"/>
                    <a:pt x="886749" y="143383"/>
                    <a:pt x="889739" y="183182"/>
                  </a:cubicBezTo>
                  <a:cubicBezTo>
                    <a:pt x="895028" y="228475"/>
                    <a:pt x="863139" y="259554"/>
                    <a:pt x="811233" y="261688"/>
                  </a:cubicBezTo>
                  <a:cubicBezTo>
                    <a:pt x="764497" y="259414"/>
                    <a:pt x="726693" y="231077"/>
                    <a:pt x="732726" y="183182"/>
                  </a:cubicBezTo>
                  <a:cubicBezTo>
                    <a:pt x="729620" y="137396"/>
                    <a:pt x="770018" y="100975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4963" y="696823"/>
                    <a:pt x="91821" y="1532562"/>
                    <a:pt x="0" y="1988829"/>
                  </a:cubicBezTo>
                  <a:cubicBezTo>
                    <a:pt x="-6818" y="2046350"/>
                    <a:pt x="48557" y="2086476"/>
                    <a:pt x="104675" y="2093504"/>
                  </a:cubicBezTo>
                  <a:cubicBezTo>
                    <a:pt x="370157" y="1969427"/>
                    <a:pt x="1260075" y="2157544"/>
                    <a:pt x="1517791" y="2093504"/>
                  </a:cubicBezTo>
                  <a:cubicBezTo>
                    <a:pt x="1573912" y="2092863"/>
                    <a:pt x="1632341" y="2051187"/>
                    <a:pt x="1622466" y="1988829"/>
                  </a:cubicBezTo>
                  <a:cubicBezTo>
                    <a:pt x="1703591" y="1247067"/>
                    <a:pt x="1541643" y="499739"/>
                    <a:pt x="1622466" y="261688"/>
                  </a:cubicBezTo>
                  <a:cubicBezTo>
                    <a:pt x="1621486" y="203749"/>
                    <a:pt x="1582257" y="158389"/>
                    <a:pt x="1517791" y="157013"/>
                  </a:cubicBezTo>
                  <a:cubicBezTo>
                    <a:pt x="1472919" y="139701"/>
                    <a:pt x="1158659" y="174385"/>
                    <a:pt x="1072921" y="157013"/>
                  </a:cubicBezTo>
                  <a:cubicBezTo>
                    <a:pt x="1072585" y="143877"/>
                    <a:pt x="1077491" y="121421"/>
                    <a:pt x="1072921" y="104675"/>
                  </a:cubicBezTo>
                  <a:cubicBezTo>
                    <a:pt x="1073707" y="47766"/>
                    <a:pt x="1029375" y="-923"/>
                    <a:pt x="968246" y="0"/>
                  </a:cubicBezTo>
                  <a:cubicBezTo>
                    <a:pt x="867883" y="2541"/>
                    <a:pt x="749075" y="-7934"/>
                    <a:pt x="654220" y="0"/>
                  </a:cubicBezTo>
                  <a:cubicBezTo>
                    <a:pt x="588983" y="-7886"/>
                    <a:pt x="549983" y="46271"/>
                    <a:pt x="549545" y="104675"/>
                  </a:cubicBezTo>
                  <a:cubicBezTo>
                    <a:pt x="553829" y="130024"/>
                    <a:pt x="553814" y="131178"/>
                    <a:pt x="549545" y="157013"/>
                  </a:cubicBezTo>
                  <a:cubicBezTo>
                    <a:pt x="329757" y="185491"/>
                    <a:pt x="159063" y="124554"/>
                    <a:pt x="104675" y="157013"/>
                  </a:cubicBezTo>
                  <a:cubicBezTo>
                    <a:pt x="47148" y="146477"/>
                    <a:pt x="-1391" y="195130"/>
                    <a:pt x="0" y="261688"/>
                  </a:cubicBezTo>
                  <a:close/>
                </a:path>
                <a:path w="1622465" h="2093504" stroke="0" extrusionOk="0">
                  <a:moveTo>
                    <a:pt x="157013" y="314026"/>
                  </a:moveTo>
                  <a:cubicBezTo>
                    <a:pt x="258654" y="305277"/>
                    <a:pt x="348360" y="323613"/>
                    <a:pt x="444870" y="314026"/>
                  </a:cubicBezTo>
                  <a:cubicBezTo>
                    <a:pt x="447945" y="377894"/>
                    <a:pt x="431697" y="408217"/>
                    <a:pt x="444870" y="471038"/>
                  </a:cubicBezTo>
                  <a:cubicBezTo>
                    <a:pt x="710653" y="415146"/>
                    <a:pt x="874533" y="490088"/>
                    <a:pt x="1177596" y="471038"/>
                  </a:cubicBezTo>
                  <a:cubicBezTo>
                    <a:pt x="1173023" y="424344"/>
                    <a:pt x="1166312" y="368249"/>
                    <a:pt x="1177596" y="314026"/>
                  </a:cubicBezTo>
                  <a:cubicBezTo>
                    <a:pt x="1268470" y="313221"/>
                    <a:pt x="1353014" y="289829"/>
                    <a:pt x="1465453" y="314026"/>
                  </a:cubicBezTo>
                  <a:cubicBezTo>
                    <a:pt x="1456657" y="605252"/>
                    <a:pt x="1467801" y="1289382"/>
                    <a:pt x="1465453" y="1936491"/>
                  </a:cubicBezTo>
                  <a:cubicBezTo>
                    <a:pt x="1124211" y="2042847"/>
                    <a:pt x="674821" y="1834582"/>
                    <a:pt x="157013" y="1936491"/>
                  </a:cubicBezTo>
                  <a:cubicBezTo>
                    <a:pt x="225063" y="1486851"/>
                    <a:pt x="148330" y="563016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5229" y="108259"/>
                    <a:pt x="892406" y="142232"/>
                    <a:pt x="889739" y="183182"/>
                  </a:cubicBezTo>
                  <a:cubicBezTo>
                    <a:pt x="889932" y="228504"/>
                    <a:pt x="860962" y="254960"/>
                    <a:pt x="811233" y="261688"/>
                  </a:cubicBezTo>
                  <a:cubicBezTo>
                    <a:pt x="770784" y="263696"/>
                    <a:pt x="737562" y="226403"/>
                    <a:pt x="732726" y="183182"/>
                  </a:cubicBezTo>
                  <a:cubicBezTo>
                    <a:pt x="732069" y="138592"/>
                    <a:pt x="771074" y="100661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34872" y="813710"/>
                    <a:pt x="26901" y="1159473"/>
                    <a:pt x="0" y="1988829"/>
                  </a:cubicBezTo>
                  <a:cubicBezTo>
                    <a:pt x="6127" y="2040868"/>
                    <a:pt x="43169" y="2101595"/>
                    <a:pt x="104675" y="2093504"/>
                  </a:cubicBezTo>
                  <a:cubicBezTo>
                    <a:pt x="422072" y="2003255"/>
                    <a:pt x="1102333" y="1981140"/>
                    <a:pt x="1517791" y="2093504"/>
                  </a:cubicBezTo>
                  <a:cubicBezTo>
                    <a:pt x="1568466" y="2097467"/>
                    <a:pt x="1624430" y="2045441"/>
                    <a:pt x="1622466" y="1988829"/>
                  </a:cubicBezTo>
                  <a:cubicBezTo>
                    <a:pt x="1652154" y="1182429"/>
                    <a:pt x="1688027" y="740515"/>
                    <a:pt x="1622466" y="261688"/>
                  </a:cubicBezTo>
                  <a:cubicBezTo>
                    <a:pt x="1619013" y="193921"/>
                    <a:pt x="1578363" y="157125"/>
                    <a:pt x="1517791" y="157013"/>
                  </a:cubicBezTo>
                  <a:cubicBezTo>
                    <a:pt x="1460633" y="125202"/>
                    <a:pt x="1219083" y="139908"/>
                    <a:pt x="1072921" y="157013"/>
                  </a:cubicBezTo>
                  <a:cubicBezTo>
                    <a:pt x="1074442" y="141753"/>
                    <a:pt x="1073293" y="111467"/>
                    <a:pt x="1072921" y="104675"/>
                  </a:cubicBezTo>
                  <a:cubicBezTo>
                    <a:pt x="1070123" y="42807"/>
                    <a:pt x="1028203" y="10795"/>
                    <a:pt x="968246" y="0"/>
                  </a:cubicBezTo>
                  <a:cubicBezTo>
                    <a:pt x="919575" y="9051"/>
                    <a:pt x="788280" y="-3364"/>
                    <a:pt x="654220" y="0"/>
                  </a:cubicBezTo>
                  <a:cubicBezTo>
                    <a:pt x="592540" y="-9500"/>
                    <a:pt x="541274" y="45109"/>
                    <a:pt x="549545" y="104675"/>
                  </a:cubicBezTo>
                  <a:cubicBezTo>
                    <a:pt x="553561" y="112542"/>
                    <a:pt x="554208" y="138322"/>
                    <a:pt x="549545" y="157013"/>
                  </a:cubicBezTo>
                  <a:cubicBezTo>
                    <a:pt x="338005" y="170446"/>
                    <a:pt x="211952" y="134653"/>
                    <a:pt x="104675" y="157013"/>
                  </a:cubicBezTo>
                  <a:cubicBezTo>
                    <a:pt x="42333" y="155254"/>
                    <a:pt x="855" y="204811"/>
                    <a:pt x="0" y="261688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265478509">
                    <a:custGeom>
                      <a:avLst/>
                      <a:gdLst>
                        <a:gd name="connsiteX0" fmla="*/ 157013 w 1622465"/>
                        <a:gd name="connsiteY0" fmla="*/ 314026 h 2093504"/>
                        <a:gd name="connsiteX1" fmla="*/ 444870 w 1622465"/>
                        <a:gd name="connsiteY1" fmla="*/ 314026 h 2093504"/>
                        <a:gd name="connsiteX2" fmla="*/ 444870 w 1622465"/>
                        <a:gd name="connsiteY2" fmla="*/ 471038 h 2093504"/>
                        <a:gd name="connsiteX3" fmla="*/ 1177596 w 1622465"/>
                        <a:gd name="connsiteY3" fmla="*/ 471038 h 2093504"/>
                        <a:gd name="connsiteX4" fmla="*/ 1177596 w 1622465"/>
                        <a:gd name="connsiteY4" fmla="*/ 314026 h 2093504"/>
                        <a:gd name="connsiteX5" fmla="*/ 1465453 w 1622465"/>
                        <a:gd name="connsiteY5" fmla="*/ 314026 h 2093504"/>
                        <a:gd name="connsiteX6" fmla="*/ 1465453 w 1622465"/>
                        <a:gd name="connsiteY6" fmla="*/ 1936491 h 2093504"/>
                        <a:gd name="connsiteX7" fmla="*/ 157013 w 1622465"/>
                        <a:gd name="connsiteY7" fmla="*/ 1936491 h 2093504"/>
                        <a:gd name="connsiteX8" fmla="*/ 157013 w 1622465"/>
                        <a:gd name="connsiteY8" fmla="*/ 314026 h 2093504"/>
                        <a:gd name="connsiteX9" fmla="*/ 813850 w 1622465"/>
                        <a:gd name="connsiteY9" fmla="*/ 104675 h 2093504"/>
                        <a:gd name="connsiteX10" fmla="*/ 889739 w 1622465"/>
                        <a:gd name="connsiteY10" fmla="*/ 183182 h 2093504"/>
                        <a:gd name="connsiteX11" fmla="*/ 811233 w 1622465"/>
                        <a:gd name="connsiteY11" fmla="*/ 261688 h 2093504"/>
                        <a:gd name="connsiteX12" fmla="*/ 732726 w 1622465"/>
                        <a:gd name="connsiteY12" fmla="*/ 183182 h 2093504"/>
                        <a:gd name="connsiteX13" fmla="*/ 813850 w 1622465"/>
                        <a:gd name="connsiteY13" fmla="*/ 104675 h 2093504"/>
                        <a:gd name="connsiteX14" fmla="*/ 0 w 1622465"/>
                        <a:gd name="connsiteY14" fmla="*/ 261688 h 2093504"/>
                        <a:gd name="connsiteX15" fmla="*/ 0 w 1622465"/>
                        <a:gd name="connsiteY15" fmla="*/ 1988829 h 2093504"/>
                        <a:gd name="connsiteX16" fmla="*/ 104675 w 1622465"/>
                        <a:gd name="connsiteY16" fmla="*/ 2093504 h 2093504"/>
                        <a:gd name="connsiteX17" fmla="*/ 1517791 w 1622465"/>
                        <a:gd name="connsiteY17" fmla="*/ 2093504 h 2093504"/>
                        <a:gd name="connsiteX18" fmla="*/ 1622466 w 1622465"/>
                        <a:gd name="connsiteY18" fmla="*/ 1988829 h 2093504"/>
                        <a:gd name="connsiteX19" fmla="*/ 1622466 w 1622465"/>
                        <a:gd name="connsiteY19" fmla="*/ 261688 h 2093504"/>
                        <a:gd name="connsiteX20" fmla="*/ 1517791 w 1622465"/>
                        <a:gd name="connsiteY20" fmla="*/ 157013 h 2093504"/>
                        <a:gd name="connsiteX21" fmla="*/ 1072921 w 1622465"/>
                        <a:gd name="connsiteY21" fmla="*/ 157013 h 2093504"/>
                        <a:gd name="connsiteX22" fmla="*/ 1072921 w 1622465"/>
                        <a:gd name="connsiteY22" fmla="*/ 104675 h 2093504"/>
                        <a:gd name="connsiteX23" fmla="*/ 968246 w 1622465"/>
                        <a:gd name="connsiteY23" fmla="*/ 0 h 2093504"/>
                        <a:gd name="connsiteX24" fmla="*/ 654220 w 1622465"/>
                        <a:gd name="connsiteY24" fmla="*/ 0 h 2093504"/>
                        <a:gd name="connsiteX25" fmla="*/ 549545 w 1622465"/>
                        <a:gd name="connsiteY25" fmla="*/ 104675 h 2093504"/>
                        <a:gd name="connsiteX26" fmla="*/ 549545 w 1622465"/>
                        <a:gd name="connsiteY26" fmla="*/ 157013 h 2093504"/>
                        <a:gd name="connsiteX27" fmla="*/ 104675 w 1622465"/>
                        <a:gd name="connsiteY27" fmla="*/ 157013 h 2093504"/>
                        <a:gd name="connsiteX28" fmla="*/ 0 w 1622465"/>
                        <a:gd name="connsiteY28" fmla="*/ 261688 h 2093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622465" h="2093504">
                          <a:moveTo>
                            <a:pt x="157013" y="314026"/>
                          </a:moveTo>
                          <a:lnTo>
                            <a:pt x="444870" y="314026"/>
                          </a:lnTo>
                          <a:lnTo>
                            <a:pt x="444870" y="471038"/>
                          </a:lnTo>
                          <a:lnTo>
                            <a:pt x="1177596" y="471038"/>
                          </a:lnTo>
                          <a:lnTo>
                            <a:pt x="1177596" y="314026"/>
                          </a:lnTo>
                          <a:lnTo>
                            <a:pt x="1465453" y="314026"/>
                          </a:lnTo>
                          <a:lnTo>
                            <a:pt x="1465453" y="1936491"/>
                          </a:lnTo>
                          <a:lnTo>
                            <a:pt x="157013" y="1936491"/>
                          </a:lnTo>
                          <a:lnTo>
                            <a:pt x="157013" y="314026"/>
                          </a:lnTo>
                          <a:close/>
                          <a:moveTo>
                            <a:pt x="813850" y="104675"/>
                          </a:moveTo>
                          <a:cubicBezTo>
                            <a:pt x="855720" y="104675"/>
                            <a:pt x="889739" y="141312"/>
                            <a:pt x="889739" y="183182"/>
                          </a:cubicBezTo>
                          <a:cubicBezTo>
                            <a:pt x="889739" y="227669"/>
                            <a:pt x="855720" y="261688"/>
                            <a:pt x="811233" y="261688"/>
                          </a:cubicBezTo>
                          <a:cubicBezTo>
                            <a:pt x="766746" y="261688"/>
                            <a:pt x="732726" y="227669"/>
                            <a:pt x="732726" y="183182"/>
                          </a:cubicBezTo>
                          <a:cubicBezTo>
                            <a:pt x="732726" y="138695"/>
                            <a:pt x="766746" y="104675"/>
                            <a:pt x="813850" y="104675"/>
                          </a:cubicBezTo>
                          <a:close/>
                          <a:moveTo>
                            <a:pt x="0" y="261688"/>
                          </a:moveTo>
                          <a:lnTo>
                            <a:pt x="0" y="1988829"/>
                          </a:lnTo>
                          <a:cubicBezTo>
                            <a:pt x="0" y="2046400"/>
                            <a:pt x="47104" y="2093504"/>
                            <a:pt x="104675" y="2093504"/>
                          </a:cubicBezTo>
                          <a:lnTo>
                            <a:pt x="1517791" y="2093504"/>
                          </a:lnTo>
                          <a:cubicBezTo>
                            <a:pt x="1575362" y="2093504"/>
                            <a:pt x="1622466" y="2046400"/>
                            <a:pt x="1622466" y="1988829"/>
                          </a:cubicBezTo>
                          <a:lnTo>
                            <a:pt x="1622466" y="261688"/>
                          </a:lnTo>
                          <a:cubicBezTo>
                            <a:pt x="1622466" y="204117"/>
                            <a:pt x="1575362" y="157013"/>
                            <a:pt x="1517791" y="157013"/>
                          </a:cubicBezTo>
                          <a:lnTo>
                            <a:pt x="1072921" y="157013"/>
                          </a:lnTo>
                          <a:lnTo>
                            <a:pt x="1072921" y="104675"/>
                          </a:lnTo>
                          <a:cubicBezTo>
                            <a:pt x="1072921" y="47104"/>
                            <a:pt x="1025817" y="0"/>
                            <a:pt x="968246" y="0"/>
                          </a:cubicBezTo>
                          <a:lnTo>
                            <a:pt x="654220" y="0"/>
                          </a:lnTo>
                          <a:cubicBezTo>
                            <a:pt x="596649" y="0"/>
                            <a:pt x="549545" y="47104"/>
                            <a:pt x="549545" y="104675"/>
                          </a:cubicBezTo>
                          <a:lnTo>
                            <a:pt x="549545" y="157013"/>
                          </a:lnTo>
                          <a:lnTo>
                            <a:pt x="104675" y="157013"/>
                          </a:lnTo>
                          <a:cubicBezTo>
                            <a:pt x="47104" y="157013"/>
                            <a:pt x="0" y="204117"/>
                            <a:pt x="0" y="26168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866733E1-EF05-4EEF-BF31-3B1B386A9880}"/>
                </a:ext>
              </a:extLst>
            </p:cNvPr>
            <p:cNvSpPr/>
            <p:nvPr/>
          </p:nvSpPr>
          <p:spPr>
            <a:xfrm>
              <a:off x="1376737" y="2317608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63903" y="-20651"/>
                    <a:pt x="243232" y="23737"/>
                    <a:pt x="444870" y="0"/>
                  </a:cubicBezTo>
                  <a:cubicBezTo>
                    <a:pt x="444834" y="39103"/>
                    <a:pt x="439437" y="76834"/>
                    <a:pt x="444870" y="104675"/>
                  </a:cubicBezTo>
                  <a:cubicBezTo>
                    <a:pt x="376008" y="110393"/>
                    <a:pt x="158164" y="131674"/>
                    <a:pt x="0" y="104675"/>
                  </a:cubicBezTo>
                  <a:cubicBezTo>
                    <a:pt x="4708" y="53163"/>
                    <a:pt x="192" y="18301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33513" y="12591"/>
                    <a:pt x="360519" y="22829"/>
                    <a:pt x="444870" y="0"/>
                  </a:cubicBezTo>
                  <a:cubicBezTo>
                    <a:pt x="453716" y="45439"/>
                    <a:pt x="447652" y="92879"/>
                    <a:pt x="444870" y="104675"/>
                  </a:cubicBezTo>
                  <a:cubicBezTo>
                    <a:pt x="367439" y="129084"/>
                    <a:pt x="204492" y="76735"/>
                    <a:pt x="0" y="104675"/>
                  </a:cubicBezTo>
                  <a:cubicBezTo>
                    <a:pt x="4865" y="91809"/>
                    <a:pt x="-6529" y="34279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34519420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7" name="Freihandform: Form 36">
              <a:extLst>
                <a:ext uri="{FF2B5EF4-FFF2-40B4-BE49-F238E27FC236}">
                  <a16:creationId xmlns:a16="http://schemas.microsoft.com/office/drawing/2014/main" id="{33F94FBD-8A43-420E-BC7C-B376F4824A14}"/>
                </a:ext>
              </a:extLst>
            </p:cNvPr>
            <p:cNvSpPr/>
            <p:nvPr/>
          </p:nvSpPr>
          <p:spPr>
            <a:xfrm>
              <a:off x="1376737" y="2631633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64537" y="38559"/>
                    <a:pt x="287805" y="19579"/>
                    <a:pt x="444870" y="0"/>
                  </a:cubicBezTo>
                  <a:cubicBezTo>
                    <a:pt x="446202" y="34664"/>
                    <a:pt x="447389" y="82069"/>
                    <a:pt x="444870" y="104675"/>
                  </a:cubicBezTo>
                  <a:cubicBezTo>
                    <a:pt x="336892" y="98152"/>
                    <a:pt x="93418" y="132781"/>
                    <a:pt x="0" y="104675"/>
                  </a:cubicBezTo>
                  <a:cubicBezTo>
                    <a:pt x="-2956" y="89200"/>
                    <a:pt x="-3036" y="13606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69400" y="3451"/>
                    <a:pt x="388440" y="-8675"/>
                    <a:pt x="444870" y="0"/>
                  </a:cubicBezTo>
                  <a:cubicBezTo>
                    <a:pt x="447370" y="11556"/>
                    <a:pt x="438421" y="62370"/>
                    <a:pt x="444870" y="104675"/>
                  </a:cubicBezTo>
                  <a:cubicBezTo>
                    <a:pt x="313090" y="114335"/>
                    <a:pt x="143906" y="80787"/>
                    <a:pt x="0" y="104675"/>
                  </a:cubicBezTo>
                  <a:cubicBezTo>
                    <a:pt x="7026" y="76980"/>
                    <a:pt x="3354" y="47542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54952573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8" name="Freihandform: Form 37">
              <a:extLst>
                <a:ext uri="{FF2B5EF4-FFF2-40B4-BE49-F238E27FC236}">
                  <a16:creationId xmlns:a16="http://schemas.microsoft.com/office/drawing/2014/main" id="{917326BC-4171-4F73-B385-F1B609016D8E}"/>
                </a:ext>
              </a:extLst>
            </p:cNvPr>
            <p:cNvSpPr/>
            <p:nvPr/>
          </p:nvSpPr>
          <p:spPr>
            <a:xfrm>
              <a:off x="1376737" y="2945659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30531" y="31005"/>
                    <a:pt x="378936" y="-31459"/>
                    <a:pt x="444870" y="0"/>
                  </a:cubicBezTo>
                  <a:cubicBezTo>
                    <a:pt x="446722" y="11277"/>
                    <a:pt x="444622" y="59205"/>
                    <a:pt x="444870" y="104675"/>
                  </a:cubicBezTo>
                  <a:cubicBezTo>
                    <a:pt x="248946" y="123203"/>
                    <a:pt x="92598" y="138199"/>
                    <a:pt x="0" y="104675"/>
                  </a:cubicBezTo>
                  <a:cubicBezTo>
                    <a:pt x="9335" y="78827"/>
                    <a:pt x="5810" y="11783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24260" y="25284"/>
                    <a:pt x="350175" y="33172"/>
                    <a:pt x="444870" y="0"/>
                  </a:cubicBezTo>
                  <a:cubicBezTo>
                    <a:pt x="446026" y="36400"/>
                    <a:pt x="436603" y="62700"/>
                    <a:pt x="444870" y="104675"/>
                  </a:cubicBezTo>
                  <a:cubicBezTo>
                    <a:pt x="382732" y="117708"/>
                    <a:pt x="186406" y="105729"/>
                    <a:pt x="0" y="104675"/>
                  </a:cubicBezTo>
                  <a:cubicBezTo>
                    <a:pt x="3707" y="67516"/>
                    <a:pt x="-7835" y="30628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888252029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9" name="Freihandform: Form 38">
              <a:extLst>
                <a:ext uri="{FF2B5EF4-FFF2-40B4-BE49-F238E27FC236}">
                  <a16:creationId xmlns:a16="http://schemas.microsoft.com/office/drawing/2014/main" id="{FE49D412-433A-467D-8AB1-F1D7C37FE05E}"/>
                </a:ext>
              </a:extLst>
            </p:cNvPr>
            <p:cNvSpPr/>
            <p:nvPr/>
          </p:nvSpPr>
          <p:spPr>
            <a:xfrm>
              <a:off x="1376737" y="3259685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80251" y="1962"/>
                    <a:pt x="287611" y="-37632"/>
                    <a:pt x="444870" y="0"/>
                  </a:cubicBezTo>
                  <a:cubicBezTo>
                    <a:pt x="445744" y="23004"/>
                    <a:pt x="448404" y="87104"/>
                    <a:pt x="444870" y="104675"/>
                  </a:cubicBezTo>
                  <a:cubicBezTo>
                    <a:pt x="381810" y="109303"/>
                    <a:pt x="166996" y="69323"/>
                    <a:pt x="0" y="104675"/>
                  </a:cubicBezTo>
                  <a:cubicBezTo>
                    <a:pt x="-7541" y="70654"/>
                    <a:pt x="-8853" y="45100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83639" y="19373"/>
                    <a:pt x="382605" y="33482"/>
                    <a:pt x="444870" y="0"/>
                  </a:cubicBezTo>
                  <a:cubicBezTo>
                    <a:pt x="452959" y="22259"/>
                    <a:pt x="436784" y="70882"/>
                    <a:pt x="444870" y="104675"/>
                  </a:cubicBezTo>
                  <a:cubicBezTo>
                    <a:pt x="378592" y="89543"/>
                    <a:pt x="212755" y="78983"/>
                    <a:pt x="0" y="104675"/>
                  </a:cubicBezTo>
                  <a:cubicBezTo>
                    <a:pt x="4717" y="57005"/>
                    <a:pt x="-1269" y="44841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017881424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0" name="Freihandform: Form 39">
              <a:extLst>
                <a:ext uri="{FF2B5EF4-FFF2-40B4-BE49-F238E27FC236}">
                  <a16:creationId xmlns:a16="http://schemas.microsoft.com/office/drawing/2014/main" id="{80117C64-9E11-40AC-B3D1-E40B8FAEE3E6}"/>
                </a:ext>
              </a:extLst>
            </p:cNvPr>
            <p:cNvSpPr/>
            <p:nvPr/>
          </p:nvSpPr>
          <p:spPr>
            <a:xfrm>
              <a:off x="2002171" y="2205082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9534" y="153199"/>
                    <a:pt x="36278" y="126907"/>
                    <a:pt x="54954" y="104675"/>
                  </a:cubicBezTo>
                  <a:cubicBezTo>
                    <a:pt x="75269" y="125546"/>
                    <a:pt x="114309" y="165036"/>
                    <a:pt x="122993" y="172714"/>
                  </a:cubicBezTo>
                  <a:cubicBezTo>
                    <a:pt x="157409" y="154491"/>
                    <a:pt x="243486" y="50433"/>
                    <a:pt x="295707" y="0"/>
                  </a:cubicBezTo>
                  <a:cubicBezTo>
                    <a:pt x="306521" y="3359"/>
                    <a:pt x="328563" y="31131"/>
                    <a:pt x="350662" y="54954"/>
                  </a:cubicBezTo>
                  <a:cubicBezTo>
                    <a:pt x="276262" y="114785"/>
                    <a:pt x="216654" y="174726"/>
                    <a:pt x="122993" y="282623"/>
                  </a:cubicBezTo>
                  <a:cubicBezTo>
                    <a:pt x="90124" y="251499"/>
                    <a:pt x="46828" y="204750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27715" y="134671"/>
                    <a:pt x="39401" y="110823"/>
                    <a:pt x="54954" y="104675"/>
                  </a:cubicBezTo>
                  <a:cubicBezTo>
                    <a:pt x="87791" y="127559"/>
                    <a:pt x="104436" y="151326"/>
                    <a:pt x="122993" y="172714"/>
                  </a:cubicBezTo>
                  <a:cubicBezTo>
                    <a:pt x="148425" y="142280"/>
                    <a:pt x="230271" y="36881"/>
                    <a:pt x="295707" y="0"/>
                  </a:cubicBezTo>
                  <a:cubicBezTo>
                    <a:pt x="309933" y="12127"/>
                    <a:pt x="329846" y="34113"/>
                    <a:pt x="350662" y="54954"/>
                  </a:cubicBezTo>
                  <a:cubicBezTo>
                    <a:pt x="275936" y="137230"/>
                    <a:pt x="212596" y="203085"/>
                    <a:pt x="122993" y="282623"/>
                  </a:cubicBezTo>
                  <a:cubicBezTo>
                    <a:pt x="75751" y="251494"/>
                    <a:pt x="17062" y="187772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668530790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8EAEB056-77EF-4707-8CA4-4D989584EE41}"/>
                </a:ext>
              </a:extLst>
            </p:cNvPr>
            <p:cNvSpPr/>
            <p:nvPr/>
          </p:nvSpPr>
          <p:spPr>
            <a:xfrm>
              <a:off x="2002171" y="2519108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0647" y="154249"/>
                    <a:pt x="34109" y="123936"/>
                    <a:pt x="54954" y="104675"/>
                  </a:cubicBezTo>
                  <a:cubicBezTo>
                    <a:pt x="90032" y="131963"/>
                    <a:pt x="92117" y="152557"/>
                    <a:pt x="122993" y="172714"/>
                  </a:cubicBezTo>
                  <a:cubicBezTo>
                    <a:pt x="163052" y="156275"/>
                    <a:pt x="219047" y="53221"/>
                    <a:pt x="295707" y="0"/>
                  </a:cubicBezTo>
                  <a:cubicBezTo>
                    <a:pt x="309264" y="18594"/>
                    <a:pt x="332761" y="32645"/>
                    <a:pt x="350662" y="54954"/>
                  </a:cubicBezTo>
                  <a:cubicBezTo>
                    <a:pt x="237921" y="133910"/>
                    <a:pt x="216504" y="155538"/>
                    <a:pt x="122993" y="282623"/>
                  </a:cubicBezTo>
                  <a:cubicBezTo>
                    <a:pt x="106590" y="268272"/>
                    <a:pt x="14492" y="170856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2665" y="155694"/>
                    <a:pt x="38930" y="130451"/>
                    <a:pt x="54954" y="104675"/>
                  </a:cubicBezTo>
                  <a:cubicBezTo>
                    <a:pt x="86361" y="131105"/>
                    <a:pt x="93055" y="142260"/>
                    <a:pt x="122993" y="172714"/>
                  </a:cubicBezTo>
                  <a:cubicBezTo>
                    <a:pt x="173484" y="99079"/>
                    <a:pt x="269202" y="27672"/>
                    <a:pt x="295707" y="0"/>
                  </a:cubicBezTo>
                  <a:cubicBezTo>
                    <a:pt x="322798" y="26099"/>
                    <a:pt x="337574" y="32839"/>
                    <a:pt x="350662" y="54954"/>
                  </a:cubicBezTo>
                  <a:cubicBezTo>
                    <a:pt x="297127" y="78417"/>
                    <a:pt x="241120" y="176212"/>
                    <a:pt x="122993" y="282623"/>
                  </a:cubicBezTo>
                  <a:cubicBezTo>
                    <a:pt x="89191" y="259200"/>
                    <a:pt x="49424" y="197450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144123227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2" name="Freihandform: Form 41">
              <a:extLst>
                <a:ext uri="{FF2B5EF4-FFF2-40B4-BE49-F238E27FC236}">
                  <a16:creationId xmlns:a16="http://schemas.microsoft.com/office/drawing/2014/main" id="{43E803D3-1612-4BCA-B82D-F535B1BD3944}"/>
                </a:ext>
              </a:extLst>
            </p:cNvPr>
            <p:cNvSpPr/>
            <p:nvPr/>
          </p:nvSpPr>
          <p:spPr>
            <a:xfrm>
              <a:off x="2002171" y="2833133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9723" y="148767"/>
                    <a:pt x="46303" y="123068"/>
                    <a:pt x="54954" y="104675"/>
                  </a:cubicBezTo>
                  <a:cubicBezTo>
                    <a:pt x="64735" y="116193"/>
                    <a:pt x="99671" y="160979"/>
                    <a:pt x="122993" y="172714"/>
                  </a:cubicBezTo>
                  <a:cubicBezTo>
                    <a:pt x="168806" y="146845"/>
                    <a:pt x="249709" y="19211"/>
                    <a:pt x="295707" y="0"/>
                  </a:cubicBezTo>
                  <a:cubicBezTo>
                    <a:pt x="321408" y="22820"/>
                    <a:pt x="340231" y="50869"/>
                    <a:pt x="350662" y="54954"/>
                  </a:cubicBezTo>
                  <a:cubicBezTo>
                    <a:pt x="331816" y="100020"/>
                    <a:pt x="166058" y="216844"/>
                    <a:pt x="122993" y="282623"/>
                  </a:cubicBezTo>
                  <a:cubicBezTo>
                    <a:pt x="61777" y="224244"/>
                    <a:pt x="31112" y="170507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6386" y="133929"/>
                    <a:pt x="35958" y="125014"/>
                    <a:pt x="54954" y="104675"/>
                  </a:cubicBezTo>
                  <a:cubicBezTo>
                    <a:pt x="69643" y="121993"/>
                    <a:pt x="102415" y="146883"/>
                    <a:pt x="122993" y="172714"/>
                  </a:cubicBezTo>
                  <a:cubicBezTo>
                    <a:pt x="155369" y="125598"/>
                    <a:pt x="233358" y="73778"/>
                    <a:pt x="295707" y="0"/>
                  </a:cubicBezTo>
                  <a:cubicBezTo>
                    <a:pt x="302344" y="8280"/>
                    <a:pt x="341433" y="46511"/>
                    <a:pt x="350662" y="54954"/>
                  </a:cubicBezTo>
                  <a:cubicBezTo>
                    <a:pt x="286171" y="91076"/>
                    <a:pt x="170969" y="242841"/>
                    <a:pt x="122993" y="282623"/>
                  </a:cubicBezTo>
                  <a:cubicBezTo>
                    <a:pt x="97983" y="270911"/>
                    <a:pt x="51915" y="196007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043622709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3" name="Freihandform: Form 42">
              <a:extLst>
                <a:ext uri="{FF2B5EF4-FFF2-40B4-BE49-F238E27FC236}">
                  <a16:creationId xmlns:a16="http://schemas.microsoft.com/office/drawing/2014/main" id="{221F6894-0058-48CA-AE3B-E65B013C2589}"/>
                </a:ext>
              </a:extLst>
            </p:cNvPr>
            <p:cNvSpPr/>
            <p:nvPr/>
          </p:nvSpPr>
          <p:spPr>
            <a:xfrm>
              <a:off x="2002171" y="3147159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5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8316" y="141742"/>
                    <a:pt x="29783" y="133052"/>
                    <a:pt x="54954" y="104675"/>
                  </a:cubicBezTo>
                  <a:cubicBezTo>
                    <a:pt x="69146" y="122797"/>
                    <a:pt x="94718" y="140369"/>
                    <a:pt x="122993" y="172714"/>
                  </a:cubicBezTo>
                  <a:cubicBezTo>
                    <a:pt x="203509" y="121847"/>
                    <a:pt x="243075" y="68829"/>
                    <a:pt x="295707" y="0"/>
                  </a:cubicBezTo>
                  <a:cubicBezTo>
                    <a:pt x="312921" y="23560"/>
                    <a:pt x="328053" y="24825"/>
                    <a:pt x="350662" y="54955"/>
                  </a:cubicBezTo>
                  <a:cubicBezTo>
                    <a:pt x="266285" y="158369"/>
                    <a:pt x="191048" y="246855"/>
                    <a:pt x="122993" y="282623"/>
                  </a:cubicBezTo>
                  <a:cubicBezTo>
                    <a:pt x="88275" y="256179"/>
                    <a:pt x="12893" y="172549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8102" y="150781"/>
                    <a:pt x="26817" y="125056"/>
                    <a:pt x="54954" y="104675"/>
                  </a:cubicBezTo>
                  <a:cubicBezTo>
                    <a:pt x="74817" y="128151"/>
                    <a:pt x="112050" y="166148"/>
                    <a:pt x="122993" y="172714"/>
                  </a:cubicBezTo>
                  <a:cubicBezTo>
                    <a:pt x="167336" y="98815"/>
                    <a:pt x="234625" y="45356"/>
                    <a:pt x="295707" y="0"/>
                  </a:cubicBezTo>
                  <a:cubicBezTo>
                    <a:pt x="321456" y="27308"/>
                    <a:pt x="330909" y="36423"/>
                    <a:pt x="350662" y="54955"/>
                  </a:cubicBezTo>
                  <a:cubicBezTo>
                    <a:pt x="252443" y="135169"/>
                    <a:pt x="172052" y="207042"/>
                    <a:pt x="122993" y="282623"/>
                  </a:cubicBezTo>
                  <a:cubicBezTo>
                    <a:pt x="51926" y="232938"/>
                    <a:pt x="38221" y="184543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740493685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5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5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44" name="!!">
            <a:extLst>
              <a:ext uri="{FF2B5EF4-FFF2-40B4-BE49-F238E27FC236}">
                <a16:creationId xmlns:a16="http://schemas.microsoft.com/office/drawing/2014/main" id="{78DA5FD9-87F6-45E2-BEB8-3E7131881AC7}"/>
              </a:ext>
            </a:extLst>
          </p:cNvPr>
          <p:cNvGrpSpPr/>
          <p:nvPr/>
        </p:nvGrpSpPr>
        <p:grpSpPr>
          <a:xfrm>
            <a:off x="-1751134" y="710459"/>
            <a:ext cx="1289815" cy="1447836"/>
            <a:chOff x="1062711" y="1637219"/>
            <a:chExt cx="1622465" cy="2093504"/>
          </a:xfrm>
          <a:solidFill>
            <a:srgbClr val="95417E"/>
          </a:solidFill>
        </p:grpSpPr>
        <p:sp>
          <p:nvSpPr>
            <p:cNvPr id="45" name="Freihandform: Form 44">
              <a:extLst>
                <a:ext uri="{FF2B5EF4-FFF2-40B4-BE49-F238E27FC236}">
                  <a16:creationId xmlns:a16="http://schemas.microsoft.com/office/drawing/2014/main" id="{C05C65D1-3BE3-4121-8D78-58E5848438B2}"/>
                </a:ext>
              </a:extLst>
            </p:cNvPr>
            <p:cNvSpPr/>
            <p:nvPr/>
          </p:nvSpPr>
          <p:spPr>
            <a:xfrm>
              <a:off x="1062711" y="1637219"/>
              <a:ext cx="1622465" cy="2093504"/>
            </a:xfrm>
            <a:custGeom>
              <a:avLst/>
              <a:gdLst>
                <a:gd name="connsiteX0" fmla="*/ 157013 w 1622465"/>
                <a:gd name="connsiteY0" fmla="*/ 314026 h 2093504"/>
                <a:gd name="connsiteX1" fmla="*/ 444870 w 1622465"/>
                <a:gd name="connsiteY1" fmla="*/ 314026 h 2093504"/>
                <a:gd name="connsiteX2" fmla="*/ 444870 w 1622465"/>
                <a:gd name="connsiteY2" fmla="*/ 471038 h 2093504"/>
                <a:gd name="connsiteX3" fmla="*/ 1177596 w 1622465"/>
                <a:gd name="connsiteY3" fmla="*/ 471038 h 2093504"/>
                <a:gd name="connsiteX4" fmla="*/ 1177596 w 1622465"/>
                <a:gd name="connsiteY4" fmla="*/ 314026 h 2093504"/>
                <a:gd name="connsiteX5" fmla="*/ 1465453 w 1622465"/>
                <a:gd name="connsiteY5" fmla="*/ 314026 h 2093504"/>
                <a:gd name="connsiteX6" fmla="*/ 1465453 w 1622465"/>
                <a:gd name="connsiteY6" fmla="*/ 1936491 h 2093504"/>
                <a:gd name="connsiteX7" fmla="*/ 157013 w 1622465"/>
                <a:gd name="connsiteY7" fmla="*/ 1936491 h 2093504"/>
                <a:gd name="connsiteX8" fmla="*/ 157013 w 1622465"/>
                <a:gd name="connsiteY8" fmla="*/ 314026 h 2093504"/>
                <a:gd name="connsiteX9" fmla="*/ 813850 w 1622465"/>
                <a:gd name="connsiteY9" fmla="*/ 104675 h 2093504"/>
                <a:gd name="connsiteX10" fmla="*/ 889739 w 1622465"/>
                <a:gd name="connsiteY10" fmla="*/ 183182 h 2093504"/>
                <a:gd name="connsiteX11" fmla="*/ 811233 w 1622465"/>
                <a:gd name="connsiteY11" fmla="*/ 261688 h 2093504"/>
                <a:gd name="connsiteX12" fmla="*/ 732726 w 1622465"/>
                <a:gd name="connsiteY12" fmla="*/ 183182 h 2093504"/>
                <a:gd name="connsiteX13" fmla="*/ 813850 w 1622465"/>
                <a:gd name="connsiteY13" fmla="*/ 104675 h 2093504"/>
                <a:gd name="connsiteX14" fmla="*/ 0 w 1622465"/>
                <a:gd name="connsiteY14" fmla="*/ 261688 h 2093504"/>
                <a:gd name="connsiteX15" fmla="*/ 0 w 1622465"/>
                <a:gd name="connsiteY15" fmla="*/ 1988829 h 2093504"/>
                <a:gd name="connsiteX16" fmla="*/ 104675 w 1622465"/>
                <a:gd name="connsiteY16" fmla="*/ 2093504 h 2093504"/>
                <a:gd name="connsiteX17" fmla="*/ 1517791 w 1622465"/>
                <a:gd name="connsiteY17" fmla="*/ 2093504 h 2093504"/>
                <a:gd name="connsiteX18" fmla="*/ 1622466 w 1622465"/>
                <a:gd name="connsiteY18" fmla="*/ 1988829 h 2093504"/>
                <a:gd name="connsiteX19" fmla="*/ 1622466 w 1622465"/>
                <a:gd name="connsiteY19" fmla="*/ 261688 h 2093504"/>
                <a:gd name="connsiteX20" fmla="*/ 1517791 w 1622465"/>
                <a:gd name="connsiteY20" fmla="*/ 157013 h 2093504"/>
                <a:gd name="connsiteX21" fmla="*/ 1072921 w 1622465"/>
                <a:gd name="connsiteY21" fmla="*/ 157013 h 2093504"/>
                <a:gd name="connsiteX22" fmla="*/ 1072921 w 1622465"/>
                <a:gd name="connsiteY22" fmla="*/ 104675 h 2093504"/>
                <a:gd name="connsiteX23" fmla="*/ 968246 w 1622465"/>
                <a:gd name="connsiteY23" fmla="*/ 0 h 2093504"/>
                <a:gd name="connsiteX24" fmla="*/ 654220 w 1622465"/>
                <a:gd name="connsiteY24" fmla="*/ 0 h 2093504"/>
                <a:gd name="connsiteX25" fmla="*/ 549545 w 1622465"/>
                <a:gd name="connsiteY25" fmla="*/ 104675 h 2093504"/>
                <a:gd name="connsiteX26" fmla="*/ 549545 w 1622465"/>
                <a:gd name="connsiteY26" fmla="*/ 157013 h 2093504"/>
                <a:gd name="connsiteX27" fmla="*/ 104675 w 1622465"/>
                <a:gd name="connsiteY27" fmla="*/ 157013 h 2093504"/>
                <a:gd name="connsiteX28" fmla="*/ 0 w 1622465"/>
                <a:gd name="connsiteY28" fmla="*/ 261688 h 209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622465" h="2093504" fill="none" extrusionOk="0">
                  <a:moveTo>
                    <a:pt x="157013" y="314026"/>
                  </a:moveTo>
                  <a:cubicBezTo>
                    <a:pt x="249108" y="294983"/>
                    <a:pt x="403774" y="338981"/>
                    <a:pt x="444870" y="314026"/>
                  </a:cubicBezTo>
                  <a:cubicBezTo>
                    <a:pt x="452118" y="354814"/>
                    <a:pt x="436163" y="401738"/>
                    <a:pt x="444870" y="471038"/>
                  </a:cubicBezTo>
                  <a:cubicBezTo>
                    <a:pt x="794222" y="414075"/>
                    <a:pt x="844798" y="518057"/>
                    <a:pt x="1177596" y="471038"/>
                  </a:cubicBezTo>
                  <a:cubicBezTo>
                    <a:pt x="1174673" y="444191"/>
                    <a:pt x="1191323" y="339225"/>
                    <a:pt x="1177596" y="314026"/>
                  </a:cubicBezTo>
                  <a:cubicBezTo>
                    <a:pt x="1216469" y="301743"/>
                    <a:pt x="1413884" y="293269"/>
                    <a:pt x="1465453" y="314026"/>
                  </a:cubicBezTo>
                  <a:cubicBezTo>
                    <a:pt x="1461478" y="1054391"/>
                    <a:pt x="1565165" y="1690133"/>
                    <a:pt x="1465453" y="1936491"/>
                  </a:cubicBezTo>
                  <a:cubicBezTo>
                    <a:pt x="1301784" y="1989859"/>
                    <a:pt x="525033" y="1833748"/>
                    <a:pt x="157013" y="1936491"/>
                  </a:cubicBezTo>
                  <a:cubicBezTo>
                    <a:pt x="63289" y="1667587"/>
                    <a:pt x="70351" y="591598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7641" y="104927"/>
                    <a:pt x="886749" y="143383"/>
                    <a:pt x="889739" y="183182"/>
                  </a:cubicBezTo>
                  <a:cubicBezTo>
                    <a:pt x="895028" y="228475"/>
                    <a:pt x="863139" y="259554"/>
                    <a:pt x="811233" y="261688"/>
                  </a:cubicBezTo>
                  <a:cubicBezTo>
                    <a:pt x="764497" y="259414"/>
                    <a:pt x="726693" y="231077"/>
                    <a:pt x="732726" y="183182"/>
                  </a:cubicBezTo>
                  <a:cubicBezTo>
                    <a:pt x="729620" y="137396"/>
                    <a:pt x="770018" y="100975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4963" y="696823"/>
                    <a:pt x="91821" y="1532562"/>
                    <a:pt x="0" y="1988829"/>
                  </a:cubicBezTo>
                  <a:cubicBezTo>
                    <a:pt x="-6818" y="2046350"/>
                    <a:pt x="48557" y="2086476"/>
                    <a:pt x="104675" y="2093504"/>
                  </a:cubicBezTo>
                  <a:cubicBezTo>
                    <a:pt x="370157" y="1969427"/>
                    <a:pt x="1260075" y="2157544"/>
                    <a:pt x="1517791" y="2093504"/>
                  </a:cubicBezTo>
                  <a:cubicBezTo>
                    <a:pt x="1573912" y="2092863"/>
                    <a:pt x="1632341" y="2051187"/>
                    <a:pt x="1622466" y="1988829"/>
                  </a:cubicBezTo>
                  <a:cubicBezTo>
                    <a:pt x="1703591" y="1247067"/>
                    <a:pt x="1541643" y="499739"/>
                    <a:pt x="1622466" y="261688"/>
                  </a:cubicBezTo>
                  <a:cubicBezTo>
                    <a:pt x="1621486" y="203749"/>
                    <a:pt x="1582257" y="158389"/>
                    <a:pt x="1517791" y="157013"/>
                  </a:cubicBezTo>
                  <a:cubicBezTo>
                    <a:pt x="1472919" y="139701"/>
                    <a:pt x="1158659" y="174385"/>
                    <a:pt x="1072921" y="157013"/>
                  </a:cubicBezTo>
                  <a:cubicBezTo>
                    <a:pt x="1072585" y="143877"/>
                    <a:pt x="1077491" y="121421"/>
                    <a:pt x="1072921" y="104675"/>
                  </a:cubicBezTo>
                  <a:cubicBezTo>
                    <a:pt x="1073707" y="47766"/>
                    <a:pt x="1029375" y="-923"/>
                    <a:pt x="968246" y="0"/>
                  </a:cubicBezTo>
                  <a:cubicBezTo>
                    <a:pt x="867883" y="2541"/>
                    <a:pt x="749075" y="-7934"/>
                    <a:pt x="654220" y="0"/>
                  </a:cubicBezTo>
                  <a:cubicBezTo>
                    <a:pt x="588983" y="-7886"/>
                    <a:pt x="549983" y="46271"/>
                    <a:pt x="549545" y="104675"/>
                  </a:cubicBezTo>
                  <a:cubicBezTo>
                    <a:pt x="553829" y="130024"/>
                    <a:pt x="553814" y="131178"/>
                    <a:pt x="549545" y="157013"/>
                  </a:cubicBezTo>
                  <a:cubicBezTo>
                    <a:pt x="329757" y="185491"/>
                    <a:pt x="159063" y="124554"/>
                    <a:pt x="104675" y="157013"/>
                  </a:cubicBezTo>
                  <a:cubicBezTo>
                    <a:pt x="47148" y="146477"/>
                    <a:pt x="-1391" y="195130"/>
                    <a:pt x="0" y="261688"/>
                  </a:cubicBezTo>
                  <a:close/>
                </a:path>
                <a:path w="1622465" h="2093504" stroke="0" extrusionOk="0">
                  <a:moveTo>
                    <a:pt x="157013" y="314026"/>
                  </a:moveTo>
                  <a:cubicBezTo>
                    <a:pt x="258654" y="305277"/>
                    <a:pt x="348360" y="323613"/>
                    <a:pt x="444870" y="314026"/>
                  </a:cubicBezTo>
                  <a:cubicBezTo>
                    <a:pt x="447945" y="377894"/>
                    <a:pt x="431697" y="408217"/>
                    <a:pt x="444870" y="471038"/>
                  </a:cubicBezTo>
                  <a:cubicBezTo>
                    <a:pt x="710653" y="415146"/>
                    <a:pt x="874533" y="490088"/>
                    <a:pt x="1177596" y="471038"/>
                  </a:cubicBezTo>
                  <a:cubicBezTo>
                    <a:pt x="1173023" y="424344"/>
                    <a:pt x="1166312" y="368249"/>
                    <a:pt x="1177596" y="314026"/>
                  </a:cubicBezTo>
                  <a:cubicBezTo>
                    <a:pt x="1268470" y="313221"/>
                    <a:pt x="1353014" y="289829"/>
                    <a:pt x="1465453" y="314026"/>
                  </a:cubicBezTo>
                  <a:cubicBezTo>
                    <a:pt x="1456657" y="605252"/>
                    <a:pt x="1467801" y="1289382"/>
                    <a:pt x="1465453" y="1936491"/>
                  </a:cubicBezTo>
                  <a:cubicBezTo>
                    <a:pt x="1124211" y="2042847"/>
                    <a:pt x="674821" y="1834582"/>
                    <a:pt x="157013" y="1936491"/>
                  </a:cubicBezTo>
                  <a:cubicBezTo>
                    <a:pt x="225063" y="1486851"/>
                    <a:pt x="148330" y="563016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5229" y="108259"/>
                    <a:pt x="892406" y="142232"/>
                    <a:pt x="889739" y="183182"/>
                  </a:cubicBezTo>
                  <a:cubicBezTo>
                    <a:pt x="889932" y="228504"/>
                    <a:pt x="860962" y="254960"/>
                    <a:pt x="811233" y="261688"/>
                  </a:cubicBezTo>
                  <a:cubicBezTo>
                    <a:pt x="770784" y="263696"/>
                    <a:pt x="737562" y="226403"/>
                    <a:pt x="732726" y="183182"/>
                  </a:cubicBezTo>
                  <a:cubicBezTo>
                    <a:pt x="732069" y="138592"/>
                    <a:pt x="771074" y="100661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34872" y="813710"/>
                    <a:pt x="26901" y="1159473"/>
                    <a:pt x="0" y="1988829"/>
                  </a:cubicBezTo>
                  <a:cubicBezTo>
                    <a:pt x="6127" y="2040868"/>
                    <a:pt x="43169" y="2101595"/>
                    <a:pt x="104675" y="2093504"/>
                  </a:cubicBezTo>
                  <a:cubicBezTo>
                    <a:pt x="422072" y="2003255"/>
                    <a:pt x="1102333" y="1981140"/>
                    <a:pt x="1517791" y="2093504"/>
                  </a:cubicBezTo>
                  <a:cubicBezTo>
                    <a:pt x="1568466" y="2097467"/>
                    <a:pt x="1624430" y="2045441"/>
                    <a:pt x="1622466" y="1988829"/>
                  </a:cubicBezTo>
                  <a:cubicBezTo>
                    <a:pt x="1652154" y="1182429"/>
                    <a:pt x="1688027" y="740515"/>
                    <a:pt x="1622466" y="261688"/>
                  </a:cubicBezTo>
                  <a:cubicBezTo>
                    <a:pt x="1619013" y="193921"/>
                    <a:pt x="1578363" y="157125"/>
                    <a:pt x="1517791" y="157013"/>
                  </a:cubicBezTo>
                  <a:cubicBezTo>
                    <a:pt x="1460633" y="125202"/>
                    <a:pt x="1219083" y="139908"/>
                    <a:pt x="1072921" y="157013"/>
                  </a:cubicBezTo>
                  <a:cubicBezTo>
                    <a:pt x="1074442" y="141753"/>
                    <a:pt x="1073293" y="111467"/>
                    <a:pt x="1072921" y="104675"/>
                  </a:cubicBezTo>
                  <a:cubicBezTo>
                    <a:pt x="1070123" y="42807"/>
                    <a:pt x="1028203" y="10795"/>
                    <a:pt x="968246" y="0"/>
                  </a:cubicBezTo>
                  <a:cubicBezTo>
                    <a:pt x="919575" y="9051"/>
                    <a:pt x="788280" y="-3364"/>
                    <a:pt x="654220" y="0"/>
                  </a:cubicBezTo>
                  <a:cubicBezTo>
                    <a:pt x="592540" y="-9500"/>
                    <a:pt x="541274" y="45109"/>
                    <a:pt x="549545" y="104675"/>
                  </a:cubicBezTo>
                  <a:cubicBezTo>
                    <a:pt x="553561" y="112542"/>
                    <a:pt x="554208" y="138322"/>
                    <a:pt x="549545" y="157013"/>
                  </a:cubicBezTo>
                  <a:cubicBezTo>
                    <a:pt x="338005" y="170446"/>
                    <a:pt x="211952" y="134653"/>
                    <a:pt x="104675" y="157013"/>
                  </a:cubicBezTo>
                  <a:cubicBezTo>
                    <a:pt x="42333" y="155254"/>
                    <a:pt x="855" y="204811"/>
                    <a:pt x="0" y="261688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265478509">
                    <a:custGeom>
                      <a:avLst/>
                      <a:gdLst>
                        <a:gd name="connsiteX0" fmla="*/ 157013 w 1622465"/>
                        <a:gd name="connsiteY0" fmla="*/ 314026 h 2093504"/>
                        <a:gd name="connsiteX1" fmla="*/ 444870 w 1622465"/>
                        <a:gd name="connsiteY1" fmla="*/ 314026 h 2093504"/>
                        <a:gd name="connsiteX2" fmla="*/ 444870 w 1622465"/>
                        <a:gd name="connsiteY2" fmla="*/ 471038 h 2093504"/>
                        <a:gd name="connsiteX3" fmla="*/ 1177596 w 1622465"/>
                        <a:gd name="connsiteY3" fmla="*/ 471038 h 2093504"/>
                        <a:gd name="connsiteX4" fmla="*/ 1177596 w 1622465"/>
                        <a:gd name="connsiteY4" fmla="*/ 314026 h 2093504"/>
                        <a:gd name="connsiteX5" fmla="*/ 1465453 w 1622465"/>
                        <a:gd name="connsiteY5" fmla="*/ 314026 h 2093504"/>
                        <a:gd name="connsiteX6" fmla="*/ 1465453 w 1622465"/>
                        <a:gd name="connsiteY6" fmla="*/ 1936491 h 2093504"/>
                        <a:gd name="connsiteX7" fmla="*/ 157013 w 1622465"/>
                        <a:gd name="connsiteY7" fmla="*/ 1936491 h 2093504"/>
                        <a:gd name="connsiteX8" fmla="*/ 157013 w 1622465"/>
                        <a:gd name="connsiteY8" fmla="*/ 314026 h 2093504"/>
                        <a:gd name="connsiteX9" fmla="*/ 813850 w 1622465"/>
                        <a:gd name="connsiteY9" fmla="*/ 104675 h 2093504"/>
                        <a:gd name="connsiteX10" fmla="*/ 889739 w 1622465"/>
                        <a:gd name="connsiteY10" fmla="*/ 183182 h 2093504"/>
                        <a:gd name="connsiteX11" fmla="*/ 811233 w 1622465"/>
                        <a:gd name="connsiteY11" fmla="*/ 261688 h 2093504"/>
                        <a:gd name="connsiteX12" fmla="*/ 732726 w 1622465"/>
                        <a:gd name="connsiteY12" fmla="*/ 183182 h 2093504"/>
                        <a:gd name="connsiteX13" fmla="*/ 813850 w 1622465"/>
                        <a:gd name="connsiteY13" fmla="*/ 104675 h 2093504"/>
                        <a:gd name="connsiteX14" fmla="*/ 0 w 1622465"/>
                        <a:gd name="connsiteY14" fmla="*/ 261688 h 2093504"/>
                        <a:gd name="connsiteX15" fmla="*/ 0 w 1622465"/>
                        <a:gd name="connsiteY15" fmla="*/ 1988829 h 2093504"/>
                        <a:gd name="connsiteX16" fmla="*/ 104675 w 1622465"/>
                        <a:gd name="connsiteY16" fmla="*/ 2093504 h 2093504"/>
                        <a:gd name="connsiteX17" fmla="*/ 1517791 w 1622465"/>
                        <a:gd name="connsiteY17" fmla="*/ 2093504 h 2093504"/>
                        <a:gd name="connsiteX18" fmla="*/ 1622466 w 1622465"/>
                        <a:gd name="connsiteY18" fmla="*/ 1988829 h 2093504"/>
                        <a:gd name="connsiteX19" fmla="*/ 1622466 w 1622465"/>
                        <a:gd name="connsiteY19" fmla="*/ 261688 h 2093504"/>
                        <a:gd name="connsiteX20" fmla="*/ 1517791 w 1622465"/>
                        <a:gd name="connsiteY20" fmla="*/ 157013 h 2093504"/>
                        <a:gd name="connsiteX21" fmla="*/ 1072921 w 1622465"/>
                        <a:gd name="connsiteY21" fmla="*/ 157013 h 2093504"/>
                        <a:gd name="connsiteX22" fmla="*/ 1072921 w 1622465"/>
                        <a:gd name="connsiteY22" fmla="*/ 104675 h 2093504"/>
                        <a:gd name="connsiteX23" fmla="*/ 968246 w 1622465"/>
                        <a:gd name="connsiteY23" fmla="*/ 0 h 2093504"/>
                        <a:gd name="connsiteX24" fmla="*/ 654220 w 1622465"/>
                        <a:gd name="connsiteY24" fmla="*/ 0 h 2093504"/>
                        <a:gd name="connsiteX25" fmla="*/ 549545 w 1622465"/>
                        <a:gd name="connsiteY25" fmla="*/ 104675 h 2093504"/>
                        <a:gd name="connsiteX26" fmla="*/ 549545 w 1622465"/>
                        <a:gd name="connsiteY26" fmla="*/ 157013 h 2093504"/>
                        <a:gd name="connsiteX27" fmla="*/ 104675 w 1622465"/>
                        <a:gd name="connsiteY27" fmla="*/ 157013 h 2093504"/>
                        <a:gd name="connsiteX28" fmla="*/ 0 w 1622465"/>
                        <a:gd name="connsiteY28" fmla="*/ 261688 h 2093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622465" h="2093504">
                          <a:moveTo>
                            <a:pt x="157013" y="314026"/>
                          </a:moveTo>
                          <a:lnTo>
                            <a:pt x="444870" y="314026"/>
                          </a:lnTo>
                          <a:lnTo>
                            <a:pt x="444870" y="471038"/>
                          </a:lnTo>
                          <a:lnTo>
                            <a:pt x="1177596" y="471038"/>
                          </a:lnTo>
                          <a:lnTo>
                            <a:pt x="1177596" y="314026"/>
                          </a:lnTo>
                          <a:lnTo>
                            <a:pt x="1465453" y="314026"/>
                          </a:lnTo>
                          <a:lnTo>
                            <a:pt x="1465453" y="1936491"/>
                          </a:lnTo>
                          <a:lnTo>
                            <a:pt x="157013" y="1936491"/>
                          </a:lnTo>
                          <a:lnTo>
                            <a:pt x="157013" y="314026"/>
                          </a:lnTo>
                          <a:close/>
                          <a:moveTo>
                            <a:pt x="813850" y="104675"/>
                          </a:moveTo>
                          <a:cubicBezTo>
                            <a:pt x="855720" y="104675"/>
                            <a:pt x="889739" y="141312"/>
                            <a:pt x="889739" y="183182"/>
                          </a:cubicBezTo>
                          <a:cubicBezTo>
                            <a:pt x="889739" y="227669"/>
                            <a:pt x="855720" y="261688"/>
                            <a:pt x="811233" y="261688"/>
                          </a:cubicBezTo>
                          <a:cubicBezTo>
                            <a:pt x="766746" y="261688"/>
                            <a:pt x="732726" y="227669"/>
                            <a:pt x="732726" y="183182"/>
                          </a:cubicBezTo>
                          <a:cubicBezTo>
                            <a:pt x="732726" y="138695"/>
                            <a:pt x="766746" y="104675"/>
                            <a:pt x="813850" y="104675"/>
                          </a:cubicBezTo>
                          <a:close/>
                          <a:moveTo>
                            <a:pt x="0" y="261688"/>
                          </a:moveTo>
                          <a:lnTo>
                            <a:pt x="0" y="1988829"/>
                          </a:lnTo>
                          <a:cubicBezTo>
                            <a:pt x="0" y="2046400"/>
                            <a:pt x="47104" y="2093504"/>
                            <a:pt x="104675" y="2093504"/>
                          </a:cubicBezTo>
                          <a:lnTo>
                            <a:pt x="1517791" y="2093504"/>
                          </a:lnTo>
                          <a:cubicBezTo>
                            <a:pt x="1575362" y="2093504"/>
                            <a:pt x="1622466" y="2046400"/>
                            <a:pt x="1622466" y="1988829"/>
                          </a:cubicBezTo>
                          <a:lnTo>
                            <a:pt x="1622466" y="261688"/>
                          </a:lnTo>
                          <a:cubicBezTo>
                            <a:pt x="1622466" y="204117"/>
                            <a:pt x="1575362" y="157013"/>
                            <a:pt x="1517791" y="157013"/>
                          </a:cubicBezTo>
                          <a:lnTo>
                            <a:pt x="1072921" y="157013"/>
                          </a:lnTo>
                          <a:lnTo>
                            <a:pt x="1072921" y="104675"/>
                          </a:lnTo>
                          <a:cubicBezTo>
                            <a:pt x="1072921" y="47104"/>
                            <a:pt x="1025817" y="0"/>
                            <a:pt x="968246" y="0"/>
                          </a:cubicBezTo>
                          <a:lnTo>
                            <a:pt x="654220" y="0"/>
                          </a:lnTo>
                          <a:cubicBezTo>
                            <a:pt x="596649" y="0"/>
                            <a:pt x="549545" y="47104"/>
                            <a:pt x="549545" y="104675"/>
                          </a:cubicBezTo>
                          <a:lnTo>
                            <a:pt x="549545" y="157013"/>
                          </a:lnTo>
                          <a:lnTo>
                            <a:pt x="104675" y="157013"/>
                          </a:lnTo>
                          <a:cubicBezTo>
                            <a:pt x="47104" y="157013"/>
                            <a:pt x="0" y="204117"/>
                            <a:pt x="0" y="26168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6" name="Freihandform: Form 45">
              <a:extLst>
                <a:ext uri="{FF2B5EF4-FFF2-40B4-BE49-F238E27FC236}">
                  <a16:creationId xmlns:a16="http://schemas.microsoft.com/office/drawing/2014/main" id="{A7DB7B7D-1B0B-4043-ACC9-6C300DCD433D}"/>
                </a:ext>
              </a:extLst>
            </p:cNvPr>
            <p:cNvSpPr/>
            <p:nvPr/>
          </p:nvSpPr>
          <p:spPr>
            <a:xfrm>
              <a:off x="1376737" y="2317608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63903" y="-20651"/>
                    <a:pt x="243232" y="23737"/>
                    <a:pt x="444870" y="0"/>
                  </a:cubicBezTo>
                  <a:cubicBezTo>
                    <a:pt x="444834" y="39103"/>
                    <a:pt x="439437" y="76834"/>
                    <a:pt x="444870" y="104675"/>
                  </a:cubicBezTo>
                  <a:cubicBezTo>
                    <a:pt x="376008" y="110393"/>
                    <a:pt x="158164" y="131674"/>
                    <a:pt x="0" y="104675"/>
                  </a:cubicBezTo>
                  <a:cubicBezTo>
                    <a:pt x="4708" y="53163"/>
                    <a:pt x="192" y="18301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33513" y="12591"/>
                    <a:pt x="360519" y="22829"/>
                    <a:pt x="444870" y="0"/>
                  </a:cubicBezTo>
                  <a:cubicBezTo>
                    <a:pt x="453716" y="45439"/>
                    <a:pt x="447652" y="92879"/>
                    <a:pt x="444870" y="104675"/>
                  </a:cubicBezTo>
                  <a:cubicBezTo>
                    <a:pt x="367439" y="129084"/>
                    <a:pt x="204492" y="76735"/>
                    <a:pt x="0" y="104675"/>
                  </a:cubicBezTo>
                  <a:cubicBezTo>
                    <a:pt x="4865" y="91809"/>
                    <a:pt x="-6529" y="34279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34519420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533E8CCB-E5CC-47D9-8D6B-A1C7389A1C22}"/>
                </a:ext>
              </a:extLst>
            </p:cNvPr>
            <p:cNvSpPr/>
            <p:nvPr/>
          </p:nvSpPr>
          <p:spPr>
            <a:xfrm>
              <a:off x="1376737" y="2631633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64537" y="38559"/>
                    <a:pt x="287805" y="19579"/>
                    <a:pt x="444870" y="0"/>
                  </a:cubicBezTo>
                  <a:cubicBezTo>
                    <a:pt x="446202" y="34664"/>
                    <a:pt x="447389" y="82069"/>
                    <a:pt x="444870" y="104675"/>
                  </a:cubicBezTo>
                  <a:cubicBezTo>
                    <a:pt x="336892" y="98152"/>
                    <a:pt x="93418" y="132781"/>
                    <a:pt x="0" y="104675"/>
                  </a:cubicBezTo>
                  <a:cubicBezTo>
                    <a:pt x="-2956" y="89200"/>
                    <a:pt x="-3036" y="13606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69400" y="3451"/>
                    <a:pt x="388440" y="-8675"/>
                    <a:pt x="444870" y="0"/>
                  </a:cubicBezTo>
                  <a:cubicBezTo>
                    <a:pt x="447370" y="11556"/>
                    <a:pt x="438421" y="62370"/>
                    <a:pt x="444870" y="104675"/>
                  </a:cubicBezTo>
                  <a:cubicBezTo>
                    <a:pt x="313090" y="114335"/>
                    <a:pt x="143906" y="80787"/>
                    <a:pt x="0" y="104675"/>
                  </a:cubicBezTo>
                  <a:cubicBezTo>
                    <a:pt x="7026" y="76980"/>
                    <a:pt x="3354" y="47542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54952573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BF403443-282A-42DE-96A0-5FE64D238120}"/>
                </a:ext>
              </a:extLst>
            </p:cNvPr>
            <p:cNvSpPr/>
            <p:nvPr/>
          </p:nvSpPr>
          <p:spPr>
            <a:xfrm>
              <a:off x="1376737" y="2945659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30531" y="31005"/>
                    <a:pt x="378936" y="-31459"/>
                    <a:pt x="444870" y="0"/>
                  </a:cubicBezTo>
                  <a:cubicBezTo>
                    <a:pt x="446722" y="11277"/>
                    <a:pt x="444622" y="59205"/>
                    <a:pt x="444870" y="104675"/>
                  </a:cubicBezTo>
                  <a:cubicBezTo>
                    <a:pt x="248946" y="123203"/>
                    <a:pt x="92598" y="138199"/>
                    <a:pt x="0" y="104675"/>
                  </a:cubicBezTo>
                  <a:cubicBezTo>
                    <a:pt x="9335" y="78827"/>
                    <a:pt x="5810" y="11783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24260" y="25284"/>
                    <a:pt x="350175" y="33172"/>
                    <a:pt x="444870" y="0"/>
                  </a:cubicBezTo>
                  <a:cubicBezTo>
                    <a:pt x="446026" y="36400"/>
                    <a:pt x="436603" y="62700"/>
                    <a:pt x="444870" y="104675"/>
                  </a:cubicBezTo>
                  <a:cubicBezTo>
                    <a:pt x="382732" y="117708"/>
                    <a:pt x="186406" y="105729"/>
                    <a:pt x="0" y="104675"/>
                  </a:cubicBezTo>
                  <a:cubicBezTo>
                    <a:pt x="3707" y="67516"/>
                    <a:pt x="-7835" y="30628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888252029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4AA0CD3A-08D5-452A-8E01-870E3728AEF9}"/>
                </a:ext>
              </a:extLst>
            </p:cNvPr>
            <p:cNvSpPr/>
            <p:nvPr/>
          </p:nvSpPr>
          <p:spPr>
            <a:xfrm>
              <a:off x="1376737" y="3259685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80251" y="1962"/>
                    <a:pt x="287611" y="-37632"/>
                    <a:pt x="444870" y="0"/>
                  </a:cubicBezTo>
                  <a:cubicBezTo>
                    <a:pt x="445744" y="23004"/>
                    <a:pt x="448404" y="87104"/>
                    <a:pt x="444870" y="104675"/>
                  </a:cubicBezTo>
                  <a:cubicBezTo>
                    <a:pt x="381810" y="109303"/>
                    <a:pt x="166996" y="69323"/>
                    <a:pt x="0" y="104675"/>
                  </a:cubicBezTo>
                  <a:cubicBezTo>
                    <a:pt x="-7541" y="70654"/>
                    <a:pt x="-8853" y="45100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83639" y="19373"/>
                    <a:pt x="382605" y="33482"/>
                    <a:pt x="444870" y="0"/>
                  </a:cubicBezTo>
                  <a:cubicBezTo>
                    <a:pt x="452959" y="22259"/>
                    <a:pt x="436784" y="70882"/>
                    <a:pt x="444870" y="104675"/>
                  </a:cubicBezTo>
                  <a:cubicBezTo>
                    <a:pt x="378592" y="89543"/>
                    <a:pt x="212755" y="78983"/>
                    <a:pt x="0" y="104675"/>
                  </a:cubicBezTo>
                  <a:cubicBezTo>
                    <a:pt x="4717" y="57005"/>
                    <a:pt x="-1269" y="44841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017881424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8881B798-63E0-432B-8A99-7CEBC3DC3EB5}"/>
                </a:ext>
              </a:extLst>
            </p:cNvPr>
            <p:cNvSpPr/>
            <p:nvPr/>
          </p:nvSpPr>
          <p:spPr>
            <a:xfrm>
              <a:off x="2002171" y="2205082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9534" y="153199"/>
                    <a:pt x="36278" y="126907"/>
                    <a:pt x="54954" y="104675"/>
                  </a:cubicBezTo>
                  <a:cubicBezTo>
                    <a:pt x="75269" y="125546"/>
                    <a:pt x="114309" y="165036"/>
                    <a:pt x="122993" y="172714"/>
                  </a:cubicBezTo>
                  <a:cubicBezTo>
                    <a:pt x="157409" y="154491"/>
                    <a:pt x="243486" y="50433"/>
                    <a:pt x="295707" y="0"/>
                  </a:cubicBezTo>
                  <a:cubicBezTo>
                    <a:pt x="306521" y="3359"/>
                    <a:pt x="328563" y="31131"/>
                    <a:pt x="350662" y="54954"/>
                  </a:cubicBezTo>
                  <a:cubicBezTo>
                    <a:pt x="276262" y="114785"/>
                    <a:pt x="216654" y="174726"/>
                    <a:pt x="122993" y="282623"/>
                  </a:cubicBezTo>
                  <a:cubicBezTo>
                    <a:pt x="90124" y="251499"/>
                    <a:pt x="46828" y="204750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27715" y="134671"/>
                    <a:pt x="39401" y="110823"/>
                    <a:pt x="54954" y="104675"/>
                  </a:cubicBezTo>
                  <a:cubicBezTo>
                    <a:pt x="87791" y="127559"/>
                    <a:pt x="104436" y="151326"/>
                    <a:pt x="122993" y="172714"/>
                  </a:cubicBezTo>
                  <a:cubicBezTo>
                    <a:pt x="148425" y="142280"/>
                    <a:pt x="230271" y="36881"/>
                    <a:pt x="295707" y="0"/>
                  </a:cubicBezTo>
                  <a:cubicBezTo>
                    <a:pt x="309933" y="12127"/>
                    <a:pt x="329846" y="34113"/>
                    <a:pt x="350662" y="54954"/>
                  </a:cubicBezTo>
                  <a:cubicBezTo>
                    <a:pt x="275936" y="137230"/>
                    <a:pt x="212596" y="203085"/>
                    <a:pt x="122993" y="282623"/>
                  </a:cubicBezTo>
                  <a:cubicBezTo>
                    <a:pt x="75751" y="251494"/>
                    <a:pt x="17062" y="187772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668530790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23C4DC57-817E-41F4-BC46-787BA68CF8E1}"/>
                </a:ext>
              </a:extLst>
            </p:cNvPr>
            <p:cNvSpPr/>
            <p:nvPr/>
          </p:nvSpPr>
          <p:spPr>
            <a:xfrm>
              <a:off x="2002171" y="2519108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0647" y="154249"/>
                    <a:pt x="34109" y="123936"/>
                    <a:pt x="54954" y="104675"/>
                  </a:cubicBezTo>
                  <a:cubicBezTo>
                    <a:pt x="90032" y="131963"/>
                    <a:pt x="92117" y="152557"/>
                    <a:pt x="122993" y="172714"/>
                  </a:cubicBezTo>
                  <a:cubicBezTo>
                    <a:pt x="163052" y="156275"/>
                    <a:pt x="219047" y="53221"/>
                    <a:pt x="295707" y="0"/>
                  </a:cubicBezTo>
                  <a:cubicBezTo>
                    <a:pt x="309264" y="18594"/>
                    <a:pt x="332761" y="32645"/>
                    <a:pt x="350662" y="54954"/>
                  </a:cubicBezTo>
                  <a:cubicBezTo>
                    <a:pt x="237921" y="133910"/>
                    <a:pt x="216504" y="155538"/>
                    <a:pt x="122993" y="282623"/>
                  </a:cubicBezTo>
                  <a:cubicBezTo>
                    <a:pt x="106590" y="268272"/>
                    <a:pt x="14492" y="170856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2665" y="155694"/>
                    <a:pt x="38930" y="130451"/>
                    <a:pt x="54954" y="104675"/>
                  </a:cubicBezTo>
                  <a:cubicBezTo>
                    <a:pt x="86361" y="131105"/>
                    <a:pt x="93055" y="142260"/>
                    <a:pt x="122993" y="172714"/>
                  </a:cubicBezTo>
                  <a:cubicBezTo>
                    <a:pt x="173484" y="99079"/>
                    <a:pt x="269202" y="27672"/>
                    <a:pt x="295707" y="0"/>
                  </a:cubicBezTo>
                  <a:cubicBezTo>
                    <a:pt x="322798" y="26099"/>
                    <a:pt x="337574" y="32839"/>
                    <a:pt x="350662" y="54954"/>
                  </a:cubicBezTo>
                  <a:cubicBezTo>
                    <a:pt x="297127" y="78417"/>
                    <a:pt x="241120" y="176212"/>
                    <a:pt x="122993" y="282623"/>
                  </a:cubicBezTo>
                  <a:cubicBezTo>
                    <a:pt x="89191" y="259200"/>
                    <a:pt x="49424" y="197450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144123227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5F45B502-60EB-4A56-9E2E-DF32124492C2}"/>
                </a:ext>
              </a:extLst>
            </p:cNvPr>
            <p:cNvSpPr/>
            <p:nvPr/>
          </p:nvSpPr>
          <p:spPr>
            <a:xfrm>
              <a:off x="2002171" y="2833133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9723" y="148767"/>
                    <a:pt x="46303" y="123068"/>
                    <a:pt x="54954" y="104675"/>
                  </a:cubicBezTo>
                  <a:cubicBezTo>
                    <a:pt x="64735" y="116193"/>
                    <a:pt x="99671" y="160979"/>
                    <a:pt x="122993" y="172714"/>
                  </a:cubicBezTo>
                  <a:cubicBezTo>
                    <a:pt x="168806" y="146845"/>
                    <a:pt x="249709" y="19211"/>
                    <a:pt x="295707" y="0"/>
                  </a:cubicBezTo>
                  <a:cubicBezTo>
                    <a:pt x="321408" y="22820"/>
                    <a:pt x="340231" y="50869"/>
                    <a:pt x="350662" y="54954"/>
                  </a:cubicBezTo>
                  <a:cubicBezTo>
                    <a:pt x="331816" y="100020"/>
                    <a:pt x="166058" y="216844"/>
                    <a:pt x="122993" y="282623"/>
                  </a:cubicBezTo>
                  <a:cubicBezTo>
                    <a:pt x="61777" y="224244"/>
                    <a:pt x="31112" y="170507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6386" y="133929"/>
                    <a:pt x="35958" y="125014"/>
                    <a:pt x="54954" y="104675"/>
                  </a:cubicBezTo>
                  <a:cubicBezTo>
                    <a:pt x="69643" y="121993"/>
                    <a:pt x="102415" y="146883"/>
                    <a:pt x="122993" y="172714"/>
                  </a:cubicBezTo>
                  <a:cubicBezTo>
                    <a:pt x="155369" y="125598"/>
                    <a:pt x="233358" y="73778"/>
                    <a:pt x="295707" y="0"/>
                  </a:cubicBezTo>
                  <a:cubicBezTo>
                    <a:pt x="302344" y="8280"/>
                    <a:pt x="341433" y="46511"/>
                    <a:pt x="350662" y="54954"/>
                  </a:cubicBezTo>
                  <a:cubicBezTo>
                    <a:pt x="286171" y="91076"/>
                    <a:pt x="170969" y="242841"/>
                    <a:pt x="122993" y="282623"/>
                  </a:cubicBezTo>
                  <a:cubicBezTo>
                    <a:pt x="97983" y="270911"/>
                    <a:pt x="51915" y="196007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043622709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04BE93C3-063C-410B-9B4D-EB5B3D518569}"/>
                </a:ext>
              </a:extLst>
            </p:cNvPr>
            <p:cNvSpPr/>
            <p:nvPr/>
          </p:nvSpPr>
          <p:spPr>
            <a:xfrm>
              <a:off x="2002171" y="3147159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5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8316" y="141742"/>
                    <a:pt x="29783" y="133052"/>
                    <a:pt x="54954" y="104675"/>
                  </a:cubicBezTo>
                  <a:cubicBezTo>
                    <a:pt x="69146" y="122797"/>
                    <a:pt x="94718" y="140369"/>
                    <a:pt x="122993" y="172714"/>
                  </a:cubicBezTo>
                  <a:cubicBezTo>
                    <a:pt x="203509" y="121847"/>
                    <a:pt x="243075" y="68829"/>
                    <a:pt x="295707" y="0"/>
                  </a:cubicBezTo>
                  <a:cubicBezTo>
                    <a:pt x="312921" y="23560"/>
                    <a:pt x="328053" y="24825"/>
                    <a:pt x="350662" y="54955"/>
                  </a:cubicBezTo>
                  <a:cubicBezTo>
                    <a:pt x="266285" y="158369"/>
                    <a:pt x="191048" y="246855"/>
                    <a:pt x="122993" y="282623"/>
                  </a:cubicBezTo>
                  <a:cubicBezTo>
                    <a:pt x="88275" y="256179"/>
                    <a:pt x="12893" y="172549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8102" y="150781"/>
                    <a:pt x="26817" y="125056"/>
                    <a:pt x="54954" y="104675"/>
                  </a:cubicBezTo>
                  <a:cubicBezTo>
                    <a:pt x="74817" y="128151"/>
                    <a:pt x="112050" y="166148"/>
                    <a:pt x="122993" y="172714"/>
                  </a:cubicBezTo>
                  <a:cubicBezTo>
                    <a:pt x="167336" y="98815"/>
                    <a:pt x="234625" y="45356"/>
                    <a:pt x="295707" y="0"/>
                  </a:cubicBezTo>
                  <a:cubicBezTo>
                    <a:pt x="321456" y="27308"/>
                    <a:pt x="330909" y="36423"/>
                    <a:pt x="350662" y="54955"/>
                  </a:cubicBezTo>
                  <a:cubicBezTo>
                    <a:pt x="252443" y="135169"/>
                    <a:pt x="172052" y="207042"/>
                    <a:pt x="122993" y="282623"/>
                  </a:cubicBezTo>
                  <a:cubicBezTo>
                    <a:pt x="51926" y="232938"/>
                    <a:pt x="38221" y="184543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740493685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5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5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54" name="!!">
            <a:extLst>
              <a:ext uri="{FF2B5EF4-FFF2-40B4-BE49-F238E27FC236}">
                <a16:creationId xmlns:a16="http://schemas.microsoft.com/office/drawing/2014/main" id="{909B3A14-26B6-4C4B-9828-0E7E03E561C1}"/>
              </a:ext>
            </a:extLst>
          </p:cNvPr>
          <p:cNvGrpSpPr/>
          <p:nvPr/>
        </p:nvGrpSpPr>
        <p:grpSpPr>
          <a:xfrm>
            <a:off x="-1808638" y="992407"/>
            <a:ext cx="1404822" cy="2078763"/>
            <a:chOff x="1062711" y="1637219"/>
            <a:chExt cx="1622465" cy="2093504"/>
          </a:xfrm>
          <a:solidFill>
            <a:srgbClr val="144B6C"/>
          </a:solidFill>
        </p:grpSpPr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660394B3-0B54-4E4C-A390-88114995E941}"/>
                </a:ext>
              </a:extLst>
            </p:cNvPr>
            <p:cNvSpPr/>
            <p:nvPr/>
          </p:nvSpPr>
          <p:spPr>
            <a:xfrm>
              <a:off x="1062711" y="1637219"/>
              <a:ext cx="1622465" cy="2093504"/>
            </a:xfrm>
            <a:custGeom>
              <a:avLst/>
              <a:gdLst>
                <a:gd name="connsiteX0" fmla="*/ 157013 w 1622465"/>
                <a:gd name="connsiteY0" fmla="*/ 314026 h 2093504"/>
                <a:gd name="connsiteX1" fmla="*/ 444870 w 1622465"/>
                <a:gd name="connsiteY1" fmla="*/ 314026 h 2093504"/>
                <a:gd name="connsiteX2" fmla="*/ 444870 w 1622465"/>
                <a:gd name="connsiteY2" fmla="*/ 471038 h 2093504"/>
                <a:gd name="connsiteX3" fmla="*/ 1177596 w 1622465"/>
                <a:gd name="connsiteY3" fmla="*/ 471038 h 2093504"/>
                <a:gd name="connsiteX4" fmla="*/ 1177596 w 1622465"/>
                <a:gd name="connsiteY4" fmla="*/ 314026 h 2093504"/>
                <a:gd name="connsiteX5" fmla="*/ 1465453 w 1622465"/>
                <a:gd name="connsiteY5" fmla="*/ 314026 h 2093504"/>
                <a:gd name="connsiteX6" fmla="*/ 1465453 w 1622465"/>
                <a:gd name="connsiteY6" fmla="*/ 1936491 h 2093504"/>
                <a:gd name="connsiteX7" fmla="*/ 157013 w 1622465"/>
                <a:gd name="connsiteY7" fmla="*/ 1936491 h 2093504"/>
                <a:gd name="connsiteX8" fmla="*/ 157013 w 1622465"/>
                <a:gd name="connsiteY8" fmla="*/ 314026 h 2093504"/>
                <a:gd name="connsiteX9" fmla="*/ 813850 w 1622465"/>
                <a:gd name="connsiteY9" fmla="*/ 104675 h 2093504"/>
                <a:gd name="connsiteX10" fmla="*/ 889739 w 1622465"/>
                <a:gd name="connsiteY10" fmla="*/ 183182 h 2093504"/>
                <a:gd name="connsiteX11" fmla="*/ 811233 w 1622465"/>
                <a:gd name="connsiteY11" fmla="*/ 261688 h 2093504"/>
                <a:gd name="connsiteX12" fmla="*/ 732726 w 1622465"/>
                <a:gd name="connsiteY12" fmla="*/ 183182 h 2093504"/>
                <a:gd name="connsiteX13" fmla="*/ 813850 w 1622465"/>
                <a:gd name="connsiteY13" fmla="*/ 104675 h 2093504"/>
                <a:gd name="connsiteX14" fmla="*/ 0 w 1622465"/>
                <a:gd name="connsiteY14" fmla="*/ 261688 h 2093504"/>
                <a:gd name="connsiteX15" fmla="*/ 0 w 1622465"/>
                <a:gd name="connsiteY15" fmla="*/ 1988829 h 2093504"/>
                <a:gd name="connsiteX16" fmla="*/ 104675 w 1622465"/>
                <a:gd name="connsiteY16" fmla="*/ 2093504 h 2093504"/>
                <a:gd name="connsiteX17" fmla="*/ 1517791 w 1622465"/>
                <a:gd name="connsiteY17" fmla="*/ 2093504 h 2093504"/>
                <a:gd name="connsiteX18" fmla="*/ 1622466 w 1622465"/>
                <a:gd name="connsiteY18" fmla="*/ 1988829 h 2093504"/>
                <a:gd name="connsiteX19" fmla="*/ 1622466 w 1622465"/>
                <a:gd name="connsiteY19" fmla="*/ 261688 h 2093504"/>
                <a:gd name="connsiteX20" fmla="*/ 1517791 w 1622465"/>
                <a:gd name="connsiteY20" fmla="*/ 157013 h 2093504"/>
                <a:gd name="connsiteX21" fmla="*/ 1072921 w 1622465"/>
                <a:gd name="connsiteY21" fmla="*/ 157013 h 2093504"/>
                <a:gd name="connsiteX22" fmla="*/ 1072921 w 1622465"/>
                <a:gd name="connsiteY22" fmla="*/ 104675 h 2093504"/>
                <a:gd name="connsiteX23" fmla="*/ 968246 w 1622465"/>
                <a:gd name="connsiteY23" fmla="*/ 0 h 2093504"/>
                <a:gd name="connsiteX24" fmla="*/ 654220 w 1622465"/>
                <a:gd name="connsiteY24" fmla="*/ 0 h 2093504"/>
                <a:gd name="connsiteX25" fmla="*/ 549545 w 1622465"/>
                <a:gd name="connsiteY25" fmla="*/ 104675 h 2093504"/>
                <a:gd name="connsiteX26" fmla="*/ 549545 w 1622465"/>
                <a:gd name="connsiteY26" fmla="*/ 157013 h 2093504"/>
                <a:gd name="connsiteX27" fmla="*/ 104675 w 1622465"/>
                <a:gd name="connsiteY27" fmla="*/ 157013 h 2093504"/>
                <a:gd name="connsiteX28" fmla="*/ 0 w 1622465"/>
                <a:gd name="connsiteY28" fmla="*/ 261688 h 209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622465" h="2093504" fill="none" extrusionOk="0">
                  <a:moveTo>
                    <a:pt x="157013" y="314026"/>
                  </a:moveTo>
                  <a:cubicBezTo>
                    <a:pt x="249108" y="294983"/>
                    <a:pt x="403774" y="338981"/>
                    <a:pt x="444870" y="314026"/>
                  </a:cubicBezTo>
                  <a:cubicBezTo>
                    <a:pt x="452118" y="354814"/>
                    <a:pt x="436163" y="401738"/>
                    <a:pt x="444870" y="471038"/>
                  </a:cubicBezTo>
                  <a:cubicBezTo>
                    <a:pt x="794222" y="414075"/>
                    <a:pt x="844798" y="518057"/>
                    <a:pt x="1177596" y="471038"/>
                  </a:cubicBezTo>
                  <a:cubicBezTo>
                    <a:pt x="1174673" y="444191"/>
                    <a:pt x="1191323" y="339225"/>
                    <a:pt x="1177596" y="314026"/>
                  </a:cubicBezTo>
                  <a:cubicBezTo>
                    <a:pt x="1216469" y="301743"/>
                    <a:pt x="1413884" y="293269"/>
                    <a:pt x="1465453" y="314026"/>
                  </a:cubicBezTo>
                  <a:cubicBezTo>
                    <a:pt x="1461478" y="1054391"/>
                    <a:pt x="1565165" y="1690133"/>
                    <a:pt x="1465453" y="1936491"/>
                  </a:cubicBezTo>
                  <a:cubicBezTo>
                    <a:pt x="1301784" y="1989859"/>
                    <a:pt x="525033" y="1833748"/>
                    <a:pt x="157013" y="1936491"/>
                  </a:cubicBezTo>
                  <a:cubicBezTo>
                    <a:pt x="63289" y="1667587"/>
                    <a:pt x="70351" y="591598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7641" y="104927"/>
                    <a:pt x="886749" y="143383"/>
                    <a:pt x="889739" y="183182"/>
                  </a:cubicBezTo>
                  <a:cubicBezTo>
                    <a:pt x="895028" y="228475"/>
                    <a:pt x="863139" y="259554"/>
                    <a:pt x="811233" y="261688"/>
                  </a:cubicBezTo>
                  <a:cubicBezTo>
                    <a:pt x="764497" y="259414"/>
                    <a:pt x="726693" y="231077"/>
                    <a:pt x="732726" y="183182"/>
                  </a:cubicBezTo>
                  <a:cubicBezTo>
                    <a:pt x="729620" y="137396"/>
                    <a:pt x="770018" y="100975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4963" y="696823"/>
                    <a:pt x="91821" y="1532562"/>
                    <a:pt x="0" y="1988829"/>
                  </a:cubicBezTo>
                  <a:cubicBezTo>
                    <a:pt x="-6818" y="2046350"/>
                    <a:pt x="48557" y="2086476"/>
                    <a:pt x="104675" y="2093504"/>
                  </a:cubicBezTo>
                  <a:cubicBezTo>
                    <a:pt x="370157" y="1969427"/>
                    <a:pt x="1260075" y="2157544"/>
                    <a:pt x="1517791" y="2093504"/>
                  </a:cubicBezTo>
                  <a:cubicBezTo>
                    <a:pt x="1573912" y="2092863"/>
                    <a:pt x="1632341" y="2051187"/>
                    <a:pt x="1622466" y="1988829"/>
                  </a:cubicBezTo>
                  <a:cubicBezTo>
                    <a:pt x="1703591" y="1247067"/>
                    <a:pt x="1541643" y="499739"/>
                    <a:pt x="1622466" y="261688"/>
                  </a:cubicBezTo>
                  <a:cubicBezTo>
                    <a:pt x="1621486" y="203749"/>
                    <a:pt x="1582257" y="158389"/>
                    <a:pt x="1517791" y="157013"/>
                  </a:cubicBezTo>
                  <a:cubicBezTo>
                    <a:pt x="1472919" y="139701"/>
                    <a:pt x="1158659" y="174385"/>
                    <a:pt x="1072921" y="157013"/>
                  </a:cubicBezTo>
                  <a:cubicBezTo>
                    <a:pt x="1072585" y="143877"/>
                    <a:pt x="1077491" y="121421"/>
                    <a:pt x="1072921" y="104675"/>
                  </a:cubicBezTo>
                  <a:cubicBezTo>
                    <a:pt x="1073707" y="47766"/>
                    <a:pt x="1029375" y="-923"/>
                    <a:pt x="968246" y="0"/>
                  </a:cubicBezTo>
                  <a:cubicBezTo>
                    <a:pt x="867883" y="2541"/>
                    <a:pt x="749075" y="-7934"/>
                    <a:pt x="654220" y="0"/>
                  </a:cubicBezTo>
                  <a:cubicBezTo>
                    <a:pt x="588983" y="-7886"/>
                    <a:pt x="549983" y="46271"/>
                    <a:pt x="549545" y="104675"/>
                  </a:cubicBezTo>
                  <a:cubicBezTo>
                    <a:pt x="553829" y="130024"/>
                    <a:pt x="553814" y="131178"/>
                    <a:pt x="549545" y="157013"/>
                  </a:cubicBezTo>
                  <a:cubicBezTo>
                    <a:pt x="329757" y="185491"/>
                    <a:pt x="159063" y="124554"/>
                    <a:pt x="104675" y="157013"/>
                  </a:cubicBezTo>
                  <a:cubicBezTo>
                    <a:pt x="47148" y="146477"/>
                    <a:pt x="-1391" y="195130"/>
                    <a:pt x="0" y="261688"/>
                  </a:cubicBezTo>
                  <a:close/>
                </a:path>
                <a:path w="1622465" h="2093504" stroke="0" extrusionOk="0">
                  <a:moveTo>
                    <a:pt x="157013" y="314026"/>
                  </a:moveTo>
                  <a:cubicBezTo>
                    <a:pt x="258654" y="305277"/>
                    <a:pt x="348360" y="323613"/>
                    <a:pt x="444870" y="314026"/>
                  </a:cubicBezTo>
                  <a:cubicBezTo>
                    <a:pt x="447945" y="377894"/>
                    <a:pt x="431697" y="408217"/>
                    <a:pt x="444870" y="471038"/>
                  </a:cubicBezTo>
                  <a:cubicBezTo>
                    <a:pt x="710653" y="415146"/>
                    <a:pt x="874533" y="490088"/>
                    <a:pt x="1177596" y="471038"/>
                  </a:cubicBezTo>
                  <a:cubicBezTo>
                    <a:pt x="1173023" y="424344"/>
                    <a:pt x="1166312" y="368249"/>
                    <a:pt x="1177596" y="314026"/>
                  </a:cubicBezTo>
                  <a:cubicBezTo>
                    <a:pt x="1268470" y="313221"/>
                    <a:pt x="1353014" y="289829"/>
                    <a:pt x="1465453" y="314026"/>
                  </a:cubicBezTo>
                  <a:cubicBezTo>
                    <a:pt x="1456657" y="605252"/>
                    <a:pt x="1467801" y="1289382"/>
                    <a:pt x="1465453" y="1936491"/>
                  </a:cubicBezTo>
                  <a:cubicBezTo>
                    <a:pt x="1124211" y="2042847"/>
                    <a:pt x="674821" y="1834582"/>
                    <a:pt x="157013" y="1936491"/>
                  </a:cubicBezTo>
                  <a:cubicBezTo>
                    <a:pt x="225063" y="1486851"/>
                    <a:pt x="148330" y="563016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5229" y="108259"/>
                    <a:pt x="892406" y="142232"/>
                    <a:pt x="889739" y="183182"/>
                  </a:cubicBezTo>
                  <a:cubicBezTo>
                    <a:pt x="889932" y="228504"/>
                    <a:pt x="860962" y="254960"/>
                    <a:pt x="811233" y="261688"/>
                  </a:cubicBezTo>
                  <a:cubicBezTo>
                    <a:pt x="770784" y="263696"/>
                    <a:pt x="737562" y="226403"/>
                    <a:pt x="732726" y="183182"/>
                  </a:cubicBezTo>
                  <a:cubicBezTo>
                    <a:pt x="732069" y="138592"/>
                    <a:pt x="771074" y="100661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34872" y="813710"/>
                    <a:pt x="26901" y="1159473"/>
                    <a:pt x="0" y="1988829"/>
                  </a:cubicBezTo>
                  <a:cubicBezTo>
                    <a:pt x="6127" y="2040868"/>
                    <a:pt x="43169" y="2101595"/>
                    <a:pt x="104675" y="2093504"/>
                  </a:cubicBezTo>
                  <a:cubicBezTo>
                    <a:pt x="422072" y="2003255"/>
                    <a:pt x="1102333" y="1981140"/>
                    <a:pt x="1517791" y="2093504"/>
                  </a:cubicBezTo>
                  <a:cubicBezTo>
                    <a:pt x="1568466" y="2097467"/>
                    <a:pt x="1624430" y="2045441"/>
                    <a:pt x="1622466" y="1988829"/>
                  </a:cubicBezTo>
                  <a:cubicBezTo>
                    <a:pt x="1652154" y="1182429"/>
                    <a:pt x="1688027" y="740515"/>
                    <a:pt x="1622466" y="261688"/>
                  </a:cubicBezTo>
                  <a:cubicBezTo>
                    <a:pt x="1619013" y="193921"/>
                    <a:pt x="1578363" y="157125"/>
                    <a:pt x="1517791" y="157013"/>
                  </a:cubicBezTo>
                  <a:cubicBezTo>
                    <a:pt x="1460633" y="125202"/>
                    <a:pt x="1219083" y="139908"/>
                    <a:pt x="1072921" y="157013"/>
                  </a:cubicBezTo>
                  <a:cubicBezTo>
                    <a:pt x="1074442" y="141753"/>
                    <a:pt x="1073293" y="111467"/>
                    <a:pt x="1072921" y="104675"/>
                  </a:cubicBezTo>
                  <a:cubicBezTo>
                    <a:pt x="1070123" y="42807"/>
                    <a:pt x="1028203" y="10795"/>
                    <a:pt x="968246" y="0"/>
                  </a:cubicBezTo>
                  <a:cubicBezTo>
                    <a:pt x="919575" y="9051"/>
                    <a:pt x="788280" y="-3364"/>
                    <a:pt x="654220" y="0"/>
                  </a:cubicBezTo>
                  <a:cubicBezTo>
                    <a:pt x="592540" y="-9500"/>
                    <a:pt x="541274" y="45109"/>
                    <a:pt x="549545" y="104675"/>
                  </a:cubicBezTo>
                  <a:cubicBezTo>
                    <a:pt x="553561" y="112542"/>
                    <a:pt x="554208" y="138322"/>
                    <a:pt x="549545" y="157013"/>
                  </a:cubicBezTo>
                  <a:cubicBezTo>
                    <a:pt x="338005" y="170446"/>
                    <a:pt x="211952" y="134653"/>
                    <a:pt x="104675" y="157013"/>
                  </a:cubicBezTo>
                  <a:cubicBezTo>
                    <a:pt x="42333" y="155254"/>
                    <a:pt x="855" y="204811"/>
                    <a:pt x="0" y="261688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265478509">
                    <a:custGeom>
                      <a:avLst/>
                      <a:gdLst>
                        <a:gd name="connsiteX0" fmla="*/ 157013 w 1622465"/>
                        <a:gd name="connsiteY0" fmla="*/ 314026 h 2093504"/>
                        <a:gd name="connsiteX1" fmla="*/ 444870 w 1622465"/>
                        <a:gd name="connsiteY1" fmla="*/ 314026 h 2093504"/>
                        <a:gd name="connsiteX2" fmla="*/ 444870 w 1622465"/>
                        <a:gd name="connsiteY2" fmla="*/ 471038 h 2093504"/>
                        <a:gd name="connsiteX3" fmla="*/ 1177596 w 1622465"/>
                        <a:gd name="connsiteY3" fmla="*/ 471038 h 2093504"/>
                        <a:gd name="connsiteX4" fmla="*/ 1177596 w 1622465"/>
                        <a:gd name="connsiteY4" fmla="*/ 314026 h 2093504"/>
                        <a:gd name="connsiteX5" fmla="*/ 1465453 w 1622465"/>
                        <a:gd name="connsiteY5" fmla="*/ 314026 h 2093504"/>
                        <a:gd name="connsiteX6" fmla="*/ 1465453 w 1622465"/>
                        <a:gd name="connsiteY6" fmla="*/ 1936491 h 2093504"/>
                        <a:gd name="connsiteX7" fmla="*/ 157013 w 1622465"/>
                        <a:gd name="connsiteY7" fmla="*/ 1936491 h 2093504"/>
                        <a:gd name="connsiteX8" fmla="*/ 157013 w 1622465"/>
                        <a:gd name="connsiteY8" fmla="*/ 314026 h 2093504"/>
                        <a:gd name="connsiteX9" fmla="*/ 813850 w 1622465"/>
                        <a:gd name="connsiteY9" fmla="*/ 104675 h 2093504"/>
                        <a:gd name="connsiteX10" fmla="*/ 889739 w 1622465"/>
                        <a:gd name="connsiteY10" fmla="*/ 183182 h 2093504"/>
                        <a:gd name="connsiteX11" fmla="*/ 811233 w 1622465"/>
                        <a:gd name="connsiteY11" fmla="*/ 261688 h 2093504"/>
                        <a:gd name="connsiteX12" fmla="*/ 732726 w 1622465"/>
                        <a:gd name="connsiteY12" fmla="*/ 183182 h 2093504"/>
                        <a:gd name="connsiteX13" fmla="*/ 813850 w 1622465"/>
                        <a:gd name="connsiteY13" fmla="*/ 104675 h 2093504"/>
                        <a:gd name="connsiteX14" fmla="*/ 0 w 1622465"/>
                        <a:gd name="connsiteY14" fmla="*/ 261688 h 2093504"/>
                        <a:gd name="connsiteX15" fmla="*/ 0 w 1622465"/>
                        <a:gd name="connsiteY15" fmla="*/ 1988829 h 2093504"/>
                        <a:gd name="connsiteX16" fmla="*/ 104675 w 1622465"/>
                        <a:gd name="connsiteY16" fmla="*/ 2093504 h 2093504"/>
                        <a:gd name="connsiteX17" fmla="*/ 1517791 w 1622465"/>
                        <a:gd name="connsiteY17" fmla="*/ 2093504 h 2093504"/>
                        <a:gd name="connsiteX18" fmla="*/ 1622466 w 1622465"/>
                        <a:gd name="connsiteY18" fmla="*/ 1988829 h 2093504"/>
                        <a:gd name="connsiteX19" fmla="*/ 1622466 w 1622465"/>
                        <a:gd name="connsiteY19" fmla="*/ 261688 h 2093504"/>
                        <a:gd name="connsiteX20" fmla="*/ 1517791 w 1622465"/>
                        <a:gd name="connsiteY20" fmla="*/ 157013 h 2093504"/>
                        <a:gd name="connsiteX21" fmla="*/ 1072921 w 1622465"/>
                        <a:gd name="connsiteY21" fmla="*/ 157013 h 2093504"/>
                        <a:gd name="connsiteX22" fmla="*/ 1072921 w 1622465"/>
                        <a:gd name="connsiteY22" fmla="*/ 104675 h 2093504"/>
                        <a:gd name="connsiteX23" fmla="*/ 968246 w 1622465"/>
                        <a:gd name="connsiteY23" fmla="*/ 0 h 2093504"/>
                        <a:gd name="connsiteX24" fmla="*/ 654220 w 1622465"/>
                        <a:gd name="connsiteY24" fmla="*/ 0 h 2093504"/>
                        <a:gd name="connsiteX25" fmla="*/ 549545 w 1622465"/>
                        <a:gd name="connsiteY25" fmla="*/ 104675 h 2093504"/>
                        <a:gd name="connsiteX26" fmla="*/ 549545 w 1622465"/>
                        <a:gd name="connsiteY26" fmla="*/ 157013 h 2093504"/>
                        <a:gd name="connsiteX27" fmla="*/ 104675 w 1622465"/>
                        <a:gd name="connsiteY27" fmla="*/ 157013 h 2093504"/>
                        <a:gd name="connsiteX28" fmla="*/ 0 w 1622465"/>
                        <a:gd name="connsiteY28" fmla="*/ 261688 h 2093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622465" h="2093504">
                          <a:moveTo>
                            <a:pt x="157013" y="314026"/>
                          </a:moveTo>
                          <a:lnTo>
                            <a:pt x="444870" y="314026"/>
                          </a:lnTo>
                          <a:lnTo>
                            <a:pt x="444870" y="471038"/>
                          </a:lnTo>
                          <a:lnTo>
                            <a:pt x="1177596" y="471038"/>
                          </a:lnTo>
                          <a:lnTo>
                            <a:pt x="1177596" y="314026"/>
                          </a:lnTo>
                          <a:lnTo>
                            <a:pt x="1465453" y="314026"/>
                          </a:lnTo>
                          <a:lnTo>
                            <a:pt x="1465453" y="1936491"/>
                          </a:lnTo>
                          <a:lnTo>
                            <a:pt x="157013" y="1936491"/>
                          </a:lnTo>
                          <a:lnTo>
                            <a:pt x="157013" y="314026"/>
                          </a:lnTo>
                          <a:close/>
                          <a:moveTo>
                            <a:pt x="813850" y="104675"/>
                          </a:moveTo>
                          <a:cubicBezTo>
                            <a:pt x="855720" y="104675"/>
                            <a:pt x="889739" y="141312"/>
                            <a:pt x="889739" y="183182"/>
                          </a:cubicBezTo>
                          <a:cubicBezTo>
                            <a:pt x="889739" y="227669"/>
                            <a:pt x="855720" y="261688"/>
                            <a:pt x="811233" y="261688"/>
                          </a:cubicBezTo>
                          <a:cubicBezTo>
                            <a:pt x="766746" y="261688"/>
                            <a:pt x="732726" y="227669"/>
                            <a:pt x="732726" y="183182"/>
                          </a:cubicBezTo>
                          <a:cubicBezTo>
                            <a:pt x="732726" y="138695"/>
                            <a:pt x="766746" y="104675"/>
                            <a:pt x="813850" y="104675"/>
                          </a:cubicBezTo>
                          <a:close/>
                          <a:moveTo>
                            <a:pt x="0" y="261688"/>
                          </a:moveTo>
                          <a:lnTo>
                            <a:pt x="0" y="1988829"/>
                          </a:lnTo>
                          <a:cubicBezTo>
                            <a:pt x="0" y="2046400"/>
                            <a:pt x="47104" y="2093504"/>
                            <a:pt x="104675" y="2093504"/>
                          </a:cubicBezTo>
                          <a:lnTo>
                            <a:pt x="1517791" y="2093504"/>
                          </a:lnTo>
                          <a:cubicBezTo>
                            <a:pt x="1575362" y="2093504"/>
                            <a:pt x="1622466" y="2046400"/>
                            <a:pt x="1622466" y="1988829"/>
                          </a:cubicBezTo>
                          <a:lnTo>
                            <a:pt x="1622466" y="261688"/>
                          </a:lnTo>
                          <a:cubicBezTo>
                            <a:pt x="1622466" y="204117"/>
                            <a:pt x="1575362" y="157013"/>
                            <a:pt x="1517791" y="157013"/>
                          </a:cubicBezTo>
                          <a:lnTo>
                            <a:pt x="1072921" y="157013"/>
                          </a:lnTo>
                          <a:lnTo>
                            <a:pt x="1072921" y="104675"/>
                          </a:lnTo>
                          <a:cubicBezTo>
                            <a:pt x="1072921" y="47104"/>
                            <a:pt x="1025817" y="0"/>
                            <a:pt x="968246" y="0"/>
                          </a:cubicBezTo>
                          <a:lnTo>
                            <a:pt x="654220" y="0"/>
                          </a:lnTo>
                          <a:cubicBezTo>
                            <a:pt x="596649" y="0"/>
                            <a:pt x="549545" y="47104"/>
                            <a:pt x="549545" y="104675"/>
                          </a:cubicBezTo>
                          <a:lnTo>
                            <a:pt x="549545" y="157013"/>
                          </a:lnTo>
                          <a:lnTo>
                            <a:pt x="104675" y="157013"/>
                          </a:lnTo>
                          <a:cubicBezTo>
                            <a:pt x="47104" y="157013"/>
                            <a:pt x="0" y="204117"/>
                            <a:pt x="0" y="26168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6" name="Freihandform: Form 65">
              <a:extLst>
                <a:ext uri="{FF2B5EF4-FFF2-40B4-BE49-F238E27FC236}">
                  <a16:creationId xmlns:a16="http://schemas.microsoft.com/office/drawing/2014/main" id="{A00E2A4E-FF5B-44CC-A2C1-6E6CF92049AE}"/>
                </a:ext>
              </a:extLst>
            </p:cNvPr>
            <p:cNvSpPr/>
            <p:nvPr/>
          </p:nvSpPr>
          <p:spPr>
            <a:xfrm>
              <a:off x="1376737" y="2317608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63903" y="-20651"/>
                    <a:pt x="243232" y="23737"/>
                    <a:pt x="444870" y="0"/>
                  </a:cubicBezTo>
                  <a:cubicBezTo>
                    <a:pt x="444834" y="39103"/>
                    <a:pt x="439437" y="76834"/>
                    <a:pt x="444870" y="104675"/>
                  </a:cubicBezTo>
                  <a:cubicBezTo>
                    <a:pt x="376008" y="110393"/>
                    <a:pt x="158164" y="131674"/>
                    <a:pt x="0" y="104675"/>
                  </a:cubicBezTo>
                  <a:cubicBezTo>
                    <a:pt x="4708" y="53163"/>
                    <a:pt x="192" y="18301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33513" y="12591"/>
                    <a:pt x="360519" y="22829"/>
                    <a:pt x="444870" y="0"/>
                  </a:cubicBezTo>
                  <a:cubicBezTo>
                    <a:pt x="453716" y="45439"/>
                    <a:pt x="447652" y="92879"/>
                    <a:pt x="444870" y="104675"/>
                  </a:cubicBezTo>
                  <a:cubicBezTo>
                    <a:pt x="367439" y="129084"/>
                    <a:pt x="204492" y="76735"/>
                    <a:pt x="0" y="104675"/>
                  </a:cubicBezTo>
                  <a:cubicBezTo>
                    <a:pt x="4865" y="91809"/>
                    <a:pt x="-6529" y="34279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34519420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7" name="Freihandform: Form 66">
              <a:extLst>
                <a:ext uri="{FF2B5EF4-FFF2-40B4-BE49-F238E27FC236}">
                  <a16:creationId xmlns:a16="http://schemas.microsoft.com/office/drawing/2014/main" id="{EAD987E3-78EB-40BA-AFC3-85DEC8F0DC9F}"/>
                </a:ext>
              </a:extLst>
            </p:cNvPr>
            <p:cNvSpPr/>
            <p:nvPr/>
          </p:nvSpPr>
          <p:spPr>
            <a:xfrm>
              <a:off x="1376737" y="2631633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64537" y="38559"/>
                    <a:pt x="287805" y="19579"/>
                    <a:pt x="444870" y="0"/>
                  </a:cubicBezTo>
                  <a:cubicBezTo>
                    <a:pt x="446202" y="34664"/>
                    <a:pt x="447389" y="82069"/>
                    <a:pt x="444870" y="104675"/>
                  </a:cubicBezTo>
                  <a:cubicBezTo>
                    <a:pt x="336892" y="98152"/>
                    <a:pt x="93418" y="132781"/>
                    <a:pt x="0" y="104675"/>
                  </a:cubicBezTo>
                  <a:cubicBezTo>
                    <a:pt x="-2956" y="89200"/>
                    <a:pt x="-3036" y="13606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69400" y="3451"/>
                    <a:pt x="388440" y="-8675"/>
                    <a:pt x="444870" y="0"/>
                  </a:cubicBezTo>
                  <a:cubicBezTo>
                    <a:pt x="447370" y="11556"/>
                    <a:pt x="438421" y="62370"/>
                    <a:pt x="444870" y="104675"/>
                  </a:cubicBezTo>
                  <a:cubicBezTo>
                    <a:pt x="313090" y="114335"/>
                    <a:pt x="143906" y="80787"/>
                    <a:pt x="0" y="104675"/>
                  </a:cubicBezTo>
                  <a:cubicBezTo>
                    <a:pt x="7026" y="76980"/>
                    <a:pt x="3354" y="47542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54952573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8" name="Freihandform: Form 67">
              <a:extLst>
                <a:ext uri="{FF2B5EF4-FFF2-40B4-BE49-F238E27FC236}">
                  <a16:creationId xmlns:a16="http://schemas.microsoft.com/office/drawing/2014/main" id="{C0234E13-635D-4D42-8947-D5D5A9F21219}"/>
                </a:ext>
              </a:extLst>
            </p:cNvPr>
            <p:cNvSpPr/>
            <p:nvPr/>
          </p:nvSpPr>
          <p:spPr>
            <a:xfrm>
              <a:off x="1376737" y="2945659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30531" y="31005"/>
                    <a:pt x="378936" y="-31459"/>
                    <a:pt x="444870" y="0"/>
                  </a:cubicBezTo>
                  <a:cubicBezTo>
                    <a:pt x="446722" y="11277"/>
                    <a:pt x="444622" y="59205"/>
                    <a:pt x="444870" y="104675"/>
                  </a:cubicBezTo>
                  <a:cubicBezTo>
                    <a:pt x="248946" y="123203"/>
                    <a:pt x="92598" y="138199"/>
                    <a:pt x="0" y="104675"/>
                  </a:cubicBezTo>
                  <a:cubicBezTo>
                    <a:pt x="9335" y="78827"/>
                    <a:pt x="5810" y="11783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24260" y="25284"/>
                    <a:pt x="350175" y="33172"/>
                    <a:pt x="444870" y="0"/>
                  </a:cubicBezTo>
                  <a:cubicBezTo>
                    <a:pt x="446026" y="36400"/>
                    <a:pt x="436603" y="62700"/>
                    <a:pt x="444870" y="104675"/>
                  </a:cubicBezTo>
                  <a:cubicBezTo>
                    <a:pt x="382732" y="117708"/>
                    <a:pt x="186406" y="105729"/>
                    <a:pt x="0" y="104675"/>
                  </a:cubicBezTo>
                  <a:cubicBezTo>
                    <a:pt x="3707" y="67516"/>
                    <a:pt x="-7835" y="30628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888252029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9" name="Freihandform: Form 68">
              <a:extLst>
                <a:ext uri="{FF2B5EF4-FFF2-40B4-BE49-F238E27FC236}">
                  <a16:creationId xmlns:a16="http://schemas.microsoft.com/office/drawing/2014/main" id="{FB35F9D2-27BA-4700-9015-96538707B771}"/>
                </a:ext>
              </a:extLst>
            </p:cNvPr>
            <p:cNvSpPr/>
            <p:nvPr/>
          </p:nvSpPr>
          <p:spPr>
            <a:xfrm>
              <a:off x="1376737" y="3259685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80251" y="1962"/>
                    <a:pt x="287611" y="-37632"/>
                    <a:pt x="444870" y="0"/>
                  </a:cubicBezTo>
                  <a:cubicBezTo>
                    <a:pt x="445744" y="23004"/>
                    <a:pt x="448404" y="87104"/>
                    <a:pt x="444870" y="104675"/>
                  </a:cubicBezTo>
                  <a:cubicBezTo>
                    <a:pt x="381810" y="109303"/>
                    <a:pt x="166996" y="69323"/>
                    <a:pt x="0" y="104675"/>
                  </a:cubicBezTo>
                  <a:cubicBezTo>
                    <a:pt x="-7541" y="70654"/>
                    <a:pt x="-8853" y="45100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83639" y="19373"/>
                    <a:pt x="382605" y="33482"/>
                    <a:pt x="444870" y="0"/>
                  </a:cubicBezTo>
                  <a:cubicBezTo>
                    <a:pt x="452959" y="22259"/>
                    <a:pt x="436784" y="70882"/>
                    <a:pt x="444870" y="104675"/>
                  </a:cubicBezTo>
                  <a:cubicBezTo>
                    <a:pt x="378592" y="89543"/>
                    <a:pt x="212755" y="78983"/>
                    <a:pt x="0" y="104675"/>
                  </a:cubicBezTo>
                  <a:cubicBezTo>
                    <a:pt x="4717" y="57005"/>
                    <a:pt x="-1269" y="44841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017881424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0" name="Freihandform: Form 69">
              <a:extLst>
                <a:ext uri="{FF2B5EF4-FFF2-40B4-BE49-F238E27FC236}">
                  <a16:creationId xmlns:a16="http://schemas.microsoft.com/office/drawing/2014/main" id="{B7331F33-13D7-4DF6-AFDB-472814C03E42}"/>
                </a:ext>
              </a:extLst>
            </p:cNvPr>
            <p:cNvSpPr/>
            <p:nvPr/>
          </p:nvSpPr>
          <p:spPr>
            <a:xfrm>
              <a:off x="2002171" y="2205082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9534" y="153199"/>
                    <a:pt x="36278" y="126907"/>
                    <a:pt x="54954" y="104675"/>
                  </a:cubicBezTo>
                  <a:cubicBezTo>
                    <a:pt x="75269" y="125546"/>
                    <a:pt x="114309" y="165036"/>
                    <a:pt x="122993" y="172714"/>
                  </a:cubicBezTo>
                  <a:cubicBezTo>
                    <a:pt x="157409" y="154491"/>
                    <a:pt x="243486" y="50433"/>
                    <a:pt x="295707" y="0"/>
                  </a:cubicBezTo>
                  <a:cubicBezTo>
                    <a:pt x="306521" y="3359"/>
                    <a:pt x="328563" y="31131"/>
                    <a:pt x="350662" y="54954"/>
                  </a:cubicBezTo>
                  <a:cubicBezTo>
                    <a:pt x="276262" y="114785"/>
                    <a:pt x="216654" y="174726"/>
                    <a:pt x="122993" y="282623"/>
                  </a:cubicBezTo>
                  <a:cubicBezTo>
                    <a:pt x="90124" y="251499"/>
                    <a:pt x="46828" y="204750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27715" y="134671"/>
                    <a:pt x="39401" y="110823"/>
                    <a:pt x="54954" y="104675"/>
                  </a:cubicBezTo>
                  <a:cubicBezTo>
                    <a:pt x="87791" y="127559"/>
                    <a:pt x="104436" y="151326"/>
                    <a:pt x="122993" y="172714"/>
                  </a:cubicBezTo>
                  <a:cubicBezTo>
                    <a:pt x="148425" y="142280"/>
                    <a:pt x="230271" y="36881"/>
                    <a:pt x="295707" y="0"/>
                  </a:cubicBezTo>
                  <a:cubicBezTo>
                    <a:pt x="309933" y="12127"/>
                    <a:pt x="329846" y="34113"/>
                    <a:pt x="350662" y="54954"/>
                  </a:cubicBezTo>
                  <a:cubicBezTo>
                    <a:pt x="275936" y="137230"/>
                    <a:pt x="212596" y="203085"/>
                    <a:pt x="122993" y="282623"/>
                  </a:cubicBezTo>
                  <a:cubicBezTo>
                    <a:pt x="75751" y="251494"/>
                    <a:pt x="17062" y="187772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668530790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1" name="Freihandform: Form 70">
              <a:extLst>
                <a:ext uri="{FF2B5EF4-FFF2-40B4-BE49-F238E27FC236}">
                  <a16:creationId xmlns:a16="http://schemas.microsoft.com/office/drawing/2014/main" id="{7E1A50B3-C4F1-4232-A444-E88240A70160}"/>
                </a:ext>
              </a:extLst>
            </p:cNvPr>
            <p:cNvSpPr/>
            <p:nvPr/>
          </p:nvSpPr>
          <p:spPr>
            <a:xfrm>
              <a:off x="2002171" y="2519108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0647" y="154249"/>
                    <a:pt x="34109" y="123936"/>
                    <a:pt x="54954" y="104675"/>
                  </a:cubicBezTo>
                  <a:cubicBezTo>
                    <a:pt x="90032" y="131963"/>
                    <a:pt x="92117" y="152557"/>
                    <a:pt x="122993" y="172714"/>
                  </a:cubicBezTo>
                  <a:cubicBezTo>
                    <a:pt x="163052" y="156275"/>
                    <a:pt x="219047" y="53221"/>
                    <a:pt x="295707" y="0"/>
                  </a:cubicBezTo>
                  <a:cubicBezTo>
                    <a:pt x="309264" y="18594"/>
                    <a:pt x="332761" y="32645"/>
                    <a:pt x="350662" y="54954"/>
                  </a:cubicBezTo>
                  <a:cubicBezTo>
                    <a:pt x="237921" y="133910"/>
                    <a:pt x="216504" y="155538"/>
                    <a:pt x="122993" y="282623"/>
                  </a:cubicBezTo>
                  <a:cubicBezTo>
                    <a:pt x="106590" y="268272"/>
                    <a:pt x="14492" y="170856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2665" y="155694"/>
                    <a:pt x="38930" y="130451"/>
                    <a:pt x="54954" y="104675"/>
                  </a:cubicBezTo>
                  <a:cubicBezTo>
                    <a:pt x="86361" y="131105"/>
                    <a:pt x="93055" y="142260"/>
                    <a:pt x="122993" y="172714"/>
                  </a:cubicBezTo>
                  <a:cubicBezTo>
                    <a:pt x="173484" y="99079"/>
                    <a:pt x="269202" y="27672"/>
                    <a:pt x="295707" y="0"/>
                  </a:cubicBezTo>
                  <a:cubicBezTo>
                    <a:pt x="322798" y="26099"/>
                    <a:pt x="337574" y="32839"/>
                    <a:pt x="350662" y="54954"/>
                  </a:cubicBezTo>
                  <a:cubicBezTo>
                    <a:pt x="297127" y="78417"/>
                    <a:pt x="241120" y="176212"/>
                    <a:pt x="122993" y="282623"/>
                  </a:cubicBezTo>
                  <a:cubicBezTo>
                    <a:pt x="89191" y="259200"/>
                    <a:pt x="49424" y="197450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144123227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2" name="Freihandform: Form 71">
              <a:extLst>
                <a:ext uri="{FF2B5EF4-FFF2-40B4-BE49-F238E27FC236}">
                  <a16:creationId xmlns:a16="http://schemas.microsoft.com/office/drawing/2014/main" id="{A6C3B7F5-DCC5-44A2-B632-349014B4A85F}"/>
                </a:ext>
              </a:extLst>
            </p:cNvPr>
            <p:cNvSpPr/>
            <p:nvPr/>
          </p:nvSpPr>
          <p:spPr>
            <a:xfrm>
              <a:off x="2002171" y="2833133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9723" y="148767"/>
                    <a:pt x="46303" y="123068"/>
                    <a:pt x="54954" y="104675"/>
                  </a:cubicBezTo>
                  <a:cubicBezTo>
                    <a:pt x="64735" y="116193"/>
                    <a:pt x="99671" y="160979"/>
                    <a:pt x="122993" y="172714"/>
                  </a:cubicBezTo>
                  <a:cubicBezTo>
                    <a:pt x="168806" y="146845"/>
                    <a:pt x="249709" y="19211"/>
                    <a:pt x="295707" y="0"/>
                  </a:cubicBezTo>
                  <a:cubicBezTo>
                    <a:pt x="321408" y="22820"/>
                    <a:pt x="340231" y="50869"/>
                    <a:pt x="350662" y="54954"/>
                  </a:cubicBezTo>
                  <a:cubicBezTo>
                    <a:pt x="331816" y="100020"/>
                    <a:pt x="166058" y="216844"/>
                    <a:pt x="122993" y="282623"/>
                  </a:cubicBezTo>
                  <a:cubicBezTo>
                    <a:pt x="61777" y="224244"/>
                    <a:pt x="31112" y="170507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6386" y="133929"/>
                    <a:pt x="35958" y="125014"/>
                    <a:pt x="54954" y="104675"/>
                  </a:cubicBezTo>
                  <a:cubicBezTo>
                    <a:pt x="69643" y="121993"/>
                    <a:pt x="102415" y="146883"/>
                    <a:pt x="122993" y="172714"/>
                  </a:cubicBezTo>
                  <a:cubicBezTo>
                    <a:pt x="155369" y="125598"/>
                    <a:pt x="233358" y="73778"/>
                    <a:pt x="295707" y="0"/>
                  </a:cubicBezTo>
                  <a:cubicBezTo>
                    <a:pt x="302344" y="8280"/>
                    <a:pt x="341433" y="46511"/>
                    <a:pt x="350662" y="54954"/>
                  </a:cubicBezTo>
                  <a:cubicBezTo>
                    <a:pt x="286171" y="91076"/>
                    <a:pt x="170969" y="242841"/>
                    <a:pt x="122993" y="282623"/>
                  </a:cubicBezTo>
                  <a:cubicBezTo>
                    <a:pt x="97983" y="270911"/>
                    <a:pt x="51915" y="196007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043622709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3" name="Freihandform: Form 72">
              <a:extLst>
                <a:ext uri="{FF2B5EF4-FFF2-40B4-BE49-F238E27FC236}">
                  <a16:creationId xmlns:a16="http://schemas.microsoft.com/office/drawing/2014/main" id="{7229B062-F6D0-4E9B-AA41-990A2B119CEF}"/>
                </a:ext>
              </a:extLst>
            </p:cNvPr>
            <p:cNvSpPr/>
            <p:nvPr/>
          </p:nvSpPr>
          <p:spPr>
            <a:xfrm>
              <a:off x="2002171" y="3147159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5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8316" y="141742"/>
                    <a:pt x="29783" y="133052"/>
                    <a:pt x="54954" y="104675"/>
                  </a:cubicBezTo>
                  <a:cubicBezTo>
                    <a:pt x="69146" y="122797"/>
                    <a:pt x="94718" y="140369"/>
                    <a:pt x="122993" y="172714"/>
                  </a:cubicBezTo>
                  <a:cubicBezTo>
                    <a:pt x="203509" y="121847"/>
                    <a:pt x="243075" y="68829"/>
                    <a:pt x="295707" y="0"/>
                  </a:cubicBezTo>
                  <a:cubicBezTo>
                    <a:pt x="312921" y="23560"/>
                    <a:pt x="328053" y="24825"/>
                    <a:pt x="350662" y="54955"/>
                  </a:cubicBezTo>
                  <a:cubicBezTo>
                    <a:pt x="266285" y="158369"/>
                    <a:pt x="191048" y="246855"/>
                    <a:pt x="122993" y="282623"/>
                  </a:cubicBezTo>
                  <a:cubicBezTo>
                    <a:pt x="88275" y="256179"/>
                    <a:pt x="12893" y="172549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8102" y="150781"/>
                    <a:pt x="26817" y="125056"/>
                    <a:pt x="54954" y="104675"/>
                  </a:cubicBezTo>
                  <a:cubicBezTo>
                    <a:pt x="74817" y="128151"/>
                    <a:pt x="112050" y="166148"/>
                    <a:pt x="122993" y="172714"/>
                  </a:cubicBezTo>
                  <a:cubicBezTo>
                    <a:pt x="167336" y="98815"/>
                    <a:pt x="234625" y="45356"/>
                    <a:pt x="295707" y="0"/>
                  </a:cubicBezTo>
                  <a:cubicBezTo>
                    <a:pt x="321456" y="27308"/>
                    <a:pt x="330909" y="36423"/>
                    <a:pt x="350662" y="54955"/>
                  </a:cubicBezTo>
                  <a:cubicBezTo>
                    <a:pt x="252443" y="135169"/>
                    <a:pt x="172052" y="207042"/>
                    <a:pt x="122993" y="282623"/>
                  </a:cubicBezTo>
                  <a:cubicBezTo>
                    <a:pt x="51926" y="232938"/>
                    <a:pt x="38221" y="184543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740493685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5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5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74" name="!!">
            <a:extLst>
              <a:ext uri="{FF2B5EF4-FFF2-40B4-BE49-F238E27FC236}">
                <a16:creationId xmlns:a16="http://schemas.microsoft.com/office/drawing/2014/main" id="{38B03F65-E64F-4D4B-B74E-B94EA8FC2F7A}"/>
              </a:ext>
            </a:extLst>
          </p:cNvPr>
          <p:cNvGrpSpPr/>
          <p:nvPr/>
        </p:nvGrpSpPr>
        <p:grpSpPr>
          <a:xfrm>
            <a:off x="-1773865" y="2200110"/>
            <a:ext cx="1404822" cy="2078763"/>
            <a:chOff x="1062711" y="1637219"/>
            <a:chExt cx="1622465" cy="2093504"/>
          </a:xfrm>
          <a:solidFill>
            <a:srgbClr val="CFCFCF"/>
          </a:solidFill>
        </p:grpSpPr>
        <p:sp>
          <p:nvSpPr>
            <p:cNvPr id="75" name="Freihandform: Form 74">
              <a:extLst>
                <a:ext uri="{FF2B5EF4-FFF2-40B4-BE49-F238E27FC236}">
                  <a16:creationId xmlns:a16="http://schemas.microsoft.com/office/drawing/2014/main" id="{4B830921-DBBD-4E7D-84F1-6BD67AF59DB2}"/>
                </a:ext>
              </a:extLst>
            </p:cNvPr>
            <p:cNvSpPr/>
            <p:nvPr/>
          </p:nvSpPr>
          <p:spPr>
            <a:xfrm>
              <a:off x="1062711" y="1637219"/>
              <a:ext cx="1622465" cy="2093504"/>
            </a:xfrm>
            <a:custGeom>
              <a:avLst/>
              <a:gdLst>
                <a:gd name="connsiteX0" fmla="*/ 157013 w 1622465"/>
                <a:gd name="connsiteY0" fmla="*/ 314026 h 2093504"/>
                <a:gd name="connsiteX1" fmla="*/ 444870 w 1622465"/>
                <a:gd name="connsiteY1" fmla="*/ 314026 h 2093504"/>
                <a:gd name="connsiteX2" fmla="*/ 444870 w 1622465"/>
                <a:gd name="connsiteY2" fmla="*/ 471038 h 2093504"/>
                <a:gd name="connsiteX3" fmla="*/ 1177596 w 1622465"/>
                <a:gd name="connsiteY3" fmla="*/ 471038 h 2093504"/>
                <a:gd name="connsiteX4" fmla="*/ 1177596 w 1622465"/>
                <a:gd name="connsiteY4" fmla="*/ 314026 h 2093504"/>
                <a:gd name="connsiteX5" fmla="*/ 1465453 w 1622465"/>
                <a:gd name="connsiteY5" fmla="*/ 314026 h 2093504"/>
                <a:gd name="connsiteX6" fmla="*/ 1465453 w 1622465"/>
                <a:gd name="connsiteY6" fmla="*/ 1936491 h 2093504"/>
                <a:gd name="connsiteX7" fmla="*/ 157013 w 1622465"/>
                <a:gd name="connsiteY7" fmla="*/ 1936491 h 2093504"/>
                <a:gd name="connsiteX8" fmla="*/ 157013 w 1622465"/>
                <a:gd name="connsiteY8" fmla="*/ 314026 h 2093504"/>
                <a:gd name="connsiteX9" fmla="*/ 813850 w 1622465"/>
                <a:gd name="connsiteY9" fmla="*/ 104675 h 2093504"/>
                <a:gd name="connsiteX10" fmla="*/ 889739 w 1622465"/>
                <a:gd name="connsiteY10" fmla="*/ 183182 h 2093504"/>
                <a:gd name="connsiteX11" fmla="*/ 811233 w 1622465"/>
                <a:gd name="connsiteY11" fmla="*/ 261688 h 2093504"/>
                <a:gd name="connsiteX12" fmla="*/ 732726 w 1622465"/>
                <a:gd name="connsiteY12" fmla="*/ 183182 h 2093504"/>
                <a:gd name="connsiteX13" fmla="*/ 813850 w 1622465"/>
                <a:gd name="connsiteY13" fmla="*/ 104675 h 2093504"/>
                <a:gd name="connsiteX14" fmla="*/ 0 w 1622465"/>
                <a:gd name="connsiteY14" fmla="*/ 261688 h 2093504"/>
                <a:gd name="connsiteX15" fmla="*/ 0 w 1622465"/>
                <a:gd name="connsiteY15" fmla="*/ 1988829 h 2093504"/>
                <a:gd name="connsiteX16" fmla="*/ 104675 w 1622465"/>
                <a:gd name="connsiteY16" fmla="*/ 2093504 h 2093504"/>
                <a:gd name="connsiteX17" fmla="*/ 1517791 w 1622465"/>
                <a:gd name="connsiteY17" fmla="*/ 2093504 h 2093504"/>
                <a:gd name="connsiteX18" fmla="*/ 1622466 w 1622465"/>
                <a:gd name="connsiteY18" fmla="*/ 1988829 h 2093504"/>
                <a:gd name="connsiteX19" fmla="*/ 1622466 w 1622465"/>
                <a:gd name="connsiteY19" fmla="*/ 261688 h 2093504"/>
                <a:gd name="connsiteX20" fmla="*/ 1517791 w 1622465"/>
                <a:gd name="connsiteY20" fmla="*/ 157013 h 2093504"/>
                <a:gd name="connsiteX21" fmla="*/ 1072921 w 1622465"/>
                <a:gd name="connsiteY21" fmla="*/ 157013 h 2093504"/>
                <a:gd name="connsiteX22" fmla="*/ 1072921 w 1622465"/>
                <a:gd name="connsiteY22" fmla="*/ 104675 h 2093504"/>
                <a:gd name="connsiteX23" fmla="*/ 968246 w 1622465"/>
                <a:gd name="connsiteY23" fmla="*/ 0 h 2093504"/>
                <a:gd name="connsiteX24" fmla="*/ 654220 w 1622465"/>
                <a:gd name="connsiteY24" fmla="*/ 0 h 2093504"/>
                <a:gd name="connsiteX25" fmla="*/ 549545 w 1622465"/>
                <a:gd name="connsiteY25" fmla="*/ 104675 h 2093504"/>
                <a:gd name="connsiteX26" fmla="*/ 549545 w 1622465"/>
                <a:gd name="connsiteY26" fmla="*/ 157013 h 2093504"/>
                <a:gd name="connsiteX27" fmla="*/ 104675 w 1622465"/>
                <a:gd name="connsiteY27" fmla="*/ 157013 h 2093504"/>
                <a:gd name="connsiteX28" fmla="*/ 0 w 1622465"/>
                <a:gd name="connsiteY28" fmla="*/ 261688 h 209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622465" h="2093504" fill="none" extrusionOk="0">
                  <a:moveTo>
                    <a:pt x="157013" y="314026"/>
                  </a:moveTo>
                  <a:cubicBezTo>
                    <a:pt x="249108" y="294983"/>
                    <a:pt x="403774" y="338981"/>
                    <a:pt x="444870" y="314026"/>
                  </a:cubicBezTo>
                  <a:cubicBezTo>
                    <a:pt x="452118" y="354814"/>
                    <a:pt x="436163" y="401738"/>
                    <a:pt x="444870" y="471038"/>
                  </a:cubicBezTo>
                  <a:cubicBezTo>
                    <a:pt x="794222" y="414075"/>
                    <a:pt x="844798" y="518057"/>
                    <a:pt x="1177596" y="471038"/>
                  </a:cubicBezTo>
                  <a:cubicBezTo>
                    <a:pt x="1174673" y="444191"/>
                    <a:pt x="1191323" y="339225"/>
                    <a:pt x="1177596" y="314026"/>
                  </a:cubicBezTo>
                  <a:cubicBezTo>
                    <a:pt x="1216469" y="301743"/>
                    <a:pt x="1413884" y="293269"/>
                    <a:pt x="1465453" y="314026"/>
                  </a:cubicBezTo>
                  <a:cubicBezTo>
                    <a:pt x="1461478" y="1054391"/>
                    <a:pt x="1565165" y="1690133"/>
                    <a:pt x="1465453" y="1936491"/>
                  </a:cubicBezTo>
                  <a:cubicBezTo>
                    <a:pt x="1301784" y="1989859"/>
                    <a:pt x="525033" y="1833748"/>
                    <a:pt x="157013" y="1936491"/>
                  </a:cubicBezTo>
                  <a:cubicBezTo>
                    <a:pt x="63289" y="1667587"/>
                    <a:pt x="70351" y="591598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7641" y="104927"/>
                    <a:pt x="886749" y="143383"/>
                    <a:pt x="889739" y="183182"/>
                  </a:cubicBezTo>
                  <a:cubicBezTo>
                    <a:pt x="895028" y="228475"/>
                    <a:pt x="863139" y="259554"/>
                    <a:pt x="811233" y="261688"/>
                  </a:cubicBezTo>
                  <a:cubicBezTo>
                    <a:pt x="764497" y="259414"/>
                    <a:pt x="726693" y="231077"/>
                    <a:pt x="732726" y="183182"/>
                  </a:cubicBezTo>
                  <a:cubicBezTo>
                    <a:pt x="729620" y="137396"/>
                    <a:pt x="770018" y="100975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4963" y="696823"/>
                    <a:pt x="91821" y="1532562"/>
                    <a:pt x="0" y="1988829"/>
                  </a:cubicBezTo>
                  <a:cubicBezTo>
                    <a:pt x="-6818" y="2046350"/>
                    <a:pt x="48557" y="2086476"/>
                    <a:pt x="104675" y="2093504"/>
                  </a:cubicBezTo>
                  <a:cubicBezTo>
                    <a:pt x="370157" y="1969427"/>
                    <a:pt x="1260075" y="2157544"/>
                    <a:pt x="1517791" y="2093504"/>
                  </a:cubicBezTo>
                  <a:cubicBezTo>
                    <a:pt x="1573912" y="2092863"/>
                    <a:pt x="1632341" y="2051187"/>
                    <a:pt x="1622466" y="1988829"/>
                  </a:cubicBezTo>
                  <a:cubicBezTo>
                    <a:pt x="1703591" y="1247067"/>
                    <a:pt x="1541643" y="499739"/>
                    <a:pt x="1622466" y="261688"/>
                  </a:cubicBezTo>
                  <a:cubicBezTo>
                    <a:pt x="1621486" y="203749"/>
                    <a:pt x="1582257" y="158389"/>
                    <a:pt x="1517791" y="157013"/>
                  </a:cubicBezTo>
                  <a:cubicBezTo>
                    <a:pt x="1472919" y="139701"/>
                    <a:pt x="1158659" y="174385"/>
                    <a:pt x="1072921" y="157013"/>
                  </a:cubicBezTo>
                  <a:cubicBezTo>
                    <a:pt x="1072585" y="143877"/>
                    <a:pt x="1077491" y="121421"/>
                    <a:pt x="1072921" y="104675"/>
                  </a:cubicBezTo>
                  <a:cubicBezTo>
                    <a:pt x="1073707" y="47766"/>
                    <a:pt x="1029375" y="-923"/>
                    <a:pt x="968246" y="0"/>
                  </a:cubicBezTo>
                  <a:cubicBezTo>
                    <a:pt x="867883" y="2541"/>
                    <a:pt x="749075" y="-7934"/>
                    <a:pt x="654220" y="0"/>
                  </a:cubicBezTo>
                  <a:cubicBezTo>
                    <a:pt x="588983" y="-7886"/>
                    <a:pt x="549983" y="46271"/>
                    <a:pt x="549545" y="104675"/>
                  </a:cubicBezTo>
                  <a:cubicBezTo>
                    <a:pt x="553829" y="130024"/>
                    <a:pt x="553814" y="131178"/>
                    <a:pt x="549545" y="157013"/>
                  </a:cubicBezTo>
                  <a:cubicBezTo>
                    <a:pt x="329757" y="185491"/>
                    <a:pt x="159063" y="124554"/>
                    <a:pt x="104675" y="157013"/>
                  </a:cubicBezTo>
                  <a:cubicBezTo>
                    <a:pt x="47148" y="146477"/>
                    <a:pt x="-1391" y="195130"/>
                    <a:pt x="0" y="261688"/>
                  </a:cubicBezTo>
                  <a:close/>
                </a:path>
                <a:path w="1622465" h="2093504" stroke="0" extrusionOk="0">
                  <a:moveTo>
                    <a:pt x="157013" y="314026"/>
                  </a:moveTo>
                  <a:cubicBezTo>
                    <a:pt x="258654" y="305277"/>
                    <a:pt x="348360" y="323613"/>
                    <a:pt x="444870" y="314026"/>
                  </a:cubicBezTo>
                  <a:cubicBezTo>
                    <a:pt x="447945" y="377894"/>
                    <a:pt x="431697" y="408217"/>
                    <a:pt x="444870" y="471038"/>
                  </a:cubicBezTo>
                  <a:cubicBezTo>
                    <a:pt x="710653" y="415146"/>
                    <a:pt x="874533" y="490088"/>
                    <a:pt x="1177596" y="471038"/>
                  </a:cubicBezTo>
                  <a:cubicBezTo>
                    <a:pt x="1173023" y="424344"/>
                    <a:pt x="1166312" y="368249"/>
                    <a:pt x="1177596" y="314026"/>
                  </a:cubicBezTo>
                  <a:cubicBezTo>
                    <a:pt x="1268470" y="313221"/>
                    <a:pt x="1353014" y="289829"/>
                    <a:pt x="1465453" y="314026"/>
                  </a:cubicBezTo>
                  <a:cubicBezTo>
                    <a:pt x="1456657" y="605252"/>
                    <a:pt x="1467801" y="1289382"/>
                    <a:pt x="1465453" y="1936491"/>
                  </a:cubicBezTo>
                  <a:cubicBezTo>
                    <a:pt x="1124211" y="2042847"/>
                    <a:pt x="674821" y="1834582"/>
                    <a:pt x="157013" y="1936491"/>
                  </a:cubicBezTo>
                  <a:cubicBezTo>
                    <a:pt x="225063" y="1486851"/>
                    <a:pt x="148330" y="563016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5229" y="108259"/>
                    <a:pt x="892406" y="142232"/>
                    <a:pt x="889739" y="183182"/>
                  </a:cubicBezTo>
                  <a:cubicBezTo>
                    <a:pt x="889932" y="228504"/>
                    <a:pt x="860962" y="254960"/>
                    <a:pt x="811233" y="261688"/>
                  </a:cubicBezTo>
                  <a:cubicBezTo>
                    <a:pt x="770784" y="263696"/>
                    <a:pt x="737562" y="226403"/>
                    <a:pt x="732726" y="183182"/>
                  </a:cubicBezTo>
                  <a:cubicBezTo>
                    <a:pt x="732069" y="138592"/>
                    <a:pt x="771074" y="100661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34872" y="813710"/>
                    <a:pt x="26901" y="1159473"/>
                    <a:pt x="0" y="1988829"/>
                  </a:cubicBezTo>
                  <a:cubicBezTo>
                    <a:pt x="6127" y="2040868"/>
                    <a:pt x="43169" y="2101595"/>
                    <a:pt x="104675" y="2093504"/>
                  </a:cubicBezTo>
                  <a:cubicBezTo>
                    <a:pt x="422072" y="2003255"/>
                    <a:pt x="1102333" y="1981140"/>
                    <a:pt x="1517791" y="2093504"/>
                  </a:cubicBezTo>
                  <a:cubicBezTo>
                    <a:pt x="1568466" y="2097467"/>
                    <a:pt x="1624430" y="2045441"/>
                    <a:pt x="1622466" y="1988829"/>
                  </a:cubicBezTo>
                  <a:cubicBezTo>
                    <a:pt x="1652154" y="1182429"/>
                    <a:pt x="1688027" y="740515"/>
                    <a:pt x="1622466" y="261688"/>
                  </a:cubicBezTo>
                  <a:cubicBezTo>
                    <a:pt x="1619013" y="193921"/>
                    <a:pt x="1578363" y="157125"/>
                    <a:pt x="1517791" y="157013"/>
                  </a:cubicBezTo>
                  <a:cubicBezTo>
                    <a:pt x="1460633" y="125202"/>
                    <a:pt x="1219083" y="139908"/>
                    <a:pt x="1072921" y="157013"/>
                  </a:cubicBezTo>
                  <a:cubicBezTo>
                    <a:pt x="1074442" y="141753"/>
                    <a:pt x="1073293" y="111467"/>
                    <a:pt x="1072921" y="104675"/>
                  </a:cubicBezTo>
                  <a:cubicBezTo>
                    <a:pt x="1070123" y="42807"/>
                    <a:pt x="1028203" y="10795"/>
                    <a:pt x="968246" y="0"/>
                  </a:cubicBezTo>
                  <a:cubicBezTo>
                    <a:pt x="919575" y="9051"/>
                    <a:pt x="788280" y="-3364"/>
                    <a:pt x="654220" y="0"/>
                  </a:cubicBezTo>
                  <a:cubicBezTo>
                    <a:pt x="592540" y="-9500"/>
                    <a:pt x="541274" y="45109"/>
                    <a:pt x="549545" y="104675"/>
                  </a:cubicBezTo>
                  <a:cubicBezTo>
                    <a:pt x="553561" y="112542"/>
                    <a:pt x="554208" y="138322"/>
                    <a:pt x="549545" y="157013"/>
                  </a:cubicBezTo>
                  <a:cubicBezTo>
                    <a:pt x="338005" y="170446"/>
                    <a:pt x="211952" y="134653"/>
                    <a:pt x="104675" y="157013"/>
                  </a:cubicBezTo>
                  <a:cubicBezTo>
                    <a:pt x="42333" y="155254"/>
                    <a:pt x="855" y="204811"/>
                    <a:pt x="0" y="261688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265478509">
                    <a:custGeom>
                      <a:avLst/>
                      <a:gdLst>
                        <a:gd name="connsiteX0" fmla="*/ 157013 w 1622465"/>
                        <a:gd name="connsiteY0" fmla="*/ 314026 h 2093504"/>
                        <a:gd name="connsiteX1" fmla="*/ 444870 w 1622465"/>
                        <a:gd name="connsiteY1" fmla="*/ 314026 h 2093504"/>
                        <a:gd name="connsiteX2" fmla="*/ 444870 w 1622465"/>
                        <a:gd name="connsiteY2" fmla="*/ 471038 h 2093504"/>
                        <a:gd name="connsiteX3" fmla="*/ 1177596 w 1622465"/>
                        <a:gd name="connsiteY3" fmla="*/ 471038 h 2093504"/>
                        <a:gd name="connsiteX4" fmla="*/ 1177596 w 1622465"/>
                        <a:gd name="connsiteY4" fmla="*/ 314026 h 2093504"/>
                        <a:gd name="connsiteX5" fmla="*/ 1465453 w 1622465"/>
                        <a:gd name="connsiteY5" fmla="*/ 314026 h 2093504"/>
                        <a:gd name="connsiteX6" fmla="*/ 1465453 w 1622465"/>
                        <a:gd name="connsiteY6" fmla="*/ 1936491 h 2093504"/>
                        <a:gd name="connsiteX7" fmla="*/ 157013 w 1622465"/>
                        <a:gd name="connsiteY7" fmla="*/ 1936491 h 2093504"/>
                        <a:gd name="connsiteX8" fmla="*/ 157013 w 1622465"/>
                        <a:gd name="connsiteY8" fmla="*/ 314026 h 2093504"/>
                        <a:gd name="connsiteX9" fmla="*/ 813850 w 1622465"/>
                        <a:gd name="connsiteY9" fmla="*/ 104675 h 2093504"/>
                        <a:gd name="connsiteX10" fmla="*/ 889739 w 1622465"/>
                        <a:gd name="connsiteY10" fmla="*/ 183182 h 2093504"/>
                        <a:gd name="connsiteX11" fmla="*/ 811233 w 1622465"/>
                        <a:gd name="connsiteY11" fmla="*/ 261688 h 2093504"/>
                        <a:gd name="connsiteX12" fmla="*/ 732726 w 1622465"/>
                        <a:gd name="connsiteY12" fmla="*/ 183182 h 2093504"/>
                        <a:gd name="connsiteX13" fmla="*/ 813850 w 1622465"/>
                        <a:gd name="connsiteY13" fmla="*/ 104675 h 2093504"/>
                        <a:gd name="connsiteX14" fmla="*/ 0 w 1622465"/>
                        <a:gd name="connsiteY14" fmla="*/ 261688 h 2093504"/>
                        <a:gd name="connsiteX15" fmla="*/ 0 w 1622465"/>
                        <a:gd name="connsiteY15" fmla="*/ 1988829 h 2093504"/>
                        <a:gd name="connsiteX16" fmla="*/ 104675 w 1622465"/>
                        <a:gd name="connsiteY16" fmla="*/ 2093504 h 2093504"/>
                        <a:gd name="connsiteX17" fmla="*/ 1517791 w 1622465"/>
                        <a:gd name="connsiteY17" fmla="*/ 2093504 h 2093504"/>
                        <a:gd name="connsiteX18" fmla="*/ 1622466 w 1622465"/>
                        <a:gd name="connsiteY18" fmla="*/ 1988829 h 2093504"/>
                        <a:gd name="connsiteX19" fmla="*/ 1622466 w 1622465"/>
                        <a:gd name="connsiteY19" fmla="*/ 261688 h 2093504"/>
                        <a:gd name="connsiteX20" fmla="*/ 1517791 w 1622465"/>
                        <a:gd name="connsiteY20" fmla="*/ 157013 h 2093504"/>
                        <a:gd name="connsiteX21" fmla="*/ 1072921 w 1622465"/>
                        <a:gd name="connsiteY21" fmla="*/ 157013 h 2093504"/>
                        <a:gd name="connsiteX22" fmla="*/ 1072921 w 1622465"/>
                        <a:gd name="connsiteY22" fmla="*/ 104675 h 2093504"/>
                        <a:gd name="connsiteX23" fmla="*/ 968246 w 1622465"/>
                        <a:gd name="connsiteY23" fmla="*/ 0 h 2093504"/>
                        <a:gd name="connsiteX24" fmla="*/ 654220 w 1622465"/>
                        <a:gd name="connsiteY24" fmla="*/ 0 h 2093504"/>
                        <a:gd name="connsiteX25" fmla="*/ 549545 w 1622465"/>
                        <a:gd name="connsiteY25" fmla="*/ 104675 h 2093504"/>
                        <a:gd name="connsiteX26" fmla="*/ 549545 w 1622465"/>
                        <a:gd name="connsiteY26" fmla="*/ 157013 h 2093504"/>
                        <a:gd name="connsiteX27" fmla="*/ 104675 w 1622465"/>
                        <a:gd name="connsiteY27" fmla="*/ 157013 h 2093504"/>
                        <a:gd name="connsiteX28" fmla="*/ 0 w 1622465"/>
                        <a:gd name="connsiteY28" fmla="*/ 261688 h 2093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622465" h="2093504">
                          <a:moveTo>
                            <a:pt x="157013" y="314026"/>
                          </a:moveTo>
                          <a:lnTo>
                            <a:pt x="444870" y="314026"/>
                          </a:lnTo>
                          <a:lnTo>
                            <a:pt x="444870" y="471038"/>
                          </a:lnTo>
                          <a:lnTo>
                            <a:pt x="1177596" y="471038"/>
                          </a:lnTo>
                          <a:lnTo>
                            <a:pt x="1177596" y="314026"/>
                          </a:lnTo>
                          <a:lnTo>
                            <a:pt x="1465453" y="314026"/>
                          </a:lnTo>
                          <a:lnTo>
                            <a:pt x="1465453" y="1936491"/>
                          </a:lnTo>
                          <a:lnTo>
                            <a:pt x="157013" y="1936491"/>
                          </a:lnTo>
                          <a:lnTo>
                            <a:pt x="157013" y="314026"/>
                          </a:lnTo>
                          <a:close/>
                          <a:moveTo>
                            <a:pt x="813850" y="104675"/>
                          </a:moveTo>
                          <a:cubicBezTo>
                            <a:pt x="855720" y="104675"/>
                            <a:pt x="889739" y="141312"/>
                            <a:pt x="889739" y="183182"/>
                          </a:cubicBezTo>
                          <a:cubicBezTo>
                            <a:pt x="889739" y="227669"/>
                            <a:pt x="855720" y="261688"/>
                            <a:pt x="811233" y="261688"/>
                          </a:cubicBezTo>
                          <a:cubicBezTo>
                            <a:pt x="766746" y="261688"/>
                            <a:pt x="732726" y="227669"/>
                            <a:pt x="732726" y="183182"/>
                          </a:cubicBezTo>
                          <a:cubicBezTo>
                            <a:pt x="732726" y="138695"/>
                            <a:pt x="766746" y="104675"/>
                            <a:pt x="813850" y="104675"/>
                          </a:cubicBezTo>
                          <a:close/>
                          <a:moveTo>
                            <a:pt x="0" y="261688"/>
                          </a:moveTo>
                          <a:lnTo>
                            <a:pt x="0" y="1988829"/>
                          </a:lnTo>
                          <a:cubicBezTo>
                            <a:pt x="0" y="2046400"/>
                            <a:pt x="47104" y="2093504"/>
                            <a:pt x="104675" y="2093504"/>
                          </a:cubicBezTo>
                          <a:lnTo>
                            <a:pt x="1517791" y="2093504"/>
                          </a:lnTo>
                          <a:cubicBezTo>
                            <a:pt x="1575362" y="2093504"/>
                            <a:pt x="1622466" y="2046400"/>
                            <a:pt x="1622466" y="1988829"/>
                          </a:cubicBezTo>
                          <a:lnTo>
                            <a:pt x="1622466" y="261688"/>
                          </a:lnTo>
                          <a:cubicBezTo>
                            <a:pt x="1622466" y="204117"/>
                            <a:pt x="1575362" y="157013"/>
                            <a:pt x="1517791" y="157013"/>
                          </a:cubicBezTo>
                          <a:lnTo>
                            <a:pt x="1072921" y="157013"/>
                          </a:lnTo>
                          <a:lnTo>
                            <a:pt x="1072921" y="104675"/>
                          </a:lnTo>
                          <a:cubicBezTo>
                            <a:pt x="1072921" y="47104"/>
                            <a:pt x="1025817" y="0"/>
                            <a:pt x="968246" y="0"/>
                          </a:cubicBezTo>
                          <a:lnTo>
                            <a:pt x="654220" y="0"/>
                          </a:lnTo>
                          <a:cubicBezTo>
                            <a:pt x="596649" y="0"/>
                            <a:pt x="549545" y="47104"/>
                            <a:pt x="549545" y="104675"/>
                          </a:cubicBezTo>
                          <a:lnTo>
                            <a:pt x="549545" y="157013"/>
                          </a:lnTo>
                          <a:lnTo>
                            <a:pt x="104675" y="157013"/>
                          </a:lnTo>
                          <a:cubicBezTo>
                            <a:pt x="47104" y="157013"/>
                            <a:pt x="0" y="204117"/>
                            <a:pt x="0" y="26168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6" name="Freihandform: Form 75">
              <a:extLst>
                <a:ext uri="{FF2B5EF4-FFF2-40B4-BE49-F238E27FC236}">
                  <a16:creationId xmlns:a16="http://schemas.microsoft.com/office/drawing/2014/main" id="{95525B07-B70F-4AAD-82AD-DF9E5630AB38}"/>
                </a:ext>
              </a:extLst>
            </p:cNvPr>
            <p:cNvSpPr/>
            <p:nvPr/>
          </p:nvSpPr>
          <p:spPr>
            <a:xfrm>
              <a:off x="1376737" y="2317608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63903" y="-20651"/>
                    <a:pt x="243232" y="23737"/>
                    <a:pt x="444870" y="0"/>
                  </a:cubicBezTo>
                  <a:cubicBezTo>
                    <a:pt x="444834" y="39103"/>
                    <a:pt x="439437" y="76834"/>
                    <a:pt x="444870" y="104675"/>
                  </a:cubicBezTo>
                  <a:cubicBezTo>
                    <a:pt x="376008" y="110393"/>
                    <a:pt x="158164" y="131674"/>
                    <a:pt x="0" y="104675"/>
                  </a:cubicBezTo>
                  <a:cubicBezTo>
                    <a:pt x="4708" y="53163"/>
                    <a:pt x="192" y="18301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33513" y="12591"/>
                    <a:pt x="360519" y="22829"/>
                    <a:pt x="444870" y="0"/>
                  </a:cubicBezTo>
                  <a:cubicBezTo>
                    <a:pt x="453716" y="45439"/>
                    <a:pt x="447652" y="92879"/>
                    <a:pt x="444870" y="104675"/>
                  </a:cubicBezTo>
                  <a:cubicBezTo>
                    <a:pt x="367439" y="129084"/>
                    <a:pt x="204492" y="76735"/>
                    <a:pt x="0" y="104675"/>
                  </a:cubicBezTo>
                  <a:cubicBezTo>
                    <a:pt x="4865" y="91809"/>
                    <a:pt x="-6529" y="34279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34519420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7" name="Freihandform: Form 76">
              <a:extLst>
                <a:ext uri="{FF2B5EF4-FFF2-40B4-BE49-F238E27FC236}">
                  <a16:creationId xmlns:a16="http://schemas.microsoft.com/office/drawing/2014/main" id="{A99F3EB7-979C-49B7-BA47-AAD072FC8B63}"/>
                </a:ext>
              </a:extLst>
            </p:cNvPr>
            <p:cNvSpPr/>
            <p:nvPr/>
          </p:nvSpPr>
          <p:spPr>
            <a:xfrm>
              <a:off x="1376737" y="2631633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64537" y="38559"/>
                    <a:pt x="287805" y="19579"/>
                    <a:pt x="444870" y="0"/>
                  </a:cubicBezTo>
                  <a:cubicBezTo>
                    <a:pt x="446202" y="34664"/>
                    <a:pt x="447389" y="82069"/>
                    <a:pt x="444870" y="104675"/>
                  </a:cubicBezTo>
                  <a:cubicBezTo>
                    <a:pt x="336892" y="98152"/>
                    <a:pt x="93418" y="132781"/>
                    <a:pt x="0" y="104675"/>
                  </a:cubicBezTo>
                  <a:cubicBezTo>
                    <a:pt x="-2956" y="89200"/>
                    <a:pt x="-3036" y="13606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69400" y="3451"/>
                    <a:pt x="388440" y="-8675"/>
                    <a:pt x="444870" y="0"/>
                  </a:cubicBezTo>
                  <a:cubicBezTo>
                    <a:pt x="447370" y="11556"/>
                    <a:pt x="438421" y="62370"/>
                    <a:pt x="444870" y="104675"/>
                  </a:cubicBezTo>
                  <a:cubicBezTo>
                    <a:pt x="313090" y="114335"/>
                    <a:pt x="143906" y="80787"/>
                    <a:pt x="0" y="104675"/>
                  </a:cubicBezTo>
                  <a:cubicBezTo>
                    <a:pt x="7026" y="76980"/>
                    <a:pt x="3354" y="47542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54952573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8" name="Freihandform: Form 77">
              <a:extLst>
                <a:ext uri="{FF2B5EF4-FFF2-40B4-BE49-F238E27FC236}">
                  <a16:creationId xmlns:a16="http://schemas.microsoft.com/office/drawing/2014/main" id="{17E1249A-A2D3-47FF-A180-351E11B26F87}"/>
                </a:ext>
              </a:extLst>
            </p:cNvPr>
            <p:cNvSpPr/>
            <p:nvPr/>
          </p:nvSpPr>
          <p:spPr>
            <a:xfrm>
              <a:off x="1376737" y="2945659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30531" y="31005"/>
                    <a:pt x="378936" y="-31459"/>
                    <a:pt x="444870" y="0"/>
                  </a:cubicBezTo>
                  <a:cubicBezTo>
                    <a:pt x="446722" y="11277"/>
                    <a:pt x="444622" y="59205"/>
                    <a:pt x="444870" y="104675"/>
                  </a:cubicBezTo>
                  <a:cubicBezTo>
                    <a:pt x="248946" y="123203"/>
                    <a:pt x="92598" y="138199"/>
                    <a:pt x="0" y="104675"/>
                  </a:cubicBezTo>
                  <a:cubicBezTo>
                    <a:pt x="9335" y="78827"/>
                    <a:pt x="5810" y="11783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24260" y="25284"/>
                    <a:pt x="350175" y="33172"/>
                    <a:pt x="444870" y="0"/>
                  </a:cubicBezTo>
                  <a:cubicBezTo>
                    <a:pt x="446026" y="36400"/>
                    <a:pt x="436603" y="62700"/>
                    <a:pt x="444870" y="104675"/>
                  </a:cubicBezTo>
                  <a:cubicBezTo>
                    <a:pt x="382732" y="117708"/>
                    <a:pt x="186406" y="105729"/>
                    <a:pt x="0" y="104675"/>
                  </a:cubicBezTo>
                  <a:cubicBezTo>
                    <a:pt x="3707" y="67516"/>
                    <a:pt x="-7835" y="30628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888252029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9" name="Freihandform: Form 78">
              <a:extLst>
                <a:ext uri="{FF2B5EF4-FFF2-40B4-BE49-F238E27FC236}">
                  <a16:creationId xmlns:a16="http://schemas.microsoft.com/office/drawing/2014/main" id="{EC31E741-8526-4A73-B517-B910540862FF}"/>
                </a:ext>
              </a:extLst>
            </p:cNvPr>
            <p:cNvSpPr/>
            <p:nvPr/>
          </p:nvSpPr>
          <p:spPr>
            <a:xfrm>
              <a:off x="1376737" y="3259685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80251" y="1962"/>
                    <a:pt x="287611" y="-37632"/>
                    <a:pt x="444870" y="0"/>
                  </a:cubicBezTo>
                  <a:cubicBezTo>
                    <a:pt x="445744" y="23004"/>
                    <a:pt x="448404" y="87104"/>
                    <a:pt x="444870" y="104675"/>
                  </a:cubicBezTo>
                  <a:cubicBezTo>
                    <a:pt x="381810" y="109303"/>
                    <a:pt x="166996" y="69323"/>
                    <a:pt x="0" y="104675"/>
                  </a:cubicBezTo>
                  <a:cubicBezTo>
                    <a:pt x="-7541" y="70654"/>
                    <a:pt x="-8853" y="45100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83639" y="19373"/>
                    <a:pt x="382605" y="33482"/>
                    <a:pt x="444870" y="0"/>
                  </a:cubicBezTo>
                  <a:cubicBezTo>
                    <a:pt x="452959" y="22259"/>
                    <a:pt x="436784" y="70882"/>
                    <a:pt x="444870" y="104675"/>
                  </a:cubicBezTo>
                  <a:cubicBezTo>
                    <a:pt x="378592" y="89543"/>
                    <a:pt x="212755" y="78983"/>
                    <a:pt x="0" y="104675"/>
                  </a:cubicBezTo>
                  <a:cubicBezTo>
                    <a:pt x="4717" y="57005"/>
                    <a:pt x="-1269" y="44841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017881424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0" name="Freihandform: Form 79">
              <a:extLst>
                <a:ext uri="{FF2B5EF4-FFF2-40B4-BE49-F238E27FC236}">
                  <a16:creationId xmlns:a16="http://schemas.microsoft.com/office/drawing/2014/main" id="{DB09B315-4FB4-43A1-9925-4945C97E57AB}"/>
                </a:ext>
              </a:extLst>
            </p:cNvPr>
            <p:cNvSpPr/>
            <p:nvPr/>
          </p:nvSpPr>
          <p:spPr>
            <a:xfrm>
              <a:off x="2002171" y="2205082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9534" y="153199"/>
                    <a:pt x="36278" y="126907"/>
                    <a:pt x="54954" y="104675"/>
                  </a:cubicBezTo>
                  <a:cubicBezTo>
                    <a:pt x="75269" y="125546"/>
                    <a:pt x="114309" y="165036"/>
                    <a:pt x="122993" y="172714"/>
                  </a:cubicBezTo>
                  <a:cubicBezTo>
                    <a:pt x="157409" y="154491"/>
                    <a:pt x="243486" y="50433"/>
                    <a:pt x="295707" y="0"/>
                  </a:cubicBezTo>
                  <a:cubicBezTo>
                    <a:pt x="306521" y="3359"/>
                    <a:pt x="328563" y="31131"/>
                    <a:pt x="350662" y="54954"/>
                  </a:cubicBezTo>
                  <a:cubicBezTo>
                    <a:pt x="276262" y="114785"/>
                    <a:pt x="216654" y="174726"/>
                    <a:pt x="122993" y="282623"/>
                  </a:cubicBezTo>
                  <a:cubicBezTo>
                    <a:pt x="90124" y="251499"/>
                    <a:pt x="46828" y="204750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27715" y="134671"/>
                    <a:pt x="39401" y="110823"/>
                    <a:pt x="54954" y="104675"/>
                  </a:cubicBezTo>
                  <a:cubicBezTo>
                    <a:pt x="87791" y="127559"/>
                    <a:pt x="104436" y="151326"/>
                    <a:pt x="122993" y="172714"/>
                  </a:cubicBezTo>
                  <a:cubicBezTo>
                    <a:pt x="148425" y="142280"/>
                    <a:pt x="230271" y="36881"/>
                    <a:pt x="295707" y="0"/>
                  </a:cubicBezTo>
                  <a:cubicBezTo>
                    <a:pt x="309933" y="12127"/>
                    <a:pt x="329846" y="34113"/>
                    <a:pt x="350662" y="54954"/>
                  </a:cubicBezTo>
                  <a:cubicBezTo>
                    <a:pt x="275936" y="137230"/>
                    <a:pt x="212596" y="203085"/>
                    <a:pt x="122993" y="282623"/>
                  </a:cubicBezTo>
                  <a:cubicBezTo>
                    <a:pt x="75751" y="251494"/>
                    <a:pt x="17062" y="187772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668530790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1" name="Freihandform: Form 80">
              <a:extLst>
                <a:ext uri="{FF2B5EF4-FFF2-40B4-BE49-F238E27FC236}">
                  <a16:creationId xmlns:a16="http://schemas.microsoft.com/office/drawing/2014/main" id="{6861DB74-FA22-4251-A627-C31D274F1997}"/>
                </a:ext>
              </a:extLst>
            </p:cNvPr>
            <p:cNvSpPr/>
            <p:nvPr/>
          </p:nvSpPr>
          <p:spPr>
            <a:xfrm>
              <a:off x="2002171" y="2519108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0647" y="154249"/>
                    <a:pt x="34109" y="123936"/>
                    <a:pt x="54954" y="104675"/>
                  </a:cubicBezTo>
                  <a:cubicBezTo>
                    <a:pt x="90032" y="131963"/>
                    <a:pt x="92117" y="152557"/>
                    <a:pt x="122993" y="172714"/>
                  </a:cubicBezTo>
                  <a:cubicBezTo>
                    <a:pt x="163052" y="156275"/>
                    <a:pt x="219047" y="53221"/>
                    <a:pt x="295707" y="0"/>
                  </a:cubicBezTo>
                  <a:cubicBezTo>
                    <a:pt x="309264" y="18594"/>
                    <a:pt x="332761" y="32645"/>
                    <a:pt x="350662" y="54954"/>
                  </a:cubicBezTo>
                  <a:cubicBezTo>
                    <a:pt x="237921" y="133910"/>
                    <a:pt x="216504" y="155538"/>
                    <a:pt x="122993" y="282623"/>
                  </a:cubicBezTo>
                  <a:cubicBezTo>
                    <a:pt x="106590" y="268272"/>
                    <a:pt x="14492" y="170856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2665" y="155694"/>
                    <a:pt x="38930" y="130451"/>
                    <a:pt x="54954" y="104675"/>
                  </a:cubicBezTo>
                  <a:cubicBezTo>
                    <a:pt x="86361" y="131105"/>
                    <a:pt x="93055" y="142260"/>
                    <a:pt x="122993" y="172714"/>
                  </a:cubicBezTo>
                  <a:cubicBezTo>
                    <a:pt x="173484" y="99079"/>
                    <a:pt x="269202" y="27672"/>
                    <a:pt x="295707" y="0"/>
                  </a:cubicBezTo>
                  <a:cubicBezTo>
                    <a:pt x="322798" y="26099"/>
                    <a:pt x="337574" y="32839"/>
                    <a:pt x="350662" y="54954"/>
                  </a:cubicBezTo>
                  <a:cubicBezTo>
                    <a:pt x="297127" y="78417"/>
                    <a:pt x="241120" y="176212"/>
                    <a:pt x="122993" y="282623"/>
                  </a:cubicBezTo>
                  <a:cubicBezTo>
                    <a:pt x="89191" y="259200"/>
                    <a:pt x="49424" y="197450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144123227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2" name="Freihandform: Form 81">
              <a:extLst>
                <a:ext uri="{FF2B5EF4-FFF2-40B4-BE49-F238E27FC236}">
                  <a16:creationId xmlns:a16="http://schemas.microsoft.com/office/drawing/2014/main" id="{6D5DC8F4-A073-479C-83DF-C5F1CEA46E92}"/>
                </a:ext>
              </a:extLst>
            </p:cNvPr>
            <p:cNvSpPr/>
            <p:nvPr/>
          </p:nvSpPr>
          <p:spPr>
            <a:xfrm>
              <a:off x="2002171" y="2833133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9723" y="148767"/>
                    <a:pt x="46303" y="123068"/>
                    <a:pt x="54954" y="104675"/>
                  </a:cubicBezTo>
                  <a:cubicBezTo>
                    <a:pt x="64735" y="116193"/>
                    <a:pt x="99671" y="160979"/>
                    <a:pt x="122993" y="172714"/>
                  </a:cubicBezTo>
                  <a:cubicBezTo>
                    <a:pt x="168806" y="146845"/>
                    <a:pt x="249709" y="19211"/>
                    <a:pt x="295707" y="0"/>
                  </a:cubicBezTo>
                  <a:cubicBezTo>
                    <a:pt x="321408" y="22820"/>
                    <a:pt x="340231" y="50869"/>
                    <a:pt x="350662" y="54954"/>
                  </a:cubicBezTo>
                  <a:cubicBezTo>
                    <a:pt x="331816" y="100020"/>
                    <a:pt x="166058" y="216844"/>
                    <a:pt x="122993" y="282623"/>
                  </a:cubicBezTo>
                  <a:cubicBezTo>
                    <a:pt x="61777" y="224244"/>
                    <a:pt x="31112" y="170507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6386" y="133929"/>
                    <a:pt x="35958" y="125014"/>
                    <a:pt x="54954" y="104675"/>
                  </a:cubicBezTo>
                  <a:cubicBezTo>
                    <a:pt x="69643" y="121993"/>
                    <a:pt x="102415" y="146883"/>
                    <a:pt x="122993" y="172714"/>
                  </a:cubicBezTo>
                  <a:cubicBezTo>
                    <a:pt x="155369" y="125598"/>
                    <a:pt x="233358" y="73778"/>
                    <a:pt x="295707" y="0"/>
                  </a:cubicBezTo>
                  <a:cubicBezTo>
                    <a:pt x="302344" y="8280"/>
                    <a:pt x="341433" y="46511"/>
                    <a:pt x="350662" y="54954"/>
                  </a:cubicBezTo>
                  <a:cubicBezTo>
                    <a:pt x="286171" y="91076"/>
                    <a:pt x="170969" y="242841"/>
                    <a:pt x="122993" y="282623"/>
                  </a:cubicBezTo>
                  <a:cubicBezTo>
                    <a:pt x="97983" y="270911"/>
                    <a:pt x="51915" y="196007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043622709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3" name="Freihandform: Form 82">
              <a:extLst>
                <a:ext uri="{FF2B5EF4-FFF2-40B4-BE49-F238E27FC236}">
                  <a16:creationId xmlns:a16="http://schemas.microsoft.com/office/drawing/2014/main" id="{F4031089-D17E-47CF-B47B-2D505C64F738}"/>
                </a:ext>
              </a:extLst>
            </p:cNvPr>
            <p:cNvSpPr/>
            <p:nvPr/>
          </p:nvSpPr>
          <p:spPr>
            <a:xfrm>
              <a:off x="2002171" y="3147159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5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8316" y="141742"/>
                    <a:pt x="29783" y="133052"/>
                    <a:pt x="54954" y="104675"/>
                  </a:cubicBezTo>
                  <a:cubicBezTo>
                    <a:pt x="69146" y="122797"/>
                    <a:pt x="94718" y="140369"/>
                    <a:pt x="122993" y="172714"/>
                  </a:cubicBezTo>
                  <a:cubicBezTo>
                    <a:pt x="203509" y="121847"/>
                    <a:pt x="243075" y="68829"/>
                    <a:pt x="295707" y="0"/>
                  </a:cubicBezTo>
                  <a:cubicBezTo>
                    <a:pt x="312921" y="23560"/>
                    <a:pt x="328053" y="24825"/>
                    <a:pt x="350662" y="54955"/>
                  </a:cubicBezTo>
                  <a:cubicBezTo>
                    <a:pt x="266285" y="158369"/>
                    <a:pt x="191048" y="246855"/>
                    <a:pt x="122993" y="282623"/>
                  </a:cubicBezTo>
                  <a:cubicBezTo>
                    <a:pt x="88275" y="256179"/>
                    <a:pt x="12893" y="172549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8102" y="150781"/>
                    <a:pt x="26817" y="125056"/>
                    <a:pt x="54954" y="104675"/>
                  </a:cubicBezTo>
                  <a:cubicBezTo>
                    <a:pt x="74817" y="128151"/>
                    <a:pt x="112050" y="166148"/>
                    <a:pt x="122993" y="172714"/>
                  </a:cubicBezTo>
                  <a:cubicBezTo>
                    <a:pt x="167336" y="98815"/>
                    <a:pt x="234625" y="45356"/>
                    <a:pt x="295707" y="0"/>
                  </a:cubicBezTo>
                  <a:cubicBezTo>
                    <a:pt x="321456" y="27308"/>
                    <a:pt x="330909" y="36423"/>
                    <a:pt x="350662" y="54955"/>
                  </a:cubicBezTo>
                  <a:cubicBezTo>
                    <a:pt x="252443" y="135169"/>
                    <a:pt x="172052" y="207042"/>
                    <a:pt x="122993" y="282623"/>
                  </a:cubicBezTo>
                  <a:cubicBezTo>
                    <a:pt x="51926" y="232938"/>
                    <a:pt x="38221" y="184543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740493685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5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5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84" name="!!">
            <a:extLst>
              <a:ext uri="{FF2B5EF4-FFF2-40B4-BE49-F238E27FC236}">
                <a16:creationId xmlns:a16="http://schemas.microsoft.com/office/drawing/2014/main" id="{7C24D504-C392-4005-A910-4442D50AD025}"/>
              </a:ext>
            </a:extLst>
          </p:cNvPr>
          <p:cNvGrpSpPr/>
          <p:nvPr/>
        </p:nvGrpSpPr>
        <p:grpSpPr>
          <a:xfrm>
            <a:off x="-1702094" y="2529806"/>
            <a:ext cx="1404822" cy="2078763"/>
            <a:chOff x="1062711" y="1637219"/>
            <a:chExt cx="1622465" cy="2093504"/>
          </a:xfrm>
          <a:solidFill>
            <a:srgbClr val="009899"/>
          </a:solidFill>
        </p:grpSpPr>
        <p:sp>
          <p:nvSpPr>
            <p:cNvPr id="85" name="Freihandform: Form 84">
              <a:extLst>
                <a:ext uri="{FF2B5EF4-FFF2-40B4-BE49-F238E27FC236}">
                  <a16:creationId xmlns:a16="http://schemas.microsoft.com/office/drawing/2014/main" id="{5A974EE8-F1D7-4645-B081-9CD3A5289144}"/>
                </a:ext>
              </a:extLst>
            </p:cNvPr>
            <p:cNvSpPr/>
            <p:nvPr/>
          </p:nvSpPr>
          <p:spPr>
            <a:xfrm>
              <a:off x="1062711" y="1637219"/>
              <a:ext cx="1622465" cy="2093504"/>
            </a:xfrm>
            <a:custGeom>
              <a:avLst/>
              <a:gdLst>
                <a:gd name="connsiteX0" fmla="*/ 157013 w 1622465"/>
                <a:gd name="connsiteY0" fmla="*/ 314026 h 2093504"/>
                <a:gd name="connsiteX1" fmla="*/ 444870 w 1622465"/>
                <a:gd name="connsiteY1" fmla="*/ 314026 h 2093504"/>
                <a:gd name="connsiteX2" fmla="*/ 444870 w 1622465"/>
                <a:gd name="connsiteY2" fmla="*/ 471038 h 2093504"/>
                <a:gd name="connsiteX3" fmla="*/ 1177596 w 1622465"/>
                <a:gd name="connsiteY3" fmla="*/ 471038 h 2093504"/>
                <a:gd name="connsiteX4" fmla="*/ 1177596 w 1622465"/>
                <a:gd name="connsiteY4" fmla="*/ 314026 h 2093504"/>
                <a:gd name="connsiteX5" fmla="*/ 1465453 w 1622465"/>
                <a:gd name="connsiteY5" fmla="*/ 314026 h 2093504"/>
                <a:gd name="connsiteX6" fmla="*/ 1465453 w 1622465"/>
                <a:gd name="connsiteY6" fmla="*/ 1936491 h 2093504"/>
                <a:gd name="connsiteX7" fmla="*/ 157013 w 1622465"/>
                <a:gd name="connsiteY7" fmla="*/ 1936491 h 2093504"/>
                <a:gd name="connsiteX8" fmla="*/ 157013 w 1622465"/>
                <a:gd name="connsiteY8" fmla="*/ 314026 h 2093504"/>
                <a:gd name="connsiteX9" fmla="*/ 813850 w 1622465"/>
                <a:gd name="connsiteY9" fmla="*/ 104675 h 2093504"/>
                <a:gd name="connsiteX10" fmla="*/ 889739 w 1622465"/>
                <a:gd name="connsiteY10" fmla="*/ 183182 h 2093504"/>
                <a:gd name="connsiteX11" fmla="*/ 811233 w 1622465"/>
                <a:gd name="connsiteY11" fmla="*/ 261688 h 2093504"/>
                <a:gd name="connsiteX12" fmla="*/ 732726 w 1622465"/>
                <a:gd name="connsiteY12" fmla="*/ 183182 h 2093504"/>
                <a:gd name="connsiteX13" fmla="*/ 813850 w 1622465"/>
                <a:gd name="connsiteY13" fmla="*/ 104675 h 2093504"/>
                <a:gd name="connsiteX14" fmla="*/ 0 w 1622465"/>
                <a:gd name="connsiteY14" fmla="*/ 261688 h 2093504"/>
                <a:gd name="connsiteX15" fmla="*/ 0 w 1622465"/>
                <a:gd name="connsiteY15" fmla="*/ 1988829 h 2093504"/>
                <a:gd name="connsiteX16" fmla="*/ 104675 w 1622465"/>
                <a:gd name="connsiteY16" fmla="*/ 2093504 h 2093504"/>
                <a:gd name="connsiteX17" fmla="*/ 1517791 w 1622465"/>
                <a:gd name="connsiteY17" fmla="*/ 2093504 h 2093504"/>
                <a:gd name="connsiteX18" fmla="*/ 1622466 w 1622465"/>
                <a:gd name="connsiteY18" fmla="*/ 1988829 h 2093504"/>
                <a:gd name="connsiteX19" fmla="*/ 1622466 w 1622465"/>
                <a:gd name="connsiteY19" fmla="*/ 261688 h 2093504"/>
                <a:gd name="connsiteX20" fmla="*/ 1517791 w 1622465"/>
                <a:gd name="connsiteY20" fmla="*/ 157013 h 2093504"/>
                <a:gd name="connsiteX21" fmla="*/ 1072921 w 1622465"/>
                <a:gd name="connsiteY21" fmla="*/ 157013 h 2093504"/>
                <a:gd name="connsiteX22" fmla="*/ 1072921 w 1622465"/>
                <a:gd name="connsiteY22" fmla="*/ 104675 h 2093504"/>
                <a:gd name="connsiteX23" fmla="*/ 968246 w 1622465"/>
                <a:gd name="connsiteY23" fmla="*/ 0 h 2093504"/>
                <a:gd name="connsiteX24" fmla="*/ 654220 w 1622465"/>
                <a:gd name="connsiteY24" fmla="*/ 0 h 2093504"/>
                <a:gd name="connsiteX25" fmla="*/ 549545 w 1622465"/>
                <a:gd name="connsiteY25" fmla="*/ 104675 h 2093504"/>
                <a:gd name="connsiteX26" fmla="*/ 549545 w 1622465"/>
                <a:gd name="connsiteY26" fmla="*/ 157013 h 2093504"/>
                <a:gd name="connsiteX27" fmla="*/ 104675 w 1622465"/>
                <a:gd name="connsiteY27" fmla="*/ 157013 h 2093504"/>
                <a:gd name="connsiteX28" fmla="*/ 0 w 1622465"/>
                <a:gd name="connsiteY28" fmla="*/ 261688 h 209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622465" h="2093504" fill="none" extrusionOk="0">
                  <a:moveTo>
                    <a:pt x="157013" y="314026"/>
                  </a:moveTo>
                  <a:cubicBezTo>
                    <a:pt x="249108" y="294983"/>
                    <a:pt x="403774" y="338981"/>
                    <a:pt x="444870" y="314026"/>
                  </a:cubicBezTo>
                  <a:cubicBezTo>
                    <a:pt x="452118" y="354814"/>
                    <a:pt x="436163" y="401738"/>
                    <a:pt x="444870" y="471038"/>
                  </a:cubicBezTo>
                  <a:cubicBezTo>
                    <a:pt x="794222" y="414075"/>
                    <a:pt x="844798" y="518057"/>
                    <a:pt x="1177596" y="471038"/>
                  </a:cubicBezTo>
                  <a:cubicBezTo>
                    <a:pt x="1174673" y="444191"/>
                    <a:pt x="1191323" y="339225"/>
                    <a:pt x="1177596" y="314026"/>
                  </a:cubicBezTo>
                  <a:cubicBezTo>
                    <a:pt x="1216469" y="301743"/>
                    <a:pt x="1413884" y="293269"/>
                    <a:pt x="1465453" y="314026"/>
                  </a:cubicBezTo>
                  <a:cubicBezTo>
                    <a:pt x="1461478" y="1054391"/>
                    <a:pt x="1565165" y="1690133"/>
                    <a:pt x="1465453" y="1936491"/>
                  </a:cubicBezTo>
                  <a:cubicBezTo>
                    <a:pt x="1301784" y="1989859"/>
                    <a:pt x="525033" y="1833748"/>
                    <a:pt x="157013" y="1936491"/>
                  </a:cubicBezTo>
                  <a:cubicBezTo>
                    <a:pt x="63289" y="1667587"/>
                    <a:pt x="70351" y="591598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7641" y="104927"/>
                    <a:pt x="886749" y="143383"/>
                    <a:pt x="889739" y="183182"/>
                  </a:cubicBezTo>
                  <a:cubicBezTo>
                    <a:pt x="895028" y="228475"/>
                    <a:pt x="863139" y="259554"/>
                    <a:pt x="811233" y="261688"/>
                  </a:cubicBezTo>
                  <a:cubicBezTo>
                    <a:pt x="764497" y="259414"/>
                    <a:pt x="726693" y="231077"/>
                    <a:pt x="732726" y="183182"/>
                  </a:cubicBezTo>
                  <a:cubicBezTo>
                    <a:pt x="729620" y="137396"/>
                    <a:pt x="770018" y="100975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4963" y="696823"/>
                    <a:pt x="91821" y="1532562"/>
                    <a:pt x="0" y="1988829"/>
                  </a:cubicBezTo>
                  <a:cubicBezTo>
                    <a:pt x="-6818" y="2046350"/>
                    <a:pt x="48557" y="2086476"/>
                    <a:pt x="104675" y="2093504"/>
                  </a:cubicBezTo>
                  <a:cubicBezTo>
                    <a:pt x="370157" y="1969427"/>
                    <a:pt x="1260075" y="2157544"/>
                    <a:pt x="1517791" y="2093504"/>
                  </a:cubicBezTo>
                  <a:cubicBezTo>
                    <a:pt x="1573912" y="2092863"/>
                    <a:pt x="1632341" y="2051187"/>
                    <a:pt x="1622466" y="1988829"/>
                  </a:cubicBezTo>
                  <a:cubicBezTo>
                    <a:pt x="1703591" y="1247067"/>
                    <a:pt x="1541643" y="499739"/>
                    <a:pt x="1622466" y="261688"/>
                  </a:cubicBezTo>
                  <a:cubicBezTo>
                    <a:pt x="1621486" y="203749"/>
                    <a:pt x="1582257" y="158389"/>
                    <a:pt x="1517791" y="157013"/>
                  </a:cubicBezTo>
                  <a:cubicBezTo>
                    <a:pt x="1472919" y="139701"/>
                    <a:pt x="1158659" y="174385"/>
                    <a:pt x="1072921" y="157013"/>
                  </a:cubicBezTo>
                  <a:cubicBezTo>
                    <a:pt x="1072585" y="143877"/>
                    <a:pt x="1077491" y="121421"/>
                    <a:pt x="1072921" y="104675"/>
                  </a:cubicBezTo>
                  <a:cubicBezTo>
                    <a:pt x="1073707" y="47766"/>
                    <a:pt x="1029375" y="-923"/>
                    <a:pt x="968246" y="0"/>
                  </a:cubicBezTo>
                  <a:cubicBezTo>
                    <a:pt x="867883" y="2541"/>
                    <a:pt x="749075" y="-7934"/>
                    <a:pt x="654220" y="0"/>
                  </a:cubicBezTo>
                  <a:cubicBezTo>
                    <a:pt x="588983" y="-7886"/>
                    <a:pt x="549983" y="46271"/>
                    <a:pt x="549545" y="104675"/>
                  </a:cubicBezTo>
                  <a:cubicBezTo>
                    <a:pt x="553829" y="130024"/>
                    <a:pt x="553814" y="131178"/>
                    <a:pt x="549545" y="157013"/>
                  </a:cubicBezTo>
                  <a:cubicBezTo>
                    <a:pt x="329757" y="185491"/>
                    <a:pt x="159063" y="124554"/>
                    <a:pt x="104675" y="157013"/>
                  </a:cubicBezTo>
                  <a:cubicBezTo>
                    <a:pt x="47148" y="146477"/>
                    <a:pt x="-1391" y="195130"/>
                    <a:pt x="0" y="261688"/>
                  </a:cubicBezTo>
                  <a:close/>
                </a:path>
                <a:path w="1622465" h="2093504" stroke="0" extrusionOk="0">
                  <a:moveTo>
                    <a:pt x="157013" y="314026"/>
                  </a:moveTo>
                  <a:cubicBezTo>
                    <a:pt x="258654" y="305277"/>
                    <a:pt x="348360" y="323613"/>
                    <a:pt x="444870" y="314026"/>
                  </a:cubicBezTo>
                  <a:cubicBezTo>
                    <a:pt x="447945" y="377894"/>
                    <a:pt x="431697" y="408217"/>
                    <a:pt x="444870" y="471038"/>
                  </a:cubicBezTo>
                  <a:cubicBezTo>
                    <a:pt x="710653" y="415146"/>
                    <a:pt x="874533" y="490088"/>
                    <a:pt x="1177596" y="471038"/>
                  </a:cubicBezTo>
                  <a:cubicBezTo>
                    <a:pt x="1173023" y="424344"/>
                    <a:pt x="1166312" y="368249"/>
                    <a:pt x="1177596" y="314026"/>
                  </a:cubicBezTo>
                  <a:cubicBezTo>
                    <a:pt x="1268470" y="313221"/>
                    <a:pt x="1353014" y="289829"/>
                    <a:pt x="1465453" y="314026"/>
                  </a:cubicBezTo>
                  <a:cubicBezTo>
                    <a:pt x="1456657" y="605252"/>
                    <a:pt x="1467801" y="1289382"/>
                    <a:pt x="1465453" y="1936491"/>
                  </a:cubicBezTo>
                  <a:cubicBezTo>
                    <a:pt x="1124211" y="2042847"/>
                    <a:pt x="674821" y="1834582"/>
                    <a:pt x="157013" y="1936491"/>
                  </a:cubicBezTo>
                  <a:cubicBezTo>
                    <a:pt x="225063" y="1486851"/>
                    <a:pt x="148330" y="563016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5229" y="108259"/>
                    <a:pt x="892406" y="142232"/>
                    <a:pt x="889739" y="183182"/>
                  </a:cubicBezTo>
                  <a:cubicBezTo>
                    <a:pt x="889932" y="228504"/>
                    <a:pt x="860962" y="254960"/>
                    <a:pt x="811233" y="261688"/>
                  </a:cubicBezTo>
                  <a:cubicBezTo>
                    <a:pt x="770784" y="263696"/>
                    <a:pt x="737562" y="226403"/>
                    <a:pt x="732726" y="183182"/>
                  </a:cubicBezTo>
                  <a:cubicBezTo>
                    <a:pt x="732069" y="138592"/>
                    <a:pt x="771074" y="100661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34872" y="813710"/>
                    <a:pt x="26901" y="1159473"/>
                    <a:pt x="0" y="1988829"/>
                  </a:cubicBezTo>
                  <a:cubicBezTo>
                    <a:pt x="6127" y="2040868"/>
                    <a:pt x="43169" y="2101595"/>
                    <a:pt x="104675" y="2093504"/>
                  </a:cubicBezTo>
                  <a:cubicBezTo>
                    <a:pt x="422072" y="2003255"/>
                    <a:pt x="1102333" y="1981140"/>
                    <a:pt x="1517791" y="2093504"/>
                  </a:cubicBezTo>
                  <a:cubicBezTo>
                    <a:pt x="1568466" y="2097467"/>
                    <a:pt x="1624430" y="2045441"/>
                    <a:pt x="1622466" y="1988829"/>
                  </a:cubicBezTo>
                  <a:cubicBezTo>
                    <a:pt x="1652154" y="1182429"/>
                    <a:pt x="1688027" y="740515"/>
                    <a:pt x="1622466" y="261688"/>
                  </a:cubicBezTo>
                  <a:cubicBezTo>
                    <a:pt x="1619013" y="193921"/>
                    <a:pt x="1578363" y="157125"/>
                    <a:pt x="1517791" y="157013"/>
                  </a:cubicBezTo>
                  <a:cubicBezTo>
                    <a:pt x="1460633" y="125202"/>
                    <a:pt x="1219083" y="139908"/>
                    <a:pt x="1072921" y="157013"/>
                  </a:cubicBezTo>
                  <a:cubicBezTo>
                    <a:pt x="1074442" y="141753"/>
                    <a:pt x="1073293" y="111467"/>
                    <a:pt x="1072921" y="104675"/>
                  </a:cubicBezTo>
                  <a:cubicBezTo>
                    <a:pt x="1070123" y="42807"/>
                    <a:pt x="1028203" y="10795"/>
                    <a:pt x="968246" y="0"/>
                  </a:cubicBezTo>
                  <a:cubicBezTo>
                    <a:pt x="919575" y="9051"/>
                    <a:pt x="788280" y="-3364"/>
                    <a:pt x="654220" y="0"/>
                  </a:cubicBezTo>
                  <a:cubicBezTo>
                    <a:pt x="592540" y="-9500"/>
                    <a:pt x="541274" y="45109"/>
                    <a:pt x="549545" y="104675"/>
                  </a:cubicBezTo>
                  <a:cubicBezTo>
                    <a:pt x="553561" y="112542"/>
                    <a:pt x="554208" y="138322"/>
                    <a:pt x="549545" y="157013"/>
                  </a:cubicBezTo>
                  <a:cubicBezTo>
                    <a:pt x="338005" y="170446"/>
                    <a:pt x="211952" y="134653"/>
                    <a:pt x="104675" y="157013"/>
                  </a:cubicBezTo>
                  <a:cubicBezTo>
                    <a:pt x="42333" y="155254"/>
                    <a:pt x="855" y="204811"/>
                    <a:pt x="0" y="261688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265478509">
                    <a:custGeom>
                      <a:avLst/>
                      <a:gdLst>
                        <a:gd name="connsiteX0" fmla="*/ 157013 w 1622465"/>
                        <a:gd name="connsiteY0" fmla="*/ 314026 h 2093504"/>
                        <a:gd name="connsiteX1" fmla="*/ 444870 w 1622465"/>
                        <a:gd name="connsiteY1" fmla="*/ 314026 h 2093504"/>
                        <a:gd name="connsiteX2" fmla="*/ 444870 w 1622465"/>
                        <a:gd name="connsiteY2" fmla="*/ 471038 h 2093504"/>
                        <a:gd name="connsiteX3" fmla="*/ 1177596 w 1622465"/>
                        <a:gd name="connsiteY3" fmla="*/ 471038 h 2093504"/>
                        <a:gd name="connsiteX4" fmla="*/ 1177596 w 1622465"/>
                        <a:gd name="connsiteY4" fmla="*/ 314026 h 2093504"/>
                        <a:gd name="connsiteX5" fmla="*/ 1465453 w 1622465"/>
                        <a:gd name="connsiteY5" fmla="*/ 314026 h 2093504"/>
                        <a:gd name="connsiteX6" fmla="*/ 1465453 w 1622465"/>
                        <a:gd name="connsiteY6" fmla="*/ 1936491 h 2093504"/>
                        <a:gd name="connsiteX7" fmla="*/ 157013 w 1622465"/>
                        <a:gd name="connsiteY7" fmla="*/ 1936491 h 2093504"/>
                        <a:gd name="connsiteX8" fmla="*/ 157013 w 1622465"/>
                        <a:gd name="connsiteY8" fmla="*/ 314026 h 2093504"/>
                        <a:gd name="connsiteX9" fmla="*/ 813850 w 1622465"/>
                        <a:gd name="connsiteY9" fmla="*/ 104675 h 2093504"/>
                        <a:gd name="connsiteX10" fmla="*/ 889739 w 1622465"/>
                        <a:gd name="connsiteY10" fmla="*/ 183182 h 2093504"/>
                        <a:gd name="connsiteX11" fmla="*/ 811233 w 1622465"/>
                        <a:gd name="connsiteY11" fmla="*/ 261688 h 2093504"/>
                        <a:gd name="connsiteX12" fmla="*/ 732726 w 1622465"/>
                        <a:gd name="connsiteY12" fmla="*/ 183182 h 2093504"/>
                        <a:gd name="connsiteX13" fmla="*/ 813850 w 1622465"/>
                        <a:gd name="connsiteY13" fmla="*/ 104675 h 2093504"/>
                        <a:gd name="connsiteX14" fmla="*/ 0 w 1622465"/>
                        <a:gd name="connsiteY14" fmla="*/ 261688 h 2093504"/>
                        <a:gd name="connsiteX15" fmla="*/ 0 w 1622465"/>
                        <a:gd name="connsiteY15" fmla="*/ 1988829 h 2093504"/>
                        <a:gd name="connsiteX16" fmla="*/ 104675 w 1622465"/>
                        <a:gd name="connsiteY16" fmla="*/ 2093504 h 2093504"/>
                        <a:gd name="connsiteX17" fmla="*/ 1517791 w 1622465"/>
                        <a:gd name="connsiteY17" fmla="*/ 2093504 h 2093504"/>
                        <a:gd name="connsiteX18" fmla="*/ 1622466 w 1622465"/>
                        <a:gd name="connsiteY18" fmla="*/ 1988829 h 2093504"/>
                        <a:gd name="connsiteX19" fmla="*/ 1622466 w 1622465"/>
                        <a:gd name="connsiteY19" fmla="*/ 261688 h 2093504"/>
                        <a:gd name="connsiteX20" fmla="*/ 1517791 w 1622465"/>
                        <a:gd name="connsiteY20" fmla="*/ 157013 h 2093504"/>
                        <a:gd name="connsiteX21" fmla="*/ 1072921 w 1622465"/>
                        <a:gd name="connsiteY21" fmla="*/ 157013 h 2093504"/>
                        <a:gd name="connsiteX22" fmla="*/ 1072921 w 1622465"/>
                        <a:gd name="connsiteY22" fmla="*/ 104675 h 2093504"/>
                        <a:gd name="connsiteX23" fmla="*/ 968246 w 1622465"/>
                        <a:gd name="connsiteY23" fmla="*/ 0 h 2093504"/>
                        <a:gd name="connsiteX24" fmla="*/ 654220 w 1622465"/>
                        <a:gd name="connsiteY24" fmla="*/ 0 h 2093504"/>
                        <a:gd name="connsiteX25" fmla="*/ 549545 w 1622465"/>
                        <a:gd name="connsiteY25" fmla="*/ 104675 h 2093504"/>
                        <a:gd name="connsiteX26" fmla="*/ 549545 w 1622465"/>
                        <a:gd name="connsiteY26" fmla="*/ 157013 h 2093504"/>
                        <a:gd name="connsiteX27" fmla="*/ 104675 w 1622465"/>
                        <a:gd name="connsiteY27" fmla="*/ 157013 h 2093504"/>
                        <a:gd name="connsiteX28" fmla="*/ 0 w 1622465"/>
                        <a:gd name="connsiteY28" fmla="*/ 261688 h 2093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622465" h="2093504">
                          <a:moveTo>
                            <a:pt x="157013" y="314026"/>
                          </a:moveTo>
                          <a:lnTo>
                            <a:pt x="444870" y="314026"/>
                          </a:lnTo>
                          <a:lnTo>
                            <a:pt x="444870" y="471038"/>
                          </a:lnTo>
                          <a:lnTo>
                            <a:pt x="1177596" y="471038"/>
                          </a:lnTo>
                          <a:lnTo>
                            <a:pt x="1177596" y="314026"/>
                          </a:lnTo>
                          <a:lnTo>
                            <a:pt x="1465453" y="314026"/>
                          </a:lnTo>
                          <a:lnTo>
                            <a:pt x="1465453" y="1936491"/>
                          </a:lnTo>
                          <a:lnTo>
                            <a:pt x="157013" y="1936491"/>
                          </a:lnTo>
                          <a:lnTo>
                            <a:pt x="157013" y="314026"/>
                          </a:lnTo>
                          <a:close/>
                          <a:moveTo>
                            <a:pt x="813850" y="104675"/>
                          </a:moveTo>
                          <a:cubicBezTo>
                            <a:pt x="855720" y="104675"/>
                            <a:pt x="889739" y="141312"/>
                            <a:pt x="889739" y="183182"/>
                          </a:cubicBezTo>
                          <a:cubicBezTo>
                            <a:pt x="889739" y="227669"/>
                            <a:pt x="855720" y="261688"/>
                            <a:pt x="811233" y="261688"/>
                          </a:cubicBezTo>
                          <a:cubicBezTo>
                            <a:pt x="766746" y="261688"/>
                            <a:pt x="732726" y="227669"/>
                            <a:pt x="732726" y="183182"/>
                          </a:cubicBezTo>
                          <a:cubicBezTo>
                            <a:pt x="732726" y="138695"/>
                            <a:pt x="766746" y="104675"/>
                            <a:pt x="813850" y="104675"/>
                          </a:cubicBezTo>
                          <a:close/>
                          <a:moveTo>
                            <a:pt x="0" y="261688"/>
                          </a:moveTo>
                          <a:lnTo>
                            <a:pt x="0" y="1988829"/>
                          </a:lnTo>
                          <a:cubicBezTo>
                            <a:pt x="0" y="2046400"/>
                            <a:pt x="47104" y="2093504"/>
                            <a:pt x="104675" y="2093504"/>
                          </a:cubicBezTo>
                          <a:lnTo>
                            <a:pt x="1517791" y="2093504"/>
                          </a:lnTo>
                          <a:cubicBezTo>
                            <a:pt x="1575362" y="2093504"/>
                            <a:pt x="1622466" y="2046400"/>
                            <a:pt x="1622466" y="1988829"/>
                          </a:cubicBezTo>
                          <a:lnTo>
                            <a:pt x="1622466" y="261688"/>
                          </a:lnTo>
                          <a:cubicBezTo>
                            <a:pt x="1622466" y="204117"/>
                            <a:pt x="1575362" y="157013"/>
                            <a:pt x="1517791" y="157013"/>
                          </a:cubicBezTo>
                          <a:lnTo>
                            <a:pt x="1072921" y="157013"/>
                          </a:lnTo>
                          <a:lnTo>
                            <a:pt x="1072921" y="104675"/>
                          </a:lnTo>
                          <a:cubicBezTo>
                            <a:pt x="1072921" y="47104"/>
                            <a:pt x="1025817" y="0"/>
                            <a:pt x="968246" y="0"/>
                          </a:cubicBezTo>
                          <a:lnTo>
                            <a:pt x="654220" y="0"/>
                          </a:lnTo>
                          <a:cubicBezTo>
                            <a:pt x="596649" y="0"/>
                            <a:pt x="549545" y="47104"/>
                            <a:pt x="549545" y="104675"/>
                          </a:cubicBezTo>
                          <a:lnTo>
                            <a:pt x="549545" y="157013"/>
                          </a:lnTo>
                          <a:lnTo>
                            <a:pt x="104675" y="157013"/>
                          </a:lnTo>
                          <a:cubicBezTo>
                            <a:pt x="47104" y="157013"/>
                            <a:pt x="0" y="204117"/>
                            <a:pt x="0" y="26168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6" name="Freihandform: Form 85">
              <a:extLst>
                <a:ext uri="{FF2B5EF4-FFF2-40B4-BE49-F238E27FC236}">
                  <a16:creationId xmlns:a16="http://schemas.microsoft.com/office/drawing/2014/main" id="{6204307A-4C47-4C74-9021-559678F50E73}"/>
                </a:ext>
              </a:extLst>
            </p:cNvPr>
            <p:cNvSpPr/>
            <p:nvPr/>
          </p:nvSpPr>
          <p:spPr>
            <a:xfrm>
              <a:off x="1376737" y="2317608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63903" y="-20651"/>
                    <a:pt x="243232" y="23737"/>
                    <a:pt x="444870" y="0"/>
                  </a:cubicBezTo>
                  <a:cubicBezTo>
                    <a:pt x="444834" y="39103"/>
                    <a:pt x="439437" y="76834"/>
                    <a:pt x="444870" y="104675"/>
                  </a:cubicBezTo>
                  <a:cubicBezTo>
                    <a:pt x="376008" y="110393"/>
                    <a:pt x="158164" y="131674"/>
                    <a:pt x="0" y="104675"/>
                  </a:cubicBezTo>
                  <a:cubicBezTo>
                    <a:pt x="4708" y="53163"/>
                    <a:pt x="192" y="18301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33513" y="12591"/>
                    <a:pt x="360519" y="22829"/>
                    <a:pt x="444870" y="0"/>
                  </a:cubicBezTo>
                  <a:cubicBezTo>
                    <a:pt x="453716" y="45439"/>
                    <a:pt x="447652" y="92879"/>
                    <a:pt x="444870" y="104675"/>
                  </a:cubicBezTo>
                  <a:cubicBezTo>
                    <a:pt x="367439" y="129084"/>
                    <a:pt x="204492" y="76735"/>
                    <a:pt x="0" y="104675"/>
                  </a:cubicBezTo>
                  <a:cubicBezTo>
                    <a:pt x="4865" y="91809"/>
                    <a:pt x="-6529" y="34279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34519420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7" name="Freihandform: Form 86">
              <a:extLst>
                <a:ext uri="{FF2B5EF4-FFF2-40B4-BE49-F238E27FC236}">
                  <a16:creationId xmlns:a16="http://schemas.microsoft.com/office/drawing/2014/main" id="{58E68C7B-2BE8-411F-BE7A-F3E2D33D2B4C}"/>
                </a:ext>
              </a:extLst>
            </p:cNvPr>
            <p:cNvSpPr/>
            <p:nvPr/>
          </p:nvSpPr>
          <p:spPr>
            <a:xfrm>
              <a:off x="1376737" y="2631633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64537" y="38559"/>
                    <a:pt x="287805" y="19579"/>
                    <a:pt x="444870" y="0"/>
                  </a:cubicBezTo>
                  <a:cubicBezTo>
                    <a:pt x="446202" y="34664"/>
                    <a:pt x="447389" y="82069"/>
                    <a:pt x="444870" y="104675"/>
                  </a:cubicBezTo>
                  <a:cubicBezTo>
                    <a:pt x="336892" y="98152"/>
                    <a:pt x="93418" y="132781"/>
                    <a:pt x="0" y="104675"/>
                  </a:cubicBezTo>
                  <a:cubicBezTo>
                    <a:pt x="-2956" y="89200"/>
                    <a:pt x="-3036" y="13606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69400" y="3451"/>
                    <a:pt x="388440" y="-8675"/>
                    <a:pt x="444870" y="0"/>
                  </a:cubicBezTo>
                  <a:cubicBezTo>
                    <a:pt x="447370" y="11556"/>
                    <a:pt x="438421" y="62370"/>
                    <a:pt x="444870" y="104675"/>
                  </a:cubicBezTo>
                  <a:cubicBezTo>
                    <a:pt x="313090" y="114335"/>
                    <a:pt x="143906" y="80787"/>
                    <a:pt x="0" y="104675"/>
                  </a:cubicBezTo>
                  <a:cubicBezTo>
                    <a:pt x="7026" y="76980"/>
                    <a:pt x="3354" y="47542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54952573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8" name="Freihandform: Form 87">
              <a:extLst>
                <a:ext uri="{FF2B5EF4-FFF2-40B4-BE49-F238E27FC236}">
                  <a16:creationId xmlns:a16="http://schemas.microsoft.com/office/drawing/2014/main" id="{F0F24DCA-02C1-4C4F-9455-4B45B7296E01}"/>
                </a:ext>
              </a:extLst>
            </p:cNvPr>
            <p:cNvSpPr/>
            <p:nvPr/>
          </p:nvSpPr>
          <p:spPr>
            <a:xfrm>
              <a:off x="1376737" y="2945659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30531" y="31005"/>
                    <a:pt x="378936" y="-31459"/>
                    <a:pt x="444870" y="0"/>
                  </a:cubicBezTo>
                  <a:cubicBezTo>
                    <a:pt x="446722" y="11277"/>
                    <a:pt x="444622" y="59205"/>
                    <a:pt x="444870" y="104675"/>
                  </a:cubicBezTo>
                  <a:cubicBezTo>
                    <a:pt x="248946" y="123203"/>
                    <a:pt x="92598" y="138199"/>
                    <a:pt x="0" y="104675"/>
                  </a:cubicBezTo>
                  <a:cubicBezTo>
                    <a:pt x="9335" y="78827"/>
                    <a:pt x="5810" y="11783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24260" y="25284"/>
                    <a:pt x="350175" y="33172"/>
                    <a:pt x="444870" y="0"/>
                  </a:cubicBezTo>
                  <a:cubicBezTo>
                    <a:pt x="446026" y="36400"/>
                    <a:pt x="436603" y="62700"/>
                    <a:pt x="444870" y="104675"/>
                  </a:cubicBezTo>
                  <a:cubicBezTo>
                    <a:pt x="382732" y="117708"/>
                    <a:pt x="186406" y="105729"/>
                    <a:pt x="0" y="104675"/>
                  </a:cubicBezTo>
                  <a:cubicBezTo>
                    <a:pt x="3707" y="67516"/>
                    <a:pt x="-7835" y="30628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888252029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9" name="Freihandform: Form 88">
              <a:extLst>
                <a:ext uri="{FF2B5EF4-FFF2-40B4-BE49-F238E27FC236}">
                  <a16:creationId xmlns:a16="http://schemas.microsoft.com/office/drawing/2014/main" id="{88E3DDEF-42D9-4D5F-B8C3-6CFE139F439D}"/>
                </a:ext>
              </a:extLst>
            </p:cNvPr>
            <p:cNvSpPr/>
            <p:nvPr/>
          </p:nvSpPr>
          <p:spPr>
            <a:xfrm>
              <a:off x="1376737" y="3259685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80251" y="1962"/>
                    <a:pt x="287611" y="-37632"/>
                    <a:pt x="444870" y="0"/>
                  </a:cubicBezTo>
                  <a:cubicBezTo>
                    <a:pt x="445744" y="23004"/>
                    <a:pt x="448404" y="87104"/>
                    <a:pt x="444870" y="104675"/>
                  </a:cubicBezTo>
                  <a:cubicBezTo>
                    <a:pt x="381810" y="109303"/>
                    <a:pt x="166996" y="69323"/>
                    <a:pt x="0" y="104675"/>
                  </a:cubicBezTo>
                  <a:cubicBezTo>
                    <a:pt x="-7541" y="70654"/>
                    <a:pt x="-8853" y="45100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83639" y="19373"/>
                    <a:pt x="382605" y="33482"/>
                    <a:pt x="444870" y="0"/>
                  </a:cubicBezTo>
                  <a:cubicBezTo>
                    <a:pt x="452959" y="22259"/>
                    <a:pt x="436784" y="70882"/>
                    <a:pt x="444870" y="104675"/>
                  </a:cubicBezTo>
                  <a:cubicBezTo>
                    <a:pt x="378592" y="89543"/>
                    <a:pt x="212755" y="78983"/>
                    <a:pt x="0" y="104675"/>
                  </a:cubicBezTo>
                  <a:cubicBezTo>
                    <a:pt x="4717" y="57005"/>
                    <a:pt x="-1269" y="44841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017881424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0" name="Freihandform: Form 89">
              <a:extLst>
                <a:ext uri="{FF2B5EF4-FFF2-40B4-BE49-F238E27FC236}">
                  <a16:creationId xmlns:a16="http://schemas.microsoft.com/office/drawing/2014/main" id="{6F37A978-76D1-4782-9697-7663BD4C24AA}"/>
                </a:ext>
              </a:extLst>
            </p:cNvPr>
            <p:cNvSpPr/>
            <p:nvPr/>
          </p:nvSpPr>
          <p:spPr>
            <a:xfrm>
              <a:off x="2002171" y="2205082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9534" y="153199"/>
                    <a:pt x="36278" y="126907"/>
                    <a:pt x="54954" y="104675"/>
                  </a:cubicBezTo>
                  <a:cubicBezTo>
                    <a:pt x="75269" y="125546"/>
                    <a:pt x="114309" y="165036"/>
                    <a:pt x="122993" y="172714"/>
                  </a:cubicBezTo>
                  <a:cubicBezTo>
                    <a:pt x="157409" y="154491"/>
                    <a:pt x="243486" y="50433"/>
                    <a:pt x="295707" y="0"/>
                  </a:cubicBezTo>
                  <a:cubicBezTo>
                    <a:pt x="306521" y="3359"/>
                    <a:pt x="328563" y="31131"/>
                    <a:pt x="350662" y="54954"/>
                  </a:cubicBezTo>
                  <a:cubicBezTo>
                    <a:pt x="276262" y="114785"/>
                    <a:pt x="216654" y="174726"/>
                    <a:pt x="122993" y="282623"/>
                  </a:cubicBezTo>
                  <a:cubicBezTo>
                    <a:pt x="90124" y="251499"/>
                    <a:pt x="46828" y="204750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27715" y="134671"/>
                    <a:pt x="39401" y="110823"/>
                    <a:pt x="54954" y="104675"/>
                  </a:cubicBezTo>
                  <a:cubicBezTo>
                    <a:pt x="87791" y="127559"/>
                    <a:pt x="104436" y="151326"/>
                    <a:pt x="122993" y="172714"/>
                  </a:cubicBezTo>
                  <a:cubicBezTo>
                    <a:pt x="148425" y="142280"/>
                    <a:pt x="230271" y="36881"/>
                    <a:pt x="295707" y="0"/>
                  </a:cubicBezTo>
                  <a:cubicBezTo>
                    <a:pt x="309933" y="12127"/>
                    <a:pt x="329846" y="34113"/>
                    <a:pt x="350662" y="54954"/>
                  </a:cubicBezTo>
                  <a:cubicBezTo>
                    <a:pt x="275936" y="137230"/>
                    <a:pt x="212596" y="203085"/>
                    <a:pt x="122993" y="282623"/>
                  </a:cubicBezTo>
                  <a:cubicBezTo>
                    <a:pt x="75751" y="251494"/>
                    <a:pt x="17062" y="187772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668530790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1" name="Freihandform: Form 90">
              <a:extLst>
                <a:ext uri="{FF2B5EF4-FFF2-40B4-BE49-F238E27FC236}">
                  <a16:creationId xmlns:a16="http://schemas.microsoft.com/office/drawing/2014/main" id="{DCE74C91-DB33-4194-B511-D53E53F6ABE8}"/>
                </a:ext>
              </a:extLst>
            </p:cNvPr>
            <p:cNvSpPr/>
            <p:nvPr/>
          </p:nvSpPr>
          <p:spPr>
            <a:xfrm>
              <a:off x="2002171" y="2519108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0647" y="154249"/>
                    <a:pt x="34109" y="123936"/>
                    <a:pt x="54954" y="104675"/>
                  </a:cubicBezTo>
                  <a:cubicBezTo>
                    <a:pt x="90032" y="131963"/>
                    <a:pt x="92117" y="152557"/>
                    <a:pt x="122993" y="172714"/>
                  </a:cubicBezTo>
                  <a:cubicBezTo>
                    <a:pt x="163052" y="156275"/>
                    <a:pt x="219047" y="53221"/>
                    <a:pt x="295707" y="0"/>
                  </a:cubicBezTo>
                  <a:cubicBezTo>
                    <a:pt x="309264" y="18594"/>
                    <a:pt x="332761" y="32645"/>
                    <a:pt x="350662" y="54954"/>
                  </a:cubicBezTo>
                  <a:cubicBezTo>
                    <a:pt x="237921" y="133910"/>
                    <a:pt x="216504" y="155538"/>
                    <a:pt x="122993" y="282623"/>
                  </a:cubicBezTo>
                  <a:cubicBezTo>
                    <a:pt x="106590" y="268272"/>
                    <a:pt x="14492" y="170856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2665" y="155694"/>
                    <a:pt x="38930" y="130451"/>
                    <a:pt x="54954" y="104675"/>
                  </a:cubicBezTo>
                  <a:cubicBezTo>
                    <a:pt x="86361" y="131105"/>
                    <a:pt x="93055" y="142260"/>
                    <a:pt x="122993" y="172714"/>
                  </a:cubicBezTo>
                  <a:cubicBezTo>
                    <a:pt x="173484" y="99079"/>
                    <a:pt x="269202" y="27672"/>
                    <a:pt x="295707" y="0"/>
                  </a:cubicBezTo>
                  <a:cubicBezTo>
                    <a:pt x="322798" y="26099"/>
                    <a:pt x="337574" y="32839"/>
                    <a:pt x="350662" y="54954"/>
                  </a:cubicBezTo>
                  <a:cubicBezTo>
                    <a:pt x="297127" y="78417"/>
                    <a:pt x="241120" y="176212"/>
                    <a:pt x="122993" y="282623"/>
                  </a:cubicBezTo>
                  <a:cubicBezTo>
                    <a:pt x="89191" y="259200"/>
                    <a:pt x="49424" y="197450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144123227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2" name="Freihandform: Form 91">
              <a:extLst>
                <a:ext uri="{FF2B5EF4-FFF2-40B4-BE49-F238E27FC236}">
                  <a16:creationId xmlns:a16="http://schemas.microsoft.com/office/drawing/2014/main" id="{2DB709E2-610E-45C8-A716-068142396392}"/>
                </a:ext>
              </a:extLst>
            </p:cNvPr>
            <p:cNvSpPr/>
            <p:nvPr/>
          </p:nvSpPr>
          <p:spPr>
            <a:xfrm>
              <a:off x="2002171" y="2833133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9723" y="148767"/>
                    <a:pt x="46303" y="123068"/>
                    <a:pt x="54954" y="104675"/>
                  </a:cubicBezTo>
                  <a:cubicBezTo>
                    <a:pt x="64735" y="116193"/>
                    <a:pt x="99671" y="160979"/>
                    <a:pt x="122993" y="172714"/>
                  </a:cubicBezTo>
                  <a:cubicBezTo>
                    <a:pt x="168806" y="146845"/>
                    <a:pt x="249709" y="19211"/>
                    <a:pt x="295707" y="0"/>
                  </a:cubicBezTo>
                  <a:cubicBezTo>
                    <a:pt x="321408" y="22820"/>
                    <a:pt x="340231" y="50869"/>
                    <a:pt x="350662" y="54954"/>
                  </a:cubicBezTo>
                  <a:cubicBezTo>
                    <a:pt x="331816" y="100020"/>
                    <a:pt x="166058" y="216844"/>
                    <a:pt x="122993" y="282623"/>
                  </a:cubicBezTo>
                  <a:cubicBezTo>
                    <a:pt x="61777" y="224244"/>
                    <a:pt x="31112" y="170507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6386" y="133929"/>
                    <a:pt x="35958" y="125014"/>
                    <a:pt x="54954" y="104675"/>
                  </a:cubicBezTo>
                  <a:cubicBezTo>
                    <a:pt x="69643" y="121993"/>
                    <a:pt x="102415" y="146883"/>
                    <a:pt x="122993" y="172714"/>
                  </a:cubicBezTo>
                  <a:cubicBezTo>
                    <a:pt x="155369" y="125598"/>
                    <a:pt x="233358" y="73778"/>
                    <a:pt x="295707" y="0"/>
                  </a:cubicBezTo>
                  <a:cubicBezTo>
                    <a:pt x="302344" y="8280"/>
                    <a:pt x="341433" y="46511"/>
                    <a:pt x="350662" y="54954"/>
                  </a:cubicBezTo>
                  <a:cubicBezTo>
                    <a:pt x="286171" y="91076"/>
                    <a:pt x="170969" y="242841"/>
                    <a:pt x="122993" y="282623"/>
                  </a:cubicBezTo>
                  <a:cubicBezTo>
                    <a:pt x="97983" y="270911"/>
                    <a:pt x="51915" y="196007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043622709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3" name="Freihandform: Form 92">
              <a:extLst>
                <a:ext uri="{FF2B5EF4-FFF2-40B4-BE49-F238E27FC236}">
                  <a16:creationId xmlns:a16="http://schemas.microsoft.com/office/drawing/2014/main" id="{5C754B05-13B9-40E3-8FE6-035F4363A2D2}"/>
                </a:ext>
              </a:extLst>
            </p:cNvPr>
            <p:cNvSpPr/>
            <p:nvPr/>
          </p:nvSpPr>
          <p:spPr>
            <a:xfrm>
              <a:off x="2002171" y="3147159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5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8316" y="141742"/>
                    <a:pt x="29783" y="133052"/>
                    <a:pt x="54954" y="104675"/>
                  </a:cubicBezTo>
                  <a:cubicBezTo>
                    <a:pt x="69146" y="122797"/>
                    <a:pt x="94718" y="140369"/>
                    <a:pt x="122993" y="172714"/>
                  </a:cubicBezTo>
                  <a:cubicBezTo>
                    <a:pt x="203509" y="121847"/>
                    <a:pt x="243075" y="68829"/>
                    <a:pt x="295707" y="0"/>
                  </a:cubicBezTo>
                  <a:cubicBezTo>
                    <a:pt x="312921" y="23560"/>
                    <a:pt x="328053" y="24825"/>
                    <a:pt x="350662" y="54955"/>
                  </a:cubicBezTo>
                  <a:cubicBezTo>
                    <a:pt x="266285" y="158369"/>
                    <a:pt x="191048" y="246855"/>
                    <a:pt x="122993" y="282623"/>
                  </a:cubicBezTo>
                  <a:cubicBezTo>
                    <a:pt x="88275" y="256179"/>
                    <a:pt x="12893" y="172549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8102" y="150781"/>
                    <a:pt x="26817" y="125056"/>
                    <a:pt x="54954" y="104675"/>
                  </a:cubicBezTo>
                  <a:cubicBezTo>
                    <a:pt x="74817" y="128151"/>
                    <a:pt x="112050" y="166148"/>
                    <a:pt x="122993" y="172714"/>
                  </a:cubicBezTo>
                  <a:cubicBezTo>
                    <a:pt x="167336" y="98815"/>
                    <a:pt x="234625" y="45356"/>
                    <a:pt x="295707" y="0"/>
                  </a:cubicBezTo>
                  <a:cubicBezTo>
                    <a:pt x="321456" y="27308"/>
                    <a:pt x="330909" y="36423"/>
                    <a:pt x="350662" y="54955"/>
                  </a:cubicBezTo>
                  <a:cubicBezTo>
                    <a:pt x="252443" y="135169"/>
                    <a:pt x="172052" y="207042"/>
                    <a:pt x="122993" y="282623"/>
                  </a:cubicBezTo>
                  <a:cubicBezTo>
                    <a:pt x="51926" y="232938"/>
                    <a:pt x="38221" y="184543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740493685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5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5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94" name="!!">
            <a:extLst>
              <a:ext uri="{FF2B5EF4-FFF2-40B4-BE49-F238E27FC236}">
                <a16:creationId xmlns:a16="http://schemas.microsoft.com/office/drawing/2014/main" id="{F2735195-D3AE-4426-8458-11706E9C4F12}"/>
              </a:ext>
            </a:extLst>
          </p:cNvPr>
          <p:cNvGrpSpPr/>
          <p:nvPr/>
        </p:nvGrpSpPr>
        <p:grpSpPr>
          <a:xfrm>
            <a:off x="-1702094" y="3442716"/>
            <a:ext cx="1404822" cy="2078763"/>
            <a:chOff x="1062711" y="1637219"/>
            <a:chExt cx="1622465" cy="2093504"/>
          </a:xfrm>
          <a:solidFill>
            <a:srgbClr val="87A636"/>
          </a:solidFill>
        </p:grpSpPr>
        <p:sp>
          <p:nvSpPr>
            <p:cNvPr id="95" name="Freihandform: Form 94">
              <a:extLst>
                <a:ext uri="{FF2B5EF4-FFF2-40B4-BE49-F238E27FC236}">
                  <a16:creationId xmlns:a16="http://schemas.microsoft.com/office/drawing/2014/main" id="{5A3C2659-91C5-464B-871C-FBB0E6042794}"/>
                </a:ext>
              </a:extLst>
            </p:cNvPr>
            <p:cNvSpPr/>
            <p:nvPr/>
          </p:nvSpPr>
          <p:spPr>
            <a:xfrm>
              <a:off x="1062711" y="1637219"/>
              <a:ext cx="1622465" cy="2093504"/>
            </a:xfrm>
            <a:custGeom>
              <a:avLst/>
              <a:gdLst>
                <a:gd name="connsiteX0" fmla="*/ 157013 w 1622465"/>
                <a:gd name="connsiteY0" fmla="*/ 314026 h 2093504"/>
                <a:gd name="connsiteX1" fmla="*/ 444870 w 1622465"/>
                <a:gd name="connsiteY1" fmla="*/ 314026 h 2093504"/>
                <a:gd name="connsiteX2" fmla="*/ 444870 w 1622465"/>
                <a:gd name="connsiteY2" fmla="*/ 471038 h 2093504"/>
                <a:gd name="connsiteX3" fmla="*/ 1177596 w 1622465"/>
                <a:gd name="connsiteY3" fmla="*/ 471038 h 2093504"/>
                <a:gd name="connsiteX4" fmla="*/ 1177596 w 1622465"/>
                <a:gd name="connsiteY4" fmla="*/ 314026 h 2093504"/>
                <a:gd name="connsiteX5" fmla="*/ 1465453 w 1622465"/>
                <a:gd name="connsiteY5" fmla="*/ 314026 h 2093504"/>
                <a:gd name="connsiteX6" fmla="*/ 1465453 w 1622465"/>
                <a:gd name="connsiteY6" fmla="*/ 1936491 h 2093504"/>
                <a:gd name="connsiteX7" fmla="*/ 157013 w 1622465"/>
                <a:gd name="connsiteY7" fmla="*/ 1936491 h 2093504"/>
                <a:gd name="connsiteX8" fmla="*/ 157013 w 1622465"/>
                <a:gd name="connsiteY8" fmla="*/ 314026 h 2093504"/>
                <a:gd name="connsiteX9" fmla="*/ 813850 w 1622465"/>
                <a:gd name="connsiteY9" fmla="*/ 104675 h 2093504"/>
                <a:gd name="connsiteX10" fmla="*/ 889739 w 1622465"/>
                <a:gd name="connsiteY10" fmla="*/ 183182 h 2093504"/>
                <a:gd name="connsiteX11" fmla="*/ 811233 w 1622465"/>
                <a:gd name="connsiteY11" fmla="*/ 261688 h 2093504"/>
                <a:gd name="connsiteX12" fmla="*/ 732726 w 1622465"/>
                <a:gd name="connsiteY12" fmla="*/ 183182 h 2093504"/>
                <a:gd name="connsiteX13" fmla="*/ 813850 w 1622465"/>
                <a:gd name="connsiteY13" fmla="*/ 104675 h 2093504"/>
                <a:gd name="connsiteX14" fmla="*/ 0 w 1622465"/>
                <a:gd name="connsiteY14" fmla="*/ 261688 h 2093504"/>
                <a:gd name="connsiteX15" fmla="*/ 0 w 1622465"/>
                <a:gd name="connsiteY15" fmla="*/ 1988829 h 2093504"/>
                <a:gd name="connsiteX16" fmla="*/ 104675 w 1622465"/>
                <a:gd name="connsiteY16" fmla="*/ 2093504 h 2093504"/>
                <a:gd name="connsiteX17" fmla="*/ 1517791 w 1622465"/>
                <a:gd name="connsiteY17" fmla="*/ 2093504 h 2093504"/>
                <a:gd name="connsiteX18" fmla="*/ 1622466 w 1622465"/>
                <a:gd name="connsiteY18" fmla="*/ 1988829 h 2093504"/>
                <a:gd name="connsiteX19" fmla="*/ 1622466 w 1622465"/>
                <a:gd name="connsiteY19" fmla="*/ 261688 h 2093504"/>
                <a:gd name="connsiteX20" fmla="*/ 1517791 w 1622465"/>
                <a:gd name="connsiteY20" fmla="*/ 157013 h 2093504"/>
                <a:gd name="connsiteX21" fmla="*/ 1072921 w 1622465"/>
                <a:gd name="connsiteY21" fmla="*/ 157013 h 2093504"/>
                <a:gd name="connsiteX22" fmla="*/ 1072921 w 1622465"/>
                <a:gd name="connsiteY22" fmla="*/ 104675 h 2093504"/>
                <a:gd name="connsiteX23" fmla="*/ 968246 w 1622465"/>
                <a:gd name="connsiteY23" fmla="*/ 0 h 2093504"/>
                <a:gd name="connsiteX24" fmla="*/ 654220 w 1622465"/>
                <a:gd name="connsiteY24" fmla="*/ 0 h 2093504"/>
                <a:gd name="connsiteX25" fmla="*/ 549545 w 1622465"/>
                <a:gd name="connsiteY25" fmla="*/ 104675 h 2093504"/>
                <a:gd name="connsiteX26" fmla="*/ 549545 w 1622465"/>
                <a:gd name="connsiteY26" fmla="*/ 157013 h 2093504"/>
                <a:gd name="connsiteX27" fmla="*/ 104675 w 1622465"/>
                <a:gd name="connsiteY27" fmla="*/ 157013 h 2093504"/>
                <a:gd name="connsiteX28" fmla="*/ 0 w 1622465"/>
                <a:gd name="connsiteY28" fmla="*/ 261688 h 209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622465" h="2093504" fill="none" extrusionOk="0">
                  <a:moveTo>
                    <a:pt x="157013" y="314026"/>
                  </a:moveTo>
                  <a:cubicBezTo>
                    <a:pt x="249108" y="294983"/>
                    <a:pt x="403774" y="338981"/>
                    <a:pt x="444870" y="314026"/>
                  </a:cubicBezTo>
                  <a:cubicBezTo>
                    <a:pt x="452118" y="354814"/>
                    <a:pt x="436163" y="401738"/>
                    <a:pt x="444870" y="471038"/>
                  </a:cubicBezTo>
                  <a:cubicBezTo>
                    <a:pt x="794222" y="414075"/>
                    <a:pt x="844798" y="518057"/>
                    <a:pt x="1177596" y="471038"/>
                  </a:cubicBezTo>
                  <a:cubicBezTo>
                    <a:pt x="1174673" y="444191"/>
                    <a:pt x="1191323" y="339225"/>
                    <a:pt x="1177596" y="314026"/>
                  </a:cubicBezTo>
                  <a:cubicBezTo>
                    <a:pt x="1216469" y="301743"/>
                    <a:pt x="1413884" y="293269"/>
                    <a:pt x="1465453" y="314026"/>
                  </a:cubicBezTo>
                  <a:cubicBezTo>
                    <a:pt x="1461478" y="1054391"/>
                    <a:pt x="1565165" y="1690133"/>
                    <a:pt x="1465453" y="1936491"/>
                  </a:cubicBezTo>
                  <a:cubicBezTo>
                    <a:pt x="1301784" y="1989859"/>
                    <a:pt x="525033" y="1833748"/>
                    <a:pt x="157013" y="1936491"/>
                  </a:cubicBezTo>
                  <a:cubicBezTo>
                    <a:pt x="63289" y="1667587"/>
                    <a:pt x="70351" y="591598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7641" y="104927"/>
                    <a:pt x="886749" y="143383"/>
                    <a:pt x="889739" y="183182"/>
                  </a:cubicBezTo>
                  <a:cubicBezTo>
                    <a:pt x="895028" y="228475"/>
                    <a:pt x="863139" y="259554"/>
                    <a:pt x="811233" y="261688"/>
                  </a:cubicBezTo>
                  <a:cubicBezTo>
                    <a:pt x="764497" y="259414"/>
                    <a:pt x="726693" y="231077"/>
                    <a:pt x="732726" y="183182"/>
                  </a:cubicBezTo>
                  <a:cubicBezTo>
                    <a:pt x="729620" y="137396"/>
                    <a:pt x="770018" y="100975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4963" y="696823"/>
                    <a:pt x="91821" y="1532562"/>
                    <a:pt x="0" y="1988829"/>
                  </a:cubicBezTo>
                  <a:cubicBezTo>
                    <a:pt x="-6818" y="2046350"/>
                    <a:pt x="48557" y="2086476"/>
                    <a:pt x="104675" y="2093504"/>
                  </a:cubicBezTo>
                  <a:cubicBezTo>
                    <a:pt x="370157" y="1969427"/>
                    <a:pt x="1260075" y="2157544"/>
                    <a:pt x="1517791" y="2093504"/>
                  </a:cubicBezTo>
                  <a:cubicBezTo>
                    <a:pt x="1573912" y="2092863"/>
                    <a:pt x="1632341" y="2051187"/>
                    <a:pt x="1622466" y="1988829"/>
                  </a:cubicBezTo>
                  <a:cubicBezTo>
                    <a:pt x="1703591" y="1247067"/>
                    <a:pt x="1541643" y="499739"/>
                    <a:pt x="1622466" y="261688"/>
                  </a:cubicBezTo>
                  <a:cubicBezTo>
                    <a:pt x="1621486" y="203749"/>
                    <a:pt x="1582257" y="158389"/>
                    <a:pt x="1517791" y="157013"/>
                  </a:cubicBezTo>
                  <a:cubicBezTo>
                    <a:pt x="1472919" y="139701"/>
                    <a:pt x="1158659" y="174385"/>
                    <a:pt x="1072921" y="157013"/>
                  </a:cubicBezTo>
                  <a:cubicBezTo>
                    <a:pt x="1072585" y="143877"/>
                    <a:pt x="1077491" y="121421"/>
                    <a:pt x="1072921" y="104675"/>
                  </a:cubicBezTo>
                  <a:cubicBezTo>
                    <a:pt x="1073707" y="47766"/>
                    <a:pt x="1029375" y="-923"/>
                    <a:pt x="968246" y="0"/>
                  </a:cubicBezTo>
                  <a:cubicBezTo>
                    <a:pt x="867883" y="2541"/>
                    <a:pt x="749075" y="-7934"/>
                    <a:pt x="654220" y="0"/>
                  </a:cubicBezTo>
                  <a:cubicBezTo>
                    <a:pt x="588983" y="-7886"/>
                    <a:pt x="549983" y="46271"/>
                    <a:pt x="549545" y="104675"/>
                  </a:cubicBezTo>
                  <a:cubicBezTo>
                    <a:pt x="553829" y="130024"/>
                    <a:pt x="553814" y="131178"/>
                    <a:pt x="549545" y="157013"/>
                  </a:cubicBezTo>
                  <a:cubicBezTo>
                    <a:pt x="329757" y="185491"/>
                    <a:pt x="159063" y="124554"/>
                    <a:pt x="104675" y="157013"/>
                  </a:cubicBezTo>
                  <a:cubicBezTo>
                    <a:pt x="47148" y="146477"/>
                    <a:pt x="-1391" y="195130"/>
                    <a:pt x="0" y="261688"/>
                  </a:cubicBezTo>
                  <a:close/>
                </a:path>
                <a:path w="1622465" h="2093504" stroke="0" extrusionOk="0">
                  <a:moveTo>
                    <a:pt x="157013" y="314026"/>
                  </a:moveTo>
                  <a:cubicBezTo>
                    <a:pt x="258654" y="305277"/>
                    <a:pt x="348360" y="323613"/>
                    <a:pt x="444870" y="314026"/>
                  </a:cubicBezTo>
                  <a:cubicBezTo>
                    <a:pt x="447945" y="377894"/>
                    <a:pt x="431697" y="408217"/>
                    <a:pt x="444870" y="471038"/>
                  </a:cubicBezTo>
                  <a:cubicBezTo>
                    <a:pt x="710653" y="415146"/>
                    <a:pt x="874533" y="490088"/>
                    <a:pt x="1177596" y="471038"/>
                  </a:cubicBezTo>
                  <a:cubicBezTo>
                    <a:pt x="1173023" y="424344"/>
                    <a:pt x="1166312" y="368249"/>
                    <a:pt x="1177596" y="314026"/>
                  </a:cubicBezTo>
                  <a:cubicBezTo>
                    <a:pt x="1268470" y="313221"/>
                    <a:pt x="1353014" y="289829"/>
                    <a:pt x="1465453" y="314026"/>
                  </a:cubicBezTo>
                  <a:cubicBezTo>
                    <a:pt x="1456657" y="605252"/>
                    <a:pt x="1467801" y="1289382"/>
                    <a:pt x="1465453" y="1936491"/>
                  </a:cubicBezTo>
                  <a:cubicBezTo>
                    <a:pt x="1124211" y="2042847"/>
                    <a:pt x="674821" y="1834582"/>
                    <a:pt x="157013" y="1936491"/>
                  </a:cubicBezTo>
                  <a:cubicBezTo>
                    <a:pt x="225063" y="1486851"/>
                    <a:pt x="148330" y="563016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5229" y="108259"/>
                    <a:pt x="892406" y="142232"/>
                    <a:pt x="889739" y="183182"/>
                  </a:cubicBezTo>
                  <a:cubicBezTo>
                    <a:pt x="889932" y="228504"/>
                    <a:pt x="860962" y="254960"/>
                    <a:pt x="811233" y="261688"/>
                  </a:cubicBezTo>
                  <a:cubicBezTo>
                    <a:pt x="770784" y="263696"/>
                    <a:pt x="737562" y="226403"/>
                    <a:pt x="732726" y="183182"/>
                  </a:cubicBezTo>
                  <a:cubicBezTo>
                    <a:pt x="732069" y="138592"/>
                    <a:pt x="771074" y="100661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34872" y="813710"/>
                    <a:pt x="26901" y="1159473"/>
                    <a:pt x="0" y="1988829"/>
                  </a:cubicBezTo>
                  <a:cubicBezTo>
                    <a:pt x="6127" y="2040868"/>
                    <a:pt x="43169" y="2101595"/>
                    <a:pt x="104675" y="2093504"/>
                  </a:cubicBezTo>
                  <a:cubicBezTo>
                    <a:pt x="422072" y="2003255"/>
                    <a:pt x="1102333" y="1981140"/>
                    <a:pt x="1517791" y="2093504"/>
                  </a:cubicBezTo>
                  <a:cubicBezTo>
                    <a:pt x="1568466" y="2097467"/>
                    <a:pt x="1624430" y="2045441"/>
                    <a:pt x="1622466" y="1988829"/>
                  </a:cubicBezTo>
                  <a:cubicBezTo>
                    <a:pt x="1652154" y="1182429"/>
                    <a:pt x="1688027" y="740515"/>
                    <a:pt x="1622466" y="261688"/>
                  </a:cubicBezTo>
                  <a:cubicBezTo>
                    <a:pt x="1619013" y="193921"/>
                    <a:pt x="1578363" y="157125"/>
                    <a:pt x="1517791" y="157013"/>
                  </a:cubicBezTo>
                  <a:cubicBezTo>
                    <a:pt x="1460633" y="125202"/>
                    <a:pt x="1219083" y="139908"/>
                    <a:pt x="1072921" y="157013"/>
                  </a:cubicBezTo>
                  <a:cubicBezTo>
                    <a:pt x="1074442" y="141753"/>
                    <a:pt x="1073293" y="111467"/>
                    <a:pt x="1072921" y="104675"/>
                  </a:cubicBezTo>
                  <a:cubicBezTo>
                    <a:pt x="1070123" y="42807"/>
                    <a:pt x="1028203" y="10795"/>
                    <a:pt x="968246" y="0"/>
                  </a:cubicBezTo>
                  <a:cubicBezTo>
                    <a:pt x="919575" y="9051"/>
                    <a:pt x="788280" y="-3364"/>
                    <a:pt x="654220" y="0"/>
                  </a:cubicBezTo>
                  <a:cubicBezTo>
                    <a:pt x="592540" y="-9500"/>
                    <a:pt x="541274" y="45109"/>
                    <a:pt x="549545" y="104675"/>
                  </a:cubicBezTo>
                  <a:cubicBezTo>
                    <a:pt x="553561" y="112542"/>
                    <a:pt x="554208" y="138322"/>
                    <a:pt x="549545" y="157013"/>
                  </a:cubicBezTo>
                  <a:cubicBezTo>
                    <a:pt x="338005" y="170446"/>
                    <a:pt x="211952" y="134653"/>
                    <a:pt x="104675" y="157013"/>
                  </a:cubicBezTo>
                  <a:cubicBezTo>
                    <a:pt x="42333" y="155254"/>
                    <a:pt x="855" y="204811"/>
                    <a:pt x="0" y="261688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265478509">
                    <a:custGeom>
                      <a:avLst/>
                      <a:gdLst>
                        <a:gd name="connsiteX0" fmla="*/ 157013 w 1622465"/>
                        <a:gd name="connsiteY0" fmla="*/ 314026 h 2093504"/>
                        <a:gd name="connsiteX1" fmla="*/ 444870 w 1622465"/>
                        <a:gd name="connsiteY1" fmla="*/ 314026 h 2093504"/>
                        <a:gd name="connsiteX2" fmla="*/ 444870 w 1622465"/>
                        <a:gd name="connsiteY2" fmla="*/ 471038 h 2093504"/>
                        <a:gd name="connsiteX3" fmla="*/ 1177596 w 1622465"/>
                        <a:gd name="connsiteY3" fmla="*/ 471038 h 2093504"/>
                        <a:gd name="connsiteX4" fmla="*/ 1177596 w 1622465"/>
                        <a:gd name="connsiteY4" fmla="*/ 314026 h 2093504"/>
                        <a:gd name="connsiteX5" fmla="*/ 1465453 w 1622465"/>
                        <a:gd name="connsiteY5" fmla="*/ 314026 h 2093504"/>
                        <a:gd name="connsiteX6" fmla="*/ 1465453 w 1622465"/>
                        <a:gd name="connsiteY6" fmla="*/ 1936491 h 2093504"/>
                        <a:gd name="connsiteX7" fmla="*/ 157013 w 1622465"/>
                        <a:gd name="connsiteY7" fmla="*/ 1936491 h 2093504"/>
                        <a:gd name="connsiteX8" fmla="*/ 157013 w 1622465"/>
                        <a:gd name="connsiteY8" fmla="*/ 314026 h 2093504"/>
                        <a:gd name="connsiteX9" fmla="*/ 813850 w 1622465"/>
                        <a:gd name="connsiteY9" fmla="*/ 104675 h 2093504"/>
                        <a:gd name="connsiteX10" fmla="*/ 889739 w 1622465"/>
                        <a:gd name="connsiteY10" fmla="*/ 183182 h 2093504"/>
                        <a:gd name="connsiteX11" fmla="*/ 811233 w 1622465"/>
                        <a:gd name="connsiteY11" fmla="*/ 261688 h 2093504"/>
                        <a:gd name="connsiteX12" fmla="*/ 732726 w 1622465"/>
                        <a:gd name="connsiteY12" fmla="*/ 183182 h 2093504"/>
                        <a:gd name="connsiteX13" fmla="*/ 813850 w 1622465"/>
                        <a:gd name="connsiteY13" fmla="*/ 104675 h 2093504"/>
                        <a:gd name="connsiteX14" fmla="*/ 0 w 1622465"/>
                        <a:gd name="connsiteY14" fmla="*/ 261688 h 2093504"/>
                        <a:gd name="connsiteX15" fmla="*/ 0 w 1622465"/>
                        <a:gd name="connsiteY15" fmla="*/ 1988829 h 2093504"/>
                        <a:gd name="connsiteX16" fmla="*/ 104675 w 1622465"/>
                        <a:gd name="connsiteY16" fmla="*/ 2093504 h 2093504"/>
                        <a:gd name="connsiteX17" fmla="*/ 1517791 w 1622465"/>
                        <a:gd name="connsiteY17" fmla="*/ 2093504 h 2093504"/>
                        <a:gd name="connsiteX18" fmla="*/ 1622466 w 1622465"/>
                        <a:gd name="connsiteY18" fmla="*/ 1988829 h 2093504"/>
                        <a:gd name="connsiteX19" fmla="*/ 1622466 w 1622465"/>
                        <a:gd name="connsiteY19" fmla="*/ 261688 h 2093504"/>
                        <a:gd name="connsiteX20" fmla="*/ 1517791 w 1622465"/>
                        <a:gd name="connsiteY20" fmla="*/ 157013 h 2093504"/>
                        <a:gd name="connsiteX21" fmla="*/ 1072921 w 1622465"/>
                        <a:gd name="connsiteY21" fmla="*/ 157013 h 2093504"/>
                        <a:gd name="connsiteX22" fmla="*/ 1072921 w 1622465"/>
                        <a:gd name="connsiteY22" fmla="*/ 104675 h 2093504"/>
                        <a:gd name="connsiteX23" fmla="*/ 968246 w 1622465"/>
                        <a:gd name="connsiteY23" fmla="*/ 0 h 2093504"/>
                        <a:gd name="connsiteX24" fmla="*/ 654220 w 1622465"/>
                        <a:gd name="connsiteY24" fmla="*/ 0 h 2093504"/>
                        <a:gd name="connsiteX25" fmla="*/ 549545 w 1622465"/>
                        <a:gd name="connsiteY25" fmla="*/ 104675 h 2093504"/>
                        <a:gd name="connsiteX26" fmla="*/ 549545 w 1622465"/>
                        <a:gd name="connsiteY26" fmla="*/ 157013 h 2093504"/>
                        <a:gd name="connsiteX27" fmla="*/ 104675 w 1622465"/>
                        <a:gd name="connsiteY27" fmla="*/ 157013 h 2093504"/>
                        <a:gd name="connsiteX28" fmla="*/ 0 w 1622465"/>
                        <a:gd name="connsiteY28" fmla="*/ 261688 h 2093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622465" h="2093504">
                          <a:moveTo>
                            <a:pt x="157013" y="314026"/>
                          </a:moveTo>
                          <a:lnTo>
                            <a:pt x="444870" y="314026"/>
                          </a:lnTo>
                          <a:lnTo>
                            <a:pt x="444870" y="471038"/>
                          </a:lnTo>
                          <a:lnTo>
                            <a:pt x="1177596" y="471038"/>
                          </a:lnTo>
                          <a:lnTo>
                            <a:pt x="1177596" y="314026"/>
                          </a:lnTo>
                          <a:lnTo>
                            <a:pt x="1465453" y="314026"/>
                          </a:lnTo>
                          <a:lnTo>
                            <a:pt x="1465453" y="1936491"/>
                          </a:lnTo>
                          <a:lnTo>
                            <a:pt x="157013" y="1936491"/>
                          </a:lnTo>
                          <a:lnTo>
                            <a:pt x="157013" y="314026"/>
                          </a:lnTo>
                          <a:close/>
                          <a:moveTo>
                            <a:pt x="813850" y="104675"/>
                          </a:moveTo>
                          <a:cubicBezTo>
                            <a:pt x="855720" y="104675"/>
                            <a:pt x="889739" y="141312"/>
                            <a:pt x="889739" y="183182"/>
                          </a:cubicBezTo>
                          <a:cubicBezTo>
                            <a:pt x="889739" y="227669"/>
                            <a:pt x="855720" y="261688"/>
                            <a:pt x="811233" y="261688"/>
                          </a:cubicBezTo>
                          <a:cubicBezTo>
                            <a:pt x="766746" y="261688"/>
                            <a:pt x="732726" y="227669"/>
                            <a:pt x="732726" y="183182"/>
                          </a:cubicBezTo>
                          <a:cubicBezTo>
                            <a:pt x="732726" y="138695"/>
                            <a:pt x="766746" y="104675"/>
                            <a:pt x="813850" y="104675"/>
                          </a:cubicBezTo>
                          <a:close/>
                          <a:moveTo>
                            <a:pt x="0" y="261688"/>
                          </a:moveTo>
                          <a:lnTo>
                            <a:pt x="0" y="1988829"/>
                          </a:lnTo>
                          <a:cubicBezTo>
                            <a:pt x="0" y="2046400"/>
                            <a:pt x="47104" y="2093504"/>
                            <a:pt x="104675" y="2093504"/>
                          </a:cubicBezTo>
                          <a:lnTo>
                            <a:pt x="1517791" y="2093504"/>
                          </a:lnTo>
                          <a:cubicBezTo>
                            <a:pt x="1575362" y="2093504"/>
                            <a:pt x="1622466" y="2046400"/>
                            <a:pt x="1622466" y="1988829"/>
                          </a:cubicBezTo>
                          <a:lnTo>
                            <a:pt x="1622466" y="261688"/>
                          </a:lnTo>
                          <a:cubicBezTo>
                            <a:pt x="1622466" y="204117"/>
                            <a:pt x="1575362" y="157013"/>
                            <a:pt x="1517791" y="157013"/>
                          </a:cubicBezTo>
                          <a:lnTo>
                            <a:pt x="1072921" y="157013"/>
                          </a:lnTo>
                          <a:lnTo>
                            <a:pt x="1072921" y="104675"/>
                          </a:lnTo>
                          <a:cubicBezTo>
                            <a:pt x="1072921" y="47104"/>
                            <a:pt x="1025817" y="0"/>
                            <a:pt x="968246" y="0"/>
                          </a:cubicBezTo>
                          <a:lnTo>
                            <a:pt x="654220" y="0"/>
                          </a:lnTo>
                          <a:cubicBezTo>
                            <a:pt x="596649" y="0"/>
                            <a:pt x="549545" y="47104"/>
                            <a:pt x="549545" y="104675"/>
                          </a:cubicBezTo>
                          <a:lnTo>
                            <a:pt x="549545" y="157013"/>
                          </a:lnTo>
                          <a:lnTo>
                            <a:pt x="104675" y="157013"/>
                          </a:lnTo>
                          <a:cubicBezTo>
                            <a:pt x="47104" y="157013"/>
                            <a:pt x="0" y="204117"/>
                            <a:pt x="0" y="26168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6" name="Freihandform: Form 95">
              <a:extLst>
                <a:ext uri="{FF2B5EF4-FFF2-40B4-BE49-F238E27FC236}">
                  <a16:creationId xmlns:a16="http://schemas.microsoft.com/office/drawing/2014/main" id="{82673AE2-A294-4B03-AAE2-6E63B0207175}"/>
                </a:ext>
              </a:extLst>
            </p:cNvPr>
            <p:cNvSpPr/>
            <p:nvPr/>
          </p:nvSpPr>
          <p:spPr>
            <a:xfrm>
              <a:off x="1376737" y="2317608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63903" y="-20651"/>
                    <a:pt x="243232" y="23737"/>
                    <a:pt x="444870" y="0"/>
                  </a:cubicBezTo>
                  <a:cubicBezTo>
                    <a:pt x="444834" y="39103"/>
                    <a:pt x="439437" y="76834"/>
                    <a:pt x="444870" y="104675"/>
                  </a:cubicBezTo>
                  <a:cubicBezTo>
                    <a:pt x="376008" y="110393"/>
                    <a:pt x="158164" y="131674"/>
                    <a:pt x="0" y="104675"/>
                  </a:cubicBezTo>
                  <a:cubicBezTo>
                    <a:pt x="4708" y="53163"/>
                    <a:pt x="192" y="18301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33513" y="12591"/>
                    <a:pt x="360519" y="22829"/>
                    <a:pt x="444870" y="0"/>
                  </a:cubicBezTo>
                  <a:cubicBezTo>
                    <a:pt x="453716" y="45439"/>
                    <a:pt x="447652" y="92879"/>
                    <a:pt x="444870" y="104675"/>
                  </a:cubicBezTo>
                  <a:cubicBezTo>
                    <a:pt x="367439" y="129084"/>
                    <a:pt x="204492" y="76735"/>
                    <a:pt x="0" y="104675"/>
                  </a:cubicBezTo>
                  <a:cubicBezTo>
                    <a:pt x="4865" y="91809"/>
                    <a:pt x="-6529" y="34279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34519420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7" name="Freihandform: Form 96">
              <a:extLst>
                <a:ext uri="{FF2B5EF4-FFF2-40B4-BE49-F238E27FC236}">
                  <a16:creationId xmlns:a16="http://schemas.microsoft.com/office/drawing/2014/main" id="{925EAB1C-4D50-40AC-BC5A-7BF93C386B34}"/>
                </a:ext>
              </a:extLst>
            </p:cNvPr>
            <p:cNvSpPr/>
            <p:nvPr/>
          </p:nvSpPr>
          <p:spPr>
            <a:xfrm>
              <a:off x="1376737" y="2631633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64537" y="38559"/>
                    <a:pt x="287805" y="19579"/>
                    <a:pt x="444870" y="0"/>
                  </a:cubicBezTo>
                  <a:cubicBezTo>
                    <a:pt x="446202" y="34664"/>
                    <a:pt x="447389" y="82069"/>
                    <a:pt x="444870" y="104675"/>
                  </a:cubicBezTo>
                  <a:cubicBezTo>
                    <a:pt x="336892" y="98152"/>
                    <a:pt x="93418" y="132781"/>
                    <a:pt x="0" y="104675"/>
                  </a:cubicBezTo>
                  <a:cubicBezTo>
                    <a:pt x="-2956" y="89200"/>
                    <a:pt x="-3036" y="13606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69400" y="3451"/>
                    <a:pt x="388440" y="-8675"/>
                    <a:pt x="444870" y="0"/>
                  </a:cubicBezTo>
                  <a:cubicBezTo>
                    <a:pt x="447370" y="11556"/>
                    <a:pt x="438421" y="62370"/>
                    <a:pt x="444870" y="104675"/>
                  </a:cubicBezTo>
                  <a:cubicBezTo>
                    <a:pt x="313090" y="114335"/>
                    <a:pt x="143906" y="80787"/>
                    <a:pt x="0" y="104675"/>
                  </a:cubicBezTo>
                  <a:cubicBezTo>
                    <a:pt x="7026" y="76980"/>
                    <a:pt x="3354" y="47542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54952573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8" name="Freihandform: Form 97">
              <a:extLst>
                <a:ext uri="{FF2B5EF4-FFF2-40B4-BE49-F238E27FC236}">
                  <a16:creationId xmlns:a16="http://schemas.microsoft.com/office/drawing/2014/main" id="{8580FDC0-3532-494E-8A5B-8F65F27BF0E4}"/>
                </a:ext>
              </a:extLst>
            </p:cNvPr>
            <p:cNvSpPr/>
            <p:nvPr/>
          </p:nvSpPr>
          <p:spPr>
            <a:xfrm>
              <a:off x="1376737" y="2945659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30531" y="31005"/>
                    <a:pt x="378936" y="-31459"/>
                    <a:pt x="444870" y="0"/>
                  </a:cubicBezTo>
                  <a:cubicBezTo>
                    <a:pt x="446722" y="11277"/>
                    <a:pt x="444622" y="59205"/>
                    <a:pt x="444870" y="104675"/>
                  </a:cubicBezTo>
                  <a:cubicBezTo>
                    <a:pt x="248946" y="123203"/>
                    <a:pt x="92598" y="138199"/>
                    <a:pt x="0" y="104675"/>
                  </a:cubicBezTo>
                  <a:cubicBezTo>
                    <a:pt x="9335" y="78827"/>
                    <a:pt x="5810" y="11783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24260" y="25284"/>
                    <a:pt x="350175" y="33172"/>
                    <a:pt x="444870" y="0"/>
                  </a:cubicBezTo>
                  <a:cubicBezTo>
                    <a:pt x="446026" y="36400"/>
                    <a:pt x="436603" y="62700"/>
                    <a:pt x="444870" y="104675"/>
                  </a:cubicBezTo>
                  <a:cubicBezTo>
                    <a:pt x="382732" y="117708"/>
                    <a:pt x="186406" y="105729"/>
                    <a:pt x="0" y="104675"/>
                  </a:cubicBezTo>
                  <a:cubicBezTo>
                    <a:pt x="3707" y="67516"/>
                    <a:pt x="-7835" y="30628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888252029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9" name="Freihandform: Form 98">
              <a:extLst>
                <a:ext uri="{FF2B5EF4-FFF2-40B4-BE49-F238E27FC236}">
                  <a16:creationId xmlns:a16="http://schemas.microsoft.com/office/drawing/2014/main" id="{2B320C88-29C5-420E-AE3C-29F3ADCDCDC9}"/>
                </a:ext>
              </a:extLst>
            </p:cNvPr>
            <p:cNvSpPr/>
            <p:nvPr/>
          </p:nvSpPr>
          <p:spPr>
            <a:xfrm>
              <a:off x="1376737" y="3259685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80251" y="1962"/>
                    <a:pt x="287611" y="-37632"/>
                    <a:pt x="444870" y="0"/>
                  </a:cubicBezTo>
                  <a:cubicBezTo>
                    <a:pt x="445744" y="23004"/>
                    <a:pt x="448404" y="87104"/>
                    <a:pt x="444870" y="104675"/>
                  </a:cubicBezTo>
                  <a:cubicBezTo>
                    <a:pt x="381810" y="109303"/>
                    <a:pt x="166996" y="69323"/>
                    <a:pt x="0" y="104675"/>
                  </a:cubicBezTo>
                  <a:cubicBezTo>
                    <a:pt x="-7541" y="70654"/>
                    <a:pt x="-8853" y="45100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83639" y="19373"/>
                    <a:pt x="382605" y="33482"/>
                    <a:pt x="444870" y="0"/>
                  </a:cubicBezTo>
                  <a:cubicBezTo>
                    <a:pt x="452959" y="22259"/>
                    <a:pt x="436784" y="70882"/>
                    <a:pt x="444870" y="104675"/>
                  </a:cubicBezTo>
                  <a:cubicBezTo>
                    <a:pt x="378592" y="89543"/>
                    <a:pt x="212755" y="78983"/>
                    <a:pt x="0" y="104675"/>
                  </a:cubicBezTo>
                  <a:cubicBezTo>
                    <a:pt x="4717" y="57005"/>
                    <a:pt x="-1269" y="44841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017881424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0" name="Freihandform: Form 99">
              <a:extLst>
                <a:ext uri="{FF2B5EF4-FFF2-40B4-BE49-F238E27FC236}">
                  <a16:creationId xmlns:a16="http://schemas.microsoft.com/office/drawing/2014/main" id="{7985EAF5-E7EE-4652-B2FC-D7871178C2FB}"/>
                </a:ext>
              </a:extLst>
            </p:cNvPr>
            <p:cNvSpPr/>
            <p:nvPr/>
          </p:nvSpPr>
          <p:spPr>
            <a:xfrm>
              <a:off x="2002171" y="2205082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9534" y="153199"/>
                    <a:pt x="36278" y="126907"/>
                    <a:pt x="54954" y="104675"/>
                  </a:cubicBezTo>
                  <a:cubicBezTo>
                    <a:pt x="75269" y="125546"/>
                    <a:pt x="114309" y="165036"/>
                    <a:pt x="122993" y="172714"/>
                  </a:cubicBezTo>
                  <a:cubicBezTo>
                    <a:pt x="157409" y="154491"/>
                    <a:pt x="243486" y="50433"/>
                    <a:pt x="295707" y="0"/>
                  </a:cubicBezTo>
                  <a:cubicBezTo>
                    <a:pt x="306521" y="3359"/>
                    <a:pt x="328563" y="31131"/>
                    <a:pt x="350662" y="54954"/>
                  </a:cubicBezTo>
                  <a:cubicBezTo>
                    <a:pt x="276262" y="114785"/>
                    <a:pt x="216654" y="174726"/>
                    <a:pt x="122993" y="282623"/>
                  </a:cubicBezTo>
                  <a:cubicBezTo>
                    <a:pt x="90124" y="251499"/>
                    <a:pt x="46828" y="204750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27715" y="134671"/>
                    <a:pt x="39401" y="110823"/>
                    <a:pt x="54954" y="104675"/>
                  </a:cubicBezTo>
                  <a:cubicBezTo>
                    <a:pt x="87791" y="127559"/>
                    <a:pt x="104436" y="151326"/>
                    <a:pt x="122993" y="172714"/>
                  </a:cubicBezTo>
                  <a:cubicBezTo>
                    <a:pt x="148425" y="142280"/>
                    <a:pt x="230271" y="36881"/>
                    <a:pt x="295707" y="0"/>
                  </a:cubicBezTo>
                  <a:cubicBezTo>
                    <a:pt x="309933" y="12127"/>
                    <a:pt x="329846" y="34113"/>
                    <a:pt x="350662" y="54954"/>
                  </a:cubicBezTo>
                  <a:cubicBezTo>
                    <a:pt x="275936" y="137230"/>
                    <a:pt x="212596" y="203085"/>
                    <a:pt x="122993" y="282623"/>
                  </a:cubicBezTo>
                  <a:cubicBezTo>
                    <a:pt x="75751" y="251494"/>
                    <a:pt x="17062" y="187772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668530790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1" name="Freihandform: Form 100">
              <a:extLst>
                <a:ext uri="{FF2B5EF4-FFF2-40B4-BE49-F238E27FC236}">
                  <a16:creationId xmlns:a16="http://schemas.microsoft.com/office/drawing/2014/main" id="{8CAE21C1-72D5-4E6C-B428-7DC4980D812C}"/>
                </a:ext>
              </a:extLst>
            </p:cNvPr>
            <p:cNvSpPr/>
            <p:nvPr/>
          </p:nvSpPr>
          <p:spPr>
            <a:xfrm>
              <a:off x="2002171" y="2519108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0647" y="154249"/>
                    <a:pt x="34109" y="123936"/>
                    <a:pt x="54954" y="104675"/>
                  </a:cubicBezTo>
                  <a:cubicBezTo>
                    <a:pt x="90032" y="131963"/>
                    <a:pt x="92117" y="152557"/>
                    <a:pt x="122993" y="172714"/>
                  </a:cubicBezTo>
                  <a:cubicBezTo>
                    <a:pt x="163052" y="156275"/>
                    <a:pt x="219047" y="53221"/>
                    <a:pt x="295707" y="0"/>
                  </a:cubicBezTo>
                  <a:cubicBezTo>
                    <a:pt x="309264" y="18594"/>
                    <a:pt x="332761" y="32645"/>
                    <a:pt x="350662" y="54954"/>
                  </a:cubicBezTo>
                  <a:cubicBezTo>
                    <a:pt x="237921" y="133910"/>
                    <a:pt x="216504" y="155538"/>
                    <a:pt x="122993" y="282623"/>
                  </a:cubicBezTo>
                  <a:cubicBezTo>
                    <a:pt x="106590" y="268272"/>
                    <a:pt x="14492" y="170856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2665" y="155694"/>
                    <a:pt x="38930" y="130451"/>
                    <a:pt x="54954" y="104675"/>
                  </a:cubicBezTo>
                  <a:cubicBezTo>
                    <a:pt x="86361" y="131105"/>
                    <a:pt x="93055" y="142260"/>
                    <a:pt x="122993" y="172714"/>
                  </a:cubicBezTo>
                  <a:cubicBezTo>
                    <a:pt x="173484" y="99079"/>
                    <a:pt x="269202" y="27672"/>
                    <a:pt x="295707" y="0"/>
                  </a:cubicBezTo>
                  <a:cubicBezTo>
                    <a:pt x="322798" y="26099"/>
                    <a:pt x="337574" y="32839"/>
                    <a:pt x="350662" y="54954"/>
                  </a:cubicBezTo>
                  <a:cubicBezTo>
                    <a:pt x="297127" y="78417"/>
                    <a:pt x="241120" y="176212"/>
                    <a:pt x="122993" y="282623"/>
                  </a:cubicBezTo>
                  <a:cubicBezTo>
                    <a:pt x="89191" y="259200"/>
                    <a:pt x="49424" y="197450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144123227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2" name="Freihandform: Form 101">
              <a:extLst>
                <a:ext uri="{FF2B5EF4-FFF2-40B4-BE49-F238E27FC236}">
                  <a16:creationId xmlns:a16="http://schemas.microsoft.com/office/drawing/2014/main" id="{00311AD0-59AE-41B0-8F3F-3FCBEB292DFA}"/>
                </a:ext>
              </a:extLst>
            </p:cNvPr>
            <p:cNvSpPr/>
            <p:nvPr/>
          </p:nvSpPr>
          <p:spPr>
            <a:xfrm>
              <a:off x="2002171" y="2833133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9723" y="148767"/>
                    <a:pt x="46303" y="123068"/>
                    <a:pt x="54954" y="104675"/>
                  </a:cubicBezTo>
                  <a:cubicBezTo>
                    <a:pt x="64735" y="116193"/>
                    <a:pt x="99671" y="160979"/>
                    <a:pt x="122993" y="172714"/>
                  </a:cubicBezTo>
                  <a:cubicBezTo>
                    <a:pt x="168806" y="146845"/>
                    <a:pt x="249709" y="19211"/>
                    <a:pt x="295707" y="0"/>
                  </a:cubicBezTo>
                  <a:cubicBezTo>
                    <a:pt x="321408" y="22820"/>
                    <a:pt x="340231" y="50869"/>
                    <a:pt x="350662" y="54954"/>
                  </a:cubicBezTo>
                  <a:cubicBezTo>
                    <a:pt x="331816" y="100020"/>
                    <a:pt x="166058" y="216844"/>
                    <a:pt x="122993" y="282623"/>
                  </a:cubicBezTo>
                  <a:cubicBezTo>
                    <a:pt x="61777" y="224244"/>
                    <a:pt x="31112" y="170507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6386" y="133929"/>
                    <a:pt x="35958" y="125014"/>
                    <a:pt x="54954" y="104675"/>
                  </a:cubicBezTo>
                  <a:cubicBezTo>
                    <a:pt x="69643" y="121993"/>
                    <a:pt x="102415" y="146883"/>
                    <a:pt x="122993" y="172714"/>
                  </a:cubicBezTo>
                  <a:cubicBezTo>
                    <a:pt x="155369" y="125598"/>
                    <a:pt x="233358" y="73778"/>
                    <a:pt x="295707" y="0"/>
                  </a:cubicBezTo>
                  <a:cubicBezTo>
                    <a:pt x="302344" y="8280"/>
                    <a:pt x="341433" y="46511"/>
                    <a:pt x="350662" y="54954"/>
                  </a:cubicBezTo>
                  <a:cubicBezTo>
                    <a:pt x="286171" y="91076"/>
                    <a:pt x="170969" y="242841"/>
                    <a:pt x="122993" y="282623"/>
                  </a:cubicBezTo>
                  <a:cubicBezTo>
                    <a:pt x="97983" y="270911"/>
                    <a:pt x="51915" y="196007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043622709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3" name="Freihandform: Form 102">
              <a:extLst>
                <a:ext uri="{FF2B5EF4-FFF2-40B4-BE49-F238E27FC236}">
                  <a16:creationId xmlns:a16="http://schemas.microsoft.com/office/drawing/2014/main" id="{DF2E30D3-321B-4017-A4FF-F25553187223}"/>
                </a:ext>
              </a:extLst>
            </p:cNvPr>
            <p:cNvSpPr/>
            <p:nvPr/>
          </p:nvSpPr>
          <p:spPr>
            <a:xfrm>
              <a:off x="2002171" y="3147159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5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8316" y="141742"/>
                    <a:pt x="29783" y="133052"/>
                    <a:pt x="54954" y="104675"/>
                  </a:cubicBezTo>
                  <a:cubicBezTo>
                    <a:pt x="69146" y="122797"/>
                    <a:pt x="94718" y="140369"/>
                    <a:pt x="122993" y="172714"/>
                  </a:cubicBezTo>
                  <a:cubicBezTo>
                    <a:pt x="203509" y="121847"/>
                    <a:pt x="243075" y="68829"/>
                    <a:pt x="295707" y="0"/>
                  </a:cubicBezTo>
                  <a:cubicBezTo>
                    <a:pt x="312921" y="23560"/>
                    <a:pt x="328053" y="24825"/>
                    <a:pt x="350662" y="54955"/>
                  </a:cubicBezTo>
                  <a:cubicBezTo>
                    <a:pt x="266285" y="158369"/>
                    <a:pt x="191048" y="246855"/>
                    <a:pt x="122993" y="282623"/>
                  </a:cubicBezTo>
                  <a:cubicBezTo>
                    <a:pt x="88275" y="256179"/>
                    <a:pt x="12893" y="172549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8102" y="150781"/>
                    <a:pt x="26817" y="125056"/>
                    <a:pt x="54954" y="104675"/>
                  </a:cubicBezTo>
                  <a:cubicBezTo>
                    <a:pt x="74817" y="128151"/>
                    <a:pt x="112050" y="166148"/>
                    <a:pt x="122993" y="172714"/>
                  </a:cubicBezTo>
                  <a:cubicBezTo>
                    <a:pt x="167336" y="98815"/>
                    <a:pt x="234625" y="45356"/>
                    <a:pt x="295707" y="0"/>
                  </a:cubicBezTo>
                  <a:cubicBezTo>
                    <a:pt x="321456" y="27308"/>
                    <a:pt x="330909" y="36423"/>
                    <a:pt x="350662" y="54955"/>
                  </a:cubicBezTo>
                  <a:cubicBezTo>
                    <a:pt x="252443" y="135169"/>
                    <a:pt x="172052" y="207042"/>
                    <a:pt x="122993" y="282623"/>
                  </a:cubicBezTo>
                  <a:cubicBezTo>
                    <a:pt x="51926" y="232938"/>
                    <a:pt x="38221" y="184543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740493685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5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5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04" name="!!">
            <a:extLst>
              <a:ext uri="{FF2B5EF4-FFF2-40B4-BE49-F238E27FC236}">
                <a16:creationId xmlns:a16="http://schemas.microsoft.com/office/drawing/2014/main" id="{F6C303E4-4DE9-4FD9-8775-475EB848893E}"/>
              </a:ext>
            </a:extLst>
          </p:cNvPr>
          <p:cNvGrpSpPr/>
          <p:nvPr/>
        </p:nvGrpSpPr>
        <p:grpSpPr>
          <a:xfrm>
            <a:off x="-1791869" y="3486407"/>
            <a:ext cx="1404822" cy="2078763"/>
            <a:chOff x="1062711" y="1637219"/>
            <a:chExt cx="1622465" cy="2093504"/>
          </a:xfrm>
          <a:solidFill>
            <a:srgbClr val="FDD201"/>
          </a:solidFill>
        </p:grpSpPr>
        <p:sp>
          <p:nvSpPr>
            <p:cNvPr id="105" name="Freihandform: Form 104">
              <a:extLst>
                <a:ext uri="{FF2B5EF4-FFF2-40B4-BE49-F238E27FC236}">
                  <a16:creationId xmlns:a16="http://schemas.microsoft.com/office/drawing/2014/main" id="{0574CE51-8CB0-44B3-A14A-FA6C35C5A73B}"/>
                </a:ext>
              </a:extLst>
            </p:cNvPr>
            <p:cNvSpPr/>
            <p:nvPr/>
          </p:nvSpPr>
          <p:spPr>
            <a:xfrm>
              <a:off x="1062711" y="1637219"/>
              <a:ext cx="1622465" cy="2093504"/>
            </a:xfrm>
            <a:custGeom>
              <a:avLst/>
              <a:gdLst>
                <a:gd name="connsiteX0" fmla="*/ 157013 w 1622465"/>
                <a:gd name="connsiteY0" fmla="*/ 314026 h 2093504"/>
                <a:gd name="connsiteX1" fmla="*/ 444870 w 1622465"/>
                <a:gd name="connsiteY1" fmla="*/ 314026 h 2093504"/>
                <a:gd name="connsiteX2" fmla="*/ 444870 w 1622465"/>
                <a:gd name="connsiteY2" fmla="*/ 471038 h 2093504"/>
                <a:gd name="connsiteX3" fmla="*/ 1177596 w 1622465"/>
                <a:gd name="connsiteY3" fmla="*/ 471038 h 2093504"/>
                <a:gd name="connsiteX4" fmla="*/ 1177596 w 1622465"/>
                <a:gd name="connsiteY4" fmla="*/ 314026 h 2093504"/>
                <a:gd name="connsiteX5" fmla="*/ 1465453 w 1622465"/>
                <a:gd name="connsiteY5" fmla="*/ 314026 h 2093504"/>
                <a:gd name="connsiteX6" fmla="*/ 1465453 w 1622465"/>
                <a:gd name="connsiteY6" fmla="*/ 1936491 h 2093504"/>
                <a:gd name="connsiteX7" fmla="*/ 157013 w 1622465"/>
                <a:gd name="connsiteY7" fmla="*/ 1936491 h 2093504"/>
                <a:gd name="connsiteX8" fmla="*/ 157013 w 1622465"/>
                <a:gd name="connsiteY8" fmla="*/ 314026 h 2093504"/>
                <a:gd name="connsiteX9" fmla="*/ 813850 w 1622465"/>
                <a:gd name="connsiteY9" fmla="*/ 104675 h 2093504"/>
                <a:gd name="connsiteX10" fmla="*/ 889739 w 1622465"/>
                <a:gd name="connsiteY10" fmla="*/ 183182 h 2093504"/>
                <a:gd name="connsiteX11" fmla="*/ 811233 w 1622465"/>
                <a:gd name="connsiteY11" fmla="*/ 261688 h 2093504"/>
                <a:gd name="connsiteX12" fmla="*/ 732726 w 1622465"/>
                <a:gd name="connsiteY12" fmla="*/ 183182 h 2093504"/>
                <a:gd name="connsiteX13" fmla="*/ 813850 w 1622465"/>
                <a:gd name="connsiteY13" fmla="*/ 104675 h 2093504"/>
                <a:gd name="connsiteX14" fmla="*/ 0 w 1622465"/>
                <a:gd name="connsiteY14" fmla="*/ 261688 h 2093504"/>
                <a:gd name="connsiteX15" fmla="*/ 0 w 1622465"/>
                <a:gd name="connsiteY15" fmla="*/ 1988829 h 2093504"/>
                <a:gd name="connsiteX16" fmla="*/ 104675 w 1622465"/>
                <a:gd name="connsiteY16" fmla="*/ 2093504 h 2093504"/>
                <a:gd name="connsiteX17" fmla="*/ 1517791 w 1622465"/>
                <a:gd name="connsiteY17" fmla="*/ 2093504 h 2093504"/>
                <a:gd name="connsiteX18" fmla="*/ 1622466 w 1622465"/>
                <a:gd name="connsiteY18" fmla="*/ 1988829 h 2093504"/>
                <a:gd name="connsiteX19" fmla="*/ 1622466 w 1622465"/>
                <a:gd name="connsiteY19" fmla="*/ 261688 h 2093504"/>
                <a:gd name="connsiteX20" fmla="*/ 1517791 w 1622465"/>
                <a:gd name="connsiteY20" fmla="*/ 157013 h 2093504"/>
                <a:gd name="connsiteX21" fmla="*/ 1072921 w 1622465"/>
                <a:gd name="connsiteY21" fmla="*/ 157013 h 2093504"/>
                <a:gd name="connsiteX22" fmla="*/ 1072921 w 1622465"/>
                <a:gd name="connsiteY22" fmla="*/ 104675 h 2093504"/>
                <a:gd name="connsiteX23" fmla="*/ 968246 w 1622465"/>
                <a:gd name="connsiteY23" fmla="*/ 0 h 2093504"/>
                <a:gd name="connsiteX24" fmla="*/ 654220 w 1622465"/>
                <a:gd name="connsiteY24" fmla="*/ 0 h 2093504"/>
                <a:gd name="connsiteX25" fmla="*/ 549545 w 1622465"/>
                <a:gd name="connsiteY25" fmla="*/ 104675 h 2093504"/>
                <a:gd name="connsiteX26" fmla="*/ 549545 w 1622465"/>
                <a:gd name="connsiteY26" fmla="*/ 157013 h 2093504"/>
                <a:gd name="connsiteX27" fmla="*/ 104675 w 1622465"/>
                <a:gd name="connsiteY27" fmla="*/ 157013 h 2093504"/>
                <a:gd name="connsiteX28" fmla="*/ 0 w 1622465"/>
                <a:gd name="connsiteY28" fmla="*/ 261688 h 209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622465" h="2093504" fill="none" extrusionOk="0">
                  <a:moveTo>
                    <a:pt x="157013" y="314026"/>
                  </a:moveTo>
                  <a:cubicBezTo>
                    <a:pt x="249108" y="294983"/>
                    <a:pt x="403774" y="338981"/>
                    <a:pt x="444870" y="314026"/>
                  </a:cubicBezTo>
                  <a:cubicBezTo>
                    <a:pt x="452118" y="354814"/>
                    <a:pt x="436163" y="401738"/>
                    <a:pt x="444870" y="471038"/>
                  </a:cubicBezTo>
                  <a:cubicBezTo>
                    <a:pt x="794222" y="414075"/>
                    <a:pt x="844798" y="518057"/>
                    <a:pt x="1177596" y="471038"/>
                  </a:cubicBezTo>
                  <a:cubicBezTo>
                    <a:pt x="1174673" y="444191"/>
                    <a:pt x="1191323" y="339225"/>
                    <a:pt x="1177596" y="314026"/>
                  </a:cubicBezTo>
                  <a:cubicBezTo>
                    <a:pt x="1216469" y="301743"/>
                    <a:pt x="1413884" y="293269"/>
                    <a:pt x="1465453" y="314026"/>
                  </a:cubicBezTo>
                  <a:cubicBezTo>
                    <a:pt x="1461478" y="1054391"/>
                    <a:pt x="1565165" y="1690133"/>
                    <a:pt x="1465453" y="1936491"/>
                  </a:cubicBezTo>
                  <a:cubicBezTo>
                    <a:pt x="1301784" y="1989859"/>
                    <a:pt x="525033" y="1833748"/>
                    <a:pt x="157013" y="1936491"/>
                  </a:cubicBezTo>
                  <a:cubicBezTo>
                    <a:pt x="63289" y="1667587"/>
                    <a:pt x="70351" y="591598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7641" y="104927"/>
                    <a:pt x="886749" y="143383"/>
                    <a:pt x="889739" y="183182"/>
                  </a:cubicBezTo>
                  <a:cubicBezTo>
                    <a:pt x="895028" y="228475"/>
                    <a:pt x="863139" y="259554"/>
                    <a:pt x="811233" y="261688"/>
                  </a:cubicBezTo>
                  <a:cubicBezTo>
                    <a:pt x="764497" y="259414"/>
                    <a:pt x="726693" y="231077"/>
                    <a:pt x="732726" y="183182"/>
                  </a:cubicBezTo>
                  <a:cubicBezTo>
                    <a:pt x="729620" y="137396"/>
                    <a:pt x="770018" y="100975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4963" y="696823"/>
                    <a:pt x="91821" y="1532562"/>
                    <a:pt x="0" y="1988829"/>
                  </a:cubicBezTo>
                  <a:cubicBezTo>
                    <a:pt x="-6818" y="2046350"/>
                    <a:pt x="48557" y="2086476"/>
                    <a:pt x="104675" y="2093504"/>
                  </a:cubicBezTo>
                  <a:cubicBezTo>
                    <a:pt x="370157" y="1969427"/>
                    <a:pt x="1260075" y="2157544"/>
                    <a:pt x="1517791" y="2093504"/>
                  </a:cubicBezTo>
                  <a:cubicBezTo>
                    <a:pt x="1573912" y="2092863"/>
                    <a:pt x="1632341" y="2051187"/>
                    <a:pt x="1622466" y="1988829"/>
                  </a:cubicBezTo>
                  <a:cubicBezTo>
                    <a:pt x="1703591" y="1247067"/>
                    <a:pt x="1541643" y="499739"/>
                    <a:pt x="1622466" y="261688"/>
                  </a:cubicBezTo>
                  <a:cubicBezTo>
                    <a:pt x="1621486" y="203749"/>
                    <a:pt x="1582257" y="158389"/>
                    <a:pt x="1517791" y="157013"/>
                  </a:cubicBezTo>
                  <a:cubicBezTo>
                    <a:pt x="1472919" y="139701"/>
                    <a:pt x="1158659" y="174385"/>
                    <a:pt x="1072921" y="157013"/>
                  </a:cubicBezTo>
                  <a:cubicBezTo>
                    <a:pt x="1072585" y="143877"/>
                    <a:pt x="1077491" y="121421"/>
                    <a:pt x="1072921" y="104675"/>
                  </a:cubicBezTo>
                  <a:cubicBezTo>
                    <a:pt x="1073707" y="47766"/>
                    <a:pt x="1029375" y="-923"/>
                    <a:pt x="968246" y="0"/>
                  </a:cubicBezTo>
                  <a:cubicBezTo>
                    <a:pt x="867883" y="2541"/>
                    <a:pt x="749075" y="-7934"/>
                    <a:pt x="654220" y="0"/>
                  </a:cubicBezTo>
                  <a:cubicBezTo>
                    <a:pt x="588983" y="-7886"/>
                    <a:pt x="549983" y="46271"/>
                    <a:pt x="549545" y="104675"/>
                  </a:cubicBezTo>
                  <a:cubicBezTo>
                    <a:pt x="553829" y="130024"/>
                    <a:pt x="553814" y="131178"/>
                    <a:pt x="549545" y="157013"/>
                  </a:cubicBezTo>
                  <a:cubicBezTo>
                    <a:pt x="329757" y="185491"/>
                    <a:pt x="159063" y="124554"/>
                    <a:pt x="104675" y="157013"/>
                  </a:cubicBezTo>
                  <a:cubicBezTo>
                    <a:pt x="47148" y="146477"/>
                    <a:pt x="-1391" y="195130"/>
                    <a:pt x="0" y="261688"/>
                  </a:cubicBezTo>
                  <a:close/>
                </a:path>
                <a:path w="1622465" h="2093504" stroke="0" extrusionOk="0">
                  <a:moveTo>
                    <a:pt x="157013" y="314026"/>
                  </a:moveTo>
                  <a:cubicBezTo>
                    <a:pt x="258654" y="305277"/>
                    <a:pt x="348360" y="323613"/>
                    <a:pt x="444870" y="314026"/>
                  </a:cubicBezTo>
                  <a:cubicBezTo>
                    <a:pt x="447945" y="377894"/>
                    <a:pt x="431697" y="408217"/>
                    <a:pt x="444870" y="471038"/>
                  </a:cubicBezTo>
                  <a:cubicBezTo>
                    <a:pt x="710653" y="415146"/>
                    <a:pt x="874533" y="490088"/>
                    <a:pt x="1177596" y="471038"/>
                  </a:cubicBezTo>
                  <a:cubicBezTo>
                    <a:pt x="1173023" y="424344"/>
                    <a:pt x="1166312" y="368249"/>
                    <a:pt x="1177596" y="314026"/>
                  </a:cubicBezTo>
                  <a:cubicBezTo>
                    <a:pt x="1268470" y="313221"/>
                    <a:pt x="1353014" y="289829"/>
                    <a:pt x="1465453" y="314026"/>
                  </a:cubicBezTo>
                  <a:cubicBezTo>
                    <a:pt x="1456657" y="605252"/>
                    <a:pt x="1467801" y="1289382"/>
                    <a:pt x="1465453" y="1936491"/>
                  </a:cubicBezTo>
                  <a:cubicBezTo>
                    <a:pt x="1124211" y="2042847"/>
                    <a:pt x="674821" y="1834582"/>
                    <a:pt x="157013" y="1936491"/>
                  </a:cubicBezTo>
                  <a:cubicBezTo>
                    <a:pt x="225063" y="1486851"/>
                    <a:pt x="148330" y="563016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5229" y="108259"/>
                    <a:pt x="892406" y="142232"/>
                    <a:pt x="889739" y="183182"/>
                  </a:cubicBezTo>
                  <a:cubicBezTo>
                    <a:pt x="889932" y="228504"/>
                    <a:pt x="860962" y="254960"/>
                    <a:pt x="811233" y="261688"/>
                  </a:cubicBezTo>
                  <a:cubicBezTo>
                    <a:pt x="770784" y="263696"/>
                    <a:pt x="737562" y="226403"/>
                    <a:pt x="732726" y="183182"/>
                  </a:cubicBezTo>
                  <a:cubicBezTo>
                    <a:pt x="732069" y="138592"/>
                    <a:pt x="771074" y="100661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34872" y="813710"/>
                    <a:pt x="26901" y="1159473"/>
                    <a:pt x="0" y="1988829"/>
                  </a:cubicBezTo>
                  <a:cubicBezTo>
                    <a:pt x="6127" y="2040868"/>
                    <a:pt x="43169" y="2101595"/>
                    <a:pt x="104675" y="2093504"/>
                  </a:cubicBezTo>
                  <a:cubicBezTo>
                    <a:pt x="422072" y="2003255"/>
                    <a:pt x="1102333" y="1981140"/>
                    <a:pt x="1517791" y="2093504"/>
                  </a:cubicBezTo>
                  <a:cubicBezTo>
                    <a:pt x="1568466" y="2097467"/>
                    <a:pt x="1624430" y="2045441"/>
                    <a:pt x="1622466" y="1988829"/>
                  </a:cubicBezTo>
                  <a:cubicBezTo>
                    <a:pt x="1652154" y="1182429"/>
                    <a:pt x="1688027" y="740515"/>
                    <a:pt x="1622466" y="261688"/>
                  </a:cubicBezTo>
                  <a:cubicBezTo>
                    <a:pt x="1619013" y="193921"/>
                    <a:pt x="1578363" y="157125"/>
                    <a:pt x="1517791" y="157013"/>
                  </a:cubicBezTo>
                  <a:cubicBezTo>
                    <a:pt x="1460633" y="125202"/>
                    <a:pt x="1219083" y="139908"/>
                    <a:pt x="1072921" y="157013"/>
                  </a:cubicBezTo>
                  <a:cubicBezTo>
                    <a:pt x="1074442" y="141753"/>
                    <a:pt x="1073293" y="111467"/>
                    <a:pt x="1072921" y="104675"/>
                  </a:cubicBezTo>
                  <a:cubicBezTo>
                    <a:pt x="1070123" y="42807"/>
                    <a:pt x="1028203" y="10795"/>
                    <a:pt x="968246" y="0"/>
                  </a:cubicBezTo>
                  <a:cubicBezTo>
                    <a:pt x="919575" y="9051"/>
                    <a:pt x="788280" y="-3364"/>
                    <a:pt x="654220" y="0"/>
                  </a:cubicBezTo>
                  <a:cubicBezTo>
                    <a:pt x="592540" y="-9500"/>
                    <a:pt x="541274" y="45109"/>
                    <a:pt x="549545" y="104675"/>
                  </a:cubicBezTo>
                  <a:cubicBezTo>
                    <a:pt x="553561" y="112542"/>
                    <a:pt x="554208" y="138322"/>
                    <a:pt x="549545" y="157013"/>
                  </a:cubicBezTo>
                  <a:cubicBezTo>
                    <a:pt x="338005" y="170446"/>
                    <a:pt x="211952" y="134653"/>
                    <a:pt x="104675" y="157013"/>
                  </a:cubicBezTo>
                  <a:cubicBezTo>
                    <a:pt x="42333" y="155254"/>
                    <a:pt x="855" y="204811"/>
                    <a:pt x="0" y="261688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265478509">
                    <a:custGeom>
                      <a:avLst/>
                      <a:gdLst>
                        <a:gd name="connsiteX0" fmla="*/ 157013 w 1622465"/>
                        <a:gd name="connsiteY0" fmla="*/ 314026 h 2093504"/>
                        <a:gd name="connsiteX1" fmla="*/ 444870 w 1622465"/>
                        <a:gd name="connsiteY1" fmla="*/ 314026 h 2093504"/>
                        <a:gd name="connsiteX2" fmla="*/ 444870 w 1622465"/>
                        <a:gd name="connsiteY2" fmla="*/ 471038 h 2093504"/>
                        <a:gd name="connsiteX3" fmla="*/ 1177596 w 1622465"/>
                        <a:gd name="connsiteY3" fmla="*/ 471038 h 2093504"/>
                        <a:gd name="connsiteX4" fmla="*/ 1177596 w 1622465"/>
                        <a:gd name="connsiteY4" fmla="*/ 314026 h 2093504"/>
                        <a:gd name="connsiteX5" fmla="*/ 1465453 w 1622465"/>
                        <a:gd name="connsiteY5" fmla="*/ 314026 h 2093504"/>
                        <a:gd name="connsiteX6" fmla="*/ 1465453 w 1622465"/>
                        <a:gd name="connsiteY6" fmla="*/ 1936491 h 2093504"/>
                        <a:gd name="connsiteX7" fmla="*/ 157013 w 1622465"/>
                        <a:gd name="connsiteY7" fmla="*/ 1936491 h 2093504"/>
                        <a:gd name="connsiteX8" fmla="*/ 157013 w 1622465"/>
                        <a:gd name="connsiteY8" fmla="*/ 314026 h 2093504"/>
                        <a:gd name="connsiteX9" fmla="*/ 813850 w 1622465"/>
                        <a:gd name="connsiteY9" fmla="*/ 104675 h 2093504"/>
                        <a:gd name="connsiteX10" fmla="*/ 889739 w 1622465"/>
                        <a:gd name="connsiteY10" fmla="*/ 183182 h 2093504"/>
                        <a:gd name="connsiteX11" fmla="*/ 811233 w 1622465"/>
                        <a:gd name="connsiteY11" fmla="*/ 261688 h 2093504"/>
                        <a:gd name="connsiteX12" fmla="*/ 732726 w 1622465"/>
                        <a:gd name="connsiteY12" fmla="*/ 183182 h 2093504"/>
                        <a:gd name="connsiteX13" fmla="*/ 813850 w 1622465"/>
                        <a:gd name="connsiteY13" fmla="*/ 104675 h 2093504"/>
                        <a:gd name="connsiteX14" fmla="*/ 0 w 1622465"/>
                        <a:gd name="connsiteY14" fmla="*/ 261688 h 2093504"/>
                        <a:gd name="connsiteX15" fmla="*/ 0 w 1622465"/>
                        <a:gd name="connsiteY15" fmla="*/ 1988829 h 2093504"/>
                        <a:gd name="connsiteX16" fmla="*/ 104675 w 1622465"/>
                        <a:gd name="connsiteY16" fmla="*/ 2093504 h 2093504"/>
                        <a:gd name="connsiteX17" fmla="*/ 1517791 w 1622465"/>
                        <a:gd name="connsiteY17" fmla="*/ 2093504 h 2093504"/>
                        <a:gd name="connsiteX18" fmla="*/ 1622466 w 1622465"/>
                        <a:gd name="connsiteY18" fmla="*/ 1988829 h 2093504"/>
                        <a:gd name="connsiteX19" fmla="*/ 1622466 w 1622465"/>
                        <a:gd name="connsiteY19" fmla="*/ 261688 h 2093504"/>
                        <a:gd name="connsiteX20" fmla="*/ 1517791 w 1622465"/>
                        <a:gd name="connsiteY20" fmla="*/ 157013 h 2093504"/>
                        <a:gd name="connsiteX21" fmla="*/ 1072921 w 1622465"/>
                        <a:gd name="connsiteY21" fmla="*/ 157013 h 2093504"/>
                        <a:gd name="connsiteX22" fmla="*/ 1072921 w 1622465"/>
                        <a:gd name="connsiteY22" fmla="*/ 104675 h 2093504"/>
                        <a:gd name="connsiteX23" fmla="*/ 968246 w 1622465"/>
                        <a:gd name="connsiteY23" fmla="*/ 0 h 2093504"/>
                        <a:gd name="connsiteX24" fmla="*/ 654220 w 1622465"/>
                        <a:gd name="connsiteY24" fmla="*/ 0 h 2093504"/>
                        <a:gd name="connsiteX25" fmla="*/ 549545 w 1622465"/>
                        <a:gd name="connsiteY25" fmla="*/ 104675 h 2093504"/>
                        <a:gd name="connsiteX26" fmla="*/ 549545 w 1622465"/>
                        <a:gd name="connsiteY26" fmla="*/ 157013 h 2093504"/>
                        <a:gd name="connsiteX27" fmla="*/ 104675 w 1622465"/>
                        <a:gd name="connsiteY27" fmla="*/ 157013 h 2093504"/>
                        <a:gd name="connsiteX28" fmla="*/ 0 w 1622465"/>
                        <a:gd name="connsiteY28" fmla="*/ 261688 h 2093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622465" h="2093504">
                          <a:moveTo>
                            <a:pt x="157013" y="314026"/>
                          </a:moveTo>
                          <a:lnTo>
                            <a:pt x="444870" y="314026"/>
                          </a:lnTo>
                          <a:lnTo>
                            <a:pt x="444870" y="471038"/>
                          </a:lnTo>
                          <a:lnTo>
                            <a:pt x="1177596" y="471038"/>
                          </a:lnTo>
                          <a:lnTo>
                            <a:pt x="1177596" y="314026"/>
                          </a:lnTo>
                          <a:lnTo>
                            <a:pt x="1465453" y="314026"/>
                          </a:lnTo>
                          <a:lnTo>
                            <a:pt x="1465453" y="1936491"/>
                          </a:lnTo>
                          <a:lnTo>
                            <a:pt x="157013" y="1936491"/>
                          </a:lnTo>
                          <a:lnTo>
                            <a:pt x="157013" y="314026"/>
                          </a:lnTo>
                          <a:close/>
                          <a:moveTo>
                            <a:pt x="813850" y="104675"/>
                          </a:moveTo>
                          <a:cubicBezTo>
                            <a:pt x="855720" y="104675"/>
                            <a:pt x="889739" y="141312"/>
                            <a:pt x="889739" y="183182"/>
                          </a:cubicBezTo>
                          <a:cubicBezTo>
                            <a:pt x="889739" y="227669"/>
                            <a:pt x="855720" y="261688"/>
                            <a:pt x="811233" y="261688"/>
                          </a:cubicBezTo>
                          <a:cubicBezTo>
                            <a:pt x="766746" y="261688"/>
                            <a:pt x="732726" y="227669"/>
                            <a:pt x="732726" y="183182"/>
                          </a:cubicBezTo>
                          <a:cubicBezTo>
                            <a:pt x="732726" y="138695"/>
                            <a:pt x="766746" y="104675"/>
                            <a:pt x="813850" y="104675"/>
                          </a:cubicBezTo>
                          <a:close/>
                          <a:moveTo>
                            <a:pt x="0" y="261688"/>
                          </a:moveTo>
                          <a:lnTo>
                            <a:pt x="0" y="1988829"/>
                          </a:lnTo>
                          <a:cubicBezTo>
                            <a:pt x="0" y="2046400"/>
                            <a:pt x="47104" y="2093504"/>
                            <a:pt x="104675" y="2093504"/>
                          </a:cubicBezTo>
                          <a:lnTo>
                            <a:pt x="1517791" y="2093504"/>
                          </a:lnTo>
                          <a:cubicBezTo>
                            <a:pt x="1575362" y="2093504"/>
                            <a:pt x="1622466" y="2046400"/>
                            <a:pt x="1622466" y="1988829"/>
                          </a:cubicBezTo>
                          <a:lnTo>
                            <a:pt x="1622466" y="261688"/>
                          </a:lnTo>
                          <a:cubicBezTo>
                            <a:pt x="1622466" y="204117"/>
                            <a:pt x="1575362" y="157013"/>
                            <a:pt x="1517791" y="157013"/>
                          </a:cubicBezTo>
                          <a:lnTo>
                            <a:pt x="1072921" y="157013"/>
                          </a:lnTo>
                          <a:lnTo>
                            <a:pt x="1072921" y="104675"/>
                          </a:lnTo>
                          <a:cubicBezTo>
                            <a:pt x="1072921" y="47104"/>
                            <a:pt x="1025817" y="0"/>
                            <a:pt x="968246" y="0"/>
                          </a:cubicBezTo>
                          <a:lnTo>
                            <a:pt x="654220" y="0"/>
                          </a:lnTo>
                          <a:cubicBezTo>
                            <a:pt x="596649" y="0"/>
                            <a:pt x="549545" y="47104"/>
                            <a:pt x="549545" y="104675"/>
                          </a:cubicBezTo>
                          <a:lnTo>
                            <a:pt x="549545" y="157013"/>
                          </a:lnTo>
                          <a:lnTo>
                            <a:pt x="104675" y="157013"/>
                          </a:lnTo>
                          <a:cubicBezTo>
                            <a:pt x="47104" y="157013"/>
                            <a:pt x="0" y="204117"/>
                            <a:pt x="0" y="26168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6" name="Freihandform: Form 105">
              <a:extLst>
                <a:ext uri="{FF2B5EF4-FFF2-40B4-BE49-F238E27FC236}">
                  <a16:creationId xmlns:a16="http://schemas.microsoft.com/office/drawing/2014/main" id="{79A01D71-086F-4F09-B956-56CAA406BB7E}"/>
                </a:ext>
              </a:extLst>
            </p:cNvPr>
            <p:cNvSpPr/>
            <p:nvPr/>
          </p:nvSpPr>
          <p:spPr>
            <a:xfrm>
              <a:off x="1376737" y="2317608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63903" y="-20651"/>
                    <a:pt x="243232" y="23737"/>
                    <a:pt x="444870" y="0"/>
                  </a:cubicBezTo>
                  <a:cubicBezTo>
                    <a:pt x="444834" y="39103"/>
                    <a:pt x="439437" y="76834"/>
                    <a:pt x="444870" y="104675"/>
                  </a:cubicBezTo>
                  <a:cubicBezTo>
                    <a:pt x="376008" y="110393"/>
                    <a:pt x="158164" y="131674"/>
                    <a:pt x="0" y="104675"/>
                  </a:cubicBezTo>
                  <a:cubicBezTo>
                    <a:pt x="4708" y="53163"/>
                    <a:pt x="192" y="18301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33513" y="12591"/>
                    <a:pt x="360519" y="22829"/>
                    <a:pt x="444870" y="0"/>
                  </a:cubicBezTo>
                  <a:cubicBezTo>
                    <a:pt x="453716" y="45439"/>
                    <a:pt x="447652" y="92879"/>
                    <a:pt x="444870" y="104675"/>
                  </a:cubicBezTo>
                  <a:cubicBezTo>
                    <a:pt x="367439" y="129084"/>
                    <a:pt x="204492" y="76735"/>
                    <a:pt x="0" y="104675"/>
                  </a:cubicBezTo>
                  <a:cubicBezTo>
                    <a:pt x="4865" y="91809"/>
                    <a:pt x="-6529" y="34279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34519420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7" name="Freihandform: Form 106">
              <a:extLst>
                <a:ext uri="{FF2B5EF4-FFF2-40B4-BE49-F238E27FC236}">
                  <a16:creationId xmlns:a16="http://schemas.microsoft.com/office/drawing/2014/main" id="{008E29D9-62A3-42BD-AF35-E340BF30FC49}"/>
                </a:ext>
              </a:extLst>
            </p:cNvPr>
            <p:cNvSpPr/>
            <p:nvPr/>
          </p:nvSpPr>
          <p:spPr>
            <a:xfrm>
              <a:off x="1376737" y="2631633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64537" y="38559"/>
                    <a:pt x="287805" y="19579"/>
                    <a:pt x="444870" y="0"/>
                  </a:cubicBezTo>
                  <a:cubicBezTo>
                    <a:pt x="446202" y="34664"/>
                    <a:pt x="447389" y="82069"/>
                    <a:pt x="444870" y="104675"/>
                  </a:cubicBezTo>
                  <a:cubicBezTo>
                    <a:pt x="336892" y="98152"/>
                    <a:pt x="93418" y="132781"/>
                    <a:pt x="0" y="104675"/>
                  </a:cubicBezTo>
                  <a:cubicBezTo>
                    <a:pt x="-2956" y="89200"/>
                    <a:pt x="-3036" y="13606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69400" y="3451"/>
                    <a:pt x="388440" y="-8675"/>
                    <a:pt x="444870" y="0"/>
                  </a:cubicBezTo>
                  <a:cubicBezTo>
                    <a:pt x="447370" y="11556"/>
                    <a:pt x="438421" y="62370"/>
                    <a:pt x="444870" y="104675"/>
                  </a:cubicBezTo>
                  <a:cubicBezTo>
                    <a:pt x="313090" y="114335"/>
                    <a:pt x="143906" y="80787"/>
                    <a:pt x="0" y="104675"/>
                  </a:cubicBezTo>
                  <a:cubicBezTo>
                    <a:pt x="7026" y="76980"/>
                    <a:pt x="3354" y="47542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54952573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8" name="Freihandform: Form 107">
              <a:extLst>
                <a:ext uri="{FF2B5EF4-FFF2-40B4-BE49-F238E27FC236}">
                  <a16:creationId xmlns:a16="http://schemas.microsoft.com/office/drawing/2014/main" id="{DE95DA20-B27A-4A81-9D8D-C5606E9E1E32}"/>
                </a:ext>
              </a:extLst>
            </p:cNvPr>
            <p:cNvSpPr/>
            <p:nvPr/>
          </p:nvSpPr>
          <p:spPr>
            <a:xfrm>
              <a:off x="1376737" y="2945659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30531" y="31005"/>
                    <a:pt x="378936" y="-31459"/>
                    <a:pt x="444870" y="0"/>
                  </a:cubicBezTo>
                  <a:cubicBezTo>
                    <a:pt x="446722" y="11277"/>
                    <a:pt x="444622" y="59205"/>
                    <a:pt x="444870" y="104675"/>
                  </a:cubicBezTo>
                  <a:cubicBezTo>
                    <a:pt x="248946" y="123203"/>
                    <a:pt x="92598" y="138199"/>
                    <a:pt x="0" y="104675"/>
                  </a:cubicBezTo>
                  <a:cubicBezTo>
                    <a:pt x="9335" y="78827"/>
                    <a:pt x="5810" y="11783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24260" y="25284"/>
                    <a:pt x="350175" y="33172"/>
                    <a:pt x="444870" y="0"/>
                  </a:cubicBezTo>
                  <a:cubicBezTo>
                    <a:pt x="446026" y="36400"/>
                    <a:pt x="436603" y="62700"/>
                    <a:pt x="444870" y="104675"/>
                  </a:cubicBezTo>
                  <a:cubicBezTo>
                    <a:pt x="382732" y="117708"/>
                    <a:pt x="186406" y="105729"/>
                    <a:pt x="0" y="104675"/>
                  </a:cubicBezTo>
                  <a:cubicBezTo>
                    <a:pt x="3707" y="67516"/>
                    <a:pt x="-7835" y="30628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888252029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9" name="Freihandform: Form 108">
              <a:extLst>
                <a:ext uri="{FF2B5EF4-FFF2-40B4-BE49-F238E27FC236}">
                  <a16:creationId xmlns:a16="http://schemas.microsoft.com/office/drawing/2014/main" id="{835D2953-A57F-4249-9D4F-D8F28D6F04B1}"/>
                </a:ext>
              </a:extLst>
            </p:cNvPr>
            <p:cNvSpPr/>
            <p:nvPr/>
          </p:nvSpPr>
          <p:spPr>
            <a:xfrm>
              <a:off x="1376737" y="3259685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80251" y="1962"/>
                    <a:pt x="287611" y="-37632"/>
                    <a:pt x="444870" y="0"/>
                  </a:cubicBezTo>
                  <a:cubicBezTo>
                    <a:pt x="445744" y="23004"/>
                    <a:pt x="448404" y="87104"/>
                    <a:pt x="444870" y="104675"/>
                  </a:cubicBezTo>
                  <a:cubicBezTo>
                    <a:pt x="381810" y="109303"/>
                    <a:pt x="166996" y="69323"/>
                    <a:pt x="0" y="104675"/>
                  </a:cubicBezTo>
                  <a:cubicBezTo>
                    <a:pt x="-7541" y="70654"/>
                    <a:pt x="-8853" y="45100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83639" y="19373"/>
                    <a:pt x="382605" y="33482"/>
                    <a:pt x="444870" y="0"/>
                  </a:cubicBezTo>
                  <a:cubicBezTo>
                    <a:pt x="452959" y="22259"/>
                    <a:pt x="436784" y="70882"/>
                    <a:pt x="444870" y="104675"/>
                  </a:cubicBezTo>
                  <a:cubicBezTo>
                    <a:pt x="378592" y="89543"/>
                    <a:pt x="212755" y="78983"/>
                    <a:pt x="0" y="104675"/>
                  </a:cubicBezTo>
                  <a:cubicBezTo>
                    <a:pt x="4717" y="57005"/>
                    <a:pt x="-1269" y="44841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017881424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0" name="Freihandform: Form 109">
              <a:extLst>
                <a:ext uri="{FF2B5EF4-FFF2-40B4-BE49-F238E27FC236}">
                  <a16:creationId xmlns:a16="http://schemas.microsoft.com/office/drawing/2014/main" id="{CBB18013-7ADC-43A4-B1D9-44B4DA76CF07}"/>
                </a:ext>
              </a:extLst>
            </p:cNvPr>
            <p:cNvSpPr/>
            <p:nvPr/>
          </p:nvSpPr>
          <p:spPr>
            <a:xfrm>
              <a:off x="2002171" y="2205082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9534" y="153199"/>
                    <a:pt x="36278" y="126907"/>
                    <a:pt x="54954" y="104675"/>
                  </a:cubicBezTo>
                  <a:cubicBezTo>
                    <a:pt x="75269" y="125546"/>
                    <a:pt x="114309" y="165036"/>
                    <a:pt x="122993" y="172714"/>
                  </a:cubicBezTo>
                  <a:cubicBezTo>
                    <a:pt x="157409" y="154491"/>
                    <a:pt x="243486" y="50433"/>
                    <a:pt x="295707" y="0"/>
                  </a:cubicBezTo>
                  <a:cubicBezTo>
                    <a:pt x="306521" y="3359"/>
                    <a:pt x="328563" y="31131"/>
                    <a:pt x="350662" y="54954"/>
                  </a:cubicBezTo>
                  <a:cubicBezTo>
                    <a:pt x="276262" y="114785"/>
                    <a:pt x="216654" y="174726"/>
                    <a:pt x="122993" y="282623"/>
                  </a:cubicBezTo>
                  <a:cubicBezTo>
                    <a:pt x="90124" y="251499"/>
                    <a:pt x="46828" y="204750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27715" y="134671"/>
                    <a:pt x="39401" y="110823"/>
                    <a:pt x="54954" y="104675"/>
                  </a:cubicBezTo>
                  <a:cubicBezTo>
                    <a:pt x="87791" y="127559"/>
                    <a:pt x="104436" y="151326"/>
                    <a:pt x="122993" y="172714"/>
                  </a:cubicBezTo>
                  <a:cubicBezTo>
                    <a:pt x="148425" y="142280"/>
                    <a:pt x="230271" y="36881"/>
                    <a:pt x="295707" y="0"/>
                  </a:cubicBezTo>
                  <a:cubicBezTo>
                    <a:pt x="309933" y="12127"/>
                    <a:pt x="329846" y="34113"/>
                    <a:pt x="350662" y="54954"/>
                  </a:cubicBezTo>
                  <a:cubicBezTo>
                    <a:pt x="275936" y="137230"/>
                    <a:pt x="212596" y="203085"/>
                    <a:pt x="122993" y="282623"/>
                  </a:cubicBezTo>
                  <a:cubicBezTo>
                    <a:pt x="75751" y="251494"/>
                    <a:pt x="17062" y="187772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668530790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1" name="Freihandform: Form 110">
              <a:extLst>
                <a:ext uri="{FF2B5EF4-FFF2-40B4-BE49-F238E27FC236}">
                  <a16:creationId xmlns:a16="http://schemas.microsoft.com/office/drawing/2014/main" id="{0216DF84-50D3-426D-80A9-57BA9E9013EF}"/>
                </a:ext>
              </a:extLst>
            </p:cNvPr>
            <p:cNvSpPr/>
            <p:nvPr/>
          </p:nvSpPr>
          <p:spPr>
            <a:xfrm>
              <a:off x="2002171" y="2519108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0647" y="154249"/>
                    <a:pt x="34109" y="123936"/>
                    <a:pt x="54954" y="104675"/>
                  </a:cubicBezTo>
                  <a:cubicBezTo>
                    <a:pt x="90032" y="131963"/>
                    <a:pt x="92117" y="152557"/>
                    <a:pt x="122993" y="172714"/>
                  </a:cubicBezTo>
                  <a:cubicBezTo>
                    <a:pt x="163052" y="156275"/>
                    <a:pt x="219047" y="53221"/>
                    <a:pt x="295707" y="0"/>
                  </a:cubicBezTo>
                  <a:cubicBezTo>
                    <a:pt x="309264" y="18594"/>
                    <a:pt x="332761" y="32645"/>
                    <a:pt x="350662" y="54954"/>
                  </a:cubicBezTo>
                  <a:cubicBezTo>
                    <a:pt x="237921" y="133910"/>
                    <a:pt x="216504" y="155538"/>
                    <a:pt x="122993" y="282623"/>
                  </a:cubicBezTo>
                  <a:cubicBezTo>
                    <a:pt x="106590" y="268272"/>
                    <a:pt x="14492" y="170856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2665" y="155694"/>
                    <a:pt x="38930" y="130451"/>
                    <a:pt x="54954" y="104675"/>
                  </a:cubicBezTo>
                  <a:cubicBezTo>
                    <a:pt x="86361" y="131105"/>
                    <a:pt x="93055" y="142260"/>
                    <a:pt x="122993" y="172714"/>
                  </a:cubicBezTo>
                  <a:cubicBezTo>
                    <a:pt x="173484" y="99079"/>
                    <a:pt x="269202" y="27672"/>
                    <a:pt x="295707" y="0"/>
                  </a:cubicBezTo>
                  <a:cubicBezTo>
                    <a:pt x="322798" y="26099"/>
                    <a:pt x="337574" y="32839"/>
                    <a:pt x="350662" y="54954"/>
                  </a:cubicBezTo>
                  <a:cubicBezTo>
                    <a:pt x="297127" y="78417"/>
                    <a:pt x="241120" y="176212"/>
                    <a:pt x="122993" y="282623"/>
                  </a:cubicBezTo>
                  <a:cubicBezTo>
                    <a:pt x="89191" y="259200"/>
                    <a:pt x="49424" y="197450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144123227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2" name="Freihandform: Form 111">
              <a:extLst>
                <a:ext uri="{FF2B5EF4-FFF2-40B4-BE49-F238E27FC236}">
                  <a16:creationId xmlns:a16="http://schemas.microsoft.com/office/drawing/2014/main" id="{99B6696B-BF9B-4706-9D6F-534CB65D0F8A}"/>
                </a:ext>
              </a:extLst>
            </p:cNvPr>
            <p:cNvSpPr/>
            <p:nvPr/>
          </p:nvSpPr>
          <p:spPr>
            <a:xfrm>
              <a:off x="2002171" y="2833133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9723" y="148767"/>
                    <a:pt x="46303" y="123068"/>
                    <a:pt x="54954" y="104675"/>
                  </a:cubicBezTo>
                  <a:cubicBezTo>
                    <a:pt x="64735" y="116193"/>
                    <a:pt x="99671" y="160979"/>
                    <a:pt x="122993" y="172714"/>
                  </a:cubicBezTo>
                  <a:cubicBezTo>
                    <a:pt x="168806" y="146845"/>
                    <a:pt x="249709" y="19211"/>
                    <a:pt x="295707" y="0"/>
                  </a:cubicBezTo>
                  <a:cubicBezTo>
                    <a:pt x="321408" y="22820"/>
                    <a:pt x="340231" y="50869"/>
                    <a:pt x="350662" y="54954"/>
                  </a:cubicBezTo>
                  <a:cubicBezTo>
                    <a:pt x="331816" y="100020"/>
                    <a:pt x="166058" y="216844"/>
                    <a:pt x="122993" y="282623"/>
                  </a:cubicBezTo>
                  <a:cubicBezTo>
                    <a:pt x="61777" y="224244"/>
                    <a:pt x="31112" y="170507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6386" y="133929"/>
                    <a:pt x="35958" y="125014"/>
                    <a:pt x="54954" y="104675"/>
                  </a:cubicBezTo>
                  <a:cubicBezTo>
                    <a:pt x="69643" y="121993"/>
                    <a:pt x="102415" y="146883"/>
                    <a:pt x="122993" y="172714"/>
                  </a:cubicBezTo>
                  <a:cubicBezTo>
                    <a:pt x="155369" y="125598"/>
                    <a:pt x="233358" y="73778"/>
                    <a:pt x="295707" y="0"/>
                  </a:cubicBezTo>
                  <a:cubicBezTo>
                    <a:pt x="302344" y="8280"/>
                    <a:pt x="341433" y="46511"/>
                    <a:pt x="350662" y="54954"/>
                  </a:cubicBezTo>
                  <a:cubicBezTo>
                    <a:pt x="286171" y="91076"/>
                    <a:pt x="170969" y="242841"/>
                    <a:pt x="122993" y="282623"/>
                  </a:cubicBezTo>
                  <a:cubicBezTo>
                    <a:pt x="97983" y="270911"/>
                    <a:pt x="51915" y="196007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043622709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3" name="Freihandform: Form 112">
              <a:extLst>
                <a:ext uri="{FF2B5EF4-FFF2-40B4-BE49-F238E27FC236}">
                  <a16:creationId xmlns:a16="http://schemas.microsoft.com/office/drawing/2014/main" id="{95D6FD63-D089-4CB0-9E6D-3426CB10227E}"/>
                </a:ext>
              </a:extLst>
            </p:cNvPr>
            <p:cNvSpPr/>
            <p:nvPr/>
          </p:nvSpPr>
          <p:spPr>
            <a:xfrm>
              <a:off x="2002171" y="3147159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5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8316" y="141742"/>
                    <a:pt x="29783" y="133052"/>
                    <a:pt x="54954" y="104675"/>
                  </a:cubicBezTo>
                  <a:cubicBezTo>
                    <a:pt x="69146" y="122797"/>
                    <a:pt x="94718" y="140369"/>
                    <a:pt x="122993" y="172714"/>
                  </a:cubicBezTo>
                  <a:cubicBezTo>
                    <a:pt x="203509" y="121847"/>
                    <a:pt x="243075" y="68829"/>
                    <a:pt x="295707" y="0"/>
                  </a:cubicBezTo>
                  <a:cubicBezTo>
                    <a:pt x="312921" y="23560"/>
                    <a:pt x="328053" y="24825"/>
                    <a:pt x="350662" y="54955"/>
                  </a:cubicBezTo>
                  <a:cubicBezTo>
                    <a:pt x="266285" y="158369"/>
                    <a:pt x="191048" y="246855"/>
                    <a:pt x="122993" y="282623"/>
                  </a:cubicBezTo>
                  <a:cubicBezTo>
                    <a:pt x="88275" y="256179"/>
                    <a:pt x="12893" y="172549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8102" y="150781"/>
                    <a:pt x="26817" y="125056"/>
                    <a:pt x="54954" y="104675"/>
                  </a:cubicBezTo>
                  <a:cubicBezTo>
                    <a:pt x="74817" y="128151"/>
                    <a:pt x="112050" y="166148"/>
                    <a:pt x="122993" y="172714"/>
                  </a:cubicBezTo>
                  <a:cubicBezTo>
                    <a:pt x="167336" y="98815"/>
                    <a:pt x="234625" y="45356"/>
                    <a:pt x="295707" y="0"/>
                  </a:cubicBezTo>
                  <a:cubicBezTo>
                    <a:pt x="321456" y="27308"/>
                    <a:pt x="330909" y="36423"/>
                    <a:pt x="350662" y="54955"/>
                  </a:cubicBezTo>
                  <a:cubicBezTo>
                    <a:pt x="252443" y="135169"/>
                    <a:pt x="172052" y="207042"/>
                    <a:pt x="122993" y="282623"/>
                  </a:cubicBezTo>
                  <a:cubicBezTo>
                    <a:pt x="51926" y="232938"/>
                    <a:pt x="38221" y="184543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740493685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5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5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29" name="TextBox 12">
            <a:extLst>
              <a:ext uri="{FF2B5EF4-FFF2-40B4-BE49-F238E27FC236}">
                <a16:creationId xmlns:a16="http://schemas.microsoft.com/office/drawing/2014/main" id="{C9CB6045-ECAE-4A03-A95B-F41962BFD1F6}"/>
              </a:ext>
            </a:extLst>
          </p:cNvPr>
          <p:cNvSpPr txBox="1"/>
          <p:nvPr/>
        </p:nvSpPr>
        <p:spPr>
          <a:xfrm>
            <a:off x="4179173" y="2726301"/>
            <a:ext cx="945682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3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ELIMINATOR</a:t>
            </a:r>
          </a:p>
        </p:txBody>
      </p:sp>
      <p:sp>
        <p:nvSpPr>
          <p:cNvPr id="130" name="Parallelogram 3">
            <a:extLst>
              <a:ext uri="{FF2B5EF4-FFF2-40B4-BE49-F238E27FC236}">
                <a16:creationId xmlns:a16="http://schemas.microsoft.com/office/drawing/2014/main" id="{56DF76A3-F220-42B8-AB07-D2EA93855EBC}"/>
              </a:ext>
            </a:extLst>
          </p:cNvPr>
          <p:cNvSpPr/>
          <p:nvPr/>
        </p:nvSpPr>
        <p:spPr>
          <a:xfrm>
            <a:off x="7525863" y="4409577"/>
            <a:ext cx="4360559" cy="268775"/>
          </a:xfrm>
          <a:prstGeom prst="parallelogram">
            <a:avLst/>
          </a:prstGeom>
          <a:noFill/>
          <a:ln w="57150">
            <a:solidFill>
              <a:srgbClr val="1FF0D8"/>
            </a:solidFill>
          </a:ln>
          <a:effectLst>
            <a:outerShdw blurRad="76200" dist="38100" dir="5400000" sx="103000" sy="103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Parallelogram 15">
            <a:extLst>
              <a:ext uri="{FF2B5EF4-FFF2-40B4-BE49-F238E27FC236}">
                <a16:creationId xmlns:a16="http://schemas.microsoft.com/office/drawing/2014/main" id="{962E0C60-C287-4358-A5CD-D9FEFF851BDD}"/>
              </a:ext>
            </a:extLst>
          </p:cNvPr>
          <p:cNvSpPr/>
          <p:nvPr/>
        </p:nvSpPr>
        <p:spPr>
          <a:xfrm>
            <a:off x="7524172" y="4425167"/>
            <a:ext cx="4360559" cy="239894"/>
          </a:xfrm>
          <a:prstGeom prst="parallelogram">
            <a:avLst/>
          </a:prstGeom>
          <a:solidFill>
            <a:srgbClr val="1FF0D8"/>
          </a:solidFill>
          <a:ln w="57150">
            <a:solidFill>
              <a:srgbClr val="1FF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32" name="TextBox 13">
            <a:extLst>
              <a:ext uri="{FF2B5EF4-FFF2-40B4-BE49-F238E27FC236}">
                <a16:creationId xmlns:a16="http://schemas.microsoft.com/office/drawing/2014/main" id="{A38BE4AF-1E19-4731-966F-3E3929E9D810}"/>
              </a:ext>
            </a:extLst>
          </p:cNvPr>
          <p:cNvSpPr txBox="1"/>
          <p:nvPr/>
        </p:nvSpPr>
        <p:spPr>
          <a:xfrm>
            <a:off x="4158548" y="4251259"/>
            <a:ext cx="3318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>
                <a:effectLst>
                  <a:outerShdw blurRad="50800" dist="38100" sx="101000" sy="101000" algn="l" rotWithShape="0">
                    <a:prstClr val="black">
                      <a:alpha val="38000"/>
                    </a:prstClr>
                  </a:outerShdw>
                </a:effectLst>
                <a:latin typeface="Tw Cen MT" panose="020B0602020104020603" pitchFamily="34" charset="0"/>
              </a:rPr>
              <a:t>BIST DU BEREIT ???</a:t>
            </a:r>
          </a:p>
        </p:txBody>
      </p:sp>
      <p:grpSp>
        <p:nvGrpSpPr>
          <p:cNvPr id="137" name="Group 4">
            <a:extLst>
              <a:ext uri="{FF2B5EF4-FFF2-40B4-BE49-F238E27FC236}">
                <a16:creationId xmlns:a16="http://schemas.microsoft.com/office/drawing/2014/main" id="{03940D33-8579-45AD-80A3-0F65BA198DC2}"/>
              </a:ext>
            </a:extLst>
          </p:cNvPr>
          <p:cNvGrpSpPr/>
          <p:nvPr/>
        </p:nvGrpSpPr>
        <p:grpSpPr>
          <a:xfrm>
            <a:off x="6396229" y="1426086"/>
            <a:ext cx="1743783" cy="1743782"/>
            <a:chOff x="6744538" y="1526596"/>
            <a:chExt cx="1492682" cy="1492682"/>
          </a:xfrm>
        </p:grpSpPr>
        <p:pic>
          <p:nvPicPr>
            <p:cNvPr id="138" name="Picture 2">
              <a:extLst>
                <a:ext uri="{FF2B5EF4-FFF2-40B4-BE49-F238E27FC236}">
                  <a16:creationId xmlns:a16="http://schemas.microsoft.com/office/drawing/2014/main" id="{B3E33BB8-5DD0-4FC8-B99E-D154CA646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3720" y="1685778"/>
              <a:ext cx="1174318" cy="1174318"/>
            </a:xfrm>
            <a:prstGeom prst="rect">
              <a:avLst/>
            </a:prstGeom>
          </p:spPr>
        </p:pic>
        <p:sp>
          <p:nvSpPr>
            <p:cNvPr id="139" name="Oval 3">
              <a:extLst>
                <a:ext uri="{FF2B5EF4-FFF2-40B4-BE49-F238E27FC236}">
                  <a16:creationId xmlns:a16="http://schemas.microsoft.com/office/drawing/2014/main" id="{D966269A-81A6-4ECD-B557-7D627523BD2B}"/>
                </a:ext>
              </a:extLst>
            </p:cNvPr>
            <p:cNvSpPr/>
            <p:nvPr/>
          </p:nvSpPr>
          <p:spPr>
            <a:xfrm>
              <a:off x="6744538" y="1526596"/>
              <a:ext cx="1492682" cy="149268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9">
            <a:extLst>
              <a:ext uri="{FF2B5EF4-FFF2-40B4-BE49-F238E27FC236}">
                <a16:creationId xmlns:a16="http://schemas.microsoft.com/office/drawing/2014/main" id="{9AF543C9-D47C-4D08-B25E-091844DC7764}"/>
              </a:ext>
            </a:extLst>
          </p:cNvPr>
          <p:cNvGrpSpPr/>
          <p:nvPr/>
        </p:nvGrpSpPr>
        <p:grpSpPr>
          <a:xfrm>
            <a:off x="7557878" y="698636"/>
            <a:ext cx="1743783" cy="1743782"/>
            <a:chOff x="6744538" y="1526596"/>
            <a:chExt cx="1492682" cy="1492682"/>
          </a:xfrm>
        </p:grpSpPr>
        <p:pic>
          <p:nvPicPr>
            <p:cNvPr id="141" name="Picture 10">
              <a:extLst>
                <a:ext uri="{FF2B5EF4-FFF2-40B4-BE49-F238E27FC236}">
                  <a16:creationId xmlns:a16="http://schemas.microsoft.com/office/drawing/2014/main" id="{BF4780C5-FC68-4FBC-A3CE-13E12A31E26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3720" y="1685778"/>
              <a:ext cx="1174318" cy="1174318"/>
            </a:xfrm>
            <a:prstGeom prst="rect">
              <a:avLst/>
            </a:prstGeom>
          </p:spPr>
        </p:pic>
        <p:sp>
          <p:nvSpPr>
            <p:cNvPr id="142" name="Oval 11">
              <a:extLst>
                <a:ext uri="{FF2B5EF4-FFF2-40B4-BE49-F238E27FC236}">
                  <a16:creationId xmlns:a16="http://schemas.microsoft.com/office/drawing/2014/main" id="{8BED6DBC-B594-4302-87A3-5ACE2C0221C6}"/>
                </a:ext>
              </a:extLst>
            </p:cNvPr>
            <p:cNvSpPr/>
            <p:nvPr/>
          </p:nvSpPr>
          <p:spPr>
            <a:xfrm>
              <a:off x="6744538" y="1526596"/>
              <a:ext cx="1492682" cy="149268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91043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2" presetClass="entr" presetSubtype="4" decel="10000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50"/>
                            </p:stCondLst>
                            <p:childTnLst>
                              <p:par>
                                <p:cTn id="33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3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6" dur="3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30" grpId="0" animBg="1"/>
      <p:bldP spid="131" grpId="0" animBg="1"/>
      <p:bldP spid="1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: obere Ecken abgerundet 8">
            <a:extLst>
              <a:ext uri="{FF2B5EF4-FFF2-40B4-BE49-F238E27FC236}">
                <a16:creationId xmlns:a16="http://schemas.microsoft.com/office/drawing/2014/main" id="{07FB7A3C-DB67-4F92-B1CE-6C2E7A27C563}"/>
              </a:ext>
            </a:extLst>
          </p:cNvPr>
          <p:cNvSpPr/>
          <p:nvPr/>
        </p:nvSpPr>
        <p:spPr>
          <a:xfrm rot="17913043">
            <a:off x="-351648" y="7800069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8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2" name="Rechteck: obere Ecken abgerundet 11">
            <a:extLst>
              <a:ext uri="{FF2B5EF4-FFF2-40B4-BE49-F238E27FC236}">
                <a16:creationId xmlns:a16="http://schemas.microsoft.com/office/drawing/2014/main" id="{54DC06C3-6A69-4BDE-BDCA-F88AB3DEF711}"/>
              </a:ext>
            </a:extLst>
          </p:cNvPr>
          <p:cNvSpPr/>
          <p:nvPr/>
        </p:nvSpPr>
        <p:spPr>
          <a:xfrm rot="17913043">
            <a:off x="-351649" y="6899547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D20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5" name="Rechteck: obere Ecken abgerundet 14">
            <a:extLst>
              <a:ext uri="{FF2B5EF4-FFF2-40B4-BE49-F238E27FC236}">
                <a16:creationId xmlns:a16="http://schemas.microsoft.com/office/drawing/2014/main" id="{831E7EC4-DC48-47E6-999F-96A0A28CD7D1}"/>
              </a:ext>
            </a:extLst>
          </p:cNvPr>
          <p:cNvSpPr/>
          <p:nvPr/>
        </p:nvSpPr>
        <p:spPr>
          <a:xfrm rot="17913043">
            <a:off x="-351650" y="6023030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4B73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8" name="Rechteck: obere Ecken abgerundet 17">
            <a:extLst>
              <a:ext uri="{FF2B5EF4-FFF2-40B4-BE49-F238E27FC236}">
                <a16:creationId xmlns:a16="http://schemas.microsoft.com/office/drawing/2014/main" id="{AE04CE6D-F406-4D57-9168-B051FEA61E10}"/>
              </a:ext>
            </a:extLst>
          </p:cNvPr>
          <p:cNvSpPr/>
          <p:nvPr/>
        </p:nvSpPr>
        <p:spPr>
          <a:xfrm rot="17913043">
            <a:off x="-351650" y="5139599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98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1" name="Rechteck: obere Ecken abgerundet 20">
            <a:extLst>
              <a:ext uri="{FF2B5EF4-FFF2-40B4-BE49-F238E27FC236}">
                <a16:creationId xmlns:a16="http://schemas.microsoft.com/office/drawing/2014/main" id="{5D0ABDD7-25AE-4FC3-A885-25A1307D6109}"/>
              </a:ext>
            </a:extLst>
          </p:cNvPr>
          <p:cNvSpPr/>
          <p:nvPr/>
        </p:nvSpPr>
        <p:spPr>
          <a:xfrm rot="17913043">
            <a:off x="-351648" y="4245991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F97A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4" name="Rechteck: obere Ecken abgerundet 23">
            <a:extLst>
              <a:ext uri="{FF2B5EF4-FFF2-40B4-BE49-F238E27FC236}">
                <a16:creationId xmlns:a16="http://schemas.microsoft.com/office/drawing/2014/main" id="{0B218FC5-DB46-4C33-A78F-1E6AD1FAF3E1}"/>
              </a:ext>
            </a:extLst>
          </p:cNvPr>
          <p:cNvSpPr/>
          <p:nvPr/>
        </p:nvSpPr>
        <p:spPr>
          <a:xfrm rot="17913043">
            <a:off x="-351651" y="3369475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44B6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1" name="Rechteck: obere Ecken abgerundet 10">
            <a:extLst>
              <a:ext uri="{FF2B5EF4-FFF2-40B4-BE49-F238E27FC236}">
                <a16:creationId xmlns:a16="http://schemas.microsoft.com/office/drawing/2014/main" id="{2F6C9008-8979-4003-A0C9-20156EE52D25}"/>
              </a:ext>
            </a:extLst>
          </p:cNvPr>
          <p:cNvSpPr/>
          <p:nvPr/>
        </p:nvSpPr>
        <p:spPr>
          <a:xfrm rot="14486957" flipV="1">
            <a:off x="2305077" y="6842396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D20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: obere Ecken abgerundet 13">
            <a:extLst>
              <a:ext uri="{FF2B5EF4-FFF2-40B4-BE49-F238E27FC236}">
                <a16:creationId xmlns:a16="http://schemas.microsoft.com/office/drawing/2014/main" id="{B2BBBA16-8EEF-4BA4-8C9D-5E03B0C07824}"/>
              </a:ext>
            </a:extLst>
          </p:cNvPr>
          <p:cNvSpPr/>
          <p:nvPr/>
        </p:nvSpPr>
        <p:spPr>
          <a:xfrm rot="14486957" flipV="1">
            <a:off x="2305076" y="5965879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4B73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: obere Ecken abgerundet 16">
            <a:extLst>
              <a:ext uri="{FF2B5EF4-FFF2-40B4-BE49-F238E27FC236}">
                <a16:creationId xmlns:a16="http://schemas.microsoft.com/office/drawing/2014/main" id="{90DBC617-9600-4BAF-B3CE-603E23121F67}"/>
              </a:ext>
            </a:extLst>
          </p:cNvPr>
          <p:cNvSpPr/>
          <p:nvPr/>
        </p:nvSpPr>
        <p:spPr>
          <a:xfrm rot="14486957" flipV="1">
            <a:off x="2305076" y="5082448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98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: obere Ecken abgerundet 19">
            <a:extLst>
              <a:ext uri="{FF2B5EF4-FFF2-40B4-BE49-F238E27FC236}">
                <a16:creationId xmlns:a16="http://schemas.microsoft.com/office/drawing/2014/main" id="{8183F881-D4C8-47EA-963D-CF7263320885}"/>
              </a:ext>
            </a:extLst>
          </p:cNvPr>
          <p:cNvSpPr/>
          <p:nvPr/>
        </p:nvSpPr>
        <p:spPr>
          <a:xfrm rot="14486957" flipV="1">
            <a:off x="2305078" y="4188840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F97A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: obere Ecken abgerundet 22">
            <a:extLst>
              <a:ext uri="{FF2B5EF4-FFF2-40B4-BE49-F238E27FC236}">
                <a16:creationId xmlns:a16="http://schemas.microsoft.com/office/drawing/2014/main" id="{46CF1BF1-0B0C-451B-892F-3D5860FA270D}"/>
              </a:ext>
            </a:extLst>
          </p:cNvPr>
          <p:cNvSpPr/>
          <p:nvPr/>
        </p:nvSpPr>
        <p:spPr>
          <a:xfrm rot="14486957" flipV="1">
            <a:off x="2305075" y="3312324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44B6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: obere Ecken abgerundet 25">
            <a:extLst>
              <a:ext uri="{FF2B5EF4-FFF2-40B4-BE49-F238E27FC236}">
                <a16:creationId xmlns:a16="http://schemas.microsoft.com/office/drawing/2014/main" id="{A4523A3D-BD1E-42CE-AC87-2CF7AE4B024B}"/>
              </a:ext>
            </a:extLst>
          </p:cNvPr>
          <p:cNvSpPr/>
          <p:nvPr/>
        </p:nvSpPr>
        <p:spPr>
          <a:xfrm rot="14486957" flipV="1">
            <a:off x="2305078" y="-140686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2408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: obere Ecken abgerundet 26">
            <a:extLst>
              <a:ext uri="{FF2B5EF4-FFF2-40B4-BE49-F238E27FC236}">
                <a16:creationId xmlns:a16="http://schemas.microsoft.com/office/drawing/2014/main" id="{E0610721-90D1-44E9-8734-0C096C6B3D3B}"/>
              </a:ext>
            </a:extLst>
          </p:cNvPr>
          <p:cNvSpPr/>
          <p:nvPr/>
        </p:nvSpPr>
        <p:spPr>
          <a:xfrm rot="17913043">
            <a:off x="-351648" y="-83535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2408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0" name="Rechteck: obere Ecken abgerundet 9">
            <a:extLst>
              <a:ext uri="{FF2B5EF4-FFF2-40B4-BE49-F238E27FC236}">
                <a16:creationId xmlns:a16="http://schemas.microsoft.com/office/drawing/2014/main" id="{3DB56431-C2D3-460A-861E-04DD3869592F}"/>
              </a:ext>
            </a:extLst>
          </p:cNvPr>
          <p:cNvSpPr/>
          <p:nvPr/>
        </p:nvSpPr>
        <p:spPr>
          <a:xfrm rot="14486957" flipV="1">
            <a:off x="2305078" y="7742918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8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9ECF6E7-3706-486E-8C59-872CC000C6DB}"/>
              </a:ext>
            </a:extLst>
          </p:cNvPr>
          <p:cNvSpPr/>
          <p:nvPr/>
        </p:nvSpPr>
        <p:spPr>
          <a:xfrm rot="16200000">
            <a:off x="-4783524" y="2726125"/>
            <a:ext cx="12192000" cy="221381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29000">
                <a:schemeClr val="bg1"/>
              </a:gs>
              <a:gs pos="15000">
                <a:schemeClr val="bg1"/>
              </a:gs>
              <a:gs pos="85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</a:gradFill>
          <a:ln>
            <a:noFill/>
          </a:ln>
          <a:effectLst>
            <a:outerShdw blurRad="4064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7" name="Freihandform: Form 6">
            <a:hlinkClick r:id="rId2" action="ppaction://hlinksldjump"/>
            <a:extLst>
              <a:ext uri="{FF2B5EF4-FFF2-40B4-BE49-F238E27FC236}">
                <a16:creationId xmlns:a16="http://schemas.microsoft.com/office/drawing/2014/main" id="{D0775DDB-5AC9-4456-9649-7658D25F3C87}"/>
              </a:ext>
            </a:extLst>
          </p:cNvPr>
          <p:cNvSpPr/>
          <p:nvPr/>
        </p:nvSpPr>
        <p:spPr>
          <a:xfrm rot="16200000">
            <a:off x="675551" y="7589868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ECD655"/>
              </a:gs>
              <a:gs pos="29000">
                <a:srgbClr val="FBA420"/>
              </a:gs>
              <a:gs pos="15000">
                <a:srgbClr val="F0EB99"/>
              </a:gs>
              <a:gs pos="85000">
                <a:srgbClr val="FD8F00"/>
              </a:gs>
              <a:gs pos="100000">
                <a:srgbClr val="FD8F00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Forderungen</a:t>
            </a:r>
          </a:p>
        </p:txBody>
      </p:sp>
      <p:sp>
        <p:nvSpPr>
          <p:cNvPr id="13" name="Freihandform: Form 12">
            <a:hlinkClick r:id="rId3" action="ppaction://hlinksldjump"/>
            <a:extLst>
              <a:ext uri="{FF2B5EF4-FFF2-40B4-BE49-F238E27FC236}">
                <a16:creationId xmlns:a16="http://schemas.microsoft.com/office/drawing/2014/main" id="{AA48C981-213D-40DE-92AE-C1799650B410}"/>
              </a:ext>
            </a:extLst>
          </p:cNvPr>
          <p:cNvSpPr/>
          <p:nvPr/>
        </p:nvSpPr>
        <p:spPr>
          <a:xfrm rot="16200000">
            <a:off x="675550" y="6689345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E7DF59"/>
              </a:gs>
              <a:gs pos="29000">
                <a:srgbClr val="F4DA3A"/>
              </a:gs>
              <a:gs pos="15000">
                <a:srgbClr val="F1EB9D"/>
              </a:gs>
              <a:gs pos="85000">
                <a:srgbClr val="FDD201"/>
              </a:gs>
              <a:gs pos="100000">
                <a:srgbClr val="FDD20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Aktien</a:t>
            </a:r>
          </a:p>
        </p:txBody>
      </p:sp>
      <p:sp>
        <p:nvSpPr>
          <p:cNvPr id="16" name="Freihandform: Form 15">
            <a:hlinkClick r:id="rId4" action="ppaction://hlinksldjump"/>
            <a:extLst>
              <a:ext uri="{FF2B5EF4-FFF2-40B4-BE49-F238E27FC236}">
                <a16:creationId xmlns:a16="http://schemas.microsoft.com/office/drawing/2014/main" id="{C6FAEB6E-41A5-4948-8FCD-F6E0D873F8C7}"/>
              </a:ext>
            </a:extLst>
          </p:cNvPr>
          <p:cNvSpPr/>
          <p:nvPr/>
        </p:nvSpPr>
        <p:spPr>
          <a:xfrm rot="16200000">
            <a:off x="675549" y="5812828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CECD24"/>
              </a:gs>
              <a:gs pos="29000">
                <a:srgbClr val="AEC62A"/>
              </a:gs>
              <a:gs pos="15000">
                <a:srgbClr val="E7E384"/>
              </a:gs>
              <a:gs pos="85000">
                <a:srgbClr val="94B73B"/>
              </a:gs>
              <a:gs pos="100000">
                <a:srgbClr val="94B73B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Kredite</a:t>
            </a:r>
          </a:p>
        </p:txBody>
      </p:sp>
      <p:sp>
        <p:nvSpPr>
          <p:cNvPr id="19" name="Freihandform: Form 18">
            <a:hlinkClick r:id="rId5" action="ppaction://hlinksldjump"/>
            <a:extLst>
              <a:ext uri="{FF2B5EF4-FFF2-40B4-BE49-F238E27FC236}">
                <a16:creationId xmlns:a16="http://schemas.microsoft.com/office/drawing/2014/main" id="{052DF293-1A4B-4EB9-A37C-B2EB2471DF78}"/>
              </a:ext>
            </a:extLst>
          </p:cNvPr>
          <p:cNvSpPr/>
          <p:nvPr/>
        </p:nvSpPr>
        <p:spPr>
          <a:xfrm rot="16200000">
            <a:off x="675548" y="4929397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54A65F"/>
              </a:gs>
              <a:gs pos="29000">
                <a:srgbClr val="27A17A"/>
              </a:gs>
              <a:gs pos="15000">
                <a:srgbClr val="9FCDA7"/>
              </a:gs>
              <a:gs pos="85000">
                <a:srgbClr val="009899"/>
              </a:gs>
              <a:gs pos="100000">
                <a:srgbClr val="009899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Anlagen</a:t>
            </a:r>
          </a:p>
        </p:txBody>
      </p:sp>
      <p:sp>
        <p:nvSpPr>
          <p:cNvPr id="22" name="Freihandform: Form 21">
            <a:hlinkClick r:id="rId6" action="ppaction://hlinksldjump"/>
            <a:extLst>
              <a:ext uri="{FF2B5EF4-FFF2-40B4-BE49-F238E27FC236}">
                <a16:creationId xmlns:a16="http://schemas.microsoft.com/office/drawing/2014/main" id="{B447A152-5C94-496E-B5FE-2369BC9A8388}"/>
              </a:ext>
            </a:extLst>
          </p:cNvPr>
          <p:cNvSpPr/>
          <p:nvPr/>
        </p:nvSpPr>
        <p:spPr>
          <a:xfrm rot="16200000">
            <a:off x="675550" y="4035789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A2A69A"/>
              </a:gs>
              <a:gs pos="29000">
                <a:srgbClr val="8B9DA4"/>
              </a:gs>
              <a:gs pos="15000">
                <a:srgbClr val="C4C7C2"/>
              </a:gs>
              <a:gs pos="85000">
                <a:srgbClr val="7F97A1"/>
              </a:gs>
              <a:gs pos="100000">
                <a:srgbClr val="7F97A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Abschlüsse</a:t>
            </a:r>
          </a:p>
        </p:txBody>
      </p:sp>
      <p:sp>
        <p:nvSpPr>
          <p:cNvPr id="25" name="Freihandform: Form 24">
            <a:hlinkClick r:id="rId7" action="ppaction://hlinksldjump"/>
            <a:extLst>
              <a:ext uri="{FF2B5EF4-FFF2-40B4-BE49-F238E27FC236}">
                <a16:creationId xmlns:a16="http://schemas.microsoft.com/office/drawing/2014/main" id="{75BC24CC-EE4A-46DA-A06A-4A62D07B53FC}"/>
              </a:ext>
            </a:extLst>
          </p:cNvPr>
          <p:cNvSpPr/>
          <p:nvPr/>
        </p:nvSpPr>
        <p:spPr>
          <a:xfrm rot="16200000">
            <a:off x="675547" y="3159273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8A678C"/>
              </a:gs>
              <a:gs pos="29000">
                <a:srgbClr val="435478"/>
              </a:gs>
              <a:gs pos="15000">
                <a:srgbClr val="BC9EBC"/>
              </a:gs>
              <a:gs pos="85000">
                <a:srgbClr val="144B6C"/>
              </a:gs>
              <a:gs pos="100000">
                <a:srgbClr val="144B6C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Verkauf</a:t>
            </a:r>
          </a:p>
        </p:txBody>
      </p:sp>
      <p:sp>
        <p:nvSpPr>
          <p:cNvPr id="28" name="Freihandform: Form 27">
            <a:hlinkClick r:id="rId8" action="ppaction://hlinksldjump"/>
            <a:extLst>
              <a:ext uri="{FF2B5EF4-FFF2-40B4-BE49-F238E27FC236}">
                <a16:creationId xmlns:a16="http://schemas.microsoft.com/office/drawing/2014/main" id="{D33108E9-EAD3-4EC3-8D6E-B7AA18012904}"/>
              </a:ext>
            </a:extLst>
          </p:cNvPr>
          <p:cNvSpPr/>
          <p:nvPr/>
        </p:nvSpPr>
        <p:spPr>
          <a:xfrm rot="16200000">
            <a:off x="675550" y="-293737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BD4A80"/>
              </a:gs>
              <a:gs pos="29000">
                <a:srgbClr val="95417E"/>
              </a:gs>
              <a:gs pos="15000">
                <a:srgbClr val="DB88AD"/>
              </a:gs>
              <a:gs pos="85000">
                <a:srgbClr val="724082"/>
              </a:gs>
              <a:gs pos="100000">
                <a:srgbClr val="724082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dirty="0"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Einkauf</a:t>
            </a:r>
          </a:p>
        </p:txBody>
      </p:sp>
      <p:grpSp>
        <p:nvGrpSpPr>
          <p:cNvPr id="47" name="!!">
            <a:extLst>
              <a:ext uri="{FF2B5EF4-FFF2-40B4-BE49-F238E27FC236}">
                <a16:creationId xmlns:a16="http://schemas.microsoft.com/office/drawing/2014/main" id="{715D81A2-C05A-4776-9823-A6A9B3CAFBE0}"/>
              </a:ext>
            </a:extLst>
          </p:cNvPr>
          <p:cNvGrpSpPr/>
          <p:nvPr/>
        </p:nvGrpSpPr>
        <p:grpSpPr>
          <a:xfrm>
            <a:off x="725066" y="1627994"/>
            <a:ext cx="1289815" cy="1447836"/>
            <a:chOff x="1062711" y="1637219"/>
            <a:chExt cx="1622465" cy="2093504"/>
          </a:xfrm>
          <a:solidFill>
            <a:srgbClr val="95417E"/>
          </a:solidFill>
        </p:grpSpPr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9C103C7A-E982-45D9-9E4B-CBC3C182A3FA}"/>
                </a:ext>
              </a:extLst>
            </p:cNvPr>
            <p:cNvSpPr/>
            <p:nvPr/>
          </p:nvSpPr>
          <p:spPr>
            <a:xfrm>
              <a:off x="1062711" y="1637219"/>
              <a:ext cx="1622465" cy="2093504"/>
            </a:xfrm>
            <a:custGeom>
              <a:avLst/>
              <a:gdLst>
                <a:gd name="connsiteX0" fmla="*/ 157013 w 1622465"/>
                <a:gd name="connsiteY0" fmla="*/ 314026 h 2093504"/>
                <a:gd name="connsiteX1" fmla="*/ 444870 w 1622465"/>
                <a:gd name="connsiteY1" fmla="*/ 314026 h 2093504"/>
                <a:gd name="connsiteX2" fmla="*/ 444870 w 1622465"/>
                <a:gd name="connsiteY2" fmla="*/ 471038 h 2093504"/>
                <a:gd name="connsiteX3" fmla="*/ 1177596 w 1622465"/>
                <a:gd name="connsiteY3" fmla="*/ 471038 h 2093504"/>
                <a:gd name="connsiteX4" fmla="*/ 1177596 w 1622465"/>
                <a:gd name="connsiteY4" fmla="*/ 314026 h 2093504"/>
                <a:gd name="connsiteX5" fmla="*/ 1465453 w 1622465"/>
                <a:gd name="connsiteY5" fmla="*/ 314026 h 2093504"/>
                <a:gd name="connsiteX6" fmla="*/ 1465453 w 1622465"/>
                <a:gd name="connsiteY6" fmla="*/ 1936491 h 2093504"/>
                <a:gd name="connsiteX7" fmla="*/ 157013 w 1622465"/>
                <a:gd name="connsiteY7" fmla="*/ 1936491 h 2093504"/>
                <a:gd name="connsiteX8" fmla="*/ 157013 w 1622465"/>
                <a:gd name="connsiteY8" fmla="*/ 314026 h 2093504"/>
                <a:gd name="connsiteX9" fmla="*/ 813850 w 1622465"/>
                <a:gd name="connsiteY9" fmla="*/ 104675 h 2093504"/>
                <a:gd name="connsiteX10" fmla="*/ 889739 w 1622465"/>
                <a:gd name="connsiteY10" fmla="*/ 183182 h 2093504"/>
                <a:gd name="connsiteX11" fmla="*/ 811233 w 1622465"/>
                <a:gd name="connsiteY11" fmla="*/ 261688 h 2093504"/>
                <a:gd name="connsiteX12" fmla="*/ 732726 w 1622465"/>
                <a:gd name="connsiteY12" fmla="*/ 183182 h 2093504"/>
                <a:gd name="connsiteX13" fmla="*/ 813850 w 1622465"/>
                <a:gd name="connsiteY13" fmla="*/ 104675 h 2093504"/>
                <a:gd name="connsiteX14" fmla="*/ 0 w 1622465"/>
                <a:gd name="connsiteY14" fmla="*/ 261688 h 2093504"/>
                <a:gd name="connsiteX15" fmla="*/ 0 w 1622465"/>
                <a:gd name="connsiteY15" fmla="*/ 1988829 h 2093504"/>
                <a:gd name="connsiteX16" fmla="*/ 104675 w 1622465"/>
                <a:gd name="connsiteY16" fmla="*/ 2093504 h 2093504"/>
                <a:gd name="connsiteX17" fmla="*/ 1517791 w 1622465"/>
                <a:gd name="connsiteY17" fmla="*/ 2093504 h 2093504"/>
                <a:gd name="connsiteX18" fmla="*/ 1622466 w 1622465"/>
                <a:gd name="connsiteY18" fmla="*/ 1988829 h 2093504"/>
                <a:gd name="connsiteX19" fmla="*/ 1622466 w 1622465"/>
                <a:gd name="connsiteY19" fmla="*/ 261688 h 2093504"/>
                <a:gd name="connsiteX20" fmla="*/ 1517791 w 1622465"/>
                <a:gd name="connsiteY20" fmla="*/ 157013 h 2093504"/>
                <a:gd name="connsiteX21" fmla="*/ 1072921 w 1622465"/>
                <a:gd name="connsiteY21" fmla="*/ 157013 h 2093504"/>
                <a:gd name="connsiteX22" fmla="*/ 1072921 w 1622465"/>
                <a:gd name="connsiteY22" fmla="*/ 104675 h 2093504"/>
                <a:gd name="connsiteX23" fmla="*/ 968246 w 1622465"/>
                <a:gd name="connsiteY23" fmla="*/ 0 h 2093504"/>
                <a:gd name="connsiteX24" fmla="*/ 654220 w 1622465"/>
                <a:gd name="connsiteY24" fmla="*/ 0 h 2093504"/>
                <a:gd name="connsiteX25" fmla="*/ 549545 w 1622465"/>
                <a:gd name="connsiteY25" fmla="*/ 104675 h 2093504"/>
                <a:gd name="connsiteX26" fmla="*/ 549545 w 1622465"/>
                <a:gd name="connsiteY26" fmla="*/ 157013 h 2093504"/>
                <a:gd name="connsiteX27" fmla="*/ 104675 w 1622465"/>
                <a:gd name="connsiteY27" fmla="*/ 157013 h 2093504"/>
                <a:gd name="connsiteX28" fmla="*/ 0 w 1622465"/>
                <a:gd name="connsiteY28" fmla="*/ 261688 h 209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622465" h="2093504" fill="none" extrusionOk="0">
                  <a:moveTo>
                    <a:pt x="157013" y="314026"/>
                  </a:moveTo>
                  <a:cubicBezTo>
                    <a:pt x="249108" y="294983"/>
                    <a:pt x="403774" y="338981"/>
                    <a:pt x="444870" y="314026"/>
                  </a:cubicBezTo>
                  <a:cubicBezTo>
                    <a:pt x="452118" y="354814"/>
                    <a:pt x="436163" y="401738"/>
                    <a:pt x="444870" y="471038"/>
                  </a:cubicBezTo>
                  <a:cubicBezTo>
                    <a:pt x="794222" y="414075"/>
                    <a:pt x="844798" y="518057"/>
                    <a:pt x="1177596" y="471038"/>
                  </a:cubicBezTo>
                  <a:cubicBezTo>
                    <a:pt x="1174673" y="444191"/>
                    <a:pt x="1191323" y="339225"/>
                    <a:pt x="1177596" y="314026"/>
                  </a:cubicBezTo>
                  <a:cubicBezTo>
                    <a:pt x="1216469" y="301743"/>
                    <a:pt x="1413884" y="293269"/>
                    <a:pt x="1465453" y="314026"/>
                  </a:cubicBezTo>
                  <a:cubicBezTo>
                    <a:pt x="1461478" y="1054391"/>
                    <a:pt x="1565165" y="1690133"/>
                    <a:pt x="1465453" y="1936491"/>
                  </a:cubicBezTo>
                  <a:cubicBezTo>
                    <a:pt x="1301784" y="1989859"/>
                    <a:pt x="525033" y="1833748"/>
                    <a:pt x="157013" y="1936491"/>
                  </a:cubicBezTo>
                  <a:cubicBezTo>
                    <a:pt x="63289" y="1667587"/>
                    <a:pt x="70351" y="591598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7641" y="104927"/>
                    <a:pt x="886749" y="143383"/>
                    <a:pt x="889739" y="183182"/>
                  </a:cubicBezTo>
                  <a:cubicBezTo>
                    <a:pt x="895028" y="228475"/>
                    <a:pt x="863139" y="259554"/>
                    <a:pt x="811233" y="261688"/>
                  </a:cubicBezTo>
                  <a:cubicBezTo>
                    <a:pt x="764497" y="259414"/>
                    <a:pt x="726693" y="231077"/>
                    <a:pt x="732726" y="183182"/>
                  </a:cubicBezTo>
                  <a:cubicBezTo>
                    <a:pt x="729620" y="137396"/>
                    <a:pt x="770018" y="100975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4963" y="696823"/>
                    <a:pt x="91821" y="1532562"/>
                    <a:pt x="0" y="1988829"/>
                  </a:cubicBezTo>
                  <a:cubicBezTo>
                    <a:pt x="-6818" y="2046350"/>
                    <a:pt x="48557" y="2086476"/>
                    <a:pt x="104675" y="2093504"/>
                  </a:cubicBezTo>
                  <a:cubicBezTo>
                    <a:pt x="370157" y="1969427"/>
                    <a:pt x="1260075" y="2157544"/>
                    <a:pt x="1517791" y="2093504"/>
                  </a:cubicBezTo>
                  <a:cubicBezTo>
                    <a:pt x="1573912" y="2092863"/>
                    <a:pt x="1632341" y="2051187"/>
                    <a:pt x="1622466" y="1988829"/>
                  </a:cubicBezTo>
                  <a:cubicBezTo>
                    <a:pt x="1703591" y="1247067"/>
                    <a:pt x="1541643" y="499739"/>
                    <a:pt x="1622466" y="261688"/>
                  </a:cubicBezTo>
                  <a:cubicBezTo>
                    <a:pt x="1621486" y="203749"/>
                    <a:pt x="1582257" y="158389"/>
                    <a:pt x="1517791" y="157013"/>
                  </a:cubicBezTo>
                  <a:cubicBezTo>
                    <a:pt x="1472919" y="139701"/>
                    <a:pt x="1158659" y="174385"/>
                    <a:pt x="1072921" y="157013"/>
                  </a:cubicBezTo>
                  <a:cubicBezTo>
                    <a:pt x="1072585" y="143877"/>
                    <a:pt x="1077491" y="121421"/>
                    <a:pt x="1072921" y="104675"/>
                  </a:cubicBezTo>
                  <a:cubicBezTo>
                    <a:pt x="1073707" y="47766"/>
                    <a:pt x="1029375" y="-923"/>
                    <a:pt x="968246" y="0"/>
                  </a:cubicBezTo>
                  <a:cubicBezTo>
                    <a:pt x="867883" y="2541"/>
                    <a:pt x="749075" y="-7934"/>
                    <a:pt x="654220" y="0"/>
                  </a:cubicBezTo>
                  <a:cubicBezTo>
                    <a:pt x="588983" y="-7886"/>
                    <a:pt x="549983" y="46271"/>
                    <a:pt x="549545" y="104675"/>
                  </a:cubicBezTo>
                  <a:cubicBezTo>
                    <a:pt x="553829" y="130024"/>
                    <a:pt x="553814" y="131178"/>
                    <a:pt x="549545" y="157013"/>
                  </a:cubicBezTo>
                  <a:cubicBezTo>
                    <a:pt x="329757" y="185491"/>
                    <a:pt x="159063" y="124554"/>
                    <a:pt x="104675" y="157013"/>
                  </a:cubicBezTo>
                  <a:cubicBezTo>
                    <a:pt x="47148" y="146477"/>
                    <a:pt x="-1391" y="195130"/>
                    <a:pt x="0" y="261688"/>
                  </a:cubicBezTo>
                  <a:close/>
                </a:path>
                <a:path w="1622465" h="2093504" stroke="0" extrusionOk="0">
                  <a:moveTo>
                    <a:pt x="157013" y="314026"/>
                  </a:moveTo>
                  <a:cubicBezTo>
                    <a:pt x="258654" y="305277"/>
                    <a:pt x="348360" y="323613"/>
                    <a:pt x="444870" y="314026"/>
                  </a:cubicBezTo>
                  <a:cubicBezTo>
                    <a:pt x="447945" y="377894"/>
                    <a:pt x="431697" y="408217"/>
                    <a:pt x="444870" y="471038"/>
                  </a:cubicBezTo>
                  <a:cubicBezTo>
                    <a:pt x="710653" y="415146"/>
                    <a:pt x="874533" y="490088"/>
                    <a:pt x="1177596" y="471038"/>
                  </a:cubicBezTo>
                  <a:cubicBezTo>
                    <a:pt x="1173023" y="424344"/>
                    <a:pt x="1166312" y="368249"/>
                    <a:pt x="1177596" y="314026"/>
                  </a:cubicBezTo>
                  <a:cubicBezTo>
                    <a:pt x="1268470" y="313221"/>
                    <a:pt x="1353014" y="289829"/>
                    <a:pt x="1465453" y="314026"/>
                  </a:cubicBezTo>
                  <a:cubicBezTo>
                    <a:pt x="1456657" y="605252"/>
                    <a:pt x="1467801" y="1289382"/>
                    <a:pt x="1465453" y="1936491"/>
                  </a:cubicBezTo>
                  <a:cubicBezTo>
                    <a:pt x="1124211" y="2042847"/>
                    <a:pt x="674821" y="1834582"/>
                    <a:pt x="157013" y="1936491"/>
                  </a:cubicBezTo>
                  <a:cubicBezTo>
                    <a:pt x="225063" y="1486851"/>
                    <a:pt x="148330" y="563016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5229" y="108259"/>
                    <a:pt x="892406" y="142232"/>
                    <a:pt x="889739" y="183182"/>
                  </a:cubicBezTo>
                  <a:cubicBezTo>
                    <a:pt x="889932" y="228504"/>
                    <a:pt x="860962" y="254960"/>
                    <a:pt x="811233" y="261688"/>
                  </a:cubicBezTo>
                  <a:cubicBezTo>
                    <a:pt x="770784" y="263696"/>
                    <a:pt x="737562" y="226403"/>
                    <a:pt x="732726" y="183182"/>
                  </a:cubicBezTo>
                  <a:cubicBezTo>
                    <a:pt x="732069" y="138592"/>
                    <a:pt x="771074" y="100661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34872" y="813710"/>
                    <a:pt x="26901" y="1159473"/>
                    <a:pt x="0" y="1988829"/>
                  </a:cubicBezTo>
                  <a:cubicBezTo>
                    <a:pt x="6127" y="2040868"/>
                    <a:pt x="43169" y="2101595"/>
                    <a:pt x="104675" y="2093504"/>
                  </a:cubicBezTo>
                  <a:cubicBezTo>
                    <a:pt x="422072" y="2003255"/>
                    <a:pt x="1102333" y="1981140"/>
                    <a:pt x="1517791" y="2093504"/>
                  </a:cubicBezTo>
                  <a:cubicBezTo>
                    <a:pt x="1568466" y="2097467"/>
                    <a:pt x="1624430" y="2045441"/>
                    <a:pt x="1622466" y="1988829"/>
                  </a:cubicBezTo>
                  <a:cubicBezTo>
                    <a:pt x="1652154" y="1182429"/>
                    <a:pt x="1688027" y="740515"/>
                    <a:pt x="1622466" y="261688"/>
                  </a:cubicBezTo>
                  <a:cubicBezTo>
                    <a:pt x="1619013" y="193921"/>
                    <a:pt x="1578363" y="157125"/>
                    <a:pt x="1517791" y="157013"/>
                  </a:cubicBezTo>
                  <a:cubicBezTo>
                    <a:pt x="1460633" y="125202"/>
                    <a:pt x="1219083" y="139908"/>
                    <a:pt x="1072921" y="157013"/>
                  </a:cubicBezTo>
                  <a:cubicBezTo>
                    <a:pt x="1074442" y="141753"/>
                    <a:pt x="1073293" y="111467"/>
                    <a:pt x="1072921" y="104675"/>
                  </a:cubicBezTo>
                  <a:cubicBezTo>
                    <a:pt x="1070123" y="42807"/>
                    <a:pt x="1028203" y="10795"/>
                    <a:pt x="968246" y="0"/>
                  </a:cubicBezTo>
                  <a:cubicBezTo>
                    <a:pt x="919575" y="9051"/>
                    <a:pt x="788280" y="-3364"/>
                    <a:pt x="654220" y="0"/>
                  </a:cubicBezTo>
                  <a:cubicBezTo>
                    <a:pt x="592540" y="-9500"/>
                    <a:pt x="541274" y="45109"/>
                    <a:pt x="549545" y="104675"/>
                  </a:cubicBezTo>
                  <a:cubicBezTo>
                    <a:pt x="553561" y="112542"/>
                    <a:pt x="554208" y="138322"/>
                    <a:pt x="549545" y="157013"/>
                  </a:cubicBezTo>
                  <a:cubicBezTo>
                    <a:pt x="338005" y="170446"/>
                    <a:pt x="211952" y="134653"/>
                    <a:pt x="104675" y="157013"/>
                  </a:cubicBezTo>
                  <a:cubicBezTo>
                    <a:pt x="42333" y="155254"/>
                    <a:pt x="855" y="204811"/>
                    <a:pt x="0" y="261688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265478509">
                    <a:custGeom>
                      <a:avLst/>
                      <a:gdLst>
                        <a:gd name="connsiteX0" fmla="*/ 157013 w 1622465"/>
                        <a:gd name="connsiteY0" fmla="*/ 314026 h 2093504"/>
                        <a:gd name="connsiteX1" fmla="*/ 444870 w 1622465"/>
                        <a:gd name="connsiteY1" fmla="*/ 314026 h 2093504"/>
                        <a:gd name="connsiteX2" fmla="*/ 444870 w 1622465"/>
                        <a:gd name="connsiteY2" fmla="*/ 471038 h 2093504"/>
                        <a:gd name="connsiteX3" fmla="*/ 1177596 w 1622465"/>
                        <a:gd name="connsiteY3" fmla="*/ 471038 h 2093504"/>
                        <a:gd name="connsiteX4" fmla="*/ 1177596 w 1622465"/>
                        <a:gd name="connsiteY4" fmla="*/ 314026 h 2093504"/>
                        <a:gd name="connsiteX5" fmla="*/ 1465453 w 1622465"/>
                        <a:gd name="connsiteY5" fmla="*/ 314026 h 2093504"/>
                        <a:gd name="connsiteX6" fmla="*/ 1465453 w 1622465"/>
                        <a:gd name="connsiteY6" fmla="*/ 1936491 h 2093504"/>
                        <a:gd name="connsiteX7" fmla="*/ 157013 w 1622465"/>
                        <a:gd name="connsiteY7" fmla="*/ 1936491 h 2093504"/>
                        <a:gd name="connsiteX8" fmla="*/ 157013 w 1622465"/>
                        <a:gd name="connsiteY8" fmla="*/ 314026 h 2093504"/>
                        <a:gd name="connsiteX9" fmla="*/ 813850 w 1622465"/>
                        <a:gd name="connsiteY9" fmla="*/ 104675 h 2093504"/>
                        <a:gd name="connsiteX10" fmla="*/ 889739 w 1622465"/>
                        <a:gd name="connsiteY10" fmla="*/ 183182 h 2093504"/>
                        <a:gd name="connsiteX11" fmla="*/ 811233 w 1622465"/>
                        <a:gd name="connsiteY11" fmla="*/ 261688 h 2093504"/>
                        <a:gd name="connsiteX12" fmla="*/ 732726 w 1622465"/>
                        <a:gd name="connsiteY12" fmla="*/ 183182 h 2093504"/>
                        <a:gd name="connsiteX13" fmla="*/ 813850 w 1622465"/>
                        <a:gd name="connsiteY13" fmla="*/ 104675 h 2093504"/>
                        <a:gd name="connsiteX14" fmla="*/ 0 w 1622465"/>
                        <a:gd name="connsiteY14" fmla="*/ 261688 h 2093504"/>
                        <a:gd name="connsiteX15" fmla="*/ 0 w 1622465"/>
                        <a:gd name="connsiteY15" fmla="*/ 1988829 h 2093504"/>
                        <a:gd name="connsiteX16" fmla="*/ 104675 w 1622465"/>
                        <a:gd name="connsiteY16" fmla="*/ 2093504 h 2093504"/>
                        <a:gd name="connsiteX17" fmla="*/ 1517791 w 1622465"/>
                        <a:gd name="connsiteY17" fmla="*/ 2093504 h 2093504"/>
                        <a:gd name="connsiteX18" fmla="*/ 1622466 w 1622465"/>
                        <a:gd name="connsiteY18" fmla="*/ 1988829 h 2093504"/>
                        <a:gd name="connsiteX19" fmla="*/ 1622466 w 1622465"/>
                        <a:gd name="connsiteY19" fmla="*/ 261688 h 2093504"/>
                        <a:gd name="connsiteX20" fmla="*/ 1517791 w 1622465"/>
                        <a:gd name="connsiteY20" fmla="*/ 157013 h 2093504"/>
                        <a:gd name="connsiteX21" fmla="*/ 1072921 w 1622465"/>
                        <a:gd name="connsiteY21" fmla="*/ 157013 h 2093504"/>
                        <a:gd name="connsiteX22" fmla="*/ 1072921 w 1622465"/>
                        <a:gd name="connsiteY22" fmla="*/ 104675 h 2093504"/>
                        <a:gd name="connsiteX23" fmla="*/ 968246 w 1622465"/>
                        <a:gd name="connsiteY23" fmla="*/ 0 h 2093504"/>
                        <a:gd name="connsiteX24" fmla="*/ 654220 w 1622465"/>
                        <a:gd name="connsiteY24" fmla="*/ 0 h 2093504"/>
                        <a:gd name="connsiteX25" fmla="*/ 549545 w 1622465"/>
                        <a:gd name="connsiteY25" fmla="*/ 104675 h 2093504"/>
                        <a:gd name="connsiteX26" fmla="*/ 549545 w 1622465"/>
                        <a:gd name="connsiteY26" fmla="*/ 157013 h 2093504"/>
                        <a:gd name="connsiteX27" fmla="*/ 104675 w 1622465"/>
                        <a:gd name="connsiteY27" fmla="*/ 157013 h 2093504"/>
                        <a:gd name="connsiteX28" fmla="*/ 0 w 1622465"/>
                        <a:gd name="connsiteY28" fmla="*/ 261688 h 2093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622465" h="2093504">
                          <a:moveTo>
                            <a:pt x="157013" y="314026"/>
                          </a:moveTo>
                          <a:lnTo>
                            <a:pt x="444870" y="314026"/>
                          </a:lnTo>
                          <a:lnTo>
                            <a:pt x="444870" y="471038"/>
                          </a:lnTo>
                          <a:lnTo>
                            <a:pt x="1177596" y="471038"/>
                          </a:lnTo>
                          <a:lnTo>
                            <a:pt x="1177596" y="314026"/>
                          </a:lnTo>
                          <a:lnTo>
                            <a:pt x="1465453" y="314026"/>
                          </a:lnTo>
                          <a:lnTo>
                            <a:pt x="1465453" y="1936491"/>
                          </a:lnTo>
                          <a:lnTo>
                            <a:pt x="157013" y="1936491"/>
                          </a:lnTo>
                          <a:lnTo>
                            <a:pt x="157013" y="314026"/>
                          </a:lnTo>
                          <a:close/>
                          <a:moveTo>
                            <a:pt x="813850" y="104675"/>
                          </a:moveTo>
                          <a:cubicBezTo>
                            <a:pt x="855720" y="104675"/>
                            <a:pt x="889739" y="141312"/>
                            <a:pt x="889739" y="183182"/>
                          </a:cubicBezTo>
                          <a:cubicBezTo>
                            <a:pt x="889739" y="227669"/>
                            <a:pt x="855720" y="261688"/>
                            <a:pt x="811233" y="261688"/>
                          </a:cubicBezTo>
                          <a:cubicBezTo>
                            <a:pt x="766746" y="261688"/>
                            <a:pt x="732726" y="227669"/>
                            <a:pt x="732726" y="183182"/>
                          </a:cubicBezTo>
                          <a:cubicBezTo>
                            <a:pt x="732726" y="138695"/>
                            <a:pt x="766746" y="104675"/>
                            <a:pt x="813850" y="104675"/>
                          </a:cubicBezTo>
                          <a:close/>
                          <a:moveTo>
                            <a:pt x="0" y="261688"/>
                          </a:moveTo>
                          <a:lnTo>
                            <a:pt x="0" y="1988829"/>
                          </a:lnTo>
                          <a:cubicBezTo>
                            <a:pt x="0" y="2046400"/>
                            <a:pt x="47104" y="2093504"/>
                            <a:pt x="104675" y="2093504"/>
                          </a:cubicBezTo>
                          <a:lnTo>
                            <a:pt x="1517791" y="2093504"/>
                          </a:lnTo>
                          <a:cubicBezTo>
                            <a:pt x="1575362" y="2093504"/>
                            <a:pt x="1622466" y="2046400"/>
                            <a:pt x="1622466" y="1988829"/>
                          </a:cubicBezTo>
                          <a:lnTo>
                            <a:pt x="1622466" y="261688"/>
                          </a:lnTo>
                          <a:cubicBezTo>
                            <a:pt x="1622466" y="204117"/>
                            <a:pt x="1575362" y="157013"/>
                            <a:pt x="1517791" y="157013"/>
                          </a:cubicBezTo>
                          <a:lnTo>
                            <a:pt x="1072921" y="157013"/>
                          </a:lnTo>
                          <a:lnTo>
                            <a:pt x="1072921" y="104675"/>
                          </a:lnTo>
                          <a:cubicBezTo>
                            <a:pt x="1072921" y="47104"/>
                            <a:pt x="1025817" y="0"/>
                            <a:pt x="968246" y="0"/>
                          </a:cubicBezTo>
                          <a:lnTo>
                            <a:pt x="654220" y="0"/>
                          </a:lnTo>
                          <a:cubicBezTo>
                            <a:pt x="596649" y="0"/>
                            <a:pt x="549545" y="47104"/>
                            <a:pt x="549545" y="104675"/>
                          </a:cubicBezTo>
                          <a:lnTo>
                            <a:pt x="549545" y="157013"/>
                          </a:lnTo>
                          <a:lnTo>
                            <a:pt x="104675" y="157013"/>
                          </a:lnTo>
                          <a:cubicBezTo>
                            <a:pt x="47104" y="157013"/>
                            <a:pt x="0" y="204117"/>
                            <a:pt x="0" y="26168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DC0B7CCD-60A2-4E88-ADB4-4CF69AD0E576}"/>
                </a:ext>
              </a:extLst>
            </p:cNvPr>
            <p:cNvSpPr/>
            <p:nvPr/>
          </p:nvSpPr>
          <p:spPr>
            <a:xfrm>
              <a:off x="1376737" y="2317608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63903" y="-20651"/>
                    <a:pt x="243232" y="23737"/>
                    <a:pt x="444870" y="0"/>
                  </a:cubicBezTo>
                  <a:cubicBezTo>
                    <a:pt x="444834" y="39103"/>
                    <a:pt x="439437" y="76834"/>
                    <a:pt x="444870" y="104675"/>
                  </a:cubicBezTo>
                  <a:cubicBezTo>
                    <a:pt x="376008" y="110393"/>
                    <a:pt x="158164" y="131674"/>
                    <a:pt x="0" y="104675"/>
                  </a:cubicBezTo>
                  <a:cubicBezTo>
                    <a:pt x="4708" y="53163"/>
                    <a:pt x="192" y="18301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33513" y="12591"/>
                    <a:pt x="360519" y="22829"/>
                    <a:pt x="444870" y="0"/>
                  </a:cubicBezTo>
                  <a:cubicBezTo>
                    <a:pt x="453716" y="45439"/>
                    <a:pt x="447652" y="92879"/>
                    <a:pt x="444870" y="104675"/>
                  </a:cubicBezTo>
                  <a:cubicBezTo>
                    <a:pt x="367439" y="129084"/>
                    <a:pt x="204492" y="76735"/>
                    <a:pt x="0" y="104675"/>
                  </a:cubicBezTo>
                  <a:cubicBezTo>
                    <a:pt x="4865" y="91809"/>
                    <a:pt x="-6529" y="34279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34519420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AEEC5529-C302-4591-A5A2-74D62B5F7EEA}"/>
                </a:ext>
              </a:extLst>
            </p:cNvPr>
            <p:cNvSpPr/>
            <p:nvPr/>
          </p:nvSpPr>
          <p:spPr>
            <a:xfrm>
              <a:off x="1376737" y="2631633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64537" y="38559"/>
                    <a:pt x="287805" y="19579"/>
                    <a:pt x="444870" y="0"/>
                  </a:cubicBezTo>
                  <a:cubicBezTo>
                    <a:pt x="446202" y="34664"/>
                    <a:pt x="447389" y="82069"/>
                    <a:pt x="444870" y="104675"/>
                  </a:cubicBezTo>
                  <a:cubicBezTo>
                    <a:pt x="336892" y="98152"/>
                    <a:pt x="93418" y="132781"/>
                    <a:pt x="0" y="104675"/>
                  </a:cubicBezTo>
                  <a:cubicBezTo>
                    <a:pt x="-2956" y="89200"/>
                    <a:pt x="-3036" y="13606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69400" y="3451"/>
                    <a:pt x="388440" y="-8675"/>
                    <a:pt x="444870" y="0"/>
                  </a:cubicBezTo>
                  <a:cubicBezTo>
                    <a:pt x="447370" y="11556"/>
                    <a:pt x="438421" y="62370"/>
                    <a:pt x="444870" y="104675"/>
                  </a:cubicBezTo>
                  <a:cubicBezTo>
                    <a:pt x="313090" y="114335"/>
                    <a:pt x="143906" y="80787"/>
                    <a:pt x="0" y="104675"/>
                  </a:cubicBezTo>
                  <a:cubicBezTo>
                    <a:pt x="7026" y="76980"/>
                    <a:pt x="3354" y="47542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54952573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F23E75F6-274F-4477-BBCB-0D6166A9E73C}"/>
                </a:ext>
              </a:extLst>
            </p:cNvPr>
            <p:cNvSpPr/>
            <p:nvPr/>
          </p:nvSpPr>
          <p:spPr>
            <a:xfrm>
              <a:off x="1376737" y="2945659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30531" y="31005"/>
                    <a:pt x="378936" y="-31459"/>
                    <a:pt x="444870" y="0"/>
                  </a:cubicBezTo>
                  <a:cubicBezTo>
                    <a:pt x="446722" y="11277"/>
                    <a:pt x="444622" y="59205"/>
                    <a:pt x="444870" y="104675"/>
                  </a:cubicBezTo>
                  <a:cubicBezTo>
                    <a:pt x="248946" y="123203"/>
                    <a:pt x="92598" y="138199"/>
                    <a:pt x="0" y="104675"/>
                  </a:cubicBezTo>
                  <a:cubicBezTo>
                    <a:pt x="9335" y="78827"/>
                    <a:pt x="5810" y="11783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24260" y="25284"/>
                    <a:pt x="350175" y="33172"/>
                    <a:pt x="444870" y="0"/>
                  </a:cubicBezTo>
                  <a:cubicBezTo>
                    <a:pt x="446026" y="36400"/>
                    <a:pt x="436603" y="62700"/>
                    <a:pt x="444870" y="104675"/>
                  </a:cubicBezTo>
                  <a:cubicBezTo>
                    <a:pt x="382732" y="117708"/>
                    <a:pt x="186406" y="105729"/>
                    <a:pt x="0" y="104675"/>
                  </a:cubicBezTo>
                  <a:cubicBezTo>
                    <a:pt x="3707" y="67516"/>
                    <a:pt x="-7835" y="30628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888252029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DEA1E4BF-28A2-4860-9040-B1B93463906B}"/>
                </a:ext>
              </a:extLst>
            </p:cNvPr>
            <p:cNvSpPr/>
            <p:nvPr/>
          </p:nvSpPr>
          <p:spPr>
            <a:xfrm>
              <a:off x="1376737" y="3259685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80251" y="1962"/>
                    <a:pt x="287611" y="-37632"/>
                    <a:pt x="444870" y="0"/>
                  </a:cubicBezTo>
                  <a:cubicBezTo>
                    <a:pt x="445744" y="23004"/>
                    <a:pt x="448404" y="87104"/>
                    <a:pt x="444870" y="104675"/>
                  </a:cubicBezTo>
                  <a:cubicBezTo>
                    <a:pt x="381810" y="109303"/>
                    <a:pt x="166996" y="69323"/>
                    <a:pt x="0" y="104675"/>
                  </a:cubicBezTo>
                  <a:cubicBezTo>
                    <a:pt x="-7541" y="70654"/>
                    <a:pt x="-8853" y="45100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83639" y="19373"/>
                    <a:pt x="382605" y="33482"/>
                    <a:pt x="444870" y="0"/>
                  </a:cubicBezTo>
                  <a:cubicBezTo>
                    <a:pt x="452959" y="22259"/>
                    <a:pt x="436784" y="70882"/>
                    <a:pt x="444870" y="104675"/>
                  </a:cubicBezTo>
                  <a:cubicBezTo>
                    <a:pt x="378592" y="89543"/>
                    <a:pt x="212755" y="78983"/>
                    <a:pt x="0" y="104675"/>
                  </a:cubicBezTo>
                  <a:cubicBezTo>
                    <a:pt x="4717" y="57005"/>
                    <a:pt x="-1269" y="44841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017881424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4B8AEE8B-B08B-445C-B0A9-458BBBAB922C}"/>
                </a:ext>
              </a:extLst>
            </p:cNvPr>
            <p:cNvSpPr/>
            <p:nvPr/>
          </p:nvSpPr>
          <p:spPr>
            <a:xfrm>
              <a:off x="2002171" y="2205082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9534" y="153199"/>
                    <a:pt x="36278" y="126907"/>
                    <a:pt x="54954" y="104675"/>
                  </a:cubicBezTo>
                  <a:cubicBezTo>
                    <a:pt x="75269" y="125546"/>
                    <a:pt x="114309" y="165036"/>
                    <a:pt x="122993" y="172714"/>
                  </a:cubicBezTo>
                  <a:cubicBezTo>
                    <a:pt x="157409" y="154491"/>
                    <a:pt x="243486" y="50433"/>
                    <a:pt x="295707" y="0"/>
                  </a:cubicBezTo>
                  <a:cubicBezTo>
                    <a:pt x="306521" y="3359"/>
                    <a:pt x="328563" y="31131"/>
                    <a:pt x="350662" y="54954"/>
                  </a:cubicBezTo>
                  <a:cubicBezTo>
                    <a:pt x="276262" y="114785"/>
                    <a:pt x="216654" y="174726"/>
                    <a:pt x="122993" y="282623"/>
                  </a:cubicBezTo>
                  <a:cubicBezTo>
                    <a:pt x="90124" y="251499"/>
                    <a:pt x="46828" y="204750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27715" y="134671"/>
                    <a:pt x="39401" y="110823"/>
                    <a:pt x="54954" y="104675"/>
                  </a:cubicBezTo>
                  <a:cubicBezTo>
                    <a:pt x="87791" y="127559"/>
                    <a:pt x="104436" y="151326"/>
                    <a:pt x="122993" y="172714"/>
                  </a:cubicBezTo>
                  <a:cubicBezTo>
                    <a:pt x="148425" y="142280"/>
                    <a:pt x="230271" y="36881"/>
                    <a:pt x="295707" y="0"/>
                  </a:cubicBezTo>
                  <a:cubicBezTo>
                    <a:pt x="309933" y="12127"/>
                    <a:pt x="329846" y="34113"/>
                    <a:pt x="350662" y="54954"/>
                  </a:cubicBezTo>
                  <a:cubicBezTo>
                    <a:pt x="275936" y="137230"/>
                    <a:pt x="212596" y="203085"/>
                    <a:pt x="122993" y="282623"/>
                  </a:cubicBezTo>
                  <a:cubicBezTo>
                    <a:pt x="75751" y="251494"/>
                    <a:pt x="17062" y="187772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668530790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4FB6EB88-9353-4703-BCB0-1BDFA4F48145}"/>
                </a:ext>
              </a:extLst>
            </p:cNvPr>
            <p:cNvSpPr/>
            <p:nvPr/>
          </p:nvSpPr>
          <p:spPr>
            <a:xfrm>
              <a:off x="2002171" y="2519108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0647" y="154249"/>
                    <a:pt x="34109" y="123936"/>
                    <a:pt x="54954" y="104675"/>
                  </a:cubicBezTo>
                  <a:cubicBezTo>
                    <a:pt x="90032" y="131963"/>
                    <a:pt x="92117" y="152557"/>
                    <a:pt x="122993" y="172714"/>
                  </a:cubicBezTo>
                  <a:cubicBezTo>
                    <a:pt x="163052" y="156275"/>
                    <a:pt x="219047" y="53221"/>
                    <a:pt x="295707" y="0"/>
                  </a:cubicBezTo>
                  <a:cubicBezTo>
                    <a:pt x="309264" y="18594"/>
                    <a:pt x="332761" y="32645"/>
                    <a:pt x="350662" y="54954"/>
                  </a:cubicBezTo>
                  <a:cubicBezTo>
                    <a:pt x="237921" y="133910"/>
                    <a:pt x="216504" y="155538"/>
                    <a:pt x="122993" y="282623"/>
                  </a:cubicBezTo>
                  <a:cubicBezTo>
                    <a:pt x="106590" y="268272"/>
                    <a:pt x="14492" y="170856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2665" y="155694"/>
                    <a:pt x="38930" y="130451"/>
                    <a:pt x="54954" y="104675"/>
                  </a:cubicBezTo>
                  <a:cubicBezTo>
                    <a:pt x="86361" y="131105"/>
                    <a:pt x="93055" y="142260"/>
                    <a:pt x="122993" y="172714"/>
                  </a:cubicBezTo>
                  <a:cubicBezTo>
                    <a:pt x="173484" y="99079"/>
                    <a:pt x="269202" y="27672"/>
                    <a:pt x="295707" y="0"/>
                  </a:cubicBezTo>
                  <a:cubicBezTo>
                    <a:pt x="322798" y="26099"/>
                    <a:pt x="337574" y="32839"/>
                    <a:pt x="350662" y="54954"/>
                  </a:cubicBezTo>
                  <a:cubicBezTo>
                    <a:pt x="297127" y="78417"/>
                    <a:pt x="241120" y="176212"/>
                    <a:pt x="122993" y="282623"/>
                  </a:cubicBezTo>
                  <a:cubicBezTo>
                    <a:pt x="89191" y="259200"/>
                    <a:pt x="49424" y="197450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144123227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970AE448-F212-4652-BF0F-9E83189D00D6}"/>
                </a:ext>
              </a:extLst>
            </p:cNvPr>
            <p:cNvSpPr/>
            <p:nvPr/>
          </p:nvSpPr>
          <p:spPr>
            <a:xfrm>
              <a:off x="2002171" y="2833133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9723" y="148767"/>
                    <a:pt x="46303" y="123068"/>
                    <a:pt x="54954" y="104675"/>
                  </a:cubicBezTo>
                  <a:cubicBezTo>
                    <a:pt x="64735" y="116193"/>
                    <a:pt x="99671" y="160979"/>
                    <a:pt x="122993" y="172714"/>
                  </a:cubicBezTo>
                  <a:cubicBezTo>
                    <a:pt x="168806" y="146845"/>
                    <a:pt x="249709" y="19211"/>
                    <a:pt x="295707" y="0"/>
                  </a:cubicBezTo>
                  <a:cubicBezTo>
                    <a:pt x="321408" y="22820"/>
                    <a:pt x="340231" y="50869"/>
                    <a:pt x="350662" y="54954"/>
                  </a:cubicBezTo>
                  <a:cubicBezTo>
                    <a:pt x="331816" y="100020"/>
                    <a:pt x="166058" y="216844"/>
                    <a:pt x="122993" y="282623"/>
                  </a:cubicBezTo>
                  <a:cubicBezTo>
                    <a:pt x="61777" y="224244"/>
                    <a:pt x="31112" y="170507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6386" y="133929"/>
                    <a:pt x="35958" y="125014"/>
                    <a:pt x="54954" y="104675"/>
                  </a:cubicBezTo>
                  <a:cubicBezTo>
                    <a:pt x="69643" y="121993"/>
                    <a:pt x="102415" y="146883"/>
                    <a:pt x="122993" y="172714"/>
                  </a:cubicBezTo>
                  <a:cubicBezTo>
                    <a:pt x="155369" y="125598"/>
                    <a:pt x="233358" y="73778"/>
                    <a:pt x="295707" y="0"/>
                  </a:cubicBezTo>
                  <a:cubicBezTo>
                    <a:pt x="302344" y="8280"/>
                    <a:pt x="341433" y="46511"/>
                    <a:pt x="350662" y="54954"/>
                  </a:cubicBezTo>
                  <a:cubicBezTo>
                    <a:pt x="286171" y="91076"/>
                    <a:pt x="170969" y="242841"/>
                    <a:pt x="122993" y="282623"/>
                  </a:cubicBezTo>
                  <a:cubicBezTo>
                    <a:pt x="97983" y="270911"/>
                    <a:pt x="51915" y="196007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043622709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6" name="Freihandform: Form 55">
              <a:extLst>
                <a:ext uri="{FF2B5EF4-FFF2-40B4-BE49-F238E27FC236}">
                  <a16:creationId xmlns:a16="http://schemas.microsoft.com/office/drawing/2014/main" id="{FF9ABC2A-9615-4AE5-AC4C-4C9204CF0998}"/>
                </a:ext>
              </a:extLst>
            </p:cNvPr>
            <p:cNvSpPr/>
            <p:nvPr/>
          </p:nvSpPr>
          <p:spPr>
            <a:xfrm>
              <a:off x="2002171" y="3147159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5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8316" y="141742"/>
                    <a:pt x="29783" y="133052"/>
                    <a:pt x="54954" y="104675"/>
                  </a:cubicBezTo>
                  <a:cubicBezTo>
                    <a:pt x="69146" y="122797"/>
                    <a:pt x="94718" y="140369"/>
                    <a:pt x="122993" y="172714"/>
                  </a:cubicBezTo>
                  <a:cubicBezTo>
                    <a:pt x="203509" y="121847"/>
                    <a:pt x="243075" y="68829"/>
                    <a:pt x="295707" y="0"/>
                  </a:cubicBezTo>
                  <a:cubicBezTo>
                    <a:pt x="312921" y="23560"/>
                    <a:pt x="328053" y="24825"/>
                    <a:pt x="350662" y="54955"/>
                  </a:cubicBezTo>
                  <a:cubicBezTo>
                    <a:pt x="266285" y="158369"/>
                    <a:pt x="191048" y="246855"/>
                    <a:pt x="122993" y="282623"/>
                  </a:cubicBezTo>
                  <a:cubicBezTo>
                    <a:pt x="88275" y="256179"/>
                    <a:pt x="12893" y="172549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8102" y="150781"/>
                    <a:pt x="26817" y="125056"/>
                    <a:pt x="54954" y="104675"/>
                  </a:cubicBezTo>
                  <a:cubicBezTo>
                    <a:pt x="74817" y="128151"/>
                    <a:pt x="112050" y="166148"/>
                    <a:pt x="122993" y="172714"/>
                  </a:cubicBezTo>
                  <a:cubicBezTo>
                    <a:pt x="167336" y="98815"/>
                    <a:pt x="234625" y="45356"/>
                    <a:pt x="295707" y="0"/>
                  </a:cubicBezTo>
                  <a:cubicBezTo>
                    <a:pt x="321456" y="27308"/>
                    <a:pt x="330909" y="36423"/>
                    <a:pt x="350662" y="54955"/>
                  </a:cubicBezTo>
                  <a:cubicBezTo>
                    <a:pt x="252443" y="135169"/>
                    <a:pt x="172052" y="207042"/>
                    <a:pt x="122993" y="282623"/>
                  </a:cubicBezTo>
                  <a:cubicBezTo>
                    <a:pt x="51926" y="232938"/>
                    <a:pt x="38221" y="184543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740493685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5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5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</p:grpSp>
      <p:sp>
        <p:nvSpPr>
          <p:cNvPr id="34" name="Rechteck: gefaltete Ecke 33">
            <a:extLst>
              <a:ext uri="{FF2B5EF4-FFF2-40B4-BE49-F238E27FC236}">
                <a16:creationId xmlns:a16="http://schemas.microsoft.com/office/drawing/2014/main" id="{79B0F531-2951-4234-AFDA-7A5F9EAAE460}"/>
              </a:ext>
            </a:extLst>
          </p:cNvPr>
          <p:cNvSpPr/>
          <p:nvPr/>
        </p:nvSpPr>
        <p:spPr>
          <a:xfrm>
            <a:off x="9148701" y="449047"/>
            <a:ext cx="2851927" cy="1827296"/>
          </a:xfrm>
          <a:prstGeom prst="foldedCorner">
            <a:avLst/>
          </a:prstGeom>
          <a:solidFill>
            <a:srgbClr val="D17EA6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tserrat SemiBold" panose="00000700000000000000" pitchFamily="2" charset="0"/>
              <a:ea typeface="+mn-ea"/>
              <a:cs typeface="+mn-cs"/>
            </a:endParaRPr>
          </a:p>
          <a:p>
            <a:pPr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Rücksendung von gelieferten Fremdbauteilen.</a:t>
            </a:r>
            <a:endParaRPr lang="de-DE" sz="1400" dirty="0">
              <a:solidFill>
                <a:schemeClr val="tx1"/>
              </a:solidFill>
              <a:latin typeface="Montserrat Light" panose="00000400000000000000" pitchFamily="2" charset="0"/>
            </a:endParaRPr>
          </a:p>
          <a:p>
            <a:pPr>
              <a:defRPr/>
            </a:pP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  <a:ea typeface="+mn-lt"/>
                <a:cs typeface="+mn-lt"/>
              </a:rPr>
              <a:t>4400 VE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  <a:ea typeface="+mn-lt"/>
                <a:cs typeface="+mn-lt"/>
              </a:rPr>
              <a:t> 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  <a:ea typeface="+mn-lt"/>
                <a:cs typeface="+mn-lt"/>
              </a:rPr>
              <a:t>an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  <a:ea typeface="+mn-lt"/>
                <a:cs typeface="+mn-lt"/>
              </a:rPr>
              <a:t>  6010 AWF</a:t>
            </a:r>
            <a:endParaRPr lang="en-US" sz="1400" dirty="0">
              <a:solidFill>
                <a:schemeClr val="tx1"/>
              </a:solidFill>
              <a:latin typeface="Montserrat Light" panose="00000400000000000000" pitchFamily="2" charset="0"/>
              <a:ea typeface="+mn-lt"/>
              <a:cs typeface="+mn-lt"/>
            </a:endParaRPr>
          </a:p>
          <a:p>
            <a:pPr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  <a:ea typeface="+mn-lt"/>
                <a:cs typeface="+mn-lt"/>
              </a:rPr>
              <a:t>                     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  <a:ea typeface="+mn-lt"/>
                <a:cs typeface="+mn-lt"/>
              </a:rPr>
              <a:t>    2600 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  <a:ea typeface="+mn-lt"/>
                <a:cs typeface="+mn-lt"/>
              </a:rPr>
              <a:t>VORST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sp>
        <p:nvSpPr>
          <p:cNvPr id="35" name="Rechteck: gefaltete Ecke 34">
            <a:extLst>
              <a:ext uri="{FF2B5EF4-FFF2-40B4-BE49-F238E27FC236}">
                <a16:creationId xmlns:a16="http://schemas.microsoft.com/office/drawing/2014/main" id="{CDAB75C2-D598-4B1E-88CE-E27610F2E302}"/>
              </a:ext>
            </a:extLst>
          </p:cNvPr>
          <p:cNvSpPr/>
          <p:nvPr/>
        </p:nvSpPr>
        <p:spPr>
          <a:xfrm>
            <a:off x="6337043" y="442394"/>
            <a:ext cx="2727490" cy="1833949"/>
          </a:xfrm>
          <a:prstGeom prst="foldedCorner">
            <a:avLst/>
          </a:prstGeom>
          <a:solidFill>
            <a:srgbClr val="D17EA6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de-DE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lvl="0" algn="ctr">
              <a:defRPr/>
            </a:pPr>
            <a:endParaRPr lang="de-DE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lvl="0"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Barkauf von Hilfsstoffen mit Versand.</a:t>
            </a:r>
            <a:endParaRPr lang="de-DE" sz="1400" b="1" dirty="0">
              <a:solidFill>
                <a:schemeClr val="tx1"/>
              </a:solidFill>
              <a:latin typeface="Montserrat Light" panose="00000400000000000000" pitchFamily="2" charset="0"/>
            </a:endParaRPr>
          </a:p>
          <a:p>
            <a:pPr lvl="0"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6020 AWH   an 2880 KA</a:t>
            </a:r>
          </a:p>
          <a:p>
            <a:pPr lvl="0"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6021 BZKH</a:t>
            </a:r>
          </a:p>
          <a:p>
            <a:pPr lvl="0"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2600 VORST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36" name="Rechteck: gefaltete Ecke 35">
            <a:extLst>
              <a:ext uri="{FF2B5EF4-FFF2-40B4-BE49-F238E27FC236}">
                <a16:creationId xmlns:a16="http://schemas.microsoft.com/office/drawing/2014/main" id="{0373C7D3-8E81-475C-830C-0A86449769B2}"/>
              </a:ext>
            </a:extLst>
          </p:cNvPr>
          <p:cNvSpPr/>
          <p:nvPr/>
        </p:nvSpPr>
        <p:spPr>
          <a:xfrm>
            <a:off x="8097917" y="4693566"/>
            <a:ext cx="2584679" cy="1801177"/>
          </a:xfrm>
          <a:prstGeom prst="foldedCorner">
            <a:avLst/>
          </a:prstGeom>
          <a:solidFill>
            <a:srgbClr val="D17EA6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  LEP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</a:rPr>
              <a:t>-LRB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=ZVP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-L</a:t>
            </a: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</a:rPr>
              <a:t>SK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=BVP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</a:rPr>
              <a:t>+BZK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=ESP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sp>
        <p:nvSpPr>
          <p:cNvPr id="37" name="Rechteck: gefaltete Ecke 36">
            <a:extLst>
              <a:ext uri="{FF2B5EF4-FFF2-40B4-BE49-F238E27FC236}">
                <a16:creationId xmlns:a16="http://schemas.microsoft.com/office/drawing/2014/main" id="{028A093A-53CF-409E-B4E3-4DE6497B5605}"/>
              </a:ext>
            </a:extLst>
          </p:cNvPr>
          <p:cNvSpPr/>
          <p:nvPr/>
        </p:nvSpPr>
        <p:spPr>
          <a:xfrm>
            <a:off x="3467260" y="449046"/>
            <a:ext cx="2625177" cy="1827297"/>
          </a:xfrm>
          <a:prstGeom prst="foldedCorner">
            <a:avLst/>
          </a:prstGeom>
          <a:solidFill>
            <a:srgbClr val="D17EA6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de-DE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Zielkauf von Rohstoffen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60</a:t>
            </a: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</a:rPr>
              <a:t>00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AWR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an 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4000 VE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2600 VORST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sp>
        <p:nvSpPr>
          <p:cNvPr id="38" name="Rechteck: gefaltete Ecke 37">
            <a:extLst>
              <a:ext uri="{FF2B5EF4-FFF2-40B4-BE49-F238E27FC236}">
                <a16:creationId xmlns:a16="http://schemas.microsoft.com/office/drawing/2014/main" id="{0CF76BBB-31E9-4BD2-A98F-013CE756DB89}"/>
              </a:ext>
            </a:extLst>
          </p:cNvPr>
          <p:cNvSpPr/>
          <p:nvPr/>
        </p:nvSpPr>
        <p:spPr>
          <a:xfrm>
            <a:off x="4582798" y="4702761"/>
            <a:ext cx="3234810" cy="1827297"/>
          </a:xfrm>
          <a:prstGeom prst="foldedCorner">
            <a:avLst/>
          </a:prstGeom>
          <a:solidFill>
            <a:srgbClr val="D17EA6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 </a:t>
            </a:r>
          </a:p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Wir begleichen eine Rohstoffrechnung innerhalb der Skontofrist.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4400 VE  an      2800 BK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                              6002 NR</a:t>
            </a:r>
          </a:p>
          <a:p>
            <a:pPr lvl="0"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                                        2600 VORST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39" name="Rechteck: gefaltete Ecke 38">
            <a:extLst>
              <a:ext uri="{FF2B5EF4-FFF2-40B4-BE49-F238E27FC236}">
                <a16:creationId xmlns:a16="http://schemas.microsoft.com/office/drawing/2014/main" id="{1FBF65A6-8841-452B-81B1-3C9C5DB815E8}"/>
              </a:ext>
            </a:extLst>
          </p:cNvPr>
          <p:cNvSpPr/>
          <p:nvPr/>
        </p:nvSpPr>
        <p:spPr>
          <a:xfrm>
            <a:off x="6431847" y="2641688"/>
            <a:ext cx="2652190" cy="1574513"/>
          </a:xfrm>
          <a:prstGeom prst="foldedCorner">
            <a:avLst/>
          </a:prstGeom>
          <a:solidFill>
            <a:srgbClr val="D17EA6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    </a:t>
            </a:r>
          </a:p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de-DE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Der Rohstofflieferer gibt uns  eine nachträgliche Gutschrift für unseren Kauf.</a:t>
            </a:r>
          </a:p>
          <a:p>
            <a:pPr lvl="0"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4400 VE  an  6002 NR</a:t>
            </a:r>
          </a:p>
          <a:p>
            <a:pPr lvl="0"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                         2600 VORST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sp>
        <p:nvSpPr>
          <p:cNvPr id="40" name="Rechteck: gefaltete Ecke 39">
            <a:extLst>
              <a:ext uri="{FF2B5EF4-FFF2-40B4-BE49-F238E27FC236}">
                <a16:creationId xmlns:a16="http://schemas.microsoft.com/office/drawing/2014/main" id="{0B4B2342-2E6F-4B6A-94AF-7AEA28EA4363}"/>
              </a:ext>
            </a:extLst>
          </p:cNvPr>
          <p:cNvSpPr/>
          <p:nvPr/>
        </p:nvSpPr>
        <p:spPr>
          <a:xfrm>
            <a:off x="3486555" y="2620577"/>
            <a:ext cx="2702168" cy="1541360"/>
          </a:xfrm>
          <a:prstGeom prst="foldedCorner">
            <a:avLst/>
          </a:prstGeom>
          <a:solidFill>
            <a:srgbClr val="D17EA6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tserrat SemiBold" panose="00000700000000000000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tserrat SemiBold" panose="00000700000000000000" pitchFamily="2" charset="0"/>
              <a:ea typeface="+mn-ea"/>
              <a:cs typeface="+mn-cs"/>
            </a:endParaRPr>
          </a:p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Rücksendung von Leihpaletten für Fremdbauteile.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4400 VE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an 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6011 BZKF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                         2600 VORST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41" name="Rechteck: gefaltete Ecke 40">
            <a:extLst>
              <a:ext uri="{FF2B5EF4-FFF2-40B4-BE49-F238E27FC236}">
                <a16:creationId xmlns:a16="http://schemas.microsoft.com/office/drawing/2014/main" id="{39A9FF13-3AE5-4AF4-8500-9EA8F82A4747}"/>
              </a:ext>
            </a:extLst>
          </p:cNvPr>
          <p:cNvSpPr/>
          <p:nvPr/>
        </p:nvSpPr>
        <p:spPr>
          <a:xfrm>
            <a:off x="9194512" y="2610212"/>
            <a:ext cx="2804921" cy="1670952"/>
          </a:xfrm>
          <a:prstGeom prst="foldedCorner">
            <a:avLst/>
          </a:prstGeom>
          <a:solidFill>
            <a:srgbClr val="D17EA6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 </a:t>
            </a:r>
          </a:p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Wir begleichen eine noch offene Rechnung per Überweisung.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44</a:t>
            </a: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</a:rPr>
              <a:t>00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VE   an 2800 BK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986F8DED-F8BD-4597-915E-FFF38F3B1193}"/>
              </a:ext>
            </a:extLst>
          </p:cNvPr>
          <p:cNvSpPr txBox="1"/>
          <p:nvPr/>
        </p:nvSpPr>
        <p:spPr>
          <a:xfrm>
            <a:off x="8802993" y="5281378"/>
            <a:ext cx="1729633" cy="75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indent="0" algn="ctr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Schema der </a:t>
            </a:r>
          </a:p>
          <a:p>
            <a:pPr marR="0" indent="0" algn="ctr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Einkaufs-kalkulation</a:t>
            </a:r>
          </a:p>
        </p:txBody>
      </p:sp>
      <p:grpSp>
        <p:nvGrpSpPr>
          <p:cNvPr id="93" name="Group 20">
            <a:extLst>
              <a:ext uri="{FF2B5EF4-FFF2-40B4-BE49-F238E27FC236}">
                <a16:creationId xmlns:a16="http://schemas.microsoft.com/office/drawing/2014/main" id="{49A42259-7D2A-42C9-9D19-B564F93F31A3}"/>
              </a:ext>
            </a:extLst>
          </p:cNvPr>
          <p:cNvGrpSpPr/>
          <p:nvPr/>
        </p:nvGrpSpPr>
        <p:grpSpPr>
          <a:xfrm>
            <a:off x="4669768" y="415467"/>
            <a:ext cx="158792" cy="270315"/>
            <a:chOff x="3976915" y="1402541"/>
            <a:chExt cx="421209" cy="782522"/>
          </a:xfrm>
          <a:solidFill>
            <a:srgbClr val="D17EA6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4" name="Rectangle 13">
              <a:extLst>
                <a:ext uri="{FF2B5EF4-FFF2-40B4-BE49-F238E27FC236}">
                  <a16:creationId xmlns:a16="http://schemas.microsoft.com/office/drawing/2014/main" id="{A8C14B68-F640-4401-B91F-19E77DF3901E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Oval 9">
              <a:extLst>
                <a:ext uri="{FF2B5EF4-FFF2-40B4-BE49-F238E27FC236}">
                  <a16:creationId xmlns:a16="http://schemas.microsoft.com/office/drawing/2014/main" id="{F96B77DB-275D-43FA-AADF-020FD42A2221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6" name="Trapezoid 10">
              <a:extLst>
                <a:ext uri="{FF2B5EF4-FFF2-40B4-BE49-F238E27FC236}">
                  <a16:creationId xmlns:a16="http://schemas.microsoft.com/office/drawing/2014/main" id="{367BE7C4-775A-4AF0-A196-9F11011DBE39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7" name="Oval 18">
              <a:extLst>
                <a:ext uri="{FF2B5EF4-FFF2-40B4-BE49-F238E27FC236}">
                  <a16:creationId xmlns:a16="http://schemas.microsoft.com/office/drawing/2014/main" id="{B6BC7CD0-0BEA-43A0-B2A3-5507FFCBFD4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Group 20">
            <a:extLst>
              <a:ext uri="{FF2B5EF4-FFF2-40B4-BE49-F238E27FC236}">
                <a16:creationId xmlns:a16="http://schemas.microsoft.com/office/drawing/2014/main" id="{0286DDDD-8F63-4E1C-9985-A0EE104024F6}"/>
              </a:ext>
            </a:extLst>
          </p:cNvPr>
          <p:cNvGrpSpPr/>
          <p:nvPr/>
        </p:nvGrpSpPr>
        <p:grpSpPr>
          <a:xfrm>
            <a:off x="7745928" y="313888"/>
            <a:ext cx="158792" cy="270315"/>
            <a:chOff x="3976915" y="1402541"/>
            <a:chExt cx="421209" cy="782522"/>
          </a:xfrm>
          <a:solidFill>
            <a:srgbClr val="D17EA6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9" name="Rectangle 13">
              <a:extLst>
                <a:ext uri="{FF2B5EF4-FFF2-40B4-BE49-F238E27FC236}">
                  <a16:creationId xmlns:a16="http://schemas.microsoft.com/office/drawing/2014/main" id="{85FD89AD-7AE5-4E3E-8F9C-93A6ADB6CCA0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0" name="Oval 9">
              <a:extLst>
                <a:ext uri="{FF2B5EF4-FFF2-40B4-BE49-F238E27FC236}">
                  <a16:creationId xmlns:a16="http://schemas.microsoft.com/office/drawing/2014/main" id="{AA8C0E2C-963B-4BBC-9580-4AC665D01EBC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Trapezoid 10">
              <a:extLst>
                <a:ext uri="{FF2B5EF4-FFF2-40B4-BE49-F238E27FC236}">
                  <a16:creationId xmlns:a16="http://schemas.microsoft.com/office/drawing/2014/main" id="{9F2EF127-366A-46F9-835E-64021E843F5B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2" name="Oval 18">
              <a:extLst>
                <a:ext uri="{FF2B5EF4-FFF2-40B4-BE49-F238E27FC236}">
                  <a16:creationId xmlns:a16="http://schemas.microsoft.com/office/drawing/2014/main" id="{472B6B6E-4ACE-4CE5-88F9-484629B35178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oup 20">
            <a:extLst>
              <a:ext uri="{FF2B5EF4-FFF2-40B4-BE49-F238E27FC236}">
                <a16:creationId xmlns:a16="http://schemas.microsoft.com/office/drawing/2014/main" id="{484038B8-26FE-4C2C-ACB0-71A5A8791DC4}"/>
              </a:ext>
            </a:extLst>
          </p:cNvPr>
          <p:cNvGrpSpPr/>
          <p:nvPr/>
        </p:nvGrpSpPr>
        <p:grpSpPr>
          <a:xfrm>
            <a:off x="10741611" y="303179"/>
            <a:ext cx="158792" cy="270315"/>
            <a:chOff x="3976915" y="1402541"/>
            <a:chExt cx="421209" cy="782522"/>
          </a:xfrm>
          <a:solidFill>
            <a:srgbClr val="D17EA6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4" name="Rectangle 13">
              <a:extLst>
                <a:ext uri="{FF2B5EF4-FFF2-40B4-BE49-F238E27FC236}">
                  <a16:creationId xmlns:a16="http://schemas.microsoft.com/office/drawing/2014/main" id="{C278398A-2233-4725-A94D-1E09A5BFE31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" name="Oval 9">
              <a:extLst>
                <a:ext uri="{FF2B5EF4-FFF2-40B4-BE49-F238E27FC236}">
                  <a16:creationId xmlns:a16="http://schemas.microsoft.com/office/drawing/2014/main" id="{82526EE6-7223-4CEE-AC5E-78997BD30B4C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Trapezoid 10">
              <a:extLst>
                <a:ext uri="{FF2B5EF4-FFF2-40B4-BE49-F238E27FC236}">
                  <a16:creationId xmlns:a16="http://schemas.microsoft.com/office/drawing/2014/main" id="{E493BBA7-78E2-4ACE-A47A-86C4A94D9394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7" name="Oval 18">
              <a:extLst>
                <a:ext uri="{FF2B5EF4-FFF2-40B4-BE49-F238E27FC236}">
                  <a16:creationId xmlns:a16="http://schemas.microsoft.com/office/drawing/2014/main" id="{065FB573-4C55-4639-BE17-3B12AEE44741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oup 20">
            <a:extLst>
              <a:ext uri="{FF2B5EF4-FFF2-40B4-BE49-F238E27FC236}">
                <a16:creationId xmlns:a16="http://schemas.microsoft.com/office/drawing/2014/main" id="{D01C3987-6DB3-44D9-A1EB-A9D3BCDE1630}"/>
              </a:ext>
            </a:extLst>
          </p:cNvPr>
          <p:cNvGrpSpPr/>
          <p:nvPr/>
        </p:nvGrpSpPr>
        <p:grpSpPr>
          <a:xfrm>
            <a:off x="10720089" y="2506530"/>
            <a:ext cx="158792" cy="270315"/>
            <a:chOff x="3976915" y="1402541"/>
            <a:chExt cx="421209" cy="782522"/>
          </a:xfrm>
          <a:solidFill>
            <a:srgbClr val="D17EA6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9" name="Rectangle 13">
              <a:extLst>
                <a:ext uri="{FF2B5EF4-FFF2-40B4-BE49-F238E27FC236}">
                  <a16:creationId xmlns:a16="http://schemas.microsoft.com/office/drawing/2014/main" id="{9DCC64F7-919E-4293-9758-F0684FC8794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0" name="Oval 9">
              <a:extLst>
                <a:ext uri="{FF2B5EF4-FFF2-40B4-BE49-F238E27FC236}">
                  <a16:creationId xmlns:a16="http://schemas.microsoft.com/office/drawing/2014/main" id="{E6A472CD-4DA5-4742-8019-6CC60C46BE3B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1" name="Trapezoid 10">
              <a:extLst>
                <a:ext uri="{FF2B5EF4-FFF2-40B4-BE49-F238E27FC236}">
                  <a16:creationId xmlns:a16="http://schemas.microsoft.com/office/drawing/2014/main" id="{F967F74D-D293-4FD9-9E2F-83A9C76D7199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Oval 18">
              <a:extLst>
                <a:ext uri="{FF2B5EF4-FFF2-40B4-BE49-F238E27FC236}">
                  <a16:creationId xmlns:a16="http://schemas.microsoft.com/office/drawing/2014/main" id="{76FCD60A-EC71-4F5F-8BAF-541F1DBE8970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3" name="Group 20">
            <a:extLst>
              <a:ext uri="{FF2B5EF4-FFF2-40B4-BE49-F238E27FC236}">
                <a16:creationId xmlns:a16="http://schemas.microsoft.com/office/drawing/2014/main" id="{47036A6B-097F-4473-A35C-7FA79ADAF84A}"/>
              </a:ext>
            </a:extLst>
          </p:cNvPr>
          <p:cNvGrpSpPr/>
          <p:nvPr/>
        </p:nvGrpSpPr>
        <p:grpSpPr>
          <a:xfrm>
            <a:off x="7792296" y="2499660"/>
            <a:ext cx="158792" cy="270315"/>
            <a:chOff x="3976915" y="1402541"/>
            <a:chExt cx="421209" cy="782522"/>
          </a:xfrm>
          <a:solidFill>
            <a:srgbClr val="D17EA6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14" name="Rectangle 13">
              <a:extLst>
                <a:ext uri="{FF2B5EF4-FFF2-40B4-BE49-F238E27FC236}">
                  <a16:creationId xmlns:a16="http://schemas.microsoft.com/office/drawing/2014/main" id="{B01E72B2-4701-4185-B1D1-E274FB7EA8E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5" name="Oval 9">
              <a:extLst>
                <a:ext uri="{FF2B5EF4-FFF2-40B4-BE49-F238E27FC236}">
                  <a16:creationId xmlns:a16="http://schemas.microsoft.com/office/drawing/2014/main" id="{B99744A6-770A-4343-A4EA-706C4924A11F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6" name="Trapezoid 10">
              <a:extLst>
                <a:ext uri="{FF2B5EF4-FFF2-40B4-BE49-F238E27FC236}">
                  <a16:creationId xmlns:a16="http://schemas.microsoft.com/office/drawing/2014/main" id="{94964F7D-D92B-4036-AEE0-2022EAC55FA3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7" name="Oval 18">
              <a:extLst>
                <a:ext uri="{FF2B5EF4-FFF2-40B4-BE49-F238E27FC236}">
                  <a16:creationId xmlns:a16="http://schemas.microsoft.com/office/drawing/2014/main" id="{7B360A82-0C75-4873-BBA1-04690BD969D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20">
            <a:extLst>
              <a:ext uri="{FF2B5EF4-FFF2-40B4-BE49-F238E27FC236}">
                <a16:creationId xmlns:a16="http://schemas.microsoft.com/office/drawing/2014/main" id="{7001D22B-4090-4838-BBD5-7D350BEEA261}"/>
              </a:ext>
            </a:extLst>
          </p:cNvPr>
          <p:cNvGrpSpPr/>
          <p:nvPr/>
        </p:nvGrpSpPr>
        <p:grpSpPr>
          <a:xfrm>
            <a:off x="4854138" y="2485419"/>
            <a:ext cx="158792" cy="270315"/>
            <a:chOff x="3976915" y="1402541"/>
            <a:chExt cx="421209" cy="782522"/>
          </a:xfrm>
          <a:solidFill>
            <a:srgbClr val="D17EA6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19" name="Rectangle 13">
              <a:extLst>
                <a:ext uri="{FF2B5EF4-FFF2-40B4-BE49-F238E27FC236}">
                  <a16:creationId xmlns:a16="http://schemas.microsoft.com/office/drawing/2014/main" id="{79C7797C-7255-4752-8A02-43334664CA83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0" name="Oval 9">
              <a:extLst>
                <a:ext uri="{FF2B5EF4-FFF2-40B4-BE49-F238E27FC236}">
                  <a16:creationId xmlns:a16="http://schemas.microsoft.com/office/drawing/2014/main" id="{12386DC6-6FDE-486B-879C-D6688B04A8EF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1" name="Trapezoid 10">
              <a:extLst>
                <a:ext uri="{FF2B5EF4-FFF2-40B4-BE49-F238E27FC236}">
                  <a16:creationId xmlns:a16="http://schemas.microsoft.com/office/drawing/2014/main" id="{07A1D9AB-A233-44DC-94FE-DE25DE7C04AD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2" name="Oval 18">
              <a:extLst>
                <a:ext uri="{FF2B5EF4-FFF2-40B4-BE49-F238E27FC236}">
                  <a16:creationId xmlns:a16="http://schemas.microsoft.com/office/drawing/2014/main" id="{1204E3DB-4C47-4B20-8CE8-23FBBD0F02D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20">
            <a:extLst>
              <a:ext uri="{FF2B5EF4-FFF2-40B4-BE49-F238E27FC236}">
                <a16:creationId xmlns:a16="http://schemas.microsoft.com/office/drawing/2014/main" id="{A99913DE-445A-4C25-877E-D4DBE914058E}"/>
              </a:ext>
            </a:extLst>
          </p:cNvPr>
          <p:cNvGrpSpPr/>
          <p:nvPr/>
        </p:nvGrpSpPr>
        <p:grpSpPr>
          <a:xfrm>
            <a:off x="6257647" y="4523222"/>
            <a:ext cx="158792" cy="270315"/>
            <a:chOff x="3976915" y="1402541"/>
            <a:chExt cx="421209" cy="782522"/>
          </a:xfrm>
          <a:solidFill>
            <a:srgbClr val="D17EA6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24" name="Rectangle 13">
              <a:extLst>
                <a:ext uri="{FF2B5EF4-FFF2-40B4-BE49-F238E27FC236}">
                  <a16:creationId xmlns:a16="http://schemas.microsoft.com/office/drawing/2014/main" id="{DF1E26D9-330E-434C-8769-B9BFE10E666B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5" name="Oval 9">
              <a:extLst>
                <a:ext uri="{FF2B5EF4-FFF2-40B4-BE49-F238E27FC236}">
                  <a16:creationId xmlns:a16="http://schemas.microsoft.com/office/drawing/2014/main" id="{4E316E72-303A-4425-A140-31B5F3BB350B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6" name="Trapezoid 10">
              <a:extLst>
                <a:ext uri="{FF2B5EF4-FFF2-40B4-BE49-F238E27FC236}">
                  <a16:creationId xmlns:a16="http://schemas.microsoft.com/office/drawing/2014/main" id="{A9159548-17AD-4D04-A147-FE0AC163E2AB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7" name="Oval 18">
              <a:extLst>
                <a:ext uri="{FF2B5EF4-FFF2-40B4-BE49-F238E27FC236}">
                  <a16:creationId xmlns:a16="http://schemas.microsoft.com/office/drawing/2014/main" id="{B48EC0B6-C586-4C6B-AA2C-A0B2473163F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8" name="Group 20">
            <a:extLst>
              <a:ext uri="{FF2B5EF4-FFF2-40B4-BE49-F238E27FC236}">
                <a16:creationId xmlns:a16="http://schemas.microsoft.com/office/drawing/2014/main" id="{E7C5CD73-473C-44C5-9627-0DC96958D8AB}"/>
              </a:ext>
            </a:extLst>
          </p:cNvPr>
          <p:cNvGrpSpPr/>
          <p:nvPr/>
        </p:nvGrpSpPr>
        <p:grpSpPr>
          <a:xfrm>
            <a:off x="9534717" y="4684412"/>
            <a:ext cx="158792" cy="270315"/>
            <a:chOff x="3976915" y="1402541"/>
            <a:chExt cx="421209" cy="782522"/>
          </a:xfrm>
          <a:solidFill>
            <a:srgbClr val="D17EA6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29" name="Rectangle 13">
              <a:extLst>
                <a:ext uri="{FF2B5EF4-FFF2-40B4-BE49-F238E27FC236}">
                  <a16:creationId xmlns:a16="http://schemas.microsoft.com/office/drawing/2014/main" id="{EA9728A2-26B4-49F4-ABAC-082463AA6747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0" name="Oval 9">
              <a:extLst>
                <a:ext uri="{FF2B5EF4-FFF2-40B4-BE49-F238E27FC236}">
                  <a16:creationId xmlns:a16="http://schemas.microsoft.com/office/drawing/2014/main" id="{F9883A5E-3676-4DFD-BA6A-DEB97537ADE6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1" name="Trapezoid 10">
              <a:extLst>
                <a:ext uri="{FF2B5EF4-FFF2-40B4-BE49-F238E27FC236}">
                  <a16:creationId xmlns:a16="http://schemas.microsoft.com/office/drawing/2014/main" id="{F56D0FF9-B01F-4B69-B26E-5E57174B5CBB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Oval 18">
              <a:extLst>
                <a:ext uri="{FF2B5EF4-FFF2-40B4-BE49-F238E27FC236}">
                  <a16:creationId xmlns:a16="http://schemas.microsoft.com/office/drawing/2014/main" id="{8D83A669-C360-40DE-8D71-EAA2B61D4F60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65928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: obere Ecken abgerundet 8">
            <a:extLst>
              <a:ext uri="{FF2B5EF4-FFF2-40B4-BE49-F238E27FC236}">
                <a16:creationId xmlns:a16="http://schemas.microsoft.com/office/drawing/2014/main" id="{07FB7A3C-DB67-4F92-B1CE-6C2E7A27C563}"/>
              </a:ext>
            </a:extLst>
          </p:cNvPr>
          <p:cNvSpPr/>
          <p:nvPr/>
        </p:nvSpPr>
        <p:spPr>
          <a:xfrm rot="17913043">
            <a:off x="-403220" y="7693308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8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2" name="Rechteck: obere Ecken abgerundet 11">
            <a:extLst>
              <a:ext uri="{FF2B5EF4-FFF2-40B4-BE49-F238E27FC236}">
                <a16:creationId xmlns:a16="http://schemas.microsoft.com/office/drawing/2014/main" id="{54DC06C3-6A69-4BDE-BDCA-F88AB3DEF711}"/>
              </a:ext>
            </a:extLst>
          </p:cNvPr>
          <p:cNvSpPr/>
          <p:nvPr/>
        </p:nvSpPr>
        <p:spPr>
          <a:xfrm rot="17913043">
            <a:off x="-403221" y="6792786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D20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5" name="Rechteck: obere Ecken abgerundet 14">
            <a:extLst>
              <a:ext uri="{FF2B5EF4-FFF2-40B4-BE49-F238E27FC236}">
                <a16:creationId xmlns:a16="http://schemas.microsoft.com/office/drawing/2014/main" id="{831E7EC4-DC48-47E6-999F-96A0A28CD7D1}"/>
              </a:ext>
            </a:extLst>
          </p:cNvPr>
          <p:cNvSpPr/>
          <p:nvPr/>
        </p:nvSpPr>
        <p:spPr>
          <a:xfrm rot="17913043">
            <a:off x="-403222" y="5916269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4B73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8" name="Rechteck: obere Ecken abgerundet 17">
            <a:extLst>
              <a:ext uri="{FF2B5EF4-FFF2-40B4-BE49-F238E27FC236}">
                <a16:creationId xmlns:a16="http://schemas.microsoft.com/office/drawing/2014/main" id="{AE04CE6D-F406-4D57-9168-B051FEA61E10}"/>
              </a:ext>
            </a:extLst>
          </p:cNvPr>
          <p:cNvSpPr/>
          <p:nvPr/>
        </p:nvSpPr>
        <p:spPr>
          <a:xfrm rot="17913043">
            <a:off x="-403222" y="5032838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98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1" name="Rechteck: obere Ecken abgerundet 20">
            <a:extLst>
              <a:ext uri="{FF2B5EF4-FFF2-40B4-BE49-F238E27FC236}">
                <a16:creationId xmlns:a16="http://schemas.microsoft.com/office/drawing/2014/main" id="{5D0ABDD7-25AE-4FC3-A885-25A1307D6109}"/>
              </a:ext>
            </a:extLst>
          </p:cNvPr>
          <p:cNvSpPr/>
          <p:nvPr/>
        </p:nvSpPr>
        <p:spPr>
          <a:xfrm rot="17913043">
            <a:off x="-403220" y="4139230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F97A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4" name="Rechteck: obere Ecken abgerundet 23">
            <a:extLst>
              <a:ext uri="{FF2B5EF4-FFF2-40B4-BE49-F238E27FC236}">
                <a16:creationId xmlns:a16="http://schemas.microsoft.com/office/drawing/2014/main" id="{0B218FC5-DB46-4C33-A78F-1E6AD1FAF3E1}"/>
              </a:ext>
            </a:extLst>
          </p:cNvPr>
          <p:cNvSpPr/>
          <p:nvPr/>
        </p:nvSpPr>
        <p:spPr>
          <a:xfrm rot="17913043">
            <a:off x="-403219" y="664529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44B6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1" name="Rechteck: obere Ecken abgerundet 10">
            <a:extLst>
              <a:ext uri="{FF2B5EF4-FFF2-40B4-BE49-F238E27FC236}">
                <a16:creationId xmlns:a16="http://schemas.microsoft.com/office/drawing/2014/main" id="{2F6C9008-8979-4003-A0C9-20156EE52D25}"/>
              </a:ext>
            </a:extLst>
          </p:cNvPr>
          <p:cNvSpPr/>
          <p:nvPr/>
        </p:nvSpPr>
        <p:spPr>
          <a:xfrm rot="14486957" flipV="1">
            <a:off x="2253505" y="6735635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D20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: obere Ecken abgerundet 13">
            <a:extLst>
              <a:ext uri="{FF2B5EF4-FFF2-40B4-BE49-F238E27FC236}">
                <a16:creationId xmlns:a16="http://schemas.microsoft.com/office/drawing/2014/main" id="{B2BBBA16-8EEF-4BA4-8C9D-5E03B0C07824}"/>
              </a:ext>
            </a:extLst>
          </p:cNvPr>
          <p:cNvSpPr/>
          <p:nvPr/>
        </p:nvSpPr>
        <p:spPr>
          <a:xfrm rot="14486957" flipV="1">
            <a:off x="2253504" y="5859118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4B73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: obere Ecken abgerundet 16">
            <a:extLst>
              <a:ext uri="{FF2B5EF4-FFF2-40B4-BE49-F238E27FC236}">
                <a16:creationId xmlns:a16="http://schemas.microsoft.com/office/drawing/2014/main" id="{90DBC617-9600-4BAF-B3CE-603E23121F67}"/>
              </a:ext>
            </a:extLst>
          </p:cNvPr>
          <p:cNvSpPr/>
          <p:nvPr/>
        </p:nvSpPr>
        <p:spPr>
          <a:xfrm rot="14486957" flipV="1">
            <a:off x="2253504" y="4975687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98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: obere Ecken abgerundet 19">
            <a:extLst>
              <a:ext uri="{FF2B5EF4-FFF2-40B4-BE49-F238E27FC236}">
                <a16:creationId xmlns:a16="http://schemas.microsoft.com/office/drawing/2014/main" id="{8183F881-D4C8-47EA-963D-CF7263320885}"/>
              </a:ext>
            </a:extLst>
          </p:cNvPr>
          <p:cNvSpPr/>
          <p:nvPr/>
        </p:nvSpPr>
        <p:spPr>
          <a:xfrm rot="14486957" flipV="1">
            <a:off x="2253506" y="4082079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F97A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: obere Ecken abgerundet 22">
            <a:extLst>
              <a:ext uri="{FF2B5EF4-FFF2-40B4-BE49-F238E27FC236}">
                <a16:creationId xmlns:a16="http://schemas.microsoft.com/office/drawing/2014/main" id="{46CF1BF1-0B0C-451B-892F-3D5860FA270D}"/>
              </a:ext>
            </a:extLst>
          </p:cNvPr>
          <p:cNvSpPr/>
          <p:nvPr/>
        </p:nvSpPr>
        <p:spPr>
          <a:xfrm rot="14486957" flipV="1">
            <a:off x="2253507" y="607378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44B6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: obere Ecken abgerundet 25">
            <a:extLst>
              <a:ext uri="{FF2B5EF4-FFF2-40B4-BE49-F238E27FC236}">
                <a16:creationId xmlns:a16="http://schemas.microsoft.com/office/drawing/2014/main" id="{A4523A3D-BD1E-42CE-AC87-2CF7AE4B024B}"/>
              </a:ext>
            </a:extLst>
          </p:cNvPr>
          <p:cNvSpPr/>
          <p:nvPr/>
        </p:nvSpPr>
        <p:spPr>
          <a:xfrm rot="14486957" flipV="1">
            <a:off x="2253508" y="-166826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2408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: obere Ecken abgerundet 26">
            <a:extLst>
              <a:ext uri="{FF2B5EF4-FFF2-40B4-BE49-F238E27FC236}">
                <a16:creationId xmlns:a16="http://schemas.microsoft.com/office/drawing/2014/main" id="{E0610721-90D1-44E9-8734-0C096C6B3D3B}"/>
              </a:ext>
            </a:extLst>
          </p:cNvPr>
          <p:cNvSpPr/>
          <p:nvPr/>
        </p:nvSpPr>
        <p:spPr>
          <a:xfrm rot="17913043">
            <a:off x="-403218" y="-109675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2408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0" name="Rechteck: obere Ecken abgerundet 9">
            <a:extLst>
              <a:ext uri="{FF2B5EF4-FFF2-40B4-BE49-F238E27FC236}">
                <a16:creationId xmlns:a16="http://schemas.microsoft.com/office/drawing/2014/main" id="{3DB56431-C2D3-460A-861E-04DD3869592F}"/>
              </a:ext>
            </a:extLst>
          </p:cNvPr>
          <p:cNvSpPr/>
          <p:nvPr/>
        </p:nvSpPr>
        <p:spPr>
          <a:xfrm rot="14486957" flipV="1">
            <a:off x="2253506" y="7636157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8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9ECF6E7-3706-486E-8C59-872CC000C6DB}"/>
              </a:ext>
            </a:extLst>
          </p:cNvPr>
          <p:cNvSpPr/>
          <p:nvPr/>
        </p:nvSpPr>
        <p:spPr>
          <a:xfrm rot="16200000">
            <a:off x="-4835092" y="2645913"/>
            <a:ext cx="12192000" cy="221381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29000">
                <a:schemeClr val="bg1"/>
              </a:gs>
              <a:gs pos="15000">
                <a:schemeClr val="bg1"/>
              </a:gs>
              <a:gs pos="85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blurRad="4064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7" name="Freihandform: Form 6">
            <a:hlinkClick r:id="rId2" action="ppaction://hlinksldjump"/>
            <a:extLst>
              <a:ext uri="{FF2B5EF4-FFF2-40B4-BE49-F238E27FC236}">
                <a16:creationId xmlns:a16="http://schemas.microsoft.com/office/drawing/2014/main" id="{D0775DDB-5AC9-4456-9649-7658D25F3C87}"/>
              </a:ext>
            </a:extLst>
          </p:cNvPr>
          <p:cNvSpPr/>
          <p:nvPr/>
        </p:nvSpPr>
        <p:spPr>
          <a:xfrm rot="16200000">
            <a:off x="623979" y="7483107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ECD655"/>
              </a:gs>
              <a:gs pos="29000">
                <a:srgbClr val="FBA420"/>
              </a:gs>
              <a:gs pos="15000">
                <a:srgbClr val="F0EB99"/>
              </a:gs>
              <a:gs pos="85000">
                <a:srgbClr val="FD8F00"/>
              </a:gs>
              <a:gs pos="100000">
                <a:srgbClr val="FD8F00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Forderungen</a:t>
            </a:r>
          </a:p>
        </p:txBody>
      </p:sp>
      <p:sp>
        <p:nvSpPr>
          <p:cNvPr id="13" name="Freihandform: Form 12">
            <a:hlinkClick r:id="rId3" action="ppaction://hlinksldjump"/>
            <a:extLst>
              <a:ext uri="{FF2B5EF4-FFF2-40B4-BE49-F238E27FC236}">
                <a16:creationId xmlns:a16="http://schemas.microsoft.com/office/drawing/2014/main" id="{AA48C981-213D-40DE-92AE-C1799650B410}"/>
              </a:ext>
            </a:extLst>
          </p:cNvPr>
          <p:cNvSpPr/>
          <p:nvPr/>
        </p:nvSpPr>
        <p:spPr>
          <a:xfrm rot="16200000">
            <a:off x="623978" y="6582584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E7DF59"/>
              </a:gs>
              <a:gs pos="29000">
                <a:srgbClr val="F4DA3A"/>
              </a:gs>
              <a:gs pos="15000">
                <a:srgbClr val="F1EB9D"/>
              </a:gs>
              <a:gs pos="85000">
                <a:srgbClr val="FDD201"/>
              </a:gs>
              <a:gs pos="100000">
                <a:srgbClr val="FDD20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Aktien</a:t>
            </a:r>
          </a:p>
        </p:txBody>
      </p:sp>
      <p:sp>
        <p:nvSpPr>
          <p:cNvPr id="16" name="Freihandform: Form 15">
            <a:hlinkClick r:id="rId4" action="ppaction://hlinksldjump"/>
            <a:extLst>
              <a:ext uri="{FF2B5EF4-FFF2-40B4-BE49-F238E27FC236}">
                <a16:creationId xmlns:a16="http://schemas.microsoft.com/office/drawing/2014/main" id="{C6FAEB6E-41A5-4948-8FCD-F6E0D873F8C7}"/>
              </a:ext>
            </a:extLst>
          </p:cNvPr>
          <p:cNvSpPr/>
          <p:nvPr/>
        </p:nvSpPr>
        <p:spPr>
          <a:xfrm rot="16200000">
            <a:off x="623977" y="5706067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CECD24"/>
              </a:gs>
              <a:gs pos="29000">
                <a:srgbClr val="AEC62A"/>
              </a:gs>
              <a:gs pos="15000">
                <a:srgbClr val="E7E384"/>
              </a:gs>
              <a:gs pos="85000">
                <a:srgbClr val="94B73B"/>
              </a:gs>
              <a:gs pos="100000">
                <a:srgbClr val="94B73B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Kredite</a:t>
            </a:r>
          </a:p>
        </p:txBody>
      </p:sp>
      <p:sp>
        <p:nvSpPr>
          <p:cNvPr id="19" name="Freihandform: Form 18">
            <a:hlinkClick r:id="rId5" action="ppaction://hlinksldjump"/>
            <a:extLst>
              <a:ext uri="{FF2B5EF4-FFF2-40B4-BE49-F238E27FC236}">
                <a16:creationId xmlns:a16="http://schemas.microsoft.com/office/drawing/2014/main" id="{052DF293-1A4B-4EB9-A37C-B2EB2471DF78}"/>
              </a:ext>
            </a:extLst>
          </p:cNvPr>
          <p:cNvSpPr/>
          <p:nvPr/>
        </p:nvSpPr>
        <p:spPr>
          <a:xfrm rot="16200000">
            <a:off x="623976" y="4822636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54A65F"/>
              </a:gs>
              <a:gs pos="29000">
                <a:srgbClr val="27A17A"/>
              </a:gs>
              <a:gs pos="15000">
                <a:srgbClr val="9FCDA7"/>
              </a:gs>
              <a:gs pos="85000">
                <a:srgbClr val="009899"/>
              </a:gs>
              <a:gs pos="100000">
                <a:srgbClr val="009899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Anlagen</a:t>
            </a:r>
          </a:p>
        </p:txBody>
      </p:sp>
      <p:sp>
        <p:nvSpPr>
          <p:cNvPr id="22" name="Freihandform: Form 21">
            <a:hlinkClick r:id="rId6" action="ppaction://hlinksldjump"/>
            <a:extLst>
              <a:ext uri="{FF2B5EF4-FFF2-40B4-BE49-F238E27FC236}">
                <a16:creationId xmlns:a16="http://schemas.microsoft.com/office/drawing/2014/main" id="{B447A152-5C94-496E-B5FE-2369BC9A8388}"/>
              </a:ext>
            </a:extLst>
          </p:cNvPr>
          <p:cNvSpPr/>
          <p:nvPr/>
        </p:nvSpPr>
        <p:spPr>
          <a:xfrm rot="16200000">
            <a:off x="623978" y="3929028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A2A69A"/>
              </a:gs>
              <a:gs pos="29000">
                <a:srgbClr val="8B9DA4"/>
              </a:gs>
              <a:gs pos="15000">
                <a:srgbClr val="C4C7C2"/>
              </a:gs>
              <a:gs pos="85000">
                <a:srgbClr val="7F97A1"/>
              </a:gs>
              <a:gs pos="100000">
                <a:srgbClr val="7F97A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Abschlüsse</a:t>
            </a:r>
          </a:p>
        </p:txBody>
      </p:sp>
      <p:sp>
        <p:nvSpPr>
          <p:cNvPr id="28" name="Freihandform: Form 27">
            <a:extLst>
              <a:ext uri="{FF2B5EF4-FFF2-40B4-BE49-F238E27FC236}">
                <a16:creationId xmlns:a16="http://schemas.microsoft.com/office/drawing/2014/main" id="{D33108E9-EAD3-4EC3-8D6E-B7AA18012904}"/>
              </a:ext>
            </a:extLst>
          </p:cNvPr>
          <p:cNvSpPr/>
          <p:nvPr/>
        </p:nvSpPr>
        <p:spPr>
          <a:xfrm rot="16200000">
            <a:off x="623980" y="-319877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BD4A80"/>
              </a:gs>
              <a:gs pos="29000">
                <a:srgbClr val="95417E"/>
              </a:gs>
              <a:gs pos="15000">
                <a:srgbClr val="DB88AD"/>
              </a:gs>
              <a:gs pos="85000">
                <a:srgbClr val="724082"/>
              </a:gs>
              <a:gs pos="100000">
                <a:srgbClr val="724082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dirty="0"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Einkauf</a:t>
            </a:r>
          </a:p>
        </p:txBody>
      </p:sp>
      <p:sp>
        <p:nvSpPr>
          <p:cNvPr id="25" name="Freihandform: Form 24">
            <a:hlinkClick r:id="rId7" action="ppaction://hlinksldjump"/>
            <a:extLst>
              <a:ext uri="{FF2B5EF4-FFF2-40B4-BE49-F238E27FC236}">
                <a16:creationId xmlns:a16="http://schemas.microsoft.com/office/drawing/2014/main" id="{75BC24CC-EE4A-46DA-A06A-4A62D07B53FC}"/>
              </a:ext>
            </a:extLst>
          </p:cNvPr>
          <p:cNvSpPr/>
          <p:nvPr/>
        </p:nvSpPr>
        <p:spPr>
          <a:xfrm rot="16200000">
            <a:off x="623979" y="454327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8A678C"/>
              </a:gs>
              <a:gs pos="29000">
                <a:srgbClr val="435478"/>
              </a:gs>
              <a:gs pos="15000">
                <a:srgbClr val="BC9EBC"/>
              </a:gs>
              <a:gs pos="85000">
                <a:srgbClr val="144B6C"/>
              </a:gs>
              <a:gs pos="100000">
                <a:srgbClr val="144B6C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Verkauf</a:t>
            </a:r>
          </a:p>
        </p:txBody>
      </p:sp>
      <p:grpSp>
        <p:nvGrpSpPr>
          <p:cNvPr id="35" name="!!">
            <a:extLst>
              <a:ext uri="{FF2B5EF4-FFF2-40B4-BE49-F238E27FC236}">
                <a16:creationId xmlns:a16="http://schemas.microsoft.com/office/drawing/2014/main" id="{951B79DF-585D-40BD-B480-48799BB65AF4}"/>
              </a:ext>
            </a:extLst>
          </p:cNvPr>
          <p:cNvGrpSpPr/>
          <p:nvPr/>
        </p:nvGrpSpPr>
        <p:grpSpPr>
          <a:xfrm>
            <a:off x="558490" y="2294458"/>
            <a:ext cx="1404822" cy="2078763"/>
            <a:chOff x="1062711" y="1637219"/>
            <a:chExt cx="1622465" cy="2093504"/>
          </a:xfrm>
          <a:solidFill>
            <a:srgbClr val="144B6C"/>
          </a:solidFill>
        </p:grpSpPr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D04D443A-D39B-4232-ACDD-293932839845}"/>
                </a:ext>
              </a:extLst>
            </p:cNvPr>
            <p:cNvSpPr/>
            <p:nvPr/>
          </p:nvSpPr>
          <p:spPr>
            <a:xfrm>
              <a:off x="1062711" y="1637219"/>
              <a:ext cx="1622465" cy="2093504"/>
            </a:xfrm>
            <a:custGeom>
              <a:avLst/>
              <a:gdLst>
                <a:gd name="connsiteX0" fmla="*/ 157013 w 1622465"/>
                <a:gd name="connsiteY0" fmla="*/ 314026 h 2093504"/>
                <a:gd name="connsiteX1" fmla="*/ 444870 w 1622465"/>
                <a:gd name="connsiteY1" fmla="*/ 314026 h 2093504"/>
                <a:gd name="connsiteX2" fmla="*/ 444870 w 1622465"/>
                <a:gd name="connsiteY2" fmla="*/ 471038 h 2093504"/>
                <a:gd name="connsiteX3" fmla="*/ 1177596 w 1622465"/>
                <a:gd name="connsiteY3" fmla="*/ 471038 h 2093504"/>
                <a:gd name="connsiteX4" fmla="*/ 1177596 w 1622465"/>
                <a:gd name="connsiteY4" fmla="*/ 314026 h 2093504"/>
                <a:gd name="connsiteX5" fmla="*/ 1465453 w 1622465"/>
                <a:gd name="connsiteY5" fmla="*/ 314026 h 2093504"/>
                <a:gd name="connsiteX6" fmla="*/ 1465453 w 1622465"/>
                <a:gd name="connsiteY6" fmla="*/ 1936491 h 2093504"/>
                <a:gd name="connsiteX7" fmla="*/ 157013 w 1622465"/>
                <a:gd name="connsiteY7" fmla="*/ 1936491 h 2093504"/>
                <a:gd name="connsiteX8" fmla="*/ 157013 w 1622465"/>
                <a:gd name="connsiteY8" fmla="*/ 314026 h 2093504"/>
                <a:gd name="connsiteX9" fmla="*/ 813850 w 1622465"/>
                <a:gd name="connsiteY9" fmla="*/ 104675 h 2093504"/>
                <a:gd name="connsiteX10" fmla="*/ 889739 w 1622465"/>
                <a:gd name="connsiteY10" fmla="*/ 183182 h 2093504"/>
                <a:gd name="connsiteX11" fmla="*/ 811233 w 1622465"/>
                <a:gd name="connsiteY11" fmla="*/ 261688 h 2093504"/>
                <a:gd name="connsiteX12" fmla="*/ 732726 w 1622465"/>
                <a:gd name="connsiteY12" fmla="*/ 183182 h 2093504"/>
                <a:gd name="connsiteX13" fmla="*/ 813850 w 1622465"/>
                <a:gd name="connsiteY13" fmla="*/ 104675 h 2093504"/>
                <a:gd name="connsiteX14" fmla="*/ 0 w 1622465"/>
                <a:gd name="connsiteY14" fmla="*/ 261688 h 2093504"/>
                <a:gd name="connsiteX15" fmla="*/ 0 w 1622465"/>
                <a:gd name="connsiteY15" fmla="*/ 1988829 h 2093504"/>
                <a:gd name="connsiteX16" fmla="*/ 104675 w 1622465"/>
                <a:gd name="connsiteY16" fmla="*/ 2093504 h 2093504"/>
                <a:gd name="connsiteX17" fmla="*/ 1517791 w 1622465"/>
                <a:gd name="connsiteY17" fmla="*/ 2093504 h 2093504"/>
                <a:gd name="connsiteX18" fmla="*/ 1622466 w 1622465"/>
                <a:gd name="connsiteY18" fmla="*/ 1988829 h 2093504"/>
                <a:gd name="connsiteX19" fmla="*/ 1622466 w 1622465"/>
                <a:gd name="connsiteY19" fmla="*/ 261688 h 2093504"/>
                <a:gd name="connsiteX20" fmla="*/ 1517791 w 1622465"/>
                <a:gd name="connsiteY20" fmla="*/ 157013 h 2093504"/>
                <a:gd name="connsiteX21" fmla="*/ 1072921 w 1622465"/>
                <a:gd name="connsiteY21" fmla="*/ 157013 h 2093504"/>
                <a:gd name="connsiteX22" fmla="*/ 1072921 w 1622465"/>
                <a:gd name="connsiteY22" fmla="*/ 104675 h 2093504"/>
                <a:gd name="connsiteX23" fmla="*/ 968246 w 1622465"/>
                <a:gd name="connsiteY23" fmla="*/ 0 h 2093504"/>
                <a:gd name="connsiteX24" fmla="*/ 654220 w 1622465"/>
                <a:gd name="connsiteY24" fmla="*/ 0 h 2093504"/>
                <a:gd name="connsiteX25" fmla="*/ 549545 w 1622465"/>
                <a:gd name="connsiteY25" fmla="*/ 104675 h 2093504"/>
                <a:gd name="connsiteX26" fmla="*/ 549545 w 1622465"/>
                <a:gd name="connsiteY26" fmla="*/ 157013 h 2093504"/>
                <a:gd name="connsiteX27" fmla="*/ 104675 w 1622465"/>
                <a:gd name="connsiteY27" fmla="*/ 157013 h 2093504"/>
                <a:gd name="connsiteX28" fmla="*/ 0 w 1622465"/>
                <a:gd name="connsiteY28" fmla="*/ 261688 h 209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622465" h="2093504" fill="none" extrusionOk="0">
                  <a:moveTo>
                    <a:pt x="157013" y="314026"/>
                  </a:moveTo>
                  <a:cubicBezTo>
                    <a:pt x="249108" y="294983"/>
                    <a:pt x="403774" y="338981"/>
                    <a:pt x="444870" y="314026"/>
                  </a:cubicBezTo>
                  <a:cubicBezTo>
                    <a:pt x="452118" y="354814"/>
                    <a:pt x="436163" y="401738"/>
                    <a:pt x="444870" y="471038"/>
                  </a:cubicBezTo>
                  <a:cubicBezTo>
                    <a:pt x="794222" y="414075"/>
                    <a:pt x="844798" y="518057"/>
                    <a:pt x="1177596" y="471038"/>
                  </a:cubicBezTo>
                  <a:cubicBezTo>
                    <a:pt x="1174673" y="444191"/>
                    <a:pt x="1191323" y="339225"/>
                    <a:pt x="1177596" y="314026"/>
                  </a:cubicBezTo>
                  <a:cubicBezTo>
                    <a:pt x="1216469" y="301743"/>
                    <a:pt x="1413884" y="293269"/>
                    <a:pt x="1465453" y="314026"/>
                  </a:cubicBezTo>
                  <a:cubicBezTo>
                    <a:pt x="1461478" y="1054391"/>
                    <a:pt x="1565165" y="1690133"/>
                    <a:pt x="1465453" y="1936491"/>
                  </a:cubicBezTo>
                  <a:cubicBezTo>
                    <a:pt x="1301784" y="1989859"/>
                    <a:pt x="525033" y="1833748"/>
                    <a:pt x="157013" y="1936491"/>
                  </a:cubicBezTo>
                  <a:cubicBezTo>
                    <a:pt x="63289" y="1667587"/>
                    <a:pt x="70351" y="591598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7641" y="104927"/>
                    <a:pt x="886749" y="143383"/>
                    <a:pt x="889739" y="183182"/>
                  </a:cubicBezTo>
                  <a:cubicBezTo>
                    <a:pt x="895028" y="228475"/>
                    <a:pt x="863139" y="259554"/>
                    <a:pt x="811233" y="261688"/>
                  </a:cubicBezTo>
                  <a:cubicBezTo>
                    <a:pt x="764497" y="259414"/>
                    <a:pt x="726693" y="231077"/>
                    <a:pt x="732726" y="183182"/>
                  </a:cubicBezTo>
                  <a:cubicBezTo>
                    <a:pt x="729620" y="137396"/>
                    <a:pt x="770018" y="100975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4963" y="696823"/>
                    <a:pt x="91821" y="1532562"/>
                    <a:pt x="0" y="1988829"/>
                  </a:cubicBezTo>
                  <a:cubicBezTo>
                    <a:pt x="-6818" y="2046350"/>
                    <a:pt x="48557" y="2086476"/>
                    <a:pt x="104675" y="2093504"/>
                  </a:cubicBezTo>
                  <a:cubicBezTo>
                    <a:pt x="370157" y="1969427"/>
                    <a:pt x="1260075" y="2157544"/>
                    <a:pt x="1517791" y="2093504"/>
                  </a:cubicBezTo>
                  <a:cubicBezTo>
                    <a:pt x="1573912" y="2092863"/>
                    <a:pt x="1632341" y="2051187"/>
                    <a:pt x="1622466" y="1988829"/>
                  </a:cubicBezTo>
                  <a:cubicBezTo>
                    <a:pt x="1703591" y="1247067"/>
                    <a:pt x="1541643" y="499739"/>
                    <a:pt x="1622466" y="261688"/>
                  </a:cubicBezTo>
                  <a:cubicBezTo>
                    <a:pt x="1621486" y="203749"/>
                    <a:pt x="1582257" y="158389"/>
                    <a:pt x="1517791" y="157013"/>
                  </a:cubicBezTo>
                  <a:cubicBezTo>
                    <a:pt x="1472919" y="139701"/>
                    <a:pt x="1158659" y="174385"/>
                    <a:pt x="1072921" y="157013"/>
                  </a:cubicBezTo>
                  <a:cubicBezTo>
                    <a:pt x="1072585" y="143877"/>
                    <a:pt x="1077491" y="121421"/>
                    <a:pt x="1072921" y="104675"/>
                  </a:cubicBezTo>
                  <a:cubicBezTo>
                    <a:pt x="1073707" y="47766"/>
                    <a:pt x="1029375" y="-923"/>
                    <a:pt x="968246" y="0"/>
                  </a:cubicBezTo>
                  <a:cubicBezTo>
                    <a:pt x="867883" y="2541"/>
                    <a:pt x="749075" y="-7934"/>
                    <a:pt x="654220" y="0"/>
                  </a:cubicBezTo>
                  <a:cubicBezTo>
                    <a:pt x="588983" y="-7886"/>
                    <a:pt x="549983" y="46271"/>
                    <a:pt x="549545" y="104675"/>
                  </a:cubicBezTo>
                  <a:cubicBezTo>
                    <a:pt x="553829" y="130024"/>
                    <a:pt x="553814" y="131178"/>
                    <a:pt x="549545" y="157013"/>
                  </a:cubicBezTo>
                  <a:cubicBezTo>
                    <a:pt x="329757" y="185491"/>
                    <a:pt x="159063" y="124554"/>
                    <a:pt x="104675" y="157013"/>
                  </a:cubicBezTo>
                  <a:cubicBezTo>
                    <a:pt x="47148" y="146477"/>
                    <a:pt x="-1391" y="195130"/>
                    <a:pt x="0" y="261688"/>
                  </a:cubicBezTo>
                  <a:close/>
                </a:path>
                <a:path w="1622465" h="2093504" stroke="0" extrusionOk="0">
                  <a:moveTo>
                    <a:pt x="157013" y="314026"/>
                  </a:moveTo>
                  <a:cubicBezTo>
                    <a:pt x="258654" y="305277"/>
                    <a:pt x="348360" y="323613"/>
                    <a:pt x="444870" y="314026"/>
                  </a:cubicBezTo>
                  <a:cubicBezTo>
                    <a:pt x="447945" y="377894"/>
                    <a:pt x="431697" y="408217"/>
                    <a:pt x="444870" y="471038"/>
                  </a:cubicBezTo>
                  <a:cubicBezTo>
                    <a:pt x="710653" y="415146"/>
                    <a:pt x="874533" y="490088"/>
                    <a:pt x="1177596" y="471038"/>
                  </a:cubicBezTo>
                  <a:cubicBezTo>
                    <a:pt x="1173023" y="424344"/>
                    <a:pt x="1166312" y="368249"/>
                    <a:pt x="1177596" y="314026"/>
                  </a:cubicBezTo>
                  <a:cubicBezTo>
                    <a:pt x="1268470" y="313221"/>
                    <a:pt x="1353014" y="289829"/>
                    <a:pt x="1465453" y="314026"/>
                  </a:cubicBezTo>
                  <a:cubicBezTo>
                    <a:pt x="1456657" y="605252"/>
                    <a:pt x="1467801" y="1289382"/>
                    <a:pt x="1465453" y="1936491"/>
                  </a:cubicBezTo>
                  <a:cubicBezTo>
                    <a:pt x="1124211" y="2042847"/>
                    <a:pt x="674821" y="1834582"/>
                    <a:pt x="157013" y="1936491"/>
                  </a:cubicBezTo>
                  <a:cubicBezTo>
                    <a:pt x="225063" y="1486851"/>
                    <a:pt x="148330" y="563016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5229" y="108259"/>
                    <a:pt x="892406" y="142232"/>
                    <a:pt x="889739" y="183182"/>
                  </a:cubicBezTo>
                  <a:cubicBezTo>
                    <a:pt x="889932" y="228504"/>
                    <a:pt x="860962" y="254960"/>
                    <a:pt x="811233" y="261688"/>
                  </a:cubicBezTo>
                  <a:cubicBezTo>
                    <a:pt x="770784" y="263696"/>
                    <a:pt x="737562" y="226403"/>
                    <a:pt x="732726" y="183182"/>
                  </a:cubicBezTo>
                  <a:cubicBezTo>
                    <a:pt x="732069" y="138592"/>
                    <a:pt x="771074" y="100661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34872" y="813710"/>
                    <a:pt x="26901" y="1159473"/>
                    <a:pt x="0" y="1988829"/>
                  </a:cubicBezTo>
                  <a:cubicBezTo>
                    <a:pt x="6127" y="2040868"/>
                    <a:pt x="43169" y="2101595"/>
                    <a:pt x="104675" y="2093504"/>
                  </a:cubicBezTo>
                  <a:cubicBezTo>
                    <a:pt x="422072" y="2003255"/>
                    <a:pt x="1102333" y="1981140"/>
                    <a:pt x="1517791" y="2093504"/>
                  </a:cubicBezTo>
                  <a:cubicBezTo>
                    <a:pt x="1568466" y="2097467"/>
                    <a:pt x="1624430" y="2045441"/>
                    <a:pt x="1622466" y="1988829"/>
                  </a:cubicBezTo>
                  <a:cubicBezTo>
                    <a:pt x="1652154" y="1182429"/>
                    <a:pt x="1688027" y="740515"/>
                    <a:pt x="1622466" y="261688"/>
                  </a:cubicBezTo>
                  <a:cubicBezTo>
                    <a:pt x="1619013" y="193921"/>
                    <a:pt x="1578363" y="157125"/>
                    <a:pt x="1517791" y="157013"/>
                  </a:cubicBezTo>
                  <a:cubicBezTo>
                    <a:pt x="1460633" y="125202"/>
                    <a:pt x="1219083" y="139908"/>
                    <a:pt x="1072921" y="157013"/>
                  </a:cubicBezTo>
                  <a:cubicBezTo>
                    <a:pt x="1074442" y="141753"/>
                    <a:pt x="1073293" y="111467"/>
                    <a:pt x="1072921" y="104675"/>
                  </a:cubicBezTo>
                  <a:cubicBezTo>
                    <a:pt x="1070123" y="42807"/>
                    <a:pt x="1028203" y="10795"/>
                    <a:pt x="968246" y="0"/>
                  </a:cubicBezTo>
                  <a:cubicBezTo>
                    <a:pt x="919575" y="9051"/>
                    <a:pt x="788280" y="-3364"/>
                    <a:pt x="654220" y="0"/>
                  </a:cubicBezTo>
                  <a:cubicBezTo>
                    <a:pt x="592540" y="-9500"/>
                    <a:pt x="541274" y="45109"/>
                    <a:pt x="549545" y="104675"/>
                  </a:cubicBezTo>
                  <a:cubicBezTo>
                    <a:pt x="553561" y="112542"/>
                    <a:pt x="554208" y="138322"/>
                    <a:pt x="549545" y="157013"/>
                  </a:cubicBezTo>
                  <a:cubicBezTo>
                    <a:pt x="338005" y="170446"/>
                    <a:pt x="211952" y="134653"/>
                    <a:pt x="104675" y="157013"/>
                  </a:cubicBezTo>
                  <a:cubicBezTo>
                    <a:pt x="42333" y="155254"/>
                    <a:pt x="855" y="204811"/>
                    <a:pt x="0" y="261688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265478509">
                    <a:custGeom>
                      <a:avLst/>
                      <a:gdLst>
                        <a:gd name="connsiteX0" fmla="*/ 157013 w 1622465"/>
                        <a:gd name="connsiteY0" fmla="*/ 314026 h 2093504"/>
                        <a:gd name="connsiteX1" fmla="*/ 444870 w 1622465"/>
                        <a:gd name="connsiteY1" fmla="*/ 314026 h 2093504"/>
                        <a:gd name="connsiteX2" fmla="*/ 444870 w 1622465"/>
                        <a:gd name="connsiteY2" fmla="*/ 471038 h 2093504"/>
                        <a:gd name="connsiteX3" fmla="*/ 1177596 w 1622465"/>
                        <a:gd name="connsiteY3" fmla="*/ 471038 h 2093504"/>
                        <a:gd name="connsiteX4" fmla="*/ 1177596 w 1622465"/>
                        <a:gd name="connsiteY4" fmla="*/ 314026 h 2093504"/>
                        <a:gd name="connsiteX5" fmla="*/ 1465453 w 1622465"/>
                        <a:gd name="connsiteY5" fmla="*/ 314026 h 2093504"/>
                        <a:gd name="connsiteX6" fmla="*/ 1465453 w 1622465"/>
                        <a:gd name="connsiteY6" fmla="*/ 1936491 h 2093504"/>
                        <a:gd name="connsiteX7" fmla="*/ 157013 w 1622465"/>
                        <a:gd name="connsiteY7" fmla="*/ 1936491 h 2093504"/>
                        <a:gd name="connsiteX8" fmla="*/ 157013 w 1622465"/>
                        <a:gd name="connsiteY8" fmla="*/ 314026 h 2093504"/>
                        <a:gd name="connsiteX9" fmla="*/ 813850 w 1622465"/>
                        <a:gd name="connsiteY9" fmla="*/ 104675 h 2093504"/>
                        <a:gd name="connsiteX10" fmla="*/ 889739 w 1622465"/>
                        <a:gd name="connsiteY10" fmla="*/ 183182 h 2093504"/>
                        <a:gd name="connsiteX11" fmla="*/ 811233 w 1622465"/>
                        <a:gd name="connsiteY11" fmla="*/ 261688 h 2093504"/>
                        <a:gd name="connsiteX12" fmla="*/ 732726 w 1622465"/>
                        <a:gd name="connsiteY12" fmla="*/ 183182 h 2093504"/>
                        <a:gd name="connsiteX13" fmla="*/ 813850 w 1622465"/>
                        <a:gd name="connsiteY13" fmla="*/ 104675 h 2093504"/>
                        <a:gd name="connsiteX14" fmla="*/ 0 w 1622465"/>
                        <a:gd name="connsiteY14" fmla="*/ 261688 h 2093504"/>
                        <a:gd name="connsiteX15" fmla="*/ 0 w 1622465"/>
                        <a:gd name="connsiteY15" fmla="*/ 1988829 h 2093504"/>
                        <a:gd name="connsiteX16" fmla="*/ 104675 w 1622465"/>
                        <a:gd name="connsiteY16" fmla="*/ 2093504 h 2093504"/>
                        <a:gd name="connsiteX17" fmla="*/ 1517791 w 1622465"/>
                        <a:gd name="connsiteY17" fmla="*/ 2093504 h 2093504"/>
                        <a:gd name="connsiteX18" fmla="*/ 1622466 w 1622465"/>
                        <a:gd name="connsiteY18" fmla="*/ 1988829 h 2093504"/>
                        <a:gd name="connsiteX19" fmla="*/ 1622466 w 1622465"/>
                        <a:gd name="connsiteY19" fmla="*/ 261688 h 2093504"/>
                        <a:gd name="connsiteX20" fmla="*/ 1517791 w 1622465"/>
                        <a:gd name="connsiteY20" fmla="*/ 157013 h 2093504"/>
                        <a:gd name="connsiteX21" fmla="*/ 1072921 w 1622465"/>
                        <a:gd name="connsiteY21" fmla="*/ 157013 h 2093504"/>
                        <a:gd name="connsiteX22" fmla="*/ 1072921 w 1622465"/>
                        <a:gd name="connsiteY22" fmla="*/ 104675 h 2093504"/>
                        <a:gd name="connsiteX23" fmla="*/ 968246 w 1622465"/>
                        <a:gd name="connsiteY23" fmla="*/ 0 h 2093504"/>
                        <a:gd name="connsiteX24" fmla="*/ 654220 w 1622465"/>
                        <a:gd name="connsiteY24" fmla="*/ 0 h 2093504"/>
                        <a:gd name="connsiteX25" fmla="*/ 549545 w 1622465"/>
                        <a:gd name="connsiteY25" fmla="*/ 104675 h 2093504"/>
                        <a:gd name="connsiteX26" fmla="*/ 549545 w 1622465"/>
                        <a:gd name="connsiteY26" fmla="*/ 157013 h 2093504"/>
                        <a:gd name="connsiteX27" fmla="*/ 104675 w 1622465"/>
                        <a:gd name="connsiteY27" fmla="*/ 157013 h 2093504"/>
                        <a:gd name="connsiteX28" fmla="*/ 0 w 1622465"/>
                        <a:gd name="connsiteY28" fmla="*/ 261688 h 2093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622465" h="2093504">
                          <a:moveTo>
                            <a:pt x="157013" y="314026"/>
                          </a:moveTo>
                          <a:lnTo>
                            <a:pt x="444870" y="314026"/>
                          </a:lnTo>
                          <a:lnTo>
                            <a:pt x="444870" y="471038"/>
                          </a:lnTo>
                          <a:lnTo>
                            <a:pt x="1177596" y="471038"/>
                          </a:lnTo>
                          <a:lnTo>
                            <a:pt x="1177596" y="314026"/>
                          </a:lnTo>
                          <a:lnTo>
                            <a:pt x="1465453" y="314026"/>
                          </a:lnTo>
                          <a:lnTo>
                            <a:pt x="1465453" y="1936491"/>
                          </a:lnTo>
                          <a:lnTo>
                            <a:pt x="157013" y="1936491"/>
                          </a:lnTo>
                          <a:lnTo>
                            <a:pt x="157013" y="314026"/>
                          </a:lnTo>
                          <a:close/>
                          <a:moveTo>
                            <a:pt x="813850" y="104675"/>
                          </a:moveTo>
                          <a:cubicBezTo>
                            <a:pt x="855720" y="104675"/>
                            <a:pt x="889739" y="141312"/>
                            <a:pt x="889739" y="183182"/>
                          </a:cubicBezTo>
                          <a:cubicBezTo>
                            <a:pt x="889739" y="227669"/>
                            <a:pt x="855720" y="261688"/>
                            <a:pt x="811233" y="261688"/>
                          </a:cubicBezTo>
                          <a:cubicBezTo>
                            <a:pt x="766746" y="261688"/>
                            <a:pt x="732726" y="227669"/>
                            <a:pt x="732726" y="183182"/>
                          </a:cubicBezTo>
                          <a:cubicBezTo>
                            <a:pt x="732726" y="138695"/>
                            <a:pt x="766746" y="104675"/>
                            <a:pt x="813850" y="104675"/>
                          </a:cubicBezTo>
                          <a:close/>
                          <a:moveTo>
                            <a:pt x="0" y="261688"/>
                          </a:moveTo>
                          <a:lnTo>
                            <a:pt x="0" y="1988829"/>
                          </a:lnTo>
                          <a:cubicBezTo>
                            <a:pt x="0" y="2046400"/>
                            <a:pt x="47104" y="2093504"/>
                            <a:pt x="104675" y="2093504"/>
                          </a:cubicBezTo>
                          <a:lnTo>
                            <a:pt x="1517791" y="2093504"/>
                          </a:lnTo>
                          <a:cubicBezTo>
                            <a:pt x="1575362" y="2093504"/>
                            <a:pt x="1622466" y="2046400"/>
                            <a:pt x="1622466" y="1988829"/>
                          </a:cubicBezTo>
                          <a:lnTo>
                            <a:pt x="1622466" y="261688"/>
                          </a:lnTo>
                          <a:cubicBezTo>
                            <a:pt x="1622466" y="204117"/>
                            <a:pt x="1575362" y="157013"/>
                            <a:pt x="1517791" y="157013"/>
                          </a:cubicBezTo>
                          <a:lnTo>
                            <a:pt x="1072921" y="157013"/>
                          </a:lnTo>
                          <a:lnTo>
                            <a:pt x="1072921" y="104675"/>
                          </a:lnTo>
                          <a:cubicBezTo>
                            <a:pt x="1072921" y="47104"/>
                            <a:pt x="1025817" y="0"/>
                            <a:pt x="968246" y="0"/>
                          </a:cubicBezTo>
                          <a:lnTo>
                            <a:pt x="654220" y="0"/>
                          </a:lnTo>
                          <a:cubicBezTo>
                            <a:pt x="596649" y="0"/>
                            <a:pt x="549545" y="47104"/>
                            <a:pt x="549545" y="104675"/>
                          </a:cubicBezTo>
                          <a:lnTo>
                            <a:pt x="549545" y="157013"/>
                          </a:lnTo>
                          <a:lnTo>
                            <a:pt x="104675" y="157013"/>
                          </a:lnTo>
                          <a:cubicBezTo>
                            <a:pt x="47104" y="157013"/>
                            <a:pt x="0" y="204117"/>
                            <a:pt x="0" y="26168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254AAD89-9D2D-45A1-A875-2A47ECF2F7AC}"/>
                </a:ext>
              </a:extLst>
            </p:cNvPr>
            <p:cNvSpPr/>
            <p:nvPr/>
          </p:nvSpPr>
          <p:spPr>
            <a:xfrm>
              <a:off x="1376737" y="2317608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63903" y="-20651"/>
                    <a:pt x="243232" y="23737"/>
                    <a:pt x="444870" y="0"/>
                  </a:cubicBezTo>
                  <a:cubicBezTo>
                    <a:pt x="444834" y="39103"/>
                    <a:pt x="439437" y="76834"/>
                    <a:pt x="444870" y="104675"/>
                  </a:cubicBezTo>
                  <a:cubicBezTo>
                    <a:pt x="376008" y="110393"/>
                    <a:pt x="158164" y="131674"/>
                    <a:pt x="0" y="104675"/>
                  </a:cubicBezTo>
                  <a:cubicBezTo>
                    <a:pt x="4708" y="53163"/>
                    <a:pt x="192" y="18301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33513" y="12591"/>
                    <a:pt x="360519" y="22829"/>
                    <a:pt x="444870" y="0"/>
                  </a:cubicBezTo>
                  <a:cubicBezTo>
                    <a:pt x="453716" y="45439"/>
                    <a:pt x="447652" y="92879"/>
                    <a:pt x="444870" y="104675"/>
                  </a:cubicBezTo>
                  <a:cubicBezTo>
                    <a:pt x="367439" y="129084"/>
                    <a:pt x="204492" y="76735"/>
                    <a:pt x="0" y="104675"/>
                  </a:cubicBezTo>
                  <a:cubicBezTo>
                    <a:pt x="4865" y="91809"/>
                    <a:pt x="-6529" y="34279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34519420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BC42EFE4-7AE6-4952-B611-A87520FADE86}"/>
                </a:ext>
              </a:extLst>
            </p:cNvPr>
            <p:cNvSpPr/>
            <p:nvPr/>
          </p:nvSpPr>
          <p:spPr>
            <a:xfrm>
              <a:off x="1376737" y="2631633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64537" y="38559"/>
                    <a:pt x="287805" y="19579"/>
                    <a:pt x="444870" y="0"/>
                  </a:cubicBezTo>
                  <a:cubicBezTo>
                    <a:pt x="446202" y="34664"/>
                    <a:pt x="447389" y="82069"/>
                    <a:pt x="444870" y="104675"/>
                  </a:cubicBezTo>
                  <a:cubicBezTo>
                    <a:pt x="336892" y="98152"/>
                    <a:pt x="93418" y="132781"/>
                    <a:pt x="0" y="104675"/>
                  </a:cubicBezTo>
                  <a:cubicBezTo>
                    <a:pt x="-2956" y="89200"/>
                    <a:pt x="-3036" y="13606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69400" y="3451"/>
                    <a:pt x="388440" y="-8675"/>
                    <a:pt x="444870" y="0"/>
                  </a:cubicBezTo>
                  <a:cubicBezTo>
                    <a:pt x="447370" y="11556"/>
                    <a:pt x="438421" y="62370"/>
                    <a:pt x="444870" y="104675"/>
                  </a:cubicBezTo>
                  <a:cubicBezTo>
                    <a:pt x="313090" y="114335"/>
                    <a:pt x="143906" y="80787"/>
                    <a:pt x="0" y="104675"/>
                  </a:cubicBezTo>
                  <a:cubicBezTo>
                    <a:pt x="7026" y="76980"/>
                    <a:pt x="3354" y="47542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54952573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DBAD7DFA-DBCA-437D-953E-EF4A89F3CE53}"/>
                </a:ext>
              </a:extLst>
            </p:cNvPr>
            <p:cNvSpPr/>
            <p:nvPr/>
          </p:nvSpPr>
          <p:spPr>
            <a:xfrm>
              <a:off x="1376737" y="2945659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30531" y="31005"/>
                    <a:pt x="378936" y="-31459"/>
                    <a:pt x="444870" y="0"/>
                  </a:cubicBezTo>
                  <a:cubicBezTo>
                    <a:pt x="446722" y="11277"/>
                    <a:pt x="444622" y="59205"/>
                    <a:pt x="444870" y="104675"/>
                  </a:cubicBezTo>
                  <a:cubicBezTo>
                    <a:pt x="248946" y="123203"/>
                    <a:pt x="92598" y="138199"/>
                    <a:pt x="0" y="104675"/>
                  </a:cubicBezTo>
                  <a:cubicBezTo>
                    <a:pt x="9335" y="78827"/>
                    <a:pt x="5810" y="11783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24260" y="25284"/>
                    <a:pt x="350175" y="33172"/>
                    <a:pt x="444870" y="0"/>
                  </a:cubicBezTo>
                  <a:cubicBezTo>
                    <a:pt x="446026" y="36400"/>
                    <a:pt x="436603" y="62700"/>
                    <a:pt x="444870" y="104675"/>
                  </a:cubicBezTo>
                  <a:cubicBezTo>
                    <a:pt x="382732" y="117708"/>
                    <a:pt x="186406" y="105729"/>
                    <a:pt x="0" y="104675"/>
                  </a:cubicBezTo>
                  <a:cubicBezTo>
                    <a:pt x="3707" y="67516"/>
                    <a:pt x="-7835" y="30628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888252029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AD7FAF63-9D7B-4185-884D-96D456D04555}"/>
                </a:ext>
              </a:extLst>
            </p:cNvPr>
            <p:cNvSpPr/>
            <p:nvPr/>
          </p:nvSpPr>
          <p:spPr>
            <a:xfrm>
              <a:off x="1376737" y="3259685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80251" y="1962"/>
                    <a:pt x="287611" y="-37632"/>
                    <a:pt x="444870" y="0"/>
                  </a:cubicBezTo>
                  <a:cubicBezTo>
                    <a:pt x="445744" y="23004"/>
                    <a:pt x="448404" y="87104"/>
                    <a:pt x="444870" y="104675"/>
                  </a:cubicBezTo>
                  <a:cubicBezTo>
                    <a:pt x="381810" y="109303"/>
                    <a:pt x="166996" y="69323"/>
                    <a:pt x="0" y="104675"/>
                  </a:cubicBezTo>
                  <a:cubicBezTo>
                    <a:pt x="-7541" y="70654"/>
                    <a:pt x="-8853" y="45100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83639" y="19373"/>
                    <a:pt x="382605" y="33482"/>
                    <a:pt x="444870" y="0"/>
                  </a:cubicBezTo>
                  <a:cubicBezTo>
                    <a:pt x="452959" y="22259"/>
                    <a:pt x="436784" y="70882"/>
                    <a:pt x="444870" y="104675"/>
                  </a:cubicBezTo>
                  <a:cubicBezTo>
                    <a:pt x="378592" y="89543"/>
                    <a:pt x="212755" y="78983"/>
                    <a:pt x="0" y="104675"/>
                  </a:cubicBezTo>
                  <a:cubicBezTo>
                    <a:pt x="4717" y="57005"/>
                    <a:pt x="-1269" y="44841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017881424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321DE3D6-2499-45E8-AF80-229F743492D6}"/>
                </a:ext>
              </a:extLst>
            </p:cNvPr>
            <p:cNvSpPr/>
            <p:nvPr/>
          </p:nvSpPr>
          <p:spPr>
            <a:xfrm>
              <a:off x="2002171" y="2205082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9534" y="153199"/>
                    <a:pt x="36278" y="126907"/>
                    <a:pt x="54954" y="104675"/>
                  </a:cubicBezTo>
                  <a:cubicBezTo>
                    <a:pt x="75269" y="125546"/>
                    <a:pt x="114309" y="165036"/>
                    <a:pt x="122993" y="172714"/>
                  </a:cubicBezTo>
                  <a:cubicBezTo>
                    <a:pt x="157409" y="154491"/>
                    <a:pt x="243486" y="50433"/>
                    <a:pt x="295707" y="0"/>
                  </a:cubicBezTo>
                  <a:cubicBezTo>
                    <a:pt x="306521" y="3359"/>
                    <a:pt x="328563" y="31131"/>
                    <a:pt x="350662" y="54954"/>
                  </a:cubicBezTo>
                  <a:cubicBezTo>
                    <a:pt x="276262" y="114785"/>
                    <a:pt x="216654" y="174726"/>
                    <a:pt x="122993" y="282623"/>
                  </a:cubicBezTo>
                  <a:cubicBezTo>
                    <a:pt x="90124" y="251499"/>
                    <a:pt x="46828" y="204750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27715" y="134671"/>
                    <a:pt x="39401" y="110823"/>
                    <a:pt x="54954" y="104675"/>
                  </a:cubicBezTo>
                  <a:cubicBezTo>
                    <a:pt x="87791" y="127559"/>
                    <a:pt x="104436" y="151326"/>
                    <a:pt x="122993" y="172714"/>
                  </a:cubicBezTo>
                  <a:cubicBezTo>
                    <a:pt x="148425" y="142280"/>
                    <a:pt x="230271" y="36881"/>
                    <a:pt x="295707" y="0"/>
                  </a:cubicBezTo>
                  <a:cubicBezTo>
                    <a:pt x="309933" y="12127"/>
                    <a:pt x="329846" y="34113"/>
                    <a:pt x="350662" y="54954"/>
                  </a:cubicBezTo>
                  <a:cubicBezTo>
                    <a:pt x="275936" y="137230"/>
                    <a:pt x="212596" y="203085"/>
                    <a:pt x="122993" y="282623"/>
                  </a:cubicBezTo>
                  <a:cubicBezTo>
                    <a:pt x="75751" y="251494"/>
                    <a:pt x="17062" y="187772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668530790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4A81597A-083F-46AF-AE7D-5CAB9923F918}"/>
                </a:ext>
              </a:extLst>
            </p:cNvPr>
            <p:cNvSpPr/>
            <p:nvPr/>
          </p:nvSpPr>
          <p:spPr>
            <a:xfrm>
              <a:off x="2002171" y="2519108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0647" y="154249"/>
                    <a:pt x="34109" y="123936"/>
                    <a:pt x="54954" y="104675"/>
                  </a:cubicBezTo>
                  <a:cubicBezTo>
                    <a:pt x="90032" y="131963"/>
                    <a:pt x="92117" y="152557"/>
                    <a:pt x="122993" y="172714"/>
                  </a:cubicBezTo>
                  <a:cubicBezTo>
                    <a:pt x="163052" y="156275"/>
                    <a:pt x="219047" y="53221"/>
                    <a:pt x="295707" y="0"/>
                  </a:cubicBezTo>
                  <a:cubicBezTo>
                    <a:pt x="309264" y="18594"/>
                    <a:pt x="332761" y="32645"/>
                    <a:pt x="350662" y="54954"/>
                  </a:cubicBezTo>
                  <a:cubicBezTo>
                    <a:pt x="237921" y="133910"/>
                    <a:pt x="216504" y="155538"/>
                    <a:pt x="122993" y="282623"/>
                  </a:cubicBezTo>
                  <a:cubicBezTo>
                    <a:pt x="106590" y="268272"/>
                    <a:pt x="14492" y="170856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2665" y="155694"/>
                    <a:pt x="38930" y="130451"/>
                    <a:pt x="54954" y="104675"/>
                  </a:cubicBezTo>
                  <a:cubicBezTo>
                    <a:pt x="86361" y="131105"/>
                    <a:pt x="93055" y="142260"/>
                    <a:pt x="122993" y="172714"/>
                  </a:cubicBezTo>
                  <a:cubicBezTo>
                    <a:pt x="173484" y="99079"/>
                    <a:pt x="269202" y="27672"/>
                    <a:pt x="295707" y="0"/>
                  </a:cubicBezTo>
                  <a:cubicBezTo>
                    <a:pt x="322798" y="26099"/>
                    <a:pt x="337574" y="32839"/>
                    <a:pt x="350662" y="54954"/>
                  </a:cubicBezTo>
                  <a:cubicBezTo>
                    <a:pt x="297127" y="78417"/>
                    <a:pt x="241120" y="176212"/>
                    <a:pt x="122993" y="282623"/>
                  </a:cubicBezTo>
                  <a:cubicBezTo>
                    <a:pt x="89191" y="259200"/>
                    <a:pt x="49424" y="197450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144123227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D3FDBC3F-0D83-4CEA-A4D1-DE761CACFC85}"/>
                </a:ext>
              </a:extLst>
            </p:cNvPr>
            <p:cNvSpPr/>
            <p:nvPr/>
          </p:nvSpPr>
          <p:spPr>
            <a:xfrm>
              <a:off x="2002171" y="2833133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9723" y="148767"/>
                    <a:pt x="46303" y="123068"/>
                    <a:pt x="54954" y="104675"/>
                  </a:cubicBezTo>
                  <a:cubicBezTo>
                    <a:pt x="64735" y="116193"/>
                    <a:pt x="99671" y="160979"/>
                    <a:pt x="122993" y="172714"/>
                  </a:cubicBezTo>
                  <a:cubicBezTo>
                    <a:pt x="168806" y="146845"/>
                    <a:pt x="249709" y="19211"/>
                    <a:pt x="295707" y="0"/>
                  </a:cubicBezTo>
                  <a:cubicBezTo>
                    <a:pt x="321408" y="22820"/>
                    <a:pt x="340231" y="50869"/>
                    <a:pt x="350662" y="54954"/>
                  </a:cubicBezTo>
                  <a:cubicBezTo>
                    <a:pt x="331816" y="100020"/>
                    <a:pt x="166058" y="216844"/>
                    <a:pt x="122993" y="282623"/>
                  </a:cubicBezTo>
                  <a:cubicBezTo>
                    <a:pt x="61777" y="224244"/>
                    <a:pt x="31112" y="170507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6386" y="133929"/>
                    <a:pt x="35958" y="125014"/>
                    <a:pt x="54954" y="104675"/>
                  </a:cubicBezTo>
                  <a:cubicBezTo>
                    <a:pt x="69643" y="121993"/>
                    <a:pt x="102415" y="146883"/>
                    <a:pt x="122993" y="172714"/>
                  </a:cubicBezTo>
                  <a:cubicBezTo>
                    <a:pt x="155369" y="125598"/>
                    <a:pt x="233358" y="73778"/>
                    <a:pt x="295707" y="0"/>
                  </a:cubicBezTo>
                  <a:cubicBezTo>
                    <a:pt x="302344" y="8280"/>
                    <a:pt x="341433" y="46511"/>
                    <a:pt x="350662" y="54954"/>
                  </a:cubicBezTo>
                  <a:cubicBezTo>
                    <a:pt x="286171" y="91076"/>
                    <a:pt x="170969" y="242841"/>
                    <a:pt x="122993" y="282623"/>
                  </a:cubicBezTo>
                  <a:cubicBezTo>
                    <a:pt x="97983" y="270911"/>
                    <a:pt x="51915" y="196007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043622709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12748067-0FBD-435A-B90D-8645F336E23D}"/>
                </a:ext>
              </a:extLst>
            </p:cNvPr>
            <p:cNvSpPr/>
            <p:nvPr/>
          </p:nvSpPr>
          <p:spPr>
            <a:xfrm>
              <a:off x="2002171" y="3147159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5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8316" y="141742"/>
                    <a:pt x="29783" y="133052"/>
                    <a:pt x="54954" y="104675"/>
                  </a:cubicBezTo>
                  <a:cubicBezTo>
                    <a:pt x="69146" y="122797"/>
                    <a:pt x="94718" y="140369"/>
                    <a:pt x="122993" y="172714"/>
                  </a:cubicBezTo>
                  <a:cubicBezTo>
                    <a:pt x="203509" y="121847"/>
                    <a:pt x="243075" y="68829"/>
                    <a:pt x="295707" y="0"/>
                  </a:cubicBezTo>
                  <a:cubicBezTo>
                    <a:pt x="312921" y="23560"/>
                    <a:pt x="328053" y="24825"/>
                    <a:pt x="350662" y="54955"/>
                  </a:cubicBezTo>
                  <a:cubicBezTo>
                    <a:pt x="266285" y="158369"/>
                    <a:pt x="191048" y="246855"/>
                    <a:pt x="122993" y="282623"/>
                  </a:cubicBezTo>
                  <a:cubicBezTo>
                    <a:pt x="88275" y="256179"/>
                    <a:pt x="12893" y="172549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8102" y="150781"/>
                    <a:pt x="26817" y="125056"/>
                    <a:pt x="54954" y="104675"/>
                  </a:cubicBezTo>
                  <a:cubicBezTo>
                    <a:pt x="74817" y="128151"/>
                    <a:pt x="112050" y="166148"/>
                    <a:pt x="122993" y="172714"/>
                  </a:cubicBezTo>
                  <a:cubicBezTo>
                    <a:pt x="167336" y="98815"/>
                    <a:pt x="234625" y="45356"/>
                    <a:pt x="295707" y="0"/>
                  </a:cubicBezTo>
                  <a:cubicBezTo>
                    <a:pt x="321456" y="27308"/>
                    <a:pt x="330909" y="36423"/>
                    <a:pt x="350662" y="54955"/>
                  </a:cubicBezTo>
                  <a:cubicBezTo>
                    <a:pt x="252443" y="135169"/>
                    <a:pt x="172052" y="207042"/>
                    <a:pt x="122993" y="282623"/>
                  </a:cubicBezTo>
                  <a:cubicBezTo>
                    <a:pt x="51926" y="232938"/>
                    <a:pt x="38221" y="184543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740493685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5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5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</p:grpSp>
      <p:sp>
        <p:nvSpPr>
          <p:cNvPr id="34" name="Rechteck: gefaltete Ecke 33">
            <a:extLst>
              <a:ext uri="{FF2B5EF4-FFF2-40B4-BE49-F238E27FC236}">
                <a16:creationId xmlns:a16="http://schemas.microsoft.com/office/drawing/2014/main" id="{ADCC955A-7055-4D68-BF94-70EE0FF53CE9}"/>
              </a:ext>
            </a:extLst>
          </p:cNvPr>
          <p:cNvSpPr/>
          <p:nvPr/>
        </p:nvSpPr>
        <p:spPr>
          <a:xfrm>
            <a:off x="9148701" y="449047"/>
            <a:ext cx="2779331" cy="1827296"/>
          </a:xfrm>
          <a:prstGeom prst="foldedCorner">
            <a:avLst/>
          </a:prstGeom>
          <a:solidFill>
            <a:srgbClr val="AAC9E7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tserrat SemiBold" panose="00000700000000000000" pitchFamily="2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Rücksendung eines Kunden von Fertigerzeugnissen.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5000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UEFE  an   2400 FO 4800 UST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38" name="Rechteck: gefaltete Ecke 37">
            <a:extLst>
              <a:ext uri="{FF2B5EF4-FFF2-40B4-BE49-F238E27FC236}">
                <a16:creationId xmlns:a16="http://schemas.microsoft.com/office/drawing/2014/main" id="{26E9EC3D-2559-4D9F-89D4-4B9D75D2844A}"/>
              </a:ext>
            </a:extLst>
          </p:cNvPr>
          <p:cNvSpPr/>
          <p:nvPr/>
        </p:nvSpPr>
        <p:spPr>
          <a:xfrm>
            <a:off x="6337043" y="442394"/>
            <a:ext cx="2658061" cy="1833949"/>
          </a:xfrm>
          <a:prstGeom prst="foldedCorner">
            <a:avLst/>
          </a:prstGeom>
          <a:solidFill>
            <a:srgbClr val="AAC9E7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  <a:defRPr/>
            </a:pPr>
            <a:endParaRPr lang="de-DE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Barverkauf von Fertigerzeugnissen mit Versand.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>
                <a:solidFill>
                  <a:schemeClr val="tx1"/>
                </a:solidFill>
                <a:latin typeface="Montserrat Light" panose="00000400000000000000" pitchFamily="2" charset="0"/>
              </a:rPr>
              <a:t>2880 KA</a:t>
            </a: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an    5000 UEFE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                           4800 UST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39" name="Rechteck: gefaltete Ecke 38">
            <a:extLst>
              <a:ext uri="{FF2B5EF4-FFF2-40B4-BE49-F238E27FC236}">
                <a16:creationId xmlns:a16="http://schemas.microsoft.com/office/drawing/2014/main" id="{F2DD7CE5-4C98-49ED-BA58-353F0D59EA21}"/>
              </a:ext>
            </a:extLst>
          </p:cNvPr>
          <p:cNvSpPr/>
          <p:nvPr/>
        </p:nvSpPr>
        <p:spPr>
          <a:xfrm>
            <a:off x="8097917" y="4693566"/>
            <a:ext cx="2584679" cy="1801177"/>
          </a:xfrm>
          <a:prstGeom prst="foldedCorner">
            <a:avLst/>
          </a:prstGeom>
          <a:solidFill>
            <a:srgbClr val="AAC9E7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SKP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</a:rPr>
              <a:t>+ 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=BVP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</a:rPr>
              <a:t>+KSK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=ZVP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</a:rPr>
              <a:t>+KRB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=LVP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sp>
        <p:nvSpPr>
          <p:cNvPr id="40" name="Rechteck: gefaltete Ecke 39">
            <a:extLst>
              <a:ext uri="{FF2B5EF4-FFF2-40B4-BE49-F238E27FC236}">
                <a16:creationId xmlns:a16="http://schemas.microsoft.com/office/drawing/2014/main" id="{0558E81A-DCF6-4B6F-9096-98AFD7361F5E}"/>
              </a:ext>
            </a:extLst>
          </p:cNvPr>
          <p:cNvSpPr/>
          <p:nvPr/>
        </p:nvSpPr>
        <p:spPr>
          <a:xfrm>
            <a:off x="3467260" y="449046"/>
            <a:ext cx="2558353" cy="1827297"/>
          </a:xfrm>
          <a:prstGeom prst="foldedCorner">
            <a:avLst/>
          </a:prstGeom>
          <a:solidFill>
            <a:srgbClr val="AAC9E7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Zielverkauf von Fertigerzeugnissen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</a:rPr>
              <a:t>2400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</a:t>
            </a: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</a:rPr>
              <a:t>FO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an </a:t>
            </a: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</a:rPr>
              <a:t>5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000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UEFE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                      4800 UST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41" name="Rechteck: gefaltete Ecke 40">
            <a:extLst>
              <a:ext uri="{FF2B5EF4-FFF2-40B4-BE49-F238E27FC236}">
                <a16:creationId xmlns:a16="http://schemas.microsoft.com/office/drawing/2014/main" id="{BBC0E42A-2F58-4034-A820-3CDAAB9B20B2}"/>
              </a:ext>
            </a:extLst>
          </p:cNvPr>
          <p:cNvSpPr/>
          <p:nvPr/>
        </p:nvSpPr>
        <p:spPr>
          <a:xfrm>
            <a:off x="5128428" y="4702761"/>
            <a:ext cx="2606837" cy="1827297"/>
          </a:xfrm>
          <a:prstGeom prst="foldedCorner">
            <a:avLst/>
          </a:prstGeom>
          <a:solidFill>
            <a:srgbClr val="AAC9E7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Kunde begleicht seine Rechnung innerhalb der Skontofrist.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2800 BK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 an 2400 FO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     5001 EBFE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  4800 UST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</a:t>
            </a:r>
          </a:p>
        </p:txBody>
      </p:sp>
      <p:sp>
        <p:nvSpPr>
          <p:cNvPr id="42" name="Rechteck: gefaltete Ecke 41">
            <a:extLst>
              <a:ext uri="{FF2B5EF4-FFF2-40B4-BE49-F238E27FC236}">
                <a16:creationId xmlns:a16="http://schemas.microsoft.com/office/drawing/2014/main" id="{9F1BEED1-8469-4A5B-906B-CAFB1ABB137F}"/>
              </a:ext>
            </a:extLst>
          </p:cNvPr>
          <p:cNvSpPr/>
          <p:nvPr/>
        </p:nvSpPr>
        <p:spPr>
          <a:xfrm>
            <a:off x="6431847" y="2641688"/>
            <a:ext cx="2584678" cy="1574513"/>
          </a:xfrm>
          <a:prstGeom prst="foldedCorner">
            <a:avLst/>
          </a:prstGeom>
          <a:solidFill>
            <a:srgbClr val="AAC9E7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tserrat SemiBold" panose="00000700000000000000" pitchFamily="2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Der Kunde erhält eine nachträgliche Gutschrift für seinen Kauf.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5001 EBFE an  2400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 FO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4800 UST</a:t>
            </a:r>
          </a:p>
        </p:txBody>
      </p:sp>
      <p:sp>
        <p:nvSpPr>
          <p:cNvPr id="43" name="Rechteck: gefaltete Ecke 42">
            <a:extLst>
              <a:ext uri="{FF2B5EF4-FFF2-40B4-BE49-F238E27FC236}">
                <a16:creationId xmlns:a16="http://schemas.microsoft.com/office/drawing/2014/main" id="{6D795E92-3918-43EC-8FB7-463BCA45A24E}"/>
              </a:ext>
            </a:extLst>
          </p:cNvPr>
          <p:cNvSpPr/>
          <p:nvPr/>
        </p:nvSpPr>
        <p:spPr>
          <a:xfrm>
            <a:off x="3486555" y="2620577"/>
            <a:ext cx="2633384" cy="1541360"/>
          </a:xfrm>
          <a:prstGeom prst="foldedCorner">
            <a:avLst/>
          </a:prstGeom>
          <a:solidFill>
            <a:srgbClr val="AAC9E7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tserrat SemiBold" panose="000007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tserrat SemiBold" panose="00000700000000000000" pitchFamily="2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Rücksendung vom Kunden für Leihpaletten.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5000 UEFE  an 2400 FO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  4800  UST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</a:t>
            </a:r>
          </a:p>
        </p:txBody>
      </p:sp>
      <p:sp>
        <p:nvSpPr>
          <p:cNvPr id="44" name="Rechteck: gefaltete Ecke 43">
            <a:extLst>
              <a:ext uri="{FF2B5EF4-FFF2-40B4-BE49-F238E27FC236}">
                <a16:creationId xmlns:a16="http://schemas.microsoft.com/office/drawing/2014/main" id="{A39845A3-7445-48FE-BF24-D762DE93E17A}"/>
              </a:ext>
            </a:extLst>
          </p:cNvPr>
          <p:cNvSpPr/>
          <p:nvPr/>
        </p:nvSpPr>
        <p:spPr>
          <a:xfrm>
            <a:off x="9194512" y="2610212"/>
            <a:ext cx="2733521" cy="1670952"/>
          </a:xfrm>
          <a:prstGeom prst="foldedCorner">
            <a:avLst/>
          </a:prstGeom>
          <a:solidFill>
            <a:srgbClr val="AAC9E7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Der Kunde begleicht seine noch offene Rechnung per Überweisung.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</a:rPr>
              <a:t>2800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BK   an 2400 FO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1CE73E11-1143-4CA4-95EA-8EC957A73B9A}"/>
              </a:ext>
            </a:extLst>
          </p:cNvPr>
          <p:cNvSpPr txBox="1"/>
          <p:nvPr/>
        </p:nvSpPr>
        <p:spPr>
          <a:xfrm>
            <a:off x="8674475" y="5192898"/>
            <a:ext cx="201455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tserrat SemiBold" panose="00000700000000000000" pitchFamily="2" charset="0"/>
                <a:ea typeface="+mn-ea"/>
                <a:cs typeface="+mn-cs"/>
              </a:rPr>
              <a:t>Schema</a:t>
            </a:r>
            <a:r>
              <a:rPr kumimoji="0" lang="de-DE" sz="1400" b="1" i="0" u="none" strike="noStrike" kern="1200" cap="none" spc="0" normalizeH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tserrat SemiBold" panose="00000700000000000000" pitchFamily="2" charset="0"/>
                <a:ea typeface="+mn-ea"/>
                <a:cs typeface="+mn-cs"/>
              </a:rPr>
              <a:t> der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tserrat SemiBold" panose="00000700000000000000" pitchFamily="2" charset="0"/>
                <a:ea typeface="+mn-ea"/>
                <a:cs typeface="+mn-cs"/>
              </a:rPr>
              <a:t>Verkaufs-kalkulation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grpSp>
        <p:nvGrpSpPr>
          <p:cNvPr id="99" name="Group 20">
            <a:extLst>
              <a:ext uri="{FF2B5EF4-FFF2-40B4-BE49-F238E27FC236}">
                <a16:creationId xmlns:a16="http://schemas.microsoft.com/office/drawing/2014/main" id="{625B3235-A3AE-4E32-ABFD-483C30A535FA}"/>
              </a:ext>
            </a:extLst>
          </p:cNvPr>
          <p:cNvGrpSpPr/>
          <p:nvPr/>
        </p:nvGrpSpPr>
        <p:grpSpPr>
          <a:xfrm>
            <a:off x="4723851" y="377502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0" name="Rectangle 13">
              <a:extLst>
                <a:ext uri="{FF2B5EF4-FFF2-40B4-BE49-F238E27FC236}">
                  <a16:creationId xmlns:a16="http://schemas.microsoft.com/office/drawing/2014/main" id="{0B925F7B-15FA-4685-AA8A-394DDEF5D717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Oval 9">
              <a:extLst>
                <a:ext uri="{FF2B5EF4-FFF2-40B4-BE49-F238E27FC236}">
                  <a16:creationId xmlns:a16="http://schemas.microsoft.com/office/drawing/2014/main" id="{DCDCB37E-19A9-4370-8240-9C62AF30FD77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2" name="Trapezoid 10">
              <a:extLst>
                <a:ext uri="{FF2B5EF4-FFF2-40B4-BE49-F238E27FC236}">
                  <a16:creationId xmlns:a16="http://schemas.microsoft.com/office/drawing/2014/main" id="{B0980AE4-3302-4643-8CAD-4086F4443B64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AAC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3" name="Oval 18">
              <a:extLst>
                <a:ext uri="{FF2B5EF4-FFF2-40B4-BE49-F238E27FC236}">
                  <a16:creationId xmlns:a16="http://schemas.microsoft.com/office/drawing/2014/main" id="{AD70D18D-6FBB-4429-BBC7-C7137259C65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AAC9E7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Group 20">
            <a:extLst>
              <a:ext uri="{FF2B5EF4-FFF2-40B4-BE49-F238E27FC236}">
                <a16:creationId xmlns:a16="http://schemas.microsoft.com/office/drawing/2014/main" id="{515DC96C-8741-4732-BAE3-13AA5C258E45}"/>
              </a:ext>
            </a:extLst>
          </p:cNvPr>
          <p:cNvGrpSpPr/>
          <p:nvPr/>
        </p:nvGrpSpPr>
        <p:grpSpPr>
          <a:xfrm>
            <a:off x="10937838" y="334022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5" name="Rectangle 13">
              <a:extLst>
                <a:ext uri="{FF2B5EF4-FFF2-40B4-BE49-F238E27FC236}">
                  <a16:creationId xmlns:a16="http://schemas.microsoft.com/office/drawing/2014/main" id="{1CE53E22-C20E-4AE8-9077-B9B3B1AE7E9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Oval 9">
              <a:extLst>
                <a:ext uri="{FF2B5EF4-FFF2-40B4-BE49-F238E27FC236}">
                  <a16:creationId xmlns:a16="http://schemas.microsoft.com/office/drawing/2014/main" id="{D9B0D2E6-53B6-4A07-9195-DA528ACA73E4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7" name="Trapezoid 10">
              <a:extLst>
                <a:ext uri="{FF2B5EF4-FFF2-40B4-BE49-F238E27FC236}">
                  <a16:creationId xmlns:a16="http://schemas.microsoft.com/office/drawing/2014/main" id="{52E4A707-70BE-4389-BA1B-3583A9E2F85A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AAC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Oval 18">
              <a:extLst>
                <a:ext uri="{FF2B5EF4-FFF2-40B4-BE49-F238E27FC236}">
                  <a16:creationId xmlns:a16="http://schemas.microsoft.com/office/drawing/2014/main" id="{3D56B7EB-9EBA-435F-91A2-3B37A636551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AAC9E7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oup 20">
            <a:extLst>
              <a:ext uri="{FF2B5EF4-FFF2-40B4-BE49-F238E27FC236}">
                <a16:creationId xmlns:a16="http://schemas.microsoft.com/office/drawing/2014/main" id="{C08E210B-86A9-4B0E-AD26-10DC44E1EBC1}"/>
              </a:ext>
            </a:extLst>
          </p:cNvPr>
          <p:cNvGrpSpPr/>
          <p:nvPr/>
        </p:nvGrpSpPr>
        <p:grpSpPr>
          <a:xfrm>
            <a:off x="7666073" y="307009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10" name="Rectangle 13">
              <a:extLst>
                <a:ext uri="{FF2B5EF4-FFF2-40B4-BE49-F238E27FC236}">
                  <a16:creationId xmlns:a16="http://schemas.microsoft.com/office/drawing/2014/main" id="{51D7FA86-F460-4B16-AB74-0729AEC3988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1" name="Oval 9">
              <a:extLst>
                <a:ext uri="{FF2B5EF4-FFF2-40B4-BE49-F238E27FC236}">
                  <a16:creationId xmlns:a16="http://schemas.microsoft.com/office/drawing/2014/main" id="{8D82F883-B5ED-4A91-82BA-68E87AC73018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Trapezoid 10">
              <a:extLst>
                <a:ext uri="{FF2B5EF4-FFF2-40B4-BE49-F238E27FC236}">
                  <a16:creationId xmlns:a16="http://schemas.microsoft.com/office/drawing/2014/main" id="{6BD391B2-C6AC-4E84-B64A-C7235648DA33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AAC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3" name="Oval 18">
              <a:extLst>
                <a:ext uri="{FF2B5EF4-FFF2-40B4-BE49-F238E27FC236}">
                  <a16:creationId xmlns:a16="http://schemas.microsoft.com/office/drawing/2014/main" id="{7371D651-9A1B-4EB2-894D-228C007DDDD3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AAC9E7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4" name="Group 20">
            <a:extLst>
              <a:ext uri="{FF2B5EF4-FFF2-40B4-BE49-F238E27FC236}">
                <a16:creationId xmlns:a16="http://schemas.microsoft.com/office/drawing/2014/main" id="{A29DD5C3-CB40-48B3-8B29-D833F3E289BE}"/>
              </a:ext>
            </a:extLst>
          </p:cNvPr>
          <p:cNvGrpSpPr/>
          <p:nvPr/>
        </p:nvGrpSpPr>
        <p:grpSpPr>
          <a:xfrm>
            <a:off x="4804967" y="2543335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15" name="Rectangle 13">
              <a:extLst>
                <a:ext uri="{FF2B5EF4-FFF2-40B4-BE49-F238E27FC236}">
                  <a16:creationId xmlns:a16="http://schemas.microsoft.com/office/drawing/2014/main" id="{6F292B64-EC16-4D19-BD1F-520D30D5D1F4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6" name="Oval 9">
              <a:extLst>
                <a:ext uri="{FF2B5EF4-FFF2-40B4-BE49-F238E27FC236}">
                  <a16:creationId xmlns:a16="http://schemas.microsoft.com/office/drawing/2014/main" id="{D5B521B7-DC3F-4E81-BBCD-1104CBC0E666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7" name="Trapezoid 10">
              <a:extLst>
                <a:ext uri="{FF2B5EF4-FFF2-40B4-BE49-F238E27FC236}">
                  <a16:creationId xmlns:a16="http://schemas.microsoft.com/office/drawing/2014/main" id="{722F9A80-0DAF-457A-8688-2F1CDF9E239C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AAC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8" name="Oval 18">
              <a:extLst>
                <a:ext uri="{FF2B5EF4-FFF2-40B4-BE49-F238E27FC236}">
                  <a16:creationId xmlns:a16="http://schemas.microsoft.com/office/drawing/2014/main" id="{02CAF79D-B3D0-4142-90DB-3CBEAA72702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AAC9E7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9" name="Group 20">
            <a:extLst>
              <a:ext uri="{FF2B5EF4-FFF2-40B4-BE49-F238E27FC236}">
                <a16:creationId xmlns:a16="http://schemas.microsoft.com/office/drawing/2014/main" id="{EB08DCCB-4A22-4D50-990B-43B8FE95C325}"/>
              </a:ext>
            </a:extLst>
          </p:cNvPr>
          <p:cNvGrpSpPr/>
          <p:nvPr/>
        </p:nvGrpSpPr>
        <p:grpSpPr>
          <a:xfrm>
            <a:off x="11018954" y="2499855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20" name="Rectangle 13">
              <a:extLst>
                <a:ext uri="{FF2B5EF4-FFF2-40B4-BE49-F238E27FC236}">
                  <a16:creationId xmlns:a16="http://schemas.microsoft.com/office/drawing/2014/main" id="{AFC7C362-19E1-47B9-98DA-C610672B987E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1" name="Oval 9">
              <a:extLst>
                <a:ext uri="{FF2B5EF4-FFF2-40B4-BE49-F238E27FC236}">
                  <a16:creationId xmlns:a16="http://schemas.microsoft.com/office/drawing/2014/main" id="{4D164F6F-7E7A-481D-AF96-9276B64CD931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2" name="Trapezoid 10">
              <a:extLst>
                <a:ext uri="{FF2B5EF4-FFF2-40B4-BE49-F238E27FC236}">
                  <a16:creationId xmlns:a16="http://schemas.microsoft.com/office/drawing/2014/main" id="{8C0814D1-2404-44E5-9023-256EA3AC8C25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AAC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3" name="Oval 18">
              <a:extLst>
                <a:ext uri="{FF2B5EF4-FFF2-40B4-BE49-F238E27FC236}">
                  <a16:creationId xmlns:a16="http://schemas.microsoft.com/office/drawing/2014/main" id="{AA51B191-5BDD-44E0-B459-CEB726C2F527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AAC9E7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20">
            <a:extLst>
              <a:ext uri="{FF2B5EF4-FFF2-40B4-BE49-F238E27FC236}">
                <a16:creationId xmlns:a16="http://schemas.microsoft.com/office/drawing/2014/main" id="{41120C7C-4D3E-42DA-8DD3-0827A56035C8}"/>
              </a:ext>
            </a:extLst>
          </p:cNvPr>
          <p:cNvGrpSpPr/>
          <p:nvPr/>
        </p:nvGrpSpPr>
        <p:grpSpPr>
          <a:xfrm>
            <a:off x="7747189" y="2472842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25" name="Rectangle 13">
              <a:extLst>
                <a:ext uri="{FF2B5EF4-FFF2-40B4-BE49-F238E27FC236}">
                  <a16:creationId xmlns:a16="http://schemas.microsoft.com/office/drawing/2014/main" id="{4261CB22-993B-448A-A760-D7F65B66B24E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6" name="Oval 9">
              <a:extLst>
                <a:ext uri="{FF2B5EF4-FFF2-40B4-BE49-F238E27FC236}">
                  <a16:creationId xmlns:a16="http://schemas.microsoft.com/office/drawing/2014/main" id="{0CDAFF08-2235-4744-BC92-917146069B79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7" name="Trapezoid 10">
              <a:extLst>
                <a:ext uri="{FF2B5EF4-FFF2-40B4-BE49-F238E27FC236}">
                  <a16:creationId xmlns:a16="http://schemas.microsoft.com/office/drawing/2014/main" id="{15CE82D3-C413-46AD-9387-0797CD58389A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AAC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8" name="Oval 18">
              <a:extLst>
                <a:ext uri="{FF2B5EF4-FFF2-40B4-BE49-F238E27FC236}">
                  <a16:creationId xmlns:a16="http://schemas.microsoft.com/office/drawing/2014/main" id="{6983B3B0-663E-4C7C-9A53-7429758D59D0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AAC9E7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9" name="Group 20">
            <a:extLst>
              <a:ext uri="{FF2B5EF4-FFF2-40B4-BE49-F238E27FC236}">
                <a16:creationId xmlns:a16="http://schemas.microsoft.com/office/drawing/2014/main" id="{C43F54CC-5FB9-4C29-9FB1-EF260B7363C0}"/>
              </a:ext>
            </a:extLst>
          </p:cNvPr>
          <p:cNvGrpSpPr/>
          <p:nvPr/>
        </p:nvGrpSpPr>
        <p:grpSpPr>
          <a:xfrm>
            <a:off x="6352450" y="4618039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0" name="Rectangle 13">
              <a:extLst>
                <a:ext uri="{FF2B5EF4-FFF2-40B4-BE49-F238E27FC236}">
                  <a16:creationId xmlns:a16="http://schemas.microsoft.com/office/drawing/2014/main" id="{516BD8DE-2094-4F80-904F-F9A720B56D9E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1" name="Oval 9">
              <a:extLst>
                <a:ext uri="{FF2B5EF4-FFF2-40B4-BE49-F238E27FC236}">
                  <a16:creationId xmlns:a16="http://schemas.microsoft.com/office/drawing/2014/main" id="{44C28623-8390-4307-B0F4-41E618B64597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Trapezoid 10">
              <a:extLst>
                <a:ext uri="{FF2B5EF4-FFF2-40B4-BE49-F238E27FC236}">
                  <a16:creationId xmlns:a16="http://schemas.microsoft.com/office/drawing/2014/main" id="{18CD8A21-45BF-49AD-8675-DB1D0C140686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AAC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" name="Oval 18">
              <a:extLst>
                <a:ext uri="{FF2B5EF4-FFF2-40B4-BE49-F238E27FC236}">
                  <a16:creationId xmlns:a16="http://schemas.microsoft.com/office/drawing/2014/main" id="{86998EEB-E094-48BC-ACA0-3AD7DC9488B6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AAC9E7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Group 20">
            <a:extLst>
              <a:ext uri="{FF2B5EF4-FFF2-40B4-BE49-F238E27FC236}">
                <a16:creationId xmlns:a16="http://schemas.microsoft.com/office/drawing/2014/main" id="{7F03650A-252F-4EEA-9F67-7368313E1FEF}"/>
              </a:ext>
            </a:extLst>
          </p:cNvPr>
          <p:cNvGrpSpPr/>
          <p:nvPr/>
        </p:nvGrpSpPr>
        <p:grpSpPr>
          <a:xfrm>
            <a:off x="9424747" y="4675190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5" name="Rectangle 13">
              <a:extLst>
                <a:ext uri="{FF2B5EF4-FFF2-40B4-BE49-F238E27FC236}">
                  <a16:creationId xmlns:a16="http://schemas.microsoft.com/office/drawing/2014/main" id="{7CC07ACF-472C-4DDC-9B76-3B6F52D9630C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Oval 9">
              <a:extLst>
                <a:ext uri="{FF2B5EF4-FFF2-40B4-BE49-F238E27FC236}">
                  <a16:creationId xmlns:a16="http://schemas.microsoft.com/office/drawing/2014/main" id="{7E421028-491A-4556-9454-974048F72FCD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7" name="Trapezoid 10">
              <a:extLst>
                <a:ext uri="{FF2B5EF4-FFF2-40B4-BE49-F238E27FC236}">
                  <a16:creationId xmlns:a16="http://schemas.microsoft.com/office/drawing/2014/main" id="{5239C3F9-3108-407A-A31A-D9CF66896F68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AAC9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8" name="Oval 18">
              <a:extLst>
                <a:ext uri="{FF2B5EF4-FFF2-40B4-BE49-F238E27FC236}">
                  <a16:creationId xmlns:a16="http://schemas.microsoft.com/office/drawing/2014/main" id="{4B143726-B04E-4F9D-88B7-7CBE275A980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AAC9E7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34922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: obere Ecken abgerundet 8">
            <a:extLst>
              <a:ext uri="{FF2B5EF4-FFF2-40B4-BE49-F238E27FC236}">
                <a16:creationId xmlns:a16="http://schemas.microsoft.com/office/drawing/2014/main" id="{07FB7A3C-DB67-4F92-B1CE-6C2E7A27C563}"/>
              </a:ext>
            </a:extLst>
          </p:cNvPr>
          <p:cNvSpPr/>
          <p:nvPr/>
        </p:nvSpPr>
        <p:spPr>
          <a:xfrm rot="17913043">
            <a:off x="-557223" y="7701329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8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2" name="Rechteck: obere Ecken abgerundet 11">
            <a:extLst>
              <a:ext uri="{FF2B5EF4-FFF2-40B4-BE49-F238E27FC236}">
                <a16:creationId xmlns:a16="http://schemas.microsoft.com/office/drawing/2014/main" id="{54DC06C3-6A69-4BDE-BDCA-F88AB3DEF711}"/>
              </a:ext>
            </a:extLst>
          </p:cNvPr>
          <p:cNvSpPr/>
          <p:nvPr/>
        </p:nvSpPr>
        <p:spPr>
          <a:xfrm rot="17913043">
            <a:off x="-557224" y="6800807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D20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5" name="Rechteck: obere Ecken abgerundet 14">
            <a:extLst>
              <a:ext uri="{FF2B5EF4-FFF2-40B4-BE49-F238E27FC236}">
                <a16:creationId xmlns:a16="http://schemas.microsoft.com/office/drawing/2014/main" id="{831E7EC4-DC48-47E6-999F-96A0A28CD7D1}"/>
              </a:ext>
            </a:extLst>
          </p:cNvPr>
          <p:cNvSpPr/>
          <p:nvPr/>
        </p:nvSpPr>
        <p:spPr>
          <a:xfrm rot="17913043">
            <a:off x="-557225" y="5924290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4B73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8" name="Rechteck: obere Ecken abgerundet 17">
            <a:extLst>
              <a:ext uri="{FF2B5EF4-FFF2-40B4-BE49-F238E27FC236}">
                <a16:creationId xmlns:a16="http://schemas.microsoft.com/office/drawing/2014/main" id="{AE04CE6D-F406-4D57-9168-B051FEA61E10}"/>
              </a:ext>
            </a:extLst>
          </p:cNvPr>
          <p:cNvSpPr/>
          <p:nvPr/>
        </p:nvSpPr>
        <p:spPr>
          <a:xfrm rot="17913043">
            <a:off x="-557225" y="5040859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98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1" name="Rechteck: obere Ecken abgerundet 20">
            <a:extLst>
              <a:ext uri="{FF2B5EF4-FFF2-40B4-BE49-F238E27FC236}">
                <a16:creationId xmlns:a16="http://schemas.microsoft.com/office/drawing/2014/main" id="{5D0ABDD7-25AE-4FC3-A885-25A1307D6109}"/>
              </a:ext>
            </a:extLst>
          </p:cNvPr>
          <p:cNvSpPr/>
          <p:nvPr/>
        </p:nvSpPr>
        <p:spPr>
          <a:xfrm rot="17913043">
            <a:off x="-557225" y="1527071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F97A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4" name="Rechteck: obere Ecken abgerundet 23">
            <a:extLst>
              <a:ext uri="{FF2B5EF4-FFF2-40B4-BE49-F238E27FC236}">
                <a16:creationId xmlns:a16="http://schemas.microsoft.com/office/drawing/2014/main" id="{0B218FC5-DB46-4C33-A78F-1E6AD1FAF3E1}"/>
              </a:ext>
            </a:extLst>
          </p:cNvPr>
          <p:cNvSpPr/>
          <p:nvPr/>
        </p:nvSpPr>
        <p:spPr>
          <a:xfrm rot="17913043">
            <a:off x="-557222" y="672550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44B6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1" name="Rechteck: obere Ecken abgerundet 10">
            <a:extLst>
              <a:ext uri="{FF2B5EF4-FFF2-40B4-BE49-F238E27FC236}">
                <a16:creationId xmlns:a16="http://schemas.microsoft.com/office/drawing/2014/main" id="{2F6C9008-8979-4003-A0C9-20156EE52D25}"/>
              </a:ext>
            </a:extLst>
          </p:cNvPr>
          <p:cNvSpPr/>
          <p:nvPr/>
        </p:nvSpPr>
        <p:spPr>
          <a:xfrm rot="14486957" flipV="1">
            <a:off x="2099502" y="6743656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D20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4" name="Rechteck: obere Ecken abgerundet 13">
            <a:extLst>
              <a:ext uri="{FF2B5EF4-FFF2-40B4-BE49-F238E27FC236}">
                <a16:creationId xmlns:a16="http://schemas.microsoft.com/office/drawing/2014/main" id="{B2BBBA16-8EEF-4BA4-8C9D-5E03B0C07824}"/>
              </a:ext>
            </a:extLst>
          </p:cNvPr>
          <p:cNvSpPr/>
          <p:nvPr/>
        </p:nvSpPr>
        <p:spPr>
          <a:xfrm rot="14486957" flipV="1">
            <a:off x="2099501" y="5867139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4B73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7" name="Rechteck: obere Ecken abgerundet 16">
            <a:extLst>
              <a:ext uri="{FF2B5EF4-FFF2-40B4-BE49-F238E27FC236}">
                <a16:creationId xmlns:a16="http://schemas.microsoft.com/office/drawing/2014/main" id="{90DBC617-9600-4BAF-B3CE-603E23121F67}"/>
              </a:ext>
            </a:extLst>
          </p:cNvPr>
          <p:cNvSpPr/>
          <p:nvPr/>
        </p:nvSpPr>
        <p:spPr>
          <a:xfrm rot="14486957" flipV="1">
            <a:off x="2099501" y="4983708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98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0" name="Rechteck: obere Ecken abgerundet 19">
            <a:extLst>
              <a:ext uri="{FF2B5EF4-FFF2-40B4-BE49-F238E27FC236}">
                <a16:creationId xmlns:a16="http://schemas.microsoft.com/office/drawing/2014/main" id="{8183F881-D4C8-47EA-963D-CF7263320885}"/>
              </a:ext>
            </a:extLst>
          </p:cNvPr>
          <p:cNvSpPr/>
          <p:nvPr/>
        </p:nvSpPr>
        <p:spPr>
          <a:xfrm rot="14486957" flipV="1">
            <a:off x="2099501" y="1469920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F97A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3" name="Rechteck: obere Ecken abgerundet 22">
            <a:extLst>
              <a:ext uri="{FF2B5EF4-FFF2-40B4-BE49-F238E27FC236}">
                <a16:creationId xmlns:a16="http://schemas.microsoft.com/office/drawing/2014/main" id="{46CF1BF1-0B0C-451B-892F-3D5860FA270D}"/>
              </a:ext>
            </a:extLst>
          </p:cNvPr>
          <p:cNvSpPr/>
          <p:nvPr/>
        </p:nvSpPr>
        <p:spPr>
          <a:xfrm rot="14486957" flipV="1">
            <a:off x="2099504" y="615399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44B6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6" name="Rechteck: obere Ecken abgerundet 25">
            <a:extLst>
              <a:ext uri="{FF2B5EF4-FFF2-40B4-BE49-F238E27FC236}">
                <a16:creationId xmlns:a16="http://schemas.microsoft.com/office/drawing/2014/main" id="{A4523A3D-BD1E-42CE-AC87-2CF7AE4B024B}"/>
              </a:ext>
            </a:extLst>
          </p:cNvPr>
          <p:cNvSpPr/>
          <p:nvPr/>
        </p:nvSpPr>
        <p:spPr>
          <a:xfrm rot="14486957" flipV="1">
            <a:off x="2099505" y="-158805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2408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7" name="Rechteck: obere Ecken abgerundet 26">
            <a:extLst>
              <a:ext uri="{FF2B5EF4-FFF2-40B4-BE49-F238E27FC236}">
                <a16:creationId xmlns:a16="http://schemas.microsoft.com/office/drawing/2014/main" id="{E0610721-90D1-44E9-8734-0C096C6B3D3B}"/>
              </a:ext>
            </a:extLst>
          </p:cNvPr>
          <p:cNvSpPr/>
          <p:nvPr/>
        </p:nvSpPr>
        <p:spPr>
          <a:xfrm rot="17913043">
            <a:off x="-557221" y="-101654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2408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0" name="Rechteck: obere Ecken abgerundet 9">
            <a:extLst>
              <a:ext uri="{FF2B5EF4-FFF2-40B4-BE49-F238E27FC236}">
                <a16:creationId xmlns:a16="http://schemas.microsoft.com/office/drawing/2014/main" id="{3DB56431-C2D3-460A-861E-04DD3869592F}"/>
              </a:ext>
            </a:extLst>
          </p:cNvPr>
          <p:cNvSpPr/>
          <p:nvPr/>
        </p:nvSpPr>
        <p:spPr>
          <a:xfrm rot="14486957" flipV="1">
            <a:off x="2099503" y="7644178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8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9ECF6E7-3706-486E-8C59-872CC000C6DB}"/>
              </a:ext>
            </a:extLst>
          </p:cNvPr>
          <p:cNvSpPr/>
          <p:nvPr/>
        </p:nvSpPr>
        <p:spPr>
          <a:xfrm rot="16200000">
            <a:off x="-4989095" y="2653934"/>
            <a:ext cx="12192000" cy="221381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29000">
                <a:schemeClr val="bg1"/>
              </a:gs>
              <a:gs pos="15000">
                <a:schemeClr val="bg1"/>
              </a:gs>
              <a:gs pos="85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blurRad="4064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7" name="Freihandform: Form 6">
            <a:hlinkClick r:id="rId2" action="ppaction://hlinksldjump"/>
            <a:extLst>
              <a:ext uri="{FF2B5EF4-FFF2-40B4-BE49-F238E27FC236}">
                <a16:creationId xmlns:a16="http://schemas.microsoft.com/office/drawing/2014/main" id="{D0775DDB-5AC9-4456-9649-7658D25F3C87}"/>
              </a:ext>
            </a:extLst>
          </p:cNvPr>
          <p:cNvSpPr/>
          <p:nvPr/>
        </p:nvSpPr>
        <p:spPr>
          <a:xfrm rot="16200000">
            <a:off x="469976" y="7491128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ECD655"/>
              </a:gs>
              <a:gs pos="29000">
                <a:srgbClr val="FBA420"/>
              </a:gs>
              <a:gs pos="15000">
                <a:srgbClr val="F0EB99"/>
              </a:gs>
              <a:gs pos="85000">
                <a:srgbClr val="FD8F00"/>
              </a:gs>
              <a:gs pos="100000">
                <a:srgbClr val="FD8F00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Forderungen</a:t>
            </a:r>
          </a:p>
        </p:txBody>
      </p:sp>
      <p:sp>
        <p:nvSpPr>
          <p:cNvPr id="13" name="Freihandform: Form 12">
            <a:hlinkClick r:id="rId3" action="ppaction://hlinksldjump"/>
            <a:extLst>
              <a:ext uri="{FF2B5EF4-FFF2-40B4-BE49-F238E27FC236}">
                <a16:creationId xmlns:a16="http://schemas.microsoft.com/office/drawing/2014/main" id="{AA48C981-213D-40DE-92AE-C1799650B410}"/>
              </a:ext>
            </a:extLst>
          </p:cNvPr>
          <p:cNvSpPr/>
          <p:nvPr/>
        </p:nvSpPr>
        <p:spPr>
          <a:xfrm rot="16200000">
            <a:off x="469975" y="6590605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E7DF59"/>
              </a:gs>
              <a:gs pos="29000">
                <a:srgbClr val="F4DA3A"/>
              </a:gs>
              <a:gs pos="15000">
                <a:srgbClr val="F1EB9D"/>
              </a:gs>
              <a:gs pos="85000">
                <a:srgbClr val="FDD201"/>
              </a:gs>
              <a:gs pos="100000">
                <a:srgbClr val="FDD20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Aktien</a:t>
            </a:r>
          </a:p>
        </p:txBody>
      </p:sp>
      <p:sp>
        <p:nvSpPr>
          <p:cNvPr id="16" name="Freihandform: Form 15">
            <a:hlinkClick r:id="rId4" action="ppaction://hlinksldjump"/>
            <a:extLst>
              <a:ext uri="{FF2B5EF4-FFF2-40B4-BE49-F238E27FC236}">
                <a16:creationId xmlns:a16="http://schemas.microsoft.com/office/drawing/2014/main" id="{C6FAEB6E-41A5-4948-8FCD-F6E0D873F8C7}"/>
              </a:ext>
            </a:extLst>
          </p:cNvPr>
          <p:cNvSpPr/>
          <p:nvPr/>
        </p:nvSpPr>
        <p:spPr>
          <a:xfrm rot="16200000">
            <a:off x="469974" y="5714088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CECD24"/>
              </a:gs>
              <a:gs pos="29000">
                <a:srgbClr val="AEC62A"/>
              </a:gs>
              <a:gs pos="15000">
                <a:srgbClr val="E7E384"/>
              </a:gs>
              <a:gs pos="85000">
                <a:srgbClr val="94B73B"/>
              </a:gs>
              <a:gs pos="100000">
                <a:srgbClr val="94B73B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Kredite</a:t>
            </a:r>
          </a:p>
        </p:txBody>
      </p:sp>
      <p:sp>
        <p:nvSpPr>
          <p:cNvPr id="19" name="Freihandform: Form 18">
            <a:hlinkClick r:id="rId5" action="ppaction://hlinksldjump"/>
            <a:extLst>
              <a:ext uri="{FF2B5EF4-FFF2-40B4-BE49-F238E27FC236}">
                <a16:creationId xmlns:a16="http://schemas.microsoft.com/office/drawing/2014/main" id="{052DF293-1A4B-4EB9-A37C-B2EB2471DF78}"/>
              </a:ext>
            </a:extLst>
          </p:cNvPr>
          <p:cNvSpPr/>
          <p:nvPr/>
        </p:nvSpPr>
        <p:spPr>
          <a:xfrm rot="16200000">
            <a:off x="469973" y="4830657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54A65F"/>
              </a:gs>
              <a:gs pos="29000">
                <a:srgbClr val="27A17A"/>
              </a:gs>
              <a:gs pos="15000">
                <a:srgbClr val="9FCDA7"/>
              </a:gs>
              <a:gs pos="85000">
                <a:srgbClr val="009899"/>
              </a:gs>
              <a:gs pos="100000">
                <a:srgbClr val="009899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Anlagen</a:t>
            </a:r>
          </a:p>
        </p:txBody>
      </p:sp>
      <p:sp>
        <p:nvSpPr>
          <p:cNvPr id="22" name="Freihandform: Form 21">
            <a:hlinkClick r:id="rId6" action="ppaction://hlinksldjump"/>
            <a:extLst>
              <a:ext uri="{FF2B5EF4-FFF2-40B4-BE49-F238E27FC236}">
                <a16:creationId xmlns:a16="http://schemas.microsoft.com/office/drawing/2014/main" id="{B447A152-5C94-496E-B5FE-2369BC9A8388}"/>
              </a:ext>
            </a:extLst>
          </p:cNvPr>
          <p:cNvSpPr/>
          <p:nvPr/>
        </p:nvSpPr>
        <p:spPr>
          <a:xfrm rot="16200000">
            <a:off x="469973" y="1316869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A2A69A"/>
              </a:gs>
              <a:gs pos="29000">
                <a:srgbClr val="8B9DA4"/>
              </a:gs>
              <a:gs pos="15000">
                <a:srgbClr val="C4C7C2"/>
              </a:gs>
              <a:gs pos="85000">
                <a:srgbClr val="7F97A1"/>
              </a:gs>
              <a:gs pos="100000">
                <a:srgbClr val="7F97A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Abschlüsse</a:t>
            </a:r>
          </a:p>
        </p:txBody>
      </p:sp>
      <p:sp>
        <p:nvSpPr>
          <p:cNvPr id="28" name="Freihandform: Form 27">
            <a:hlinkClick r:id="rId7" action="ppaction://hlinksldjump"/>
            <a:extLst>
              <a:ext uri="{FF2B5EF4-FFF2-40B4-BE49-F238E27FC236}">
                <a16:creationId xmlns:a16="http://schemas.microsoft.com/office/drawing/2014/main" id="{D33108E9-EAD3-4EC3-8D6E-B7AA18012904}"/>
              </a:ext>
            </a:extLst>
          </p:cNvPr>
          <p:cNvSpPr/>
          <p:nvPr/>
        </p:nvSpPr>
        <p:spPr>
          <a:xfrm rot="16200000">
            <a:off x="469977" y="-311856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BD4A80"/>
              </a:gs>
              <a:gs pos="29000">
                <a:srgbClr val="95417E"/>
              </a:gs>
              <a:gs pos="15000">
                <a:srgbClr val="DB88AD"/>
              </a:gs>
              <a:gs pos="85000">
                <a:srgbClr val="724082"/>
              </a:gs>
              <a:gs pos="100000">
                <a:srgbClr val="724082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dirty="0"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Einkauf</a:t>
            </a:r>
          </a:p>
        </p:txBody>
      </p:sp>
      <p:sp>
        <p:nvSpPr>
          <p:cNvPr id="25" name="Freihandform: Form 24">
            <a:hlinkClick r:id="rId8" action="ppaction://hlinksldjump"/>
            <a:extLst>
              <a:ext uri="{FF2B5EF4-FFF2-40B4-BE49-F238E27FC236}">
                <a16:creationId xmlns:a16="http://schemas.microsoft.com/office/drawing/2014/main" id="{75BC24CC-EE4A-46DA-A06A-4A62D07B53FC}"/>
              </a:ext>
            </a:extLst>
          </p:cNvPr>
          <p:cNvSpPr/>
          <p:nvPr/>
        </p:nvSpPr>
        <p:spPr>
          <a:xfrm rot="16200000">
            <a:off x="469976" y="462348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8A678C"/>
              </a:gs>
              <a:gs pos="29000">
                <a:srgbClr val="435478"/>
              </a:gs>
              <a:gs pos="15000">
                <a:srgbClr val="BC9EBC"/>
              </a:gs>
              <a:gs pos="85000">
                <a:srgbClr val="144B6C"/>
              </a:gs>
              <a:gs pos="100000">
                <a:srgbClr val="144B6C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Verkauf</a:t>
            </a:r>
          </a:p>
        </p:txBody>
      </p:sp>
      <p:grpSp>
        <p:nvGrpSpPr>
          <p:cNvPr id="35" name="!!">
            <a:extLst>
              <a:ext uri="{FF2B5EF4-FFF2-40B4-BE49-F238E27FC236}">
                <a16:creationId xmlns:a16="http://schemas.microsoft.com/office/drawing/2014/main" id="{951B79DF-585D-40BD-B480-48799BB65AF4}"/>
              </a:ext>
            </a:extLst>
          </p:cNvPr>
          <p:cNvGrpSpPr/>
          <p:nvPr/>
        </p:nvGrpSpPr>
        <p:grpSpPr>
          <a:xfrm>
            <a:off x="471946" y="3186410"/>
            <a:ext cx="1404822" cy="2078763"/>
            <a:chOff x="1062711" y="1637219"/>
            <a:chExt cx="1622465" cy="2093504"/>
          </a:xfrm>
          <a:solidFill>
            <a:srgbClr val="CFCFCF"/>
          </a:solidFill>
        </p:grpSpPr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D04D443A-D39B-4232-ACDD-293932839845}"/>
                </a:ext>
              </a:extLst>
            </p:cNvPr>
            <p:cNvSpPr/>
            <p:nvPr/>
          </p:nvSpPr>
          <p:spPr>
            <a:xfrm>
              <a:off x="1062711" y="1637219"/>
              <a:ext cx="1622465" cy="2093504"/>
            </a:xfrm>
            <a:custGeom>
              <a:avLst/>
              <a:gdLst>
                <a:gd name="connsiteX0" fmla="*/ 157013 w 1622465"/>
                <a:gd name="connsiteY0" fmla="*/ 314026 h 2093504"/>
                <a:gd name="connsiteX1" fmla="*/ 444870 w 1622465"/>
                <a:gd name="connsiteY1" fmla="*/ 314026 h 2093504"/>
                <a:gd name="connsiteX2" fmla="*/ 444870 w 1622465"/>
                <a:gd name="connsiteY2" fmla="*/ 471038 h 2093504"/>
                <a:gd name="connsiteX3" fmla="*/ 1177596 w 1622465"/>
                <a:gd name="connsiteY3" fmla="*/ 471038 h 2093504"/>
                <a:gd name="connsiteX4" fmla="*/ 1177596 w 1622465"/>
                <a:gd name="connsiteY4" fmla="*/ 314026 h 2093504"/>
                <a:gd name="connsiteX5" fmla="*/ 1465453 w 1622465"/>
                <a:gd name="connsiteY5" fmla="*/ 314026 h 2093504"/>
                <a:gd name="connsiteX6" fmla="*/ 1465453 w 1622465"/>
                <a:gd name="connsiteY6" fmla="*/ 1936491 h 2093504"/>
                <a:gd name="connsiteX7" fmla="*/ 157013 w 1622465"/>
                <a:gd name="connsiteY7" fmla="*/ 1936491 h 2093504"/>
                <a:gd name="connsiteX8" fmla="*/ 157013 w 1622465"/>
                <a:gd name="connsiteY8" fmla="*/ 314026 h 2093504"/>
                <a:gd name="connsiteX9" fmla="*/ 813850 w 1622465"/>
                <a:gd name="connsiteY9" fmla="*/ 104675 h 2093504"/>
                <a:gd name="connsiteX10" fmla="*/ 889739 w 1622465"/>
                <a:gd name="connsiteY10" fmla="*/ 183182 h 2093504"/>
                <a:gd name="connsiteX11" fmla="*/ 811233 w 1622465"/>
                <a:gd name="connsiteY11" fmla="*/ 261688 h 2093504"/>
                <a:gd name="connsiteX12" fmla="*/ 732726 w 1622465"/>
                <a:gd name="connsiteY12" fmla="*/ 183182 h 2093504"/>
                <a:gd name="connsiteX13" fmla="*/ 813850 w 1622465"/>
                <a:gd name="connsiteY13" fmla="*/ 104675 h 2093504"/>
                <a:gd name="connsiteX14" fmla="*/ 0 w 1622465"/>
                <a:gd name="connsiteY14" fmla="*/ 261688 h 2093504"/>
                <a:gd name="connsiteX15" fmla="*/ 0 w 1622465"/>
                <a:gd name="connsiteY15" fmla="*/ 1988829 h 2093504"/>
                <a:gd name="connsiteX16" fmla="*/ 104675 w 1622465"/>
                <a:gd name="connsiteY16" fmla="*/ 2093504 h 2093504"/>
                <a:gd name="connsiteX17" fmla="*/ 1517791 w 1622465"/>
                <a:gd name="connsiteY17" fmla="*/ 2093504 h 2093504"/>
                <a:gd name="connsiteX18" fmla="*/ 1622466 w 1622465"/>
                <a:gd name="connsiteY18" fmla="*/ 1988829 h 2093504"/>
                <a:gd name="connsiteX19" fmla="*/ 1622466 w 1622465"/>
                <a:gd name="connsiteY19" fmla="*/ 261688 h 2093504"/>
                <a:gd name="connsiteX20" fmla="*/ 1517791 w 1622465"/>
                <a:gd name="connsiteY20" fmla="*/ 157013 h 2093504"/>
                <a:gd name="connsiteX21" fmla="*/ 1072921 w 1622465"/>
                <a:gd name="connsiteY21" fmla="*/ 157013 h 2093504"/>
                <a:gd name="connsiteX22" fmla="*/ 1072921 w 1622465"/>
                <a:gd name="connsiteY22" fmla="*/ 104675 h 2093504"/>
                <a:gd name="connsiteX23" fmla="*/ 968246 w 1622465"/>
                <a:gd name="connsiteY23" fmla="*/ 0 h 2093504"/>
                <a:gd name="connsiteX24" fmla="*/ 654220 w 1622465"/>
                <a:gd name="connsiteY24" fmla="*/ 0 h 2093504"/>
                <a:gd name="connsiteX25" fmla="*/ 549545 w 1622465"/>
                <a:gd name="connsiteY25" fmla="*/ 104675 h 2093504"/>
                <a:gd name="connsiteX26" fmla="*/ 549545 w 1622465"/>
                <a:gd name="connsiteY26" fmla="*/ 157013 h 2093504"/>
                <a:gd name="connsiteX27" fmla="*/ 104675 w 1622465"/>
                <a:gd name="connsiteY27" fmla="*/ 157013 h 2093504"/>
                <a:gd name="connsiteX28" fmla="*/ 0 w 1622465"/>
                <a:gd name="connsiteY28" fmla="*/ 261688 h 209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622465" h="2093504" fill="none" extrusionOk="0">
                  <a:moveTo>
                    <a:pt x="157013" y="314026"/>
                  </a:moveTo>
                  <a:cubicBezTo>
                    <a:pt x="249108" y="294983"/>
                    <a:pt x="403774" y="338981"/>
                    <a:pt x="444870" y="314026"/>
                  </a:cubicBezTo>
                  <a:cubicBezTo>
                    <a:pt x="452118" y="354814"/>
                    <a:pt x="436163" y="401738"/>
                    <a:pt x="444870" y="471038"/>
                  </a:cubicBezTo>
                  <a:cubicBezTo>
                    <a:pt x="794222" y="414075"/>
                    <a:pt x="844798" y="518057"/>
                    <a:pt x="1177596" y="471038"/>
                  </a:cubicBezTo>
                  <a:cubicBezTo>
                    <a:pt x="1174673" y="444191"/>
                    <a:pt x="1191323" y="339225"/>
                    <a:pt x="1177596" y="314026"/>
                  </a:cubicBezTo>
                  <a:cubicBezTo>
                    <a:pt x="1216469" y="301743"/>
                    <a:pt x="1413884" y="293269"/>
                    <a:pt x="1465453" y="314026"/>
                  </a:cubicBezTo>
                  <a:cubicBezTo>
                    <a:pt x="1461478" y="1054391"/>
                    <a:pt x="1565165" y="1690133"/>
                    <a:pt x="1465453" y="1936491"/>
                  </a:cubicBezTo>
                  <a:cubicBezTo>
                    <a:pt x="1301784" y="1989859"/>
                    <a:pt x="525033" y="1833748"/>
                    <a:pt x="157013" y="1936491"/>
                  </a:cubicBezTo>
                  <a:cubicBezTo>
                    <a:pt x="63289" y="1667587"/>
                    <a:pt x="70351" y="591598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7641" y="104927"/>
                    <a:pt x="886749" y="143383"/>
                    <a:pt x="889739" y="183182"/>
                  </a:cubicBezTo>
                  <a:cubicBezTo>
                    <a:pt x="895028" y="228475"/>
                    <a:pt x="863139" y="259554"/>
                    <a:pt x="811233" y="261688"/>
                  </a:cubicBezTo>
                  <a:cubicBezTo>
                    <a:pt x="764497" y="259414"/>
                    <a:pt x="726693" y="231077"/>
                    <a:pt x="732726" y="183182"/>
                  </a:cubicBezTo>
                  <a:cubicBezTo>
                    <a:pt x="729620" y="137396"/>
                    <a:pt x="770018" y="100975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4963" y="696823"/>
                    <a:pt x="91821" y="1532562"/>
                    <a:pt x="0" y="1988829"/>
                  </a:cubicBezTo>
                  <a:cubicBezTo>
                    <a:pt x="-6818" y="2046350"/>
                    <a:pt x="48557" y="2086476"/>
                    <a:pt x="104675" y="2093504"/>
                  </a:cubicBezTo>
                  <a:cubicBezTo>
                    <a:pt x="370157" y="1969427"/>
                    <a:pt x="1260075" y="2157544"/>
                    <a:pt x="1517791" y="2093504"/>
                  </a:cubicBezTo>
                  <a:cubicBezTo>
                    <a:pt x="1573912" y="2092863"/>
                    <a:pt x="1632341" y="2051187"/>
                    <a:pt x="1622466" y="1988829"/>
                  </a:cubicBezTo>
                  <a:cubicBezTo>
                    <a:pt x="1703591" y="1247067"/>
                    <a:pt x="1541643" y="499739"/>
                    <a:pt x="1622466" y="261688"/>
                  </a:cubicBezTo>
                  <a:cubicBezTo>
                    <a:pt x="1621486" y="203749"/>
                    <a:pt x="1582257" y="158389"/>
                    <a:pt x="1517791" y="157013"/>
                  </a:cubicBezTo>
                  <a:cubicBezTo>
                    <a:pt x="1472919" y="139701"/>
                    <a:pt x="1158659" y="174385"/>
                    <a:pt x="1072921" y="157013"/>
                  </a:cubicBezTo>
                  <a:cubicBezTo>
                    <a:pt x="1072585" y="143877"/>
                    <a:pt x="1077491" y="121421"/>
                    <a:pt x="1072921" y="104675"/>
                  </a:cubicBezTo>
                  <a:cubicBezTo>
                    <a:pt x="1073707" y="47766"/>
                    <a:pt x="1029375" y="-923"/>
                    <a:pt x="968246" y="0"/>
                  </a:cubicBezTo>
                  <a:cubicBezTo>
                    <a:pt x="867883" y="2541"/>
                    <a:pt x="749075" y="-7934"/>
                    <a:pt x="654220" y="0"/>
                  </a:cubicBezTo>
                  <a:cubicBezTo>
                    <a:pt x="588983" y="-7886"/>
                    <a:pt x="549983" y="46271"/>
                    <a:pt x="549545" y="104675"/>
                  </a:cubicBezTo>
                  <a:cubicBezTo>
                    <a:pt x="553829" y="130024"/>
                    <a:pt x="553814" y="131178"/>
                    <a:pt x="549545" y="157013"/>
                  </a:cubicBezTo>
                  <a:cubicBezTo>
                    <a:pt x="329757" y="185491"/>
                    <a:pt x="159063" y="124554"/>
                    <a:pt x="104675" y="157013"/>
                  </a:cubicBezTo>
                  <a:cubicBezTo>
                    <a:pt x="47148" y="146477"/>
                    <a:pt x="-1391" y="195130"/>
                    <a:pt x="0" y="261688"/>
                  </a:cubicBezTo>
                  <a:close/>
                </a:path>
                <a:path w="1622465" h="2093504" stroke="0" extrusionOk="0">
                  <a:moveTo>
                    <a:pt x="157013" y="314026"/>
                  </a:moveTo>
                  <a:cubicBezTo>
                    <a:pt x="258654" y="305277"/>
                    <a:pt x="348360" y="323613"/>
                    <a:pt x="444870" y="314026"/>
                  </a:cubicBezTo>
                  <a:cubicBezTo>
                    <a:pt x="447945" y="377894"/>
                    <a:pt x="431697" y="408217"/>
                    <a:pt x="444870" y="471038"/>
                  </a:cubicBezTo>
                  <a:cubicBezTo>
                    <a:pt x="710653" y="415146"/>
                    <a:pt x="874533" y="490088"/>
                    <a:pt x="1177596" y="471038"/>
                  </a:cubicBezTo>
                  <a:cubicBezTo>
                    <a:pt x="1173023" y="424344"/>
                    <a:pt x="1166312" y="368249"/>
                    <a:pt x="1177596" y="314026"/>
                  </a:cubicBezTo>
                  <a:cubicBezTo>
                    <a:pt x="1268470" y="313221"/>
                    <a:pt x="1353014" y="289829"/>
                    <a:pt x="1465453" y="314026"/>
                  </a:cubicBezTo>
                  <a:cubicBezTo>
                    <a:pt x="1456657" y="605252"/>
                    <a:pt x="1467801" y="1289382"/>
                    <a:pt x="1465453" y="1936491"/>
                  </a:cubicBezTo>
                  <a:cubicBezTo>
                    <a:pt x="1124211" y="2042847"/>
                    <a:pt x="674821" y="1834582"/>
                    <a:pt x="157013" y="1936491"/>
                  </a:cubicBezTo>
                  <a:cubicBezTo>
                    <a:pt x="225063" y="1486851"/>
                    <a:pt x="148330" y="563016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5229" y="108259"/>
                    <a:pt x="892406" y="142232"/>
                    <a:pt x="889739" y="183182"/>
                  </a:cubicBezTo>
                  <a:cubicBezTo>
                    <a:pt x="889932" y="228504"/>
                    <a:pt x="860962" y="254960"/>
                    <a:pt x="811233" y="261688"/>
                  </a:cubicBezTo>
                  <a:cubicBezTo>
                    <a:pt x="770784" y="263696"/>
                    <a:pt x="737562" y="226403"/>
                    <a:pt x="732726" y="183182"/>
                  </a:cubicBezTo>
                  <a:cubicBezTo>
                    <a:pt x="732069" y="138592"/>
                    <a:pt x="771074" y="100661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34872" y="813710"/>
                    <a:pt x="26901" y="1159473"/>
                    <a:pt x="0" y="1988829"/>
                  </a:cubicBezTo>
                  <a:cubicBezTo>
                    <a:pt x="6127" y="2040868"/>
                    <a:pt x="43169" y="2101595"/>
                    <a:pt x="104675" y="2093504"/>
                  </a:cubicBezTo>
                  <a:cubicBezTo>
                    <a:pt x="422072" y="2003255"/>
                    <a:pt x="1102333" y="1981140"/>
                    <a:pt x="1517791" y="2093504"/>
                  </a:cubicBezTo>
                  <a:cubicBezTo>
                    <a:pt x="1568466" y="2097467"/>
                    <a:pt x="1624430" y="2045441"/>
                    <a:pt x="1622466" y="1988829"/>
                  </a:cubicBezTo>
                  <a:cubicBezTo>
                    <a:pt x="1652154" y="1182429"/>
                    <a:pt x="1688027" y="740515"/>
                    <a:pt x="1622466" y="261688"/>
                  </a:cubicBezTo>
                  <a:cubicBezTo>
                    <a:pt x="1619013" y="193921"/>
                    <a:pt x="1578363" y="157125"/>
                    <a:pt x="1517791" y="157013"/>
                  </a:cubicBezTo>
                  <a:cubicBezTo>
                    <a:pt x="1460633" y="125202"/>
                    <a:pt x="1219083" y="139908"/>
                    <a:pt x="1072921" y="157013"/>
                  </a:cubicBezTo>
                  <a:cubicBezTo>
                    <a:pt x="1074442" y="141753"/>
                    <a:pt x="1073293" y="111467"/>
                    <a:pt x="1072921" y="104675"/>
                  </a:cubicBezTo>
                  <a:cubicBezTo>
                    <a:pt x="1070123" y="42807"/>
                    <a:pt x="1028203" y="10795"/>
                    <a:pt x="968246" y="0"/>
                  </a:cubicBezTo>
                  <a:cubicBezTo>
                    <a:pt x="919575" y="9051"/>
                    <a:pt x="788280" y="-3364"/>
                    <a:pt x="654220" y="0"/>
                  </a:cubicBezTo>
                  <a:cubicBezTo>
                    <a:pt x="592540" y="-9500"/>
                    <a:pt x="541274" y="45109"/>
                    <a:pt x="549545" y="104675"/>
                  </a:cubicBezTo>
                  <a:cubicBezTo>
                    <a:pt x="553561" y="112542"/>
                    <a:pt x="554208" y="138322"/>
                    <a:pt x="549545" y="157013"/>
                  </a:cubicBezTo>
                  <a:cubicBezTo>
                    <a:pt x="338005" y="170446"/>
                    <a:pt x="211952" y="134653"/>
                    <a:pt x="104675" y="157013"/>
                  </a:cubicBezTo>
                  <a:cubicBezTo>
                    <a:pt x="42333" y="155254"/>
                    <a:pt x="855" y="204811"/>
                    <a:pt x="0" y="261688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265478509">
                    <a:custGeom>
                      <a:avLst/>
                      <a:gdLst>
                        <a:gd name="connsiteX0" fmla="*/ 157013 w 1622465"/>
                        <a:gd name="connsiteY0" fmla="*/ 314026 h 2093504"/>
                        <a:gd name="connsiteX1" fmla="*/ 444870 w 1622465"/>
                        <a:gd name="connsiteY1" fmla="*/ 314026 h 2093504"/>
                        <a:gd name="connsiteX2" fmla="*/ 444870 w 1622465"/>
                        <a:gd name="connsiteY2" fmla="*/ 471038 h 2093504"/>
                        <a:gd name="connsiteX3" fmla="*/ 1177596 w 1622465"/>
                        <a:gd name="connsiteY3" fmla="*/ 471038 h 2093504"/>
                        <a:gd name="connsiteX4" fmla="*/ 1177596 w 1622465"/>
                        <a:gd name="connsiteY4" fmla="*/ 314026 h 2093504"/>
                        <a:gd name="connsiteX5" fmla="*/ 1465453 w 1622465"/>
                        <a:gd name="connsiteY5" fmla="*/ 314026 h 2093504"/>
                        <a:gd name="connsiteX6" fmla="*/ 1465453 w 1622465"/>
                        <a:gd name="connsiteY6" fmla="*/ 1936491 h 2093504"/>
                        <a:gd name="connsiteX7" fmla="*/ 157013 w 1622465"/>
                        <a:gd name="connsiteY7" fmla="*/ 1936491 h 2093504"/>
                        <a:gd name="connsiteX8" fmla="*/ 157013 w 1622465"/>
                        <a:gd name="connsiteY8" fmla="*/ 314026 h 2093504"/>
                        <a:gd name="connsiteX9" fmla="*/ 813850 w 1622465"/>
                        <a:gd name="connsiteY9" fmla="*/ 104675 h 2093504"/>
                        <a:gd name="connsiteX10" fmla="*/ 889739 w 1622465"/>
                        <a:gd name="connsiteY10" fmla="*/ 183182 h 2093504"/>
                        <a:gd name="connsiteX11" fmla="*/ 811233 w 1622465"/>
                        <a:gd name="connsiteY11" fmla="*/ 261688 h 2093504"/>
                        <a:gd name="connsiteX12" fmla="*/ 732726 w 1622465"/>
                        <a:gd name="connsiteY12" fmla="*/ 183182 h 2093504"/>
                        <a:gd name="connsiteX13" fmla="*/ 813850 w 1622465"/>
                        <a:gd name="connsiteY13" fmla="*/ 104675 h 2093504"/>
                        <a:gd name="connsiteX14" fmla="*/ 0 w 1622465"/>
                        <a:gd name="connsiteY14" fmla="*/ 261688 h 2093504"/>
                        <a:gd name="connsiteX15" fmla="*/ 0 w 1622465"/>
                        <a:gd name="connsiteY15" fmla="*/ 1988829 h 2093504"/>
                        <a:gd name="connsiteX16" fmla="*/ 104675 w 1622465"/>
                        <a:gd name="connsiteY16" fmla="*/ 2093504 h 2093504"/>
                        <a:gd name="connsiteX17" fmla="*/ 1517791 w 1622465"/>
                        <a:gd name="connsiteY17" fmla="*/ 2093504 h 2093504"/>
                        <a:gd name="connsiteX18" fmla="*/ 1622466 w 1622465"/>
                        <a:gd name="connsiteY18" fmla="*/ 1988829 h 2093504"/>
                        <a:gd name="connsiteX19" fmla="*/ 1622466 w 1622465"/>
                        <a:gd name="connsiteY19" fmla="*/ 261688 h 2093504"/>
                        <a:gd name="connsiteX20" fmla="*/ 1517791 w 1622465"/>
                        <a:gd name="connsiteY20" fmla="*/ 157013 h 2093504"/>
                        <a:gd name="connsiteX21" fmla="*/ 1072921 w 1622465"/>
                        <a:gd name="connsiteY21" fmla="*/ 157013 h 2093504"/>
                        <a:gd name="connsiteX22" fmla="*/ 1072921 w 1622465"/>
                        <a:gd name="connsiteY22" fmla="*/ 104675 h 2093504"/>
                        <a:gd name="connsiteX23" fmla="*/ 968246 w 1622465"/>
                        <a:gd name="connsiteY23" fmla="*/ 0 h 2093504"/>
                        <a:gd name="connsiteX24" fmla="*/ 654220 w 1622465"/>
                        <a:gd name="connsiteY24" fmla="*/ 0 h 2093504"/>
                        <a:gd name="connsiteX25" fmla="*/ 549545 w 1622465"/>
                        <a:gd name="connsiteY25" fmla="*/ 104675 h 2093504"/>
                        <a:gd name="connsiteX26" fmla="*/ 549545 w 1622465"/>
                        <a:gd name="connsiteY26" fmla="*/ 157013 h 2093504"/>
                        <a:gd name="connsiteX27" fmla="*/ 104675 w 1622465"/>
                        <a:gd name="connsiteY27" fmla="*/ 157013 h 2093504"/>
                        <a:gd name="connsiteX28" fmla="*/ 0 w 1622465"/>
                        <a:gd name="connsiteY28" fmla="*/ 261688 h 2093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622465" h="2093504">
                          <a:moveTo>
                            <a:pt x="157013" y="314026"/>
                          </a:moveTo>
                          <a:lnTo>
                            <a:pt x="444870" y="314026"/>
                          </a:lnTo>
                          <a:lnTo>
                            <a:pt x="444870" y="471038"/>
                          </a:lnTo>
                          <a:lnTo>
                            <a:pt x="1177596" y="471038"/>
                          </a:lnTo>
                          <a:lnTo>
                            <a:pt x="1177596" y="314026"/>
                          </a:lnTo>
                          <a:lnTo>
                            <a:pt x="1465453" y="314026"/>
                          </a:lnTo>
                          <a:lnTo>
                            <a:pt x="1465453" y="1936491"/>
                          </a:lnTo>
                          <a:lnTo>
                            <a:pt x="157013" y="1936491"/>
                          </a:lnTo>
                          <a:lnTo>
                            <a:pt x="157013" y="314026"/>
                          </a:lnTo>
                          <a:close/>
                          <a:moveTo>
                            <a:pt x="813850" y="104675"/>
                          </a:moveTo>
                          <a:cubicBezTo>
                            <a:pt x="855720" y="104675"/>
                            <a:pt x="889739" y="141312"/>
                            <a:pt x="889739" y="183182"/>
                          </a:cubicBezTo>
                          <a:cubicBezTo>
                            <a:pt x="889739" y="227669"/>
                            <a:pt x="855720" y="261688"/>
                            <a:pt x="811233" y="261688"/>
                          </a:cubicBezTo>
                          <a:cubicBezTo>
                            <a:pt x="766746" y="261688"/>
                            <a:pt x="732726" y="227669"/>
                            <a:pt x="732726" y="183182"/>
                          </a:cubicBezTo>
                          <a:cubicBezTo>
                            <a:pt x="732726" y="138695"/>
                            <a:pt x="766746" y="104675"/>
                            <a:pt x="813850" y="104675"/>
                          </a:cubicBezTo>
                          <a:close/>
                          <a:moveTo>
                            <a:pt x="0" y="261688"/>
                          </a:moveTo>
                          <a:lnTo>
                            <a:pt x="0" y="1988829"/>
                          </a:lnTo>
                          <a:cubicBezTo>
                            <a:pt x="0" y="2046400"/>
                            <a:pt x="47104" y="2093504"/>
                            <a:pt x="104675" y="2093504"/>
                          </a:cubicBezTo>
                          <a:lnTo>
                            <a:pt x="1517791" y="2093504"/>
                          </a:lnTo>
                          <a:cubicBezTo>
                            <a:pt x="1575362" y="2093504"/>
                            <a:pt x="1622466" y="2046400"/>
                            <a:pt x="1622466" y="1988829"/>
                          </a:cubicBezTo>
                          <a:lnTo>
                            <a:pt x="1622466" y="261688"/>
                          </a:lnTo>
                          <a:cubicBezTo>
                            <a:pt x="1622466" y="204117"/>
                            <a:pt x="1575362" y="157013"/>
                            <a:pt x="1517791" y="157013"/>
                          </a:cubicBezTo>
                          <a:lnTo>
                            <a:pt x="1072921" y="157013"/>
                          </a:lnTo>
                          <a:lnTo>
                            <a:pt x="1072921" y="104675"/>
                          </a:lnTo>
                          <a:cubicBezTo>
                            <a:pt x="1072921" y="47104"/>
                            <a:pt x="1025817" y="0"/>
                            <a:pt x="968246" y="0"/>
                          </a:cubicBezTo>
                          <a:lnTo>
                            <a:pt x="654220" y="0"/>
                          </a:lnTo>
                          <a:cubicBezTo>
                            <a:pt x="596649" y="0"/>
                            <a:pt x="549545" y="47104"/>
                            <a:pt x="549545" y="104675"/>
                          </a:cubicBezTo>
                          <a:lnTo>
                            <a:pt x="549545" y="157013"/>
                          </a:lnTo>
                          <a:lnTo>
                            <a:pt x="104675" y="157013"/>
                          </a:lnTo>
                          <a:cubicBezTo>
                            <a:pt x="47104" y="157013"/>
                            <a:pt x="0" y="204117"/>
                            <a:pt x="0" y="26168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254AAD89-9D2D-45A1-A875-2A47ECF2F7AC}"/>
                </a:ext>
              </a:extLst>
            </p:cNvPr>
            <p:cNvSpPr/>
            <p:nvPr/>
          </p:nvSpPr>
          <p:spPr>
            <a:xfrm>
              <a:off x="1376737" y="2317608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63903" y="-20651"/>
                    <a:pt x="243232" y="23737"/>
                    <a:pt x="444870" y="0"/>
                  </a:cubicBezTo>
                  <a:cubicBezTo>
                    <a:pt x="444834" y="39103"/>
                    <a:pt x="439437" y="76834"/>
                    <a:pt x="444870" y="104675"/>
                  </a:cubicBezTo>
                  <a:cubicBezTo>
                    <a:pt x="376008" y="110393"/>
                    <a:pt x="158164" y="131674"/>
                    <a:pt x="0" y="104675"/>
                  </a:cubicBezTo>
                  <a:cubicBezTo>
                    <a:pt x="4708" y="53163"/>
                    <a:pt x="192" y="18301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33513" y="12591"/>
                    <a:pt x="360519" y="22829"/>
                    <a:pt x="444870" y="0"/>
                  </a:cubicBezTo>
                  <a:cubicBezTo>
                    <a:pt x="453716" y="45439"/>
                    <a:pt x="447652" y="92879"/>
                    <a:pt x="444870" y="104675"/>
                  </a:cubicBezTo>
                  <a:cubicBezTo>
                    <a:pt x="367439" y="129084"/>
                    <a:pt x="204492" y="76735"/>
                    <a:pt x="0" y="104675"/>
                  </a:cubicBezTo>
                  <a:cubicBezTo>
                    <a:pt x="4865" y="91809"/>
                    <a:pt x="-6529" y="34279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34519420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BC42EFE4-7AE6-4952-B611-A87520FADE86}"/>
                </a:ext>
              </a:extLst>
            </p:cNvPr>
            <p:cNvSpPr/>
            <p:nvPr/>
          </p:nvSpPr>
          <p:spPr>
            <a:xfrm>
              <a:off x="1376737" y="2631633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64537" y="38559"/>
                    <a:pt x="287805" y="19579"/>
                    <a:pt x="444870" y="0"/>
                  </a:cubicBezTo>
                  <a:cubicBezTo>
                    <a:pt x="446202" y="34664"/>
                    <a:pt x="447389" y="82069"/>
                    <a:pt x="444870" y="104675"/>
                  </a:cubicBezTo>
                  <a:cubicBezTo>
                    <a:pt x="336892" y="98152"/>
                    <a:pt x="93418" y="132781"/>
                    <a:pt x="0" y="104675"/>
                  </a:cubicBezTo>
                  <a:cubicBezTo>
                    <a:pt x="-2956" y="89200"/>
                    <a:pt x="-3036" y="13606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69400" y="3451"/>
                    <a:pt x="388440" y="-8675"/>
                    <a:pt x="444870" y="0"/>
                  </a:cubicBezTo>
                  <a:cubicBezTo>
                    <a:pt x="447370" y="11556"/>
                    <a:pt x="438421" y="62370"/>
                    <a:pt x="444870" y="104675"/>
                  </a:cubicBezTo>
                  <a:cubicBezTo>
                    <a:pt x="313090" y="114335"/>
                    <a:pt x="143906" y="80787"/>
                    <a:pt x="0" y="104675"/>
                  </a:cubicBezTo>
                  <a:cubicBezTo>
                    <a:pt x="7026" y="76980"/>
                    <a:pt x="3354" y="47542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54952573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DBAD7DFA-DBCA-437D-953E-EF4A89F3CE53}"/>
                </a:ext>
              </a:extLst>
            </p:cNvPr>
            <p:cNvSpPr/>
            <p:nvPr/>
          </p:nvSpPr>
          <p:spPr>
            <a:xfrm>
              <a:off x="1376737" y="2945659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30531" y="31005"/>
                    <a:pt x="378936" y="-31459"/>
                    <a:pt x="444870" y="0"/>
                  </a:cubicBezTo>
                  <a:cubicBezTo>
                    <a:pt x="446722" y="11277"/>
                    <a:pt x="444622" y="59205"/>
                    <a:pt x="444870" y="104675"/>
                  </a:cubicBezTo>
                  <a:cubicBezTo>
                    <a:pt x="248946" y="123203"/>
                    <a:pt x="92598" y="138199"/>
                    <a:pt x="0" y="104675"/>
                  </a:cubicBezTo>
                  <a:cubicBezTo>
                    <a:pt x="9335" y="78827"/>
                    <a:pt x="5810" y="11783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24260" y="25284"/>
                    <a:pt x="350175" y="33172"/>
                    <a:pt x="444870" y="0"/>
                  </a:cubicBezTo>
                  <a:cubicBezTo>
                    <a:pt x="446026" y="36400"/>
                    <a:pt x="436603" y="62700"/>
                    <a:pt x="444870" y="104675"/>
                  </a:cubicBezTo>
                  <a:cubicBezTo>
                    <a:pt x="382732" y="117708"/>
                    <a:pt x="186406" y="105729"/>
                    <a:pt x="0" y="104675"/>
                  </a:cubicBezTo>
                  <a:cubicBezTo>
                    <a:pt x="3707" y="67516"/>
                    <a:pt x="-7835" y="30628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888252029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AD7FAF63-9D7B-4185-884D-96D456D04555}"/>
                </a:ext>
              </a:extLst>
            </p:cNvPr>
            <p:cNvSpPr/>
            <p:nvPr/>
          </p:nvSpPr>
          <p:spPr>
            <a:xfrm>
              <a:off x="1376737" y="3259685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80251" y="1962"/>
                    <a:pt x="287611" y="-37632"/>
                    <a:pt x="444870" y="0"/>
                  </a:cubicBezTo>
                  <a:cubicBezTo>
                    <a:pt x="445744" y="23004"/>
                    <a:pt x="448404" y="87104"/>
                    <a:pt x="444870" y="104675"/>
                  </a:cubicBezTo>
                  <a:cubicBezTo>
                    <a:pt x="381810" y="109303"/>
                    <a:pt x="166996" y="69323"/>
                    <a:pt x="0" y="104675"/>
                  </a:cubicBezTo>
                  <a:cubicBezTo>
                    <a:pt x="-7541" y="70654"/>
                    <a:pt x="-8853" y="45100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83639" y="19373"/>
                    <a:pt x="382605" y="33482"/>
                    <a:pt x="444870" y="0"/>
                  </a:cubicBezTo>
                  <a:cubicBezTo>
                    <a:pt x="452959" y="22259"/>
                    <a:pt x="436784" y="70882"/>
                    <a:pt x="444870" y="104675"/>
                  </a:cubicBezTo>
                  <a:cubicBezTo>
                    <a:pt x="378592" y="89543"/>
                    <a:pt x="212755" y="78983"/>
                    <a:pt x="0" y="104675"/>
                  </a:cubicBezTo>
                  <a:cubicBezTo>
                    <a:pt x="4717" y="57005"/>
                    <a:pt x="-1269" y="44841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017881424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321DE3D6-2499-45E8-AF80-229F743492D6}"/>
                </a:ext>
              </a:extLst>
            </p:cNvPr>
            <p:cNvSpPr/>
            <p:nvPr/>
          </p:nvSpPr>
          <p:spPr>
            <a:xfrm>
              <a:off x="2002171" y="2205082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9534" y="153199"/>
                    <a:pt x="36278" y="126907"/>
                    <a:pt x="54954" y="104675"/>
                  </a:cubicBezTo>
                  <a:cubicBezTo>
                    <a:pt x="75269" y="125546"/>
                    <a:pt x="114309" y="165036"/>
                    <a:pt x="122993" y="172714"/>
                  </a:cubicBezTo>
                  <a:cubicBezTo>
                    <a:pt x="157409" y="154491"/>
                    <a:pt x="243486" y="50433"/>
                    <a:pt x="295707" y="0"/>
                  </a:cubicBezTo>
                  <a:cubicBezTo>
                    <a:pt x="306521" y="3359"/>
                    <a:pt x="328563" y="31131"/>
                    <a:pt x="350662" y="54954"/>
                  </a:cubicBezTo>
                  <a:cubicBezTo>
                    <a:pt x="276262" y="114785"/>
                    <a:pt x="216654" y="174726"/>
                    <a:pt x="122993" y="282623"/>
                  </a:cubicBezTo>
                  <a:cubicBezTo>
                    <a:pt x="90124" y="251499"/>
                    <a:pt x="46828" y="204750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27715" y="134671"/>
                    <a:pt x="39401" y="110823"/>
                    <a:pt x="54954" y="104675"/>
                  </a:cubicBezTo>
                  <a:cubicBezTo>
                    <a:pt x="87791" y="127559"/>
                    <a:pt x="104436" y="151326"/>
                    <a:pt x="122993" y="172714"/>
                  </a:cubicBezTo>
                  <a:cubicBezTo>
                    <a:pt x="148425" y="142280"/>
                    <a:pt x="230271" y="36881"/>
                    <a:pt x="295707" y="0"/>
                  </a:cubicBezTo>
                  <a:cubicBezTo>
                    <a:pt x="309933" y="12127"/>
                    <a:pt x="329846" y="34113"/>
                    <a:pt x="350662" y="54954"/>
                  </a:cubicBezTo>
                  <a:cubicBezTo>
                    <a:pt x="275936" y="137230"/>
                    <a:pt x="212596" y="203085"/>
                    <a:pt x="122993" y="282623"/>
                  </a:cubicBezTo>
                  <a:cubicBezTo>
                    <a:pt x="75751" y="251494"/>
                    <a:pt x="17062" y="187772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668530790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4A81597A-083F-46AF-AE7D-5CAB9923F918}"/>
                </a:ext>
              </a:extLst>
            </p:cNvPr>
            <p:cNvSpPr/>
            <p:nvPr/>
          </p:nvSpPr>
          <p:spPr>
            <a:xfrm>
              <a:off x="2002171" y="2519108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0647" y="154249"/>
                    <a:pt x="34109" y="123936"/>
                    <a:pt x="54954" y="104675"/>
                  </a:cubicBezTo>
                  <a:cubicBezTo>
                    <a:pt x="90032" y="131963"/>
                    <a:pt x="92117" y="152557"/>
                    <a:pt x="122993" y="172714"/>
                  </a:cubicBezTo>
                  <a:cubicBezTo>
                    <a:pt x="163052" y="156275"/>
                    <a:pt x="219047" y="53221"/>
                    <a:pt x="295707" y="0"/>
                  </a:cubicBezTo>
                  <a:cubicBezTo>
                    <a:pt x="309264" y="18594"/>
                    <a:pt x="332761" y="32645"/>
                    <a:pt x="350662" y="54954"/>
                  </a:cubicBezTo>
                  <a:cubicBezTo>
                    <a:pt x="237921" y="133910"/>
                    <a:pt x="216504" y="155538"/>
                    <a:pt x="122993" y="282623"/>
                  </a:cubicBezTo>
                  <a:cubicBezTo>
                    <a:pt x="106590" y="268272"/>
                    <a:pt x="14492" y="170856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2665" y="155694"/>
                    <a:pt x="38930" y="130451"/>
                    <a:pt x="54954" y="104675"/>
                  </a:cubicBezTo>
                  <a:cubicBezTo>
                    <a:pt x="86361" y="131105"/>
                    <a:pt x="93055" y="142260"/>
                    <a:pt x="122993" y="172714"/>
                  </a:cubicBezTo>
                  <a:cubicBezTo>
                    <a:pt x="173484" y="99079"/>
                    <a:pt x="269202" y="27672"/>
                    <a:pt x="295707" y="0"/>
                  </a:cubicBezTo>
                  <a:cubicBezTo>
                    <a:pt x="322798" y="26099"/>
                    <a:pt x="337574" y="32839"/>
                    <a:pt x="350662" y="54954"/>
                  </a:cubicBezTo>
                  <a:cubicBezTo>
                    <a:pt x="297127" y="78417"/>
                    <a:pt x="241120" y="176212"/>
                    <a:pt x="122993" y="282623"/>
                  </a:cubicBezTo>
                  <a:cubicBezTo>
                    <a:pt x="89191" y="259200"/>
                    <a:pt x="49424" y="197450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144123227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D3FDBC3F-0D83-4CEA-A4D1-DE761CACFC85}"/>
                </a:ext>
              </a:extLst>
            </p:cNvPr>
            <p:cNvSpPr/>
            <p:nvPr/>
          </p:nvSpPr>
          <p:spPr>
            <a:xfrm>
              <a:off x="2002171" y="2833133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9723" y="148767"/>
                    <a:pt x="46303" y="123068"/>
                    <a:pt x="54954" y="104675"/>
                  </a:cubicBezTo>
                  <a:cubicBezTo>
                    <a:pt x="64735" y="116193"/>
                    <a:pt x="99671" y="160979"/>
                    <a:pt x="122993" y="172714"/>
                  </a:cubicBezTo>
                  <a:cubicBezTo>
                    <a:pt x="168806" y="146845"/>
                    <a:pt x="249709" y="19211"/>
                    <a:pt x="295707" y="0"/>
                  </a:cubicBezTo>
                  <a:cubicBezTo>
                    <a:pt x="321408" y="22820"/>
                    <a:pt x="340231" y="50869"/>
                    <a:pt x="350662" y="54954"/>
                  </a:cubicBezTo>
                  <a:cubicBezTo>
                    <a:pt x="331816" y="100020"/>
                    <a:pt x="166058" y="216844"/>
                    <a:pt x="122993" y="282623"/>
                  </a:cubicBezTo>
                  <a:cubicBezTo>
                    <a:pt x="61777" y="224244"/>
                    <a:pt x="31112" y="170507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6386" y="133929"/>
                    <a:pt x="35958" y="125014"/>
                    <a:pt x="54954" y="104675"/>
                  </a:cubicBezTo>
                  <a:cubicBezTo>
                    <a:pt x="69643" y="121993"/>
                    <a:pt x="102415" y="146883"/>
                    <a:pt x="122993" y="172714"/>
                  </a:cubicBezTo>
                  <a:cubicBezTo>
                    <a:pt x="155369" y="125598"/>
                    <a:pt x="233358" y="73778"/>
                    <a:pt x="295707" y="0"/>
                  </a:cubicBezTo>
                  <a:cubicBezTo>
                    <a:pt x="302344" y="8280"/>
                    <a:pt x="341433" y="46511"/>
                    <a:pt x="350662" y="54954"/>
                  </a:cubicBezTo>
                  <a:cubicBezTo>
                    <a:pt x="286171" y="91076"/>
                    <a:pt x="170969" y="242841"/>
                    <a:pt x="122993" y="282623"/>
                  </a:cubicBezTo>
                  <a:cubicBezTo>
                    <a:pt x="97983" y="270911"/>
                    <a:pt x="51915" y="196007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043622709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12748067-0FBD-435A-B90D-8645F336E23D}"/>
                </a:ext>
              </a:extLst>
            </p:cNvPr>
            <p:cNvSpPr/>
            <p:nvPr/>
          </p:nvSpPr>
          <p:spPr>
            <a:xfrm>
              <a:off x="2002171" y="3147159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5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8316" y="141742"/>
                    <a:pt x="29783" y="133052"/>
                    <a:pt x="54954" y="104675"/>
                  </a:cubicBezTo>
                  <a:cubicBezTo>
                    <a:pt x="69146" y="122797"/>
                    <a:pt x="94718" y="140369"/>
                    <a:pt x="122993" y="172714"/>
                  </a:cubicBezTo>
                  <a:cubicBezTo>
                    <a:pt x="203509" y="121847"/>
                    <a:pt x="243075" y="68829"/>
                    <a:pt x="295707" y="0"/>
                  </a:cubicBezTo>
                  <a:cubicBezTo>
                    <a:pt x="312921" y="23560"/>
                    <a:pt x="328053" y="24825"/>
                    <a:pt x="350662" y="54955"/>
                  </a:cubicBezTo>
                  <a:cubicBezTo>
                    <a:pt x="266285" y="158369"/>
                    <a:pt x="191048" y="246855"/>
                    <a:pt x="122993" y="282623"/>
                  </a:cubicBezTo>
                  <a:cubicBezTo>
                    <a:pt x="88275" y="256179"/>
                    <a:pt x="12893" y="172549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8102" y="150781"/>
                    <a:pt x="26817" y="125056"/>
                    <a:pt x="54954" y="104675"/>
                  </a:cubicBezTo>
                  <a:cubicBezTo>
                    <a:pt x="74817" y="128151"/>
                    <a:pt x="112050" y="166148"/>
                    <a:pt x="122993" y="172714"/>
                  </a:cubicBezTo>
                  <a:cubicBezTo>
                    <a:pt x="167336" y="98815"/>
                    <a:pt x="234625" y="45356"/>
                    <a:pt x="295707" y="0"/>
                  </a:cubicBezTo>
                  <a:cubicBezTo>
                    <a:pt x="321456" y="27308"/>
                    <a:pt x="330909" y="36423"/>
                    <a:pt x="350662" y="54955"/>
                  </a:cubicBezTo>
                  <a:cubicBezTo>
                    <a:pt x="252443" y="135169"/>
                    <a:pt x="172052" y="207042"/>
                    <a:pt x="122993" y="282623"/>
                  </a:cubicBezTo>
                  <a:cubicBezTo>
                    <a:pt x="51926" y="232938"/>
                    <a:pt x="38221" y="184543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740493685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5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5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</p:grpSp>
      <p:sp>
        <p:nvSpPr>
          <p:cNvPr id="34" name="Rechteck: gefaltete Ecke 33">
            <a:extLst>
              <a:ext uri="{FF2B5EF4-FFF2-40B4-BE49-F238E27FC236}">
                <a16:creationId xmlns:a16="http://schemas.microsoft.com/office/drawing/2014/main" id="{F2AE270B-4CF6-41C8-8E19-D29F688E5F39}"/>
              </a:ext>
            </a:extLst>
          </p:cNvPr>
          <p:cNvSpPr/>
          <p:nvPr/>
        </p:nvSpPr>
        <p:spPr>
          <a:xfrm>
            <a:off x="9148701" y="449047"/>
            <a:ext cx="2779331" cy="1827296"/>
          </a:xfrm>
          <a:prstGeom prst="foldedCorner">
            <a:avLst/>
          </a:prstGeom>
          <a:solidFill>
            <a:srgbClr val="CFCFCF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Abschluss Erlösberichtigungen.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5000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UEFE  an   5001 EBFE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37" name="Rechteck: gefaltete Ecke 36">
            <a:extLst>
              <a:ext uri="{FF2B5EF4-FFF2-40B4-BE49-F238E27FC236}">
                <a16:creationId xmlns:a16="http://schemas.microsoft.com/office/drawing/2014/main" id="{7E9485CA-503F-4699-A83B-1D89F0F77E24}"/>
              </a:ext>
            </a:extLst>
          </p:cNvPr>
          <p:cNvSpPr/>
          <p:nvPr/>
        </p:nvSpPr>
        <p:spPr>
          <a:xfrm>
            <a:off x="9328433" y="4665773"/>
            <a:ext cx="2465677" cy="1776220"/>
          </a:xfrm>
          <a:prstGeom prst="foldedCorner">
            <a:avLst/>
          </a:prstGeom>
          <a:solidFill>
            <a:srgbClr val="CFCFCF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Abschluss des Kontos Verbindlichkeiten.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4400 VE   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an  </a:t>
            </a: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</a:rPr>
              <a:t>0810 SBK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38" name="Rechteck: gefaltete Ecke 37">
            <a:extLst>
              <a:ext uri="{FF2B5EF4-FFF2-40B4-BE49-F238E27FC236}">
                <a16:creationId xmlns:a16="http://schemas.microsoft.com/office/drawing/2014/main" id="{7FD90F14-DF28-4663-BFA7-302D868345BA}"/>
              </a:ext>
            </a:extLst>
          </p:cNvPr>
          <p:cNvSpPr/>
          <p:nvPr/>
        </p:nvSpPr>
        <p:spPr>
          <a:xfrm>
            <a:off x="6337043" y="442394"/>
            <a:ext cx="2658061" cy="1833949"/>
          </a:xfrm>
          <a:prstGeom prst="foldedCorner">
            <a:avLst/>
          </a:prstGeom>
          <a:solidFill>
            <a:srgbClr val="CFCFCF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Abschluss Bezugskosten für Hilfsstoffe.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6020 AWH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an 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6021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BZKH</a:t>
            </a:r>
          </a:p>
        </p:txBody>
      </p:sp>
      <p:sp>
        <p:nvSpPr>
          <p:cNvPr id="39" name="Rechteck: gefaltete Ecke 38">
            <a:extLst>
              <a:ext uri="{FF2B5EF4-FFF2-40B4-BE49-F238E27FC236}">
                <a16:creationId xmlns:a16="http://schemas.microsoft.com/office/drawing/2014/main" id="{4B3CE9D7-4B1F-47B0-88ED-C2845787B2A4}"/>
              </a:ext>
            </a:extLst>
          </p:cNvPr>
          <p:cNvSpPr/>
          <p:nvPr/>
        </p:nvSpPr>
        <p:spPr>
          <a:xfrm>
            <a:off x="6431846" y="4654536"/>
            <a:ext cx="2584679" cy="1801177"/>
          </a:xfrm>
          <a:prstGeom prst="foldedCorner">
            <a:avLst/>
          </a:prstGeom>
          <a:solidFill>
            <a:srgbClr val="CFCFCF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Abschluss des Kontos Fuhrpark.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0810</a:t>
            </a:r>
            <a:r>
              <a:rPr kumimoji="0" lang="de-DE" sz="1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SBK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an   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0840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FP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40" name="Rechteck: gefaltete Ecke 39">
            <a:extLst>
              <a:ext uri="{FF2B5EF4-FFF2-40B4-BE49-F238E27FC236}">
                <a16:creationId xmlns:a16="http://schemas.microsoft.com/office/drawing/2014/main" id="{3C682E3A-04E7-4346-88F1-63A59C907050}"/>
              </a:ext>
            </a:extLst>
          </p:cNvPr>
          <p:cNvSpPr/>
          <p:nvPr/>
        </p:nvSpPr>
        <p:spPr>
          <a:xfrm>
            <a:off x="3467260" y="449046"/>
            <a:ext cx="2558353" cy="1827297"/>
          </a:xfrm>
          <a:prstGeom prst="foldedCorner">
            <a:avLst/>
          </a:prstGeom>
          <a:solidFill>
            <a:srgbClr val="CFCFCF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Abschluss Nachlässe für Rohstoffe.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6002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NR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an 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6000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AWR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41" name="Rechteck: gefaltete Ecke 40">
            <a:extLst>
              <a:ext uri="{FF2B5EF4-FFF2-40B4-BE49-F238E27FC236}">
                <a16:creationId xmlns:a16="http://schemas.microsoft.com/office/drawing/2014/main" id="{CB60D0EA-D79C-4B7D-9167-C5269BC3259E}"/>
              </a:ext>
            </a:extLst>
          </p:cNvPr>
          <p:cNvSpPr/>
          <p:nvPr/>
        </p:nvSpPr>
        <p:spPr>
          <a:xfrm>
            <a:off x="3462357" y="4663731"/>
            <a:ext cx="2606837" cy="1827297"/>
          </a:xfrm>
          <a:prstGeom prst="foldedCorner">
            <a:avLst/>
          </a:prstGeom>
          <a:solidFill>
            <a:srgbClr val="CFCFCF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Abschluss GUV mit Verlust.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3000 EK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 an 0820 GUV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</a:t>
            </a:r>
          </a:p>
        </p:txBody>
      </p:sp>
      <p:sp>
        <p:nvSpPr>
          <p:cNvPr id="42" name="Rechteck: gefaltete Ecke 41">
            <a:extLst>
              <a:ext uri="{FF2B5EF4-FFF2-40B4-BE49-F238E27FC236}">
                <a16:creationId xmlns:a16="http://schemas.microsoft.com/office/drawing/2014/main" id="{0A495BBE-2644-47FE-BC8E-D34189DB21BF}"/>
              </a:ext>
            </a:extLst>
          </p:cNvPr>
          <p:cNvSpPr/>
          <p:nvPr/>
        </p:nvSpPr>
        <p:spPr>
          <a:xfrm>
            <a:off x="6431847" y="2641688"/>
            <a:ext cx="2584678" cy="1574513"/>
          </a:xfrm>
          <a:prstGeom prst="foldedCorner">
            <a:avLst/>
          </a:prstGeom>
          <a:solidFill>
            <a:srgbClr val="CFCFCF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  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Abschluss Umsatzerlöse für Fertigerzeugnisse.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400" dirty="0">
              <a:solidFill>
                <a:schemeClr val="tx1"/>
              </a:solidFill>
              <a:latin typeface="Montserrat Light" panose="00000400000000000000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0500 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UEFE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an  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6820 GUV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43" name="Rechteck: gefaltete Ecke 42">
            <a:extLst>
              <a:ext uri="{FF2B5EF4-FFF2-40B4-BE49-F238E27FC236}">
                <a16:creationId xmlns:a16="http://schemas.microsoft.com/office/drawing/2014/main" id="{69812EAA-947F-4D61-BDCF-79E9DBD764BB}"/>
              </a:ext>
            </a:extLst>
          </p:cNvPr>
          <p:cNvSpPr/>
          <p:nvPr/>
        </p:nvSpPr>
        <p:spPr>
          <a:xfrm>
            <a:off x="3486555" y="2620577"/>
            <a:ext cx="2633384" cy="1541360"/>
          </a:xfrm>
          <a:prstGeom prst="foldedCorner">
            <a:avLst/>
          </a:prstGeom>
          <a:solidFill>
            <a:srgbClr val="CFCFCF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tserrat SemiBold" panose="00000700000000000000" pitchFamily="2" charset="0"/>
            </a:endParaRPr>
          </a:p>
          <a:p>
            <a:pPr algn="ctr">
              <a:spcAft>
                <a:spcPts val="600"/>
              </a:spcAft>
              <a:defRPr/>
            </a:pPr>
            <a:endParaRPr lang="de-DE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Abschluss Aufwendungen für Fremdbauteile.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6820</a:t>
            </a:r>
            <a:r>
              <a:rPr kumimoji="0" lang="de-DE" sz="1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GUV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an 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6010 AWF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</a:t>
            </a:r>
          </a:p>
        </p:txBody>
      </p:sp>
      <p:sp>
        <p:nvSpPr>
          <p:cNvPr id="44" name="Rechteck: gefaltete Ecke 43">
            <a:extLst>
              <a:ext uri="{FF2B5EF4-FFF2-40B4-BE49-F238E27FC236}">
                <a16:creationId xmlns:a16="http://schemas.microsoft.com/office/drawing/2014/main" id="{8EE172B0-F8B4-4A9C-94A8-9BB9B3A4DAB1}"/>
              </a:ext>
            </a:extLst>
          </p:cNvPr>
          <p:cNvSpPr/>
          <p:nvPr/>
        </p:nvSpPr>
        <p:spPr>
          <a:xfrm>
            <a:off x="9194512" y="2610212"/>
            <a:ext cx="2733521" cy="1670952"/>
          </a:xfrm>
          <a:prstGeom prst="foldedCorner">
            <a:avLst/>
          </a:prstGeom>
          <a:solidFill>
            <a:srgbClr val="CFCFCF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Abschluss GUV mit Gewinn.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0820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GUV       an 3000 EK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</a:t>
            </a:r>
          </a:p>
        </p:txBody>
      </p:sp>
      <p:grpSp>
        <p:nvGrpSpPr>
          <p:cNvPr id="98" name="Group 20">
            <a:extLst>
              <a:ext uri="{FF2B5EF4-FFF2-40B4-BE49-F238E27FC236}">
                <a16:creationId xmlns:a16="http://schemas.microsoft.com/office/drawing/2014/main" id="{931CC990-D3FC-4FF9-91EA-01566D73EE65}"/>
              </a:ext>
            </a:extLst>
          </p:cNvPr>
          <p:cNvGrpSpPr/>
          <p:nvPr/>
        </p:nvGrpSpPr>
        <p:grpSpPr>
          <a:xfrm>
            <a:off x="4644455" y="377155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9" name="Rectangle 13">
              <a:extLst>
                <a:ext uri="{FF2B5EF4-FFF2-40B4-BE49-F238E27FC236}">
                  <a16:creationId xmlns:a16="http://schemas.microsoft.com/office/drawing/2014/main" id="{5BC8D518-749D-4B4A-B4F2-7C0D1DA598EF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0" name="Oval 9">
              <a:extLst>
                <a:ext uri="{FF2B5EF4-FFF2-40B4-BE49-F238E27FC236}">
                  <a16:creationId xmlns:a16="http://schemas.microsoft.com/office/drawing/2014/main" id="{544327FC-9930-49C0-92F0-66181ED7FDF1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Trapezoid 10">
              <a:extLst>
                <a:ext uri="{FF2B5EF4-FFF2-40B4-BE49-F238E27FC236}">
                  <a16:creationId xmlns:a16="http://schemas.microsoft.com/office/drawing/2014/main" id="{B9FE9AF6-0D52-4CDB-B816-4DF6A412EE28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2" name="Oval 18">
              <a:extLst>
                <a:ext uri="{FF2B5EF4-FFF2-40B4-BE49-F238E27FC236}">
                  <a16:creationId xmlns:a16="http://schemas.microsoft.com/office/drawing/2014/main" id="{2BE0F1B0-1A4F-4D36-82EF-A34982EEFFA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CFCFCF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oup 20">
            <a:extLst>
              <a:ext uri="{FF2B5EF4-FFF2-40B4-BE49-F238E27FC236}">
                <a16:creationId xmlns:a16="http://schemas.microsoft.com/office/drawing/2014/main" id="{3D2DAC55-0944-490D-8ACD-694FB91F51F0}"/>
              </a:ext>
            </a:extLst>
          </p:cNvPr>
          <p:cNvGrpSpPr/>
          <p:nvPr/>
        </p:nvGrpSpPr>
        <p:grpSpPr>
          <a:xfrm>
            <a:off x="7724185" y="377155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4" name="Rectangle 13">
              <a:extLst>
                <a:ext uri="{FF2B5EF4-FFF2-40B4-BE49-F238E27FC236}">
                  <a16:creationId xmlns:a16="http://schemas.microsoft.com/office/drawing/2014/main" id="{E1B99C73-C68E-4F3D-99A9-AF1F77E7D16E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" name="Oval 9">
              <a:extLst>
                <a:ext uri="{FF2B5EF4-FFF2-40B4-BE49-F238E27FC236}">
                  <a16:creationId xmlns:a16="http://schemas.microsoft.com/office/drawing/2014/main" id="{9A6FE6A3-B0A5-483B-B370-F3C82D5D0737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Trapezoid 10">
              <a:extLst>
                <a:ext uri="{FF2B5EF4-FFF2-40B4-BE49-F238E27FC236}">
                  <a16:creationId xmlns:a16="http://schemas.microsoft.com/office/drawing/2014/main" id="{D4DEB7A9-7FFD-4413-B5E6-EA2E10FFE73A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7" name="Oval 18">
              <a:extLst>
                <a:ext uri="{FF2B5EF4-FFF2-40B4-BE49-F238E27FC236}">
                  <a16:creationId xmlns:a16="http://schemas.microsoft.com/office/drawing/2014/main" id="{8D6302D1-D8F3-4767-A0D6-A114BF6C1130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CFCFCF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oup 20">
            <a:extLst>
              <a:ext uri="{FF2B5EF4-FFF2-40B4-BE49-F238E27FC236}">
                <a16:creationId xmlns:a16="http://schemas.microsoft.com/office/drawing/2014/main" id="{ACE00A2F-D7B3-42F7-9361-A82F3095AF20}"/>
              </a:ext>
            </a:extLst>
          </p:cNvPr>
          <p:cNvGrpSpPr/>
          <p:nvPr/>
        </p:nvGrpSpPr>
        <p:grpSpPr>
          <a:xfrm>
            <a:off x="10312705" y="390613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9" name="Rectangle 13">
              <a:extLst>
                <a:ext uri="{FF2B5EF4-FFF2-40B4-BE49-F238E27FC236}">
                  <a16:creationId xmlns:a16="http://schemas.microsoft.com/office/drawing/2014/main" id="{FAA9B3DE-64AE-4FBF-9116-E649DE70273D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0" name="Oval 9">
              <a:extLst>
                <a:ext uri="{FF2B5EF4-FFF2-40B4-BE49-F238E27FC236}">
                  <a16:creationId xmlns:a16="http://schemas.microsoft.com/office/drawing/2014/main" id="{759AB0A6-A573-4462-8186-4406E67CB875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1" name="Trapezoid 10">
              <a:extLst>
                <a:ext uri="{FF2B5EF4-FFF2-40B4-BE49-F238E27FC236}">
                  <a16:creationId xmlns:a16="http://schemas.microsoft.com/office/drawing/2014/main" id="{242C11C3-0088-465C-8F41-908D37D29941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Oval 18">
              <a:extLst>
                <a:ext uri="{FF2B5EF4-FFF2-40B4-BE49-F238E27FC236}">
                  <a16:creationId xmlns:a16="http://schemas.microsoft.com/office/drawing/2014/main" id="{C3449372-CA45-4A7E-9369-E1CB7453D996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CFCFCF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3" name="Group 20">
            <a:extLst>
              <a:ext uri="{FF2B5EF4-FFF2-40B4-BE49-F238E27FC236}">
                <a16:creationId xmlns:a16="http://schemas.microsoft.com/office/drawing/2014/main" id="{72801A8A-9EC1-42DC-A31A-953DA5C990A8}"/>
              </a:ext>
            </a:extLst>
          </p:cNvPr>
          <p:cNvGrpSpPr/>
          <p:nvPr/>
        </p:nvGrpSpPr>
        <p:grpSpPr>
          <a:xfrm>
            <a:off x="10660514" y="2506530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14" name="Rectangle 13">
              <a:extLst>
                <a:ext uri="{FF2B5EF4-FFF2-40B4-BE49-F238E27FC236}">
                  <a16:creationId xmlns:a16="http://schemas.microsoft.com/office/drawing/2014/main" id="{BDA71ABA-4F78-42AF-BF33-7651851C76B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5" name="Oval 9">
              <a:extLst>
                <a:ext uri="{FF2B5EF4-FFF2-40B4-BE49-F238E27FC236}">
                  <a16:creationId xmlns:a16="http://schemas.microsoft.com/office/drawing/2014/main" id="{499A75EA-6373-41DC-9633-A2059403992C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6" name="Trapezoid 10">
              <a:extLst>
                <a:ext uri="{FF2B5EF4-FFF2-40B4-BE49-F238E27FC236}">
                  <a16:creationId xmlns:a16="http://schemas.microsoft.com/office/drawing/2014/main" id="{3E63D668-3A7F-4B4F-99A5-8BE601D67346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7" name="Oval 18">
              <a:extLst>
                <a:ext uri="{FF2B5EF4-FFF2-40B4-BE49-F238E27FC236}">
                  <a16:creationId xmlns:a16="http://schemas.microsoft.com/office/drawing/2014/main" id="{D81BB5F9-F1C9-40BA-8F6F-DECC84C79A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CFCFCF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20">
            <a:extLst>
              <a:ext uri="{FF2B5EF4-FFF2-40B4-BE49-F238E27FC236}">
                <a16:creationId xmlns:a16="http://schemas.microsoft.com/office/drawing/2014/main" id="{05B2F787-F168-4BE2-B515-61E7DD9CDD30}"/>
              </a:ext>
            </a:extLst>
          </p:cNvPr>
          <p:cNvGrpSpPr/>
          <p:nvPr/>
        </p:nvGrpSpPr>
        <p:grpSpPr>
          <a:xfrm>
            <a:off x="7712333" y="2485419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19" name="Rectangle 13">
              <a:extLst>
                <a:ext uri="{FF2B5EF4-FFF2-40B4-BE49-F238E27FC236}">
                  <a16:creationId xmlns:a16="http://schemas.microsoft.com/office/drawing/2014/main" id="{6CE149EB-0F2D-417F-BAD8-D6270725E88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0" name="Oval 9">
              <a:extLst>
                <a:ext uri="{FF2B5EF4-FFF2-40B4-BE49-F238E27FC236}">
                  <a16:creationId xmlns:a16="http://schemas.microsoft.com/office/drawing/2014/main" id="{14CA873D-C004-4355-97CB-779F89FF140C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1" name="Trapezoid 10">
              <a:extLst>
                <a:ext uri="{FF2B5EF4-FFF2-40B4-BE49-F238E27FC236}">
                  <a16:creationId xmlns:a16="http://schemas.microsoft.com/office/drawing/2014/main" id="{E630A8AF-7B41-443A-BD31-466EB7633D8E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2" name="Oval 18">
              <a:extLst>
                <a:ext uri="{FF2B5EF4-FFF2-40B4-BE49-F238E27FC236}">
                  <a16:creationId xmlns:a16="http://schemas.microsoft.com/office/drawing/2014/main" id="{4BDA9B62-612A-495E-B798-CEF2D3F991E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CFCFCF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20">
            <a:extLst>
              <a:ext uri="{FF2B5EF4-FFF2-40B4-BE49-F238E27FC236}">
                <a16:creationId xmlns:a16="http://schemas.microsoft.com/office/drawing/2014/main" id="{08521B9E-3AEC-48C1-96B6-58FB22F174F5}"/>
              </a:ext>
            </a:extLst>
          </p:cNvPr>
          <p:cNvGrpSpPr/>
          <p:nvPr/>
        </p:nvGrpSpPr>
        <p:grpSpPr>
          <a:xfrm>
            <a:off x="4619887" y="2493900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24" name="Rectangle 13">
              <a:extLst>
                <a:ext uri="{FF2B5EF4-FFF2-40B4-BE49-F238E27FC236}">
                  <a16:creationId xmlns:a16="http://schemas.microsoft.com/office/drawing/2014/main" id="{263FFDD1-D0C0-44C1-9BFE-F933C22C2ADC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5" name="Oval 9">
              <a:extLst>
                <a:ext uri="{FF2B5EF4-FFF2-40B4-BE49-F238E27FC236}">
                  <a16:creationId xmlns:a16="http://schemas.microsoft.com/office/drawing/2014/main" id="{6A5A3116-FFB5-461F-914E-8E112AD0663B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6" name="Trapezoid 10">
              <a:extLst>
                <a:ext uri="{FF2B5EF4-FFF2-40B4-BE49-F238E27FC236}">
                  <a16:creationId xmlns:a16="http://schemas.microsoft.com/office/drawing/2014/main" id="{556CEBF8-2B16-4BC5-9EB3-9098421603DB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7" name="Oval 18">
              <a:extLst>
                <a:ext uri="{FF2B5EF4-FFF2-40B4-BE49-F238E27FC236}">
                  <a16:creationId xmlns:a16="http://schemas.microsoft.com/office/drawing/2014/main" id="{B49A7943-AF29-4124-9D08-2C1A72145067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CFCFCF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8" name="Group 20">
            <a:extLst>
              <a:ext uri="{FF2B5EF4-FFF2-40B4-BE49-F238E27FC236}">
                <a16:creationId xmlns:a16="http://schemas.microsoft.com/office/drawing/2014/main" id="{E3FD3B3E-BE85-46E5-A637-B245222DBC13}"/>
              </a:ext>
            </a:extLst>
          </p:cNvPr>
          <p:cNvGrpSpPr/>
          <p:nvPr/>
        </p:nvGrpSpPr>
        <p:grpSpPr>
          <a:xfrm>
            <a:off x="4718343" y="4589575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29" name="Rectangle 13">
              <a:extLst>
                <a:ext uri="{FF2B5EF4-FFF2-40B4-BE49-F238E27FC236}">
                  <a16:creationId xmlns:a16="http://schemas.microsoft.com/office/drawing/2014/main" id="{96F21163-B16F-4FFA-B801-AD22296C4C53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0" name="Oval 9">
              <a:extLst>
                <a:ext uri="{FF2B5EF4-FFF2-40B4-BE49-F238E27FC236}">
                  <a16:creationId xmlns:a16="http://schemas.microsoft.com/office/drawing/2014/main" id="{9C8C0DE6-7DA7-4E3B-AEC9-A7F7BBDD251F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1" name="Trapezoid 10">
              <a:extLst>
                <a:ext uri="{FF2B5EF4-FFF2-40B4-BE49-F238E27FC236}">
                  <a16:creationId xmlns:a16="http://schemas.microsoft.com/office/drawing/2014/main" id="{65CEAB4C-4950-458C-859C-34FD13063600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Oval 18">
              <a:extLst>
                <a:ext uri="{FF2B5EF4-FFF2-40B4-BE49-F238E27FC236}">
                  <a16:creationId xmlns:a16="http://schemas.microsoft.com/office/drawing/2014/main" id="{E6408269-F6B3-4FC3-9A17-6D7F8F1294A6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CFCFCF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oup 20">
            <a:extLst>
              <a:ext uri="{FF2B5EF4-FFF2-40B4-BE49-F238E27FC236}">
                <a16:creationId xmlns:a16="http://schemas.microsoft.com/office/drawing/2014/main" id="{0A1161AF-52B5-4319-8D36-3EB8FF005B7C}"/>
              </a:ext>
            </a:extLst>
          </p:cNvPr>
          <p:cNvGrpSpPr/>
          <p:nvPr/>
        </p:nvGrpSpPr>
        <p:grpSpPr>
          <a:xfrm>
            <a:off x="7676551" y="4631075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4" name="Rectangle 13">
              <a:extLst>
                <a:ext uri="{FF2B5EF4-FFF2-40B4-BE49-F238E27FC236}">
                  <a16:creationId xmlns:a16="http://schemas.microsoft.com/office/drawing/2014/main" id="{A5E2FE97-939F-4B63-BD65-D7122BF66847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5" name="Oval 9">
              <a:extLst>
                <a:ext uri="{FF2B5EF4-FFF2-40B4-BE49-F238E27FC236}">
                  <a16:creationId xmlns:a16="http://schemas.microsoft.com/office/drawing/2014/main" id="{DE256AF3-6B64-4CD0-B89C-2ACD4A7ED147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Trapezoid 10">
              <a:extLst>
                <a:ext uri="{FF2B5EF4-FFF2-40B4-BE49-F238E27FC236}">
                  <a16:creationId xmlns:a16="http://schemas.microsoft.com/office/drawing/2014/main" id="{78AA1D1D-139C-4623-AD9E-181CAAC4B0F8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7" name="Oval 18">
              <a:extLst>
                <a:ext uri="{FF2B5EF4-FFF2-40B4-BE49-F238E27FC236}">
                  <a16:creationId xmlns:a16="http://schemas.microsoft.com/office/drawing/2014/main" id="{FB1D8582-23E5-44A3-AD1D-E24D5398316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CFCFCF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3" name="Group 20">
            <a:extLst>
              <a:ext uri="{FF2B5EF4-FFF2-40B4-BE49-F238E27FC236}">
                <a16:creationId xmlns:a16="http://schemas.microsoft.com/office/drawing/2014/main" id="{F36D257E-7BAC-4624-8435-6F01B0BF6A52}"/>
              </a:ext>
            </a:extLst>
          </p:cNvPr>
          <p:cNvGrpSpPr/>
          <p:nvPr/>
        </p:nvGrpSpPr>
        <p:grpSpPr>
          <a:xfrm>
            <a:off x="10760733" y="4600100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44" name="Rectangle 13">
              <a:extLst>
                <a:ext uri="{FF2B5EF4-FFF2-40B4-BE49-F238E27FC236}">
                  <a16:creationId xmlns:a16="http://schemas.microsoft.com/office/drawing/2014/main" id="{0D477E53-9C0A-4A1E-9672-FBBFC284F227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5" name="Oval 9">
              <a:extLst>
                <a:ext uri="{FF2B5EF4-FFF2-40B4-BE49-F238E27FC236}">
                  <a16:creationId xmlns:a16="http://schemas.microsoft.com/office/drawing/2014/main" id="{68D6F1C5-476C-403D-8C0D-28B5BC20B279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6" name="Trapezoid 10">
              <a:extLst>
                <a:ext uri="{FF2B5EF4-FFF2-40B4-BE49-F238E27FC236}">
                  <a16:creationId xmlns:a16="http://schemas.microsoft.com/office/drawing/2014/main" id="{74C8CE98-8811-4F3E-A41F-4FED413E30EB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7" name="Oval 18">
              <a:extLst>
                <a:ext uri="{FF2B5EF4-FFF2-40B4-BE49-F238E27FC236}">
                  <a16:creationId xmlns:a16="http://schemas.microsoft.com/office/drawing/2014/main" id="{F6FC909C-99C5-4417-95EA-8C28610FFBD7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CFCFCF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97689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: obere Ecken abgerundet 8">
            <a:extLst>
              <a:ext uri="{FF2B5EF4-FFF2-40B4-BE49-F238E27FC236}">
                <a16:creationId xmlns:a16="http://schemas.microsoft.com/office/drawing/2014/main" id="{07FB7A3C-DB67-4F92-B1CE-6C2E7A27C563}"/>
              </a:ext>
            </a:extLst>
          </p:cNvPr>
          <p:cNvSpPr/>
          <p:nvPr/>
        </p:nvSpPr>
        <p:spPr>
          <a:xfrm rot="17913043">
            <a:off x="-200141" y="6181962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8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2" name="Rechteck: obere Ecken abgerundet 11">
            <a:extLst>
              <a:ext uri="{FF2B5EF4-FFF2-40B4-BE49-F238E27FC236}">
                <a16:creationId xmlns:a16="http://schemas.microsoft.com/office/drawing/2014/main" id="{54DC06C3-6A69-4BDE-BDCA-F88AB3DEF711}"/>
              </a:ext>
            </a:extLst>
          </p:cNvPr>
          <p:cNvSpPr/>
          <p:nvPr/>
        </p:nvSpPr>
        <p:spPr>
          <a:xfrm rot="17913043">
            <a:off x="-200142" y="5281440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D20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5" name="Rechteck: obere Ecken abgerundet 14">
            <a:extLst>
              <a:ext uri="{FF2B5EF4-FFF2-40B4-BE49-F238E27FC236}">
                <a16:creationId xmlns:a16="http://schemas.microsoft.com/office/drawing/2014/main" id="{831E7EC4-DC48-47E6-999F-96A0A28CD7D1}"/>
              </a:ext>
            </a:extLst>
          </p:cNvPr>
          <p:cNvSpPr/>
          <p:nvPr/>
        </p:nvSpPr>
        <p:spPr>
          <a:xfrm rot="17913043">
            <a:off x="-200143" y="4404923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4B73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8" name="Rechteck: obere Ecken abgerundet 17">
            <a:extLst>
              <a:ext uri="{FF2B5EF4-FFF2-40B4-BE49-F238E27FC236}">
                <a16:creationId xmlns:a16="http://schemas.microsoft.com/office/drawing/2014/main" id="{AE04CE6D-F406-4D57-9168-B051FEA61E10}"/>
              </a:ext>
            </a:extLst>
          </p:cNvPr>
          <p:cNvSpPr/>
          <p:nvPr/>
        </p:nvSpPr>
        <p:spPr>
          <a:xfrm rot="17913043">
            <a:off x="-200140" y="1188494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98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1" name="Rechteck: obere Ecken abgerundet 20">
            <a:extLst>
              <a:ext uri="{FF2B5EF4-FFF2-40B4-BE49-F238E27FC236}">
                <a16:creationId xmlns:a16="http://schemas.microsoft.com/office/drawing/2014/main" id="{5D0ABDD7-25AE-4FC3-A885-25A1307D6109}"/>
              </a:ext>
            </a:extLst>
          </p:cNvPr>
          <p:cNvSpPr/>
          <p:nvPr/>
        </p:nvSpPr>
        <p:spPr>
          <a:xfrm rot="17913043">
            <a:off x="-250405" y="299975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F97A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4" name="Rechteck: obere Ecken abgerundet 23">
            <a:extLst>
              <a:ext uri="{FF2B5EF4-FFF2-40B4-BE49-F238E27FC236}">
                <a16:creationId xmlns:a16="http://schemas.microsoft.com/office/drawing/2014/main" id="{0B218FC5-DB46-4C33-A78F-1E6AD1FAF3E1}"/>
              </a:ext>
            </a:extLst>
          </p:cNvPr>
          <p:cNvSpPr/>
          <p:nvPr/>
        </p:nvSpPr>
        <p:spPr>
          <a:xfrm rot="17913043">
            <a:off x="-250402" y="-554546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44B6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1" name="Rechteck: obere Ecken abgerundet 10">
            <a:extLst>
              <a:ext uri="{FF2B5EF4-FFF2-40B4-BE49-F238E27FC236}">
                <a16:creationId xmlns:a16="http://schemas.microsoft.com/office/drawing/2014/main" id="{2F6C9008-8979-4003-A0C9-20156EE52D25}"/>
              </a:ext>
            </a:extLst>
          </p:cNvPr>
          <p:cNvSpPr/>
          <p:nvPr/>
        </p:nvSpPr>
        <p:spPr>
          <a:xfrm rot="14486957" flipV="1">
            <a:off x="2456584" y="5224289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D20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: obere Ecken abgerundet 13">
            <a:extLst>
              <a:ext uri="{FF2B5EF4-FFF2-40B4-BE49-F238E27FC236}">
                <a16:creationId xmlns:a16="http://schemas.microsoft.com/office/drawing/2014/main" id="{B2BBBA16-8EEF-4BA4-8C9D-5E03B0C07824}"/>
              </a:ext>
            </a:extLst>
          </p:cNvPr>
          <p:cNvSpPr/>
          <p:nvPr/>
        </p:nvSpPr>
        <p:spPr>
          <a:xfrm rot="14486957" flipV="1">
            <a:off x="2456583" y="4347772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4B73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: obere Ecken abgerundet 16">
            <a:extLst>
              <a:ext uri="{FF2B5EF4-FFF2-40B4-BE49-F238E27FC236}">
                <a16:creationId xmlns:a16="http://schemas.microsoft.com/office/drawing/2014/main" id="{90DBC617-9600-4BAF-B3CE-603E23121F67}"/>
              </a:ext>
            </a:extLst>
          </p:cNvPr>
          <p:cNvSpPr/>
          <p:nvPr/>
        </p:nvSpPr>
        <p:spPr>
          <a:xfrm rot="14486957" flipV="1">
            <a:off x="2456586" y="1131343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98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: obere Ecken abgerundet 19">
            <a:extLst>
              <a:ext uri="{FF2B5EF4-FFF2-40B4-BE49-F238E27FC236}">
                <a16:creationId xmlns:a16="http://schemas.microsoft.com/office/drawing/2014/main" id="{8183F881-D4C8-47EA-963D-CF7263320885}"/>
              </a:ext>
            </a:extLst>
          </p:cNvPr>
          <p:cNvSpPr/>
          <p:nvPr/>
        </p:nvSpPr>
        <p:spPr>
          <a:xfrm rot="14486957" flipV="1">
            <a:off x="2406321" y="242824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F97A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: obere Ecken abgerundet 22">
            <a:extLst>
              <a:ext uri="{FF2B5EF4-FFF2-40B4-BE49-F238E27FC236}">
                <a16:creationId xmlns:a16="http://schemas.microsoft.com/office/drawing/2014/main" id="{46CF1BF1-0B0C-451B-892F-3D5860FA270D}"/>
              </a:ext>
            </a:extLst>
          </p:cNvPr>
          <p:cNvSpPr/>
          <p:nvPr/>
        </p:nvSpPr>
        <p:spPr>
          <a:xfrm rot="14486957" flipV="1">
            <a:off x="2406324" y="-611697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44B6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: obere Ecken abgerundet 25">
            <a:extLst>
              <a:ext uri="{FF2B5EF4-FFF2-40B4-BE49-F238E27FC236}">
                <a16:creationId xmlns:a16="http://schemas.microsoft.com/office/drawing/2014/main" id="{A4523A3D-BD1E-42CE-AC87-2CF7AE4B024B}"/>
              </a:ext>
            </a:extLst>
          </p:cNvPr>
          <p:cNvSpPr/>
          <p:nvPr/>
        </p:nvSpPr>
        <p:spPr>
          <a:xfrm rot="14486957" flipV="1">
            <a:off x="2406325" y="-1385901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2408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: obere Ecken abgerundet 26">
            <a:extLst>
              <a:ext uri="{FF2B5EF4-FFF2-40B4-BE49-F238E27FC236}">
                <a16:creationId xmlns:a16="http://schemas.microsoft.com/office/drawing/2014/main" id="{E0610721-90D1-44E9-8734-0C096C6B3D3B}"/>
              </a:ext>
            </a:extLst>
          </p:cNvPr>
          <p:cNvSpPr/>
          <p:nvPr/>
        </p:nvSpPr>
        <p:spPr>
          <a:xfrm rot="17913043">
            <a:off x="-250401" y="-1328750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2408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0" name="Rechteck: obere Ecken abgerundet 9">
            <a:extLst>
              <a:ext uri="{FF2B5EF4-FFF2-40B4-BE49-F238E27FC236}">
                <a16:creationId xmlns:a16="http://schemas.microsoft.com/office/drawing/2014/main" id="{3DB56431-C2D3-460A-861E-04DD3869592F}"/>
              </a:ext>
            </a:extLst>
          </p:cNvPr>
          <p:cNvSpPr/>
          <p:nvPr/>
        </p:nvSpPr>
        <p:spPr>
          <a:xfrm rot="14486957" flipV="1">
            <a:off x="2456585" y="6124811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8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9ECF6E7-3706-486E-8C59-872CC000C6DB}"/>
              </a:ext>
            </a:extLst>
          </p:cNvPr>
          <p:cNvSpPr/>
          <p:nvPr/>
        </p:nvSpPr>
        <p:spPr>
          <a:xfrm rot="16200000">
            <a:off x="-4657148" y="2322095"/>
            <a:ext cx="12192000" cy="221381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29000">
                <a:schemeClr val="bg1"/>
              </a:gs>
              <a:gs pos="15000">
                <a:schemeClr val="bg1"/>
              </a:gs>
              <a:gs pos="85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blurRad="4064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7" name="Freihandform: Form 6">
            <a:hlinkClick r:id="rId2" action="ppaction://hlinksldjump"/>
            <a:extLst>
              <a:ext uri="{FF2B5EF4-FFF2-40B4-BE49-F238E27FC236}">
                <a16:creationId xmlns:a16="http://schemas.microsoft.com/office/drawing/2014/main" id="{D0775DDB-5AC9-4456-9649-7658D25F3C87}"/>
              </a:ext>
            </a:extLst>
          </p:cNvPr>
          <p:cNvSpPr/>
          <p:nvPr/>
        </p:nvSpPr>
        <p:spPr>
          <a:xfrm rot="16200000">
            <a:off x="801928" y="5974025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ECD655"/>
              </a:gs>
              <a:gs pos="29000">
                <a:srgbClr val="FBA420"/>
              </a:gs>
              <a:gs pos="15000">
                <a:srgbClr val="F0EB99"/>
              </a:gs>
              <a:gs pos="85000">
                <a:srgbClr val="FD8F00"/>
              </a:gs>
              <a:gs pos="100000">
                <a:srgbClr val="FD8F00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Forderungen</a:t>
            </a:r>
          </a:p>
        </p:txBody>
      </p:sp>
      <p:sp>
        <p:nvSpPr>
          <p:cNvPr id="13" name="Freihandform: Form 12">
            <a:hlinkClick r:id="rId3" action="ppaction://hlinksldjump"/>
            <a:extLst>
              <a:ext uri="{FF2B5EF4-FFF2-40B4-BE49-F238E27FC236}">
                <a16:creationId xmlns:a16="http://schemas.microsoft.com/office/drawing/2014/main" id="{AA48C981-213D-40DE-92AE-C1799650B410}"/>
              </a:ext>
            </a:extLst>
          </p:cNvPr>
          <p:cNvSpPr/>
          <p:nvPr/>
        </p:nvSpPr>
        <p:spPr>
          <a:xfrm rot="16200000">
            <a:off x="812515" y="5071237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E7DF59"/>
              </a:gs>
              <a:gs pos="29000">
                <a:srgbClr val="F4DA3A"/>
              </a:gs>
              <a:gs pos="15000">
                <a:srgbClr val="F1EB9D"/>
              </a:gs>
              <a:gs pos="85000">
                <a:srgbClr val="FDD201"/>
              </a:gs>
              <a:gs pos="100000">
                <a:srgbClr val="FDD20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Aktien</a:t>
            </a:r>
          </a:p>
        </p:txBody>
      </p:sp>
      <p:sp>
        <p:nvSpPr>
          <p:cNvPr id="16" name="Freihandform: Form 15">
            <a:hlinkClick r:id="rId4" action="ppaction://hlinksldjump"/>
            <a:extLst>
              <a:ext uri="{FF2B5EF4-FFF2-40B4-BE49-F238E27FC236}">
                <a16:creationId xmlns:a16="http://schemas.microsoft.com/office/drawing/2014/main" id="{C6FAEB6E-41A5-4948-8FCD-F6E0D873F8C7}"/>
              </a:ext>
            </a:extLst>
          </p:cNvPr>
          <p:cNvSpPr/>
          <p:nvPr/>
        </p:nvSpPr>
        <p:spPr>
          <a:xfrm rot="16200000">
            <a:off x="812514" y="4195262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CECD24"/>
              </a:gs>
              <a:gs pos="29000">
                <a:srgbClr val="AEC62A"/>
              </a:gs>
              <a:gs pos="15000">
                <a:srgbClr val="E7E384"/>
              </a:gs>
              <a:gs pos="85000">
                <a:srgbClr val="94B73B"/>
              </a:gs>
              <a:gs pos="100000">
                <a:srgbClr val="94B73B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Kredite</a:t>
            </a:r>
          </a:p>
        </p:txBody>
      </p:sp>
      <p:sp>
        <p:nvSpPr>
          <p:cNvPr id="19" name="Freihandform: Form 18">
            <a:hlinkClick r:id="rId5" action="ppaction://hlinksldjump"/>
            <a:extLst>
              <a:ext uri="{FF2B5EF4-FFF2-40B4-BE49-F238E27FC236}">
                <a16:creationId xmlns:a16="http://schemas.microsoft.com/office/drawing/2014/main" id="{052DF293-1A4B-4EB9-A37C-B2EB2471DF78}"/>
              </a:ext>
            </a:extLst>
          </p:cNvPr>
          <p:cNvSpPr/>
          <p:nvPr/>
        </p:nvSpPr>
        <p:spPr>
          <a:xfrm rot="16200000">
            <a:off x="814492" y="965724"/>
            <a:ext cx="1273851" cy="2238943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54A65F"/>
              </a:gs>
              <a:gs pos="29000">
                <a:srgbClr val="27A17A"/>
              </a:gs>
              <a:gs pos="15000">
                <a:srgbClr val="9FCDA7"/>
              </a:gs>
              <a:gs pos="85000">
                <a:srgbClr val="009899"/>
              </a:gs>
              <a:gs pos="100000">
                <a:srgbClr val="009899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Anlagen</a:t>
            </a:r>
          </a:p>
        </p:txBody>
      </p:sp>
      <p:sp>
        <p:nvSpPr>
          <p:cNvPr id="22" name="Freihandform: Form 21">
            <a:hlinkClick r:id="rId6" action="ppaction://hlinksldjump"/>
            <a:extLst>
              <a:ext uri="{FF2B5EF4-FFF2-40B4-BE49-F238E27FC236}">
                <a16:creationId xmlns:a16="http://schemas.microsoft.com/office/drawing/2014/main" id="{B447A152-5C94-496E-B5FE-2369BC9A8388}"/>
              </a:ext>
            </a:extLst>
          </p:cNvPr>
          <p:cNvSpPr/>
          <p:nvPr/>
        </p:nvSpPr>
        <p:spPr>
          <a:xfrm rot="16200000">
            <a:off x="801925" y="64640"/>
            <a:ext cx="1273851" cy="2264075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A2A69A"/>
              </a:gs>
              <a:gs pos="29000">
                <a:srgbClr val="8B9DA4"/>
              </a:gs>
              <a:gs pos="15000">
                <a:srgbClr val="C4C7C2"/>
              </a:gs>
              <a:gs pos="85000">
                <a:srgbClr val="7F97A1"/>
              </a:gs>
              <a:gs pos="100000">
                <a:srgbClr val="7F97A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Abschlüsse</a:t>
            </a:r>
          </a:p>
        </p:txBody>
      </p:sp>
      <p:sp>
        <p:nvSpPr>
          <p:cNvPr id="28" name="Freihandform: Form 27">
            <a:hlinkClick r:id="rId7" action="ppaction://hlinksldjump"/>
            <a:extLst>
              <a:ext uri="{FF2B5EF4-FFF2-40B4-BE49-F238E27FC236}">
                <a16:creationId xmlns:a16="http://schemas.microsoft.com/office/drawing/2014/main" id="{D33108E9-EAD3-4EC3-8D6E-B7AA18012904}"/>
              </a:ext>
            </a:extLst>
          </p:cNvPr>
          <p:cNvSpPr/>
          <p:nvPr/>
        </p:nvSpPr>
        <p:spPr>
          <a:xfrm rot="16200000">
            <a:off x="789363" y="-1551519"/>
            <a:ext cx="1273851" cy="2238942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BD4A80"/>
              </a:gs>
              <a:gs pos="29000">
                <a:srgbClr val="95417E"/>
              </a:gs>
              <a:gs pos="15000">
                <a:srgbClr val="DB88AD"/>
              </a:gs>
              <a:gs pos="85000">
                <a:srgbClr val="724082"/>
              </a:gs>
              <a:gs pos="100000">
                <a:srgbClr val="724082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dirty="0"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Einkauf</a:t>
            </a:r>
          </a:p>
        </p:txBody>
      </p:sp>
      <p:sp>
        <p:nvSpPr>
          <p:cNvPr id="25" name="Freihandform: Form 24">
            <a:hlinkClick r:id="rId8" action="ppaction://hlinksldjump"/>
            <a:extLst>
              <a:ext uri="{FF2B5EF4-FFF2-40B4-BE49-F238E27FC236}">
                <a16:creationId xmlns:a16="http://schemas.microsoft.com/office/drawing/2014/main" id="{75BC24CC-EE4A-46DA-A06A-4A62D07B53FC}"/>
              </a:ext>
            </a:extLst>
          </p:cNvPr>
          <p:cNvSpPr/>
          <p:nvPr/>
        </p:nvSpPr>
        <p:spPr>
          <a:xfrm rot="16200000">
            <a:off x="789362" y="-777315"/>
            <a:ext cx="1273851" cy="2238943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8A678C"/>
              </a:gs>
              <a:gs pos="29000">
                <a:srgbClr val="435478"/>
              </a:gs>
              <a:gs pos="15000">
                <a:srgbClr val="BC9EBC"/>
              </a:gs>
              <a:gs pos="85000">
                <a:srgbClr val="144B6C"/>
              </a:gs>
              <a:gs pos="100000">
                <a:srgbClr val="144B6C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Verkauf</a:t>
            </a:r>
          </a:p>
        </p:txBody>
      </p:sp>
      <p:grpSp>
        <p:nvGrpSpPr>
          <p:cNvPr id="35" name="!!">
            <a:extLst>
              <a:ext uri="{FF2B5EF4-FFF2-40B4-BE49-F238E27FC236}">
                <a16:creationId xmlns:a16="http://schemas.microsoft.com/office/drawing/2014/main" id="{951B79DF-585D-40BD-B480-48799BB65AF4}"/>
              </a:ext>
            </a:extLst>
          </p:cNvPr>
          <p:cNvGrpSpPr/>
          <p:nvPr/>
        </p:nvGrpSpPr>
        <p:grpSpPr>
          <a:xfrm>
            <a:off x="829028" y="2823714"/>
            <a:ext cx="1404822" cy="2078763"/>
            <a:chOff x="1062711" y="1637219"/>
            <a:chExt cx="1622465" cy="2093504"/>
          </a:xfrm>
          <a:solidFill>
            <a:srgbClr val="009899"/>
          </a:solidFill>
        </p:grpSpPr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D04D443A-D39B-4232-ACDD-293932839845}"/>
                </a:ext>
              </a:extLst>
            </p:cNvPr>
            <p:cNvSpPr/>
            <p:nvPr/>
          </p:nvSpPr>
          <p:spPr>
            <a:xfrm>
              <a:off x="1062711" y="1637219"/>
              <a:ext cx="1622465" cy="2093504"/>
            </a:xfrm>
            <a:custGeom>
              <a:avLst/>
              <a:gdLst>
                <a:gd name="connsiteX0" fmla="*/ 157013 w 1622465"/>
                <a:gd name="connsiteY0" fmla="*/ 314026 h 2093504"/>
                <a:gd name="connsiteX1" fmla="*/ 444870 w 1622465"/>
                <a:gd name="connsiteY1" fmla="*/ 314026 h 2093504"/>
                <a:gd name="connsiteX2" fmla="*/ 444870 w 1622465"/>
                <a:gd name="connsiteY2" fmla="*/ 471038 h 2093504"/>
                <a:gd name="connsiteX3" fmla="*/ 1177596 w 1622465"/>
                <a:gd name="connsiteY3" fmla="*/ 471038 h 2093504"/>
                <a:gd name="connsiteX4" fmla="*/ 1177596 w 1622465"/>
                <a:gd name="connsiteY4" fmla="*/ 314026 h 2093504"/>
                <a:gd name="connsiteX5" fmla="*/ 1465453 w 1622465"/>
                <a:gd name="connsiteY5" fmla="*/ 314026 h 2093504"/>
                <a:gd name="connsiteX6" fmla="*/ 1465453 w 1622465"/>
                <a:gd name="connsiteY6" fmla="*/ 1936491 h 2093504"/>
                <a:gd name="connsiteX7" fmla="*/ 157013 w 1622465"/>
                <a:gd name="connsiteY7" fmla="*/ 1936491 h 2093504"/>
                <a:gd name="connsiteX8" fmla="*/ 157013 w 1622465"/>
                <a:gd name="connsiteY8" fmla="*/ 314026 h 2093504"/>
                <a:gd name="connsiteX9" fmla="*/ 813850 w 1622465"/>
                <a:gd name="connsiteY9" fmla="*/ 104675 h 2093504"/>
                <a:gd name="connsiteX10" fmla="*/ 889739 w 1622465"/>
                <a:gd name="connsiteY10" fmla="*/ 183182 h 2093504"/>
                <a:gd name="connsiteX11" fmla="*/ 811233 w 1622465"/>
                <a:gd name="connsiteY11" fmla="*/ 261688 h 2093504"/>
                <a:gd name="connsiteX12" fmla="*/ 732726 w 1622465"/>
                <a:gd name="connsiteY12" fmla="*/ 183182 h 2093504"/>
                <a:gd name="connsiteX13" fmla="*/ 813850 w 1622465"/>
                <a:gd name="connsiteY13" fmla="*/ 104675 h 2093504"/>
                <a:gd name="connsiteX14" fmla="*/ 0 w 1622465"/>
                <a:gd name="connsiteY14" fmla="*/ 261688 h 2093504"/>
                <a:gd name="connsiteX15" fmla="*/ 0 w 1622465"/>
                <a:gd name="connsiteY15" fmla="*/ 1988829 h 2093504"/>
                <a:gd name="connsiteX16" fmla="*/ 104675 w 1622465"/>
                <a:gd name="connsiteY16" fmla="*/ 2093504 h 2093504"/>
                <a:gd name="connsiteX17" fmla="*/ 1517791 w 1622465"/>
                <a:gd name="connsiteY17" fmla="*/ 2093504 h 2093504"/>
                <a:gd name="connsiteX18" fmla="*/ 1622466 w 1622465"/>
                <a:gd name="connsiteY18" fmla="*/ 1988829 h 2093504"/>
                <a:gd name="connsiteX19" fmla="*/ 1622466 w 1622465"/>
                <a:gd name="connsiteY19" fmla="*/ 261688 h 2093504"/>
                <a:gd name="connsiteX20" fmla="*/ 1517791 w 1622465"/>
                <a:gd name="connsiteY20" fmla="*/ 157013 h 2093504"/>
                <a:gd name="connsiteX21" fmla="*/ 1072921 w 1622465"/>
                <a:gd name="connsiteY21" fmla="*/ 157013 h 2093504"/>
                <a:gd name="connsiteX22" fmla="*/ 1072921 w 1622465"/>
                <a:gd name="connsiteY22" fmla="*/ 104675 h 2093504"/>
                <a:gd name="connsiteX23" fmla="*/ 968246 w 1622465"/>
                <a:gd name="connsiteY23" fmla="*/ 0 h 2093504"/>
                <a:gd name="connsiteX24" fmla="*/ 654220 w 1622465"/>
                <a:gd name="connsiteY24" fmla="*/ 0 h 2093504"/>
                <a:gd name="connsiteX25" fmla="*/ 549545 w 1622465"/>
                <a:gd name="connsiteY25" fmla="*/ 104675 h 2093504"/>
                <a:gd name="connsiteX26" fmla="*/ 549545 w 1622465"/>
                <a:gd name="connsiteY26" fmla="*/ 157013 h 2093504"/>
                <a:gd name="connsiteX27" fmla="*/ 104675 w 1622465"/>
                <a:gd name="connsiteY27" fmla="*/ 157013 h 2093504"/>
                <a:gd name="connsiteX28" fmla="*/ 0 w 1622465"/>
                <a:gd name="connsiteY28" fmla="*/ 261688 h 209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622465" h="2093504" fill="none" extrusionOk="0">
                  <a:moveTo>
                    <a:pt x="157013" y="314026"/>
                  </a:moveTo>
                  <a:cubicBezTo>
                    <a:pt x="249108" y="294983"/>
                    <a:pt x="403774" y="338981"/>
                    <a:pt x="444870" y="314026"/>
                  </a:cubicBezTo>
                  <a:cubicBezTo>
                    <a:pt x="452118" y="354814"/>
                    <a:pt x="436163" y="401738"/>
                    <a:pt x="444870" y="471038"/>
                  </a:cubicBezTo>
                  <a:cubicBezTo>
                    <a:pt x="794222" y="414075"/>
                    <a:pt x="844798" y="518057"/>
                    <a:pt x="1177596" y="471038"/>
                  </a:cubicBezTo>
                  <a:cubicBezTo>
                    <a:pt x="1174673" y="444191"/>
                    <a:pt x="1191323" y="339225"/>
                    <a:pt x="1177596" y="314026"/>
                  </a:cubicBezTo>
                  <a:cubicBezTo>
                    <a:pt x="1216469" y="301743"/>
                    <a:pt x="1413884" y="293269"/>
                    <a:pt x="1465453" y="314026"/>
                  </a:cubicBezTo>
                  <a:cubicBezTo>
                    <a:pt x="1461478" y="1054391"/>
                    <a:pt x="1565165" y="1690133"/>
                    <a:pt x="1465453" y="1936491"/>
                  </a:cubicBezTo>
                  <a:cubicBezTo>
                    <a:pt x="1301784" y="1989859"/>
                    <a:pt x="525033" y="1833748"/>
                    <a:pt x="157013" y="1936491"/>
                  </a:cubicBezTo>
                  <a:cubicBezTo>
                    <a:pt x="63289" y="1667587"/>
                    <a:pt x="70351" y="591598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7641" y="104927"/>
                    <a:pt x="886749" y="143383"/>
                    <a:pt x="889739" y="183182"/>
                  </a:cubicBezTo>
                  <a:cubicBezTo>
                    <a:pt x="895028" y="228475"/>
                    <a:pt x="863139" y="259554"/>
                    <a:pt x="811233" y="261688"/>
                  </a:cubicBezTo>
                  <a:cubicBezTo>
                    <a:pt x="764497" y="259414"/>
                    <a:pt x="726693" y="231077"/>
                    <a:pt x="732726" y="183182"/>
                  </a:cubicBezTo>
                  <a:cubicBezTo>
                    <a:pt x="729620" y="137396"/>
                    <a:pt x="770018" y="100975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4963" y="696823"/>
                    <a:pt x="91821" y="1532562"/>
                    <a:pt x="0" y="1988829"/>
                  </a:cubicBezTo>
                  <a:cubicBezTo>
                    <a:pt x="-6818" y="2046350"/>
                    <a:pt x="48557" y="2086476"/>
                    <a:pt x="104675" y="2093504"/>
                  </a:cubicBezTo>
                  <a:cubicBezTo>
                    <a:pt x="370157" y="1969427"/>
                    <a:pt x="1260075" y="2157544"/>
                    <a:pt x="1517791" y="2093504"/>
                  </a:cubicBezTo>
                  <a:cubicBezTo>
                    <a:pt x="1573912" y="2092863"/>
                    <a:pt x="1632341" y="2051187"/>
                    <a:pt x="1622466" y="1988829"/>
                  </a:cubicBezTo>
                  <a:cubicBezTo>
                    <a:pt x="1703591" y="1247067"/>
                    <a:pt x="1541643" y="499739"/>
                    <a:pt x="1622466" y="261688"/>
                  </a:cubicBezTo>
                  <a:cubicBezTo>
                    <a:pt x="1621486" y="203749"/>
                    <a:pt x="1582257" y="158389"/>
                    <a:pt x="1517791" y="157013"/>
                  </a:cubicBezTo>
                  <a:cubicBezTo>
                    <a:pt x="1472919" y="139701"/>
                    <a:pt x="1158659" y="174385"/>
                    <a:pt x="1072921" y="157013"/>
                  </a:cubicBezTo>
                  <a:cubicBezTo>
                    <a:pt x="1072585" y="143877"/>
                    <a:pt x="1077491" y="121421"/>
                    <a:pt x="1072921" y="104675"/>
                  </a:cubicBezTo>
                  <a:cubicBezTo>
                    <a:pt x="1073707" y="47766"/>
                    <a:pt x="1029375" y="-923"/>
                    <a:pt x="968246" y="0"/>
                  </a:cubicBezTo>
                  <a:cubicBezTo>
                    <a:pt x="867883" y="2541"/>
                    <a:pt x="749075" y="-7934"/>
                    <a:pt x="654220" y="0"/>
                  </a:cubicBezTo>
                  <a:cubicBezTo>
                    <a:pt x="588983" y="-7886"/>
                    <a:pt x="549983" y="46271"/>
                    <a:pt x="549545" y="104675"/>
                  </a:cubicBezTo>
                  <a:cubicBezTo>
                    <a:pt x="553829" y="130024"/>
                    <a:pt x="553814" y="131178"/>
                    <a:pt x="549545" y="157013"/>
                  </a:cubicBezTo>
                  <a:cubicBezTo>
                    <a:pt x="329757" y="185491"/>
                    <a:pt x="159063" y="124554"/>
                    <a:pt x="104675" y="157013"/>
                  </a:cubicBezTo>
                  <a:cubicBezTo>
                    <a:pt x="47148" y="146477"/>
                    <a:pt x="-1391" y="195130"/>
                    <a:pt x="0" y="261688"/>
                  </a:cubicBezTo>
                  <a:close/>
                </a:path>
                <a:path w="1622465" h="2093504" stroke="0" extrusionOk="0">
                  <a:moveTo>
                    <a:pt x="157013" y="314026"/>
                  </a:moveTo>
                  <a:cubicBezTo>
                    <a:pt x="258654" y="305277"/>
                    <a:pt x="348360" y="323613"/>
                    <a:pt x="444870" y="314026"/>
                  </a:cubicBezTo>
                  <a:cubicBezTo>
                    <a:pt x="447945" y="377894"/>
                    <a:pt x="431697" y="408217"/>
                    <a:pt x="444870" y="471038"/>
                  </a:cubicBezTo>
                  <a:cubicBezTo>
                    <a:pt x="710653" y="415146"/>
                    <a:pt x="874533" y="490088"/>
                    <a:pt x="1177596" y="471038"/>
                  </a:cubicBezTo>
                  <a:cubicBezTo>
                    <a:pt x="1173023" y="424344"/>
                    <a:pt x="1166312" y="368249"/>
                    <a:pt x="1177596" y="314026"/>
                  </a:cubicBezTo>
                  <a:cubicBezTo>
                    <a:pt x="1268470" y="313221"/>
                    <a:pt x="1353014" y="289829"/>
                    <a:pt x="1465453" y="314026"/>
                  </a:cubicBezTo>
                  <a:cubicBezTo>
                    <a:pt x="1456657" y="605252"/>
                    <a:pt x="1467801" y="1289382"/>
                    <a:pt x="1465453" y="1936491"/>
                  </a:cubicBezTo>
                  <a:cubicBezTo>
                    <a:pt x="1124211" y="2042847"/>
                    <a:pt x="674821" y="1834582"/>
                    <a:pt x="157013" y="1936491"/>
                  </a:cubicBezTo>
                  <a:cubicBezTo>
                    <a:pt x="225063" y="1486851"/>
                    <a:pt x="148330" y="563016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5229" y="108259"/>
                    <a:pt x="892406" y="142232"/>
                    <a:pt x="889739" y="183182"/>
                  </a:cubicBezTo>
                  <a:cubicBezTo>
                    <a:pt x="889932" y="228504"/>
                    <a:pt x="860962" y="254960"/>
                    <a:pt x="811233" y="261688"/>
                  </a:cubicBezTo>
                  <a:cubicBezTo>
                    <a:pt x="770784" y="263696"/>
                    <a:pt x="737562" y="226403"/>
                    <a:pt x="732726" y="183182"/>
                  </a:cubicBezTo>
                  <a:cubicBezTo>
                    <a:pt x="732069" y="138592"/>
                    <a:pt x="771074" y="100661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34872" y="813710"/>
                    <a:pt x="26901" y="1159473"/>
                    <a:pt x="0" y="1988829"/>
                  </a:cubicBezTo>
                  <a:cubicBezTo>
                    <a:pt x="6127" y="2040868"/>
                    <a:pt x="43169" y="2101595"/>
                    <a:pt x="104675" y="2093504"/>
                  </a:cubicBezTo>
                  <a:cubicBezTo>
                    <a:pt x="422072" y="2003255"/>
                    <a:pt x="1102333" y="1981140"/>
                    <a:pt x="1517791" y="2093504"/>
                  </a:cubicBezTo>
                  <a:cubicBezTo>
                    <a:pt x="1568466" y="2097467"/>
                    <a:pt x="1624430" y="2045441"/>
                    <a:pt x="1622466" y="1988829"/>
                  </a:cubicBezTo>
                  <a:cubicBezTo>
                    <a:pt x="1652154" y="1182429"/>
                    <a:pt x="1688027" y="740515"/>
                    <a:pt x="1622466" y="261688"/>
                  </a:cubicBezTo>
                  <a:cubicBezTo>
                    <a:pt x="1619013" y="193921"/>
                    <a:pt x="1578363" y="157125"/>
                    <a:pt x="1517791" y="157013"/>
                  </a:cubicBezTo>
                  <a:cubicBezTo>
                    <a:pt x="1460633" y="125202"/>
                    <a:pt x="1219083" y="139908"/>
                    <a:pt x="1072921" y="157013"/>
                  </a:cubicBezTo>
                  <a:cubicBezTo>
                    <a:pt x="1074442" y="141753"/>
                    <a:pt x="1073293" y="111467"/>
                    <a:pt x="1072921" y="104675"/>
                  </a:cubicBezTo>
                  <a:cubicBezTo>
                    <a:pt x="1070123" y="42807"/>
                    <a:pt x="1028203" y="10795"/>
                    <a:pt x="968246" y="0"/>
                  </a:cubicBezTo>
                  <a:cubicBezTo>
                    <a:pt x="919575" y="9051"/>
                    <a:pt x="788280" y="-3364"/>
                    <a:pt x="654220" y="0"/>
                  </a:cubicBezTo>
                  <a:cubicBezTo>
                    <a:pt x="592540" y="-9500"/>
                    <a:pt x="541274" y="45109"/>
                    <a:pt x="549545" y="104675"/>
                  </a:cubicBezTo>
                  <a:cubicBezTo>
                    <a:pt x="553561" y="112542"/>
                    <a:pt x="554208" y="138322"/>
                    <a:pt x="549545" y="157013"/>
                  </a:cubicBezTo>
                  <a:cubicBezTo>
                    <a:pt x="338005" y="170446"/>
                    <a:pt x="211952" y="134653"/>
                    <a:pt x="104675" y="157013"/>
                  </a:cubicBezTo>
                  <a:cubicBezTo>
                    <a:pt x="42333" y="155254"/>
                    <a:pt x="855" y="204811"/>
                    <a:pt x="0" y="261688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265478509">
                    <a:custGeom>
                      <a:avLst/>
                      <a:gdLst>
                        <a:gd name="connsiteX0" fmla="*/ 157013 w 1622465"/>
                        <a:gd name="connsiteY0" fmla="*/ 314026 h 2093504"/>
                        <a:gd name="connsiteX1" fmla="*/ 444870 w 1622465"/>
                        <a:gd name="connsiteY1" fmla="*/ 314026 h 2093504"/>
                        <a:gd name="connsiteX2" fmla="*/ 444870 w 1622465"/>
                        <a:gd name="connsiteY2" fmla="*/ 471038 h 2093504"/>
                        <a:gd name="connsiteX3" fmla="*/ 1177596 w 1622465"/>
                        <a:gd name="connsiteY3" fmla="*/ 471038 h 2093504"/>
                        <a:gd name="connsiteX4" fmla="*/ 1177596 w 1622465"/>
                        <a:gd name="connsiteY4" fmla="*/ 314026 h 2093504"/>
                        <a:gd name="connsiteX5" fmla="*/ 1465453 w 1622465"/>
                        <a:gd name="connsiteY5" fmla="*/ 314026 h 2093504"/>
                        <a:gd name="connsiteX6" fmla="*/ 1465453 w 1622465"/>
                        <a:gd name="connsiteY6" fmla="*/ 1936491 h 2093504"/>
                        <a:gd name="connsiteX7" fmla="*/ 157013 w 1622465"/>
                        <a:gd name="connsiteY7" fmla="*/ 1936491 h 2093504"/>
                        <a:gd name="connsiteX8" fmla="*/ 157013 w 1622465"/>
                        <a:gd name="connsiteY8" fmla="*/ 314026 h 2093504"/>
                        <a:gd name="connsiteX9" fmla="*/ 813850 w 1622465"/>
                        <a:gd name="connsiteY9" fmla="*/ 104675 h 2093504"/>
                        <a:gd name="connsiteX10" fmla="*/ 889739 w 1622465"/>
                        <a:gd name="connsiteY10" fmla="*/ 183182 h 2093504"/>
                        <a:gd name="connsiteX11" fmla="*/ 811233 w 1622465"/>
                        <a:gd name="connsiteY11" fmla="*/ 261688 h 2093504"/>
                        <a:gd name="connsiteX12" fmla="*/ 732726 w 1622465"/>
                        <a:gd name="connsiteY12" fmla="*/ 183182 h 2093504"/>
                        <a:gd name="connsiteX13" fmla="*/ 813850 w 1622465"/>
                        <a:gd name="connsiteY13" fmla="*/ 104675 h 2093504"/>
                        <a:gd name="connsiteX14" fmla="*/ 0 w 1622465"/>
                        <a:gd name="connsiteY14" fmla="*/ 261688 h 2093504"/>
                        <a:gd name="connsiteX15" fmla="*/ 0 w 1622465"/>
                        <a:gd name="connsiteY15" fmla="*/ 1988829 h 2093504"/>
                        <a:gd name="connsiteX16" fmla="*/ 104675 w 1622465"/>
                        <a:gd name="connsiteY16" fmla="*/ 2093504 h 2093504"/>
                        <a:gd name="connsiteX17" fmla="*/ 1517791 w 1622465"/>
                        <a:gd name="connsiteY17" fmla="*/ 2093504 h 2093504"/>
                        <a:gd name="connsiteX18" fmla="*/ 1622466 w 1622465"/>
                        <a:gd name="connsiteY18" fmla="*/ 1988829 h 2093504"/>
                        <a:gd name="connsiteX19" fmla="*/ 1622466 w 1622465"/>
                        <a:gd name="connsiteY19" fmla="*/ 261688 h 2093504"/>
                        <a:gd name="connsiteX20" fmla="*/ 1517791 w 1622465"/>
                        <a:gd name="connsiteY20" fmla="*/ 157013 h 2093504"/>
                        <a:gd name="connsiteX21" fmla="*/ 1072921 w 1622465"/>
                        <a:gd name="connsiteY21" fmla="*/ 157013 h 2093504"/>
                        <a:gd name="connsiteX22" fmla="*/ 1072921 w 1622465"/>
                        <a:gd name="connsiteY22" fmla="*/ 104675 h 2093504"/>
                        <a:gd name="connsiteX23" fmla="*/ 968246 w 1622465"/>
                        <a:gd name="connsiteY23" fmla="*/ 0 h 2093504"/>
                        <a:gd name="connsiteX24" fmla="*/ 654220 w 1622465"/>
                        <a:gd name="connsiteY24" fmla="*/ 0 h 2093504"/>
                        <a:gd name="connsiteX25" fmla="*/ 549545 w 1622465"/>
                        <a:gd name="connsiteY25" fmla="*/ 104675 h 2093504"/>
                        <a:gd name="connsiteX26" fmla="*/ 549545 w 1622465"/>
                        <a:gd name="connsiteY26" fmla="*/ 157013 h 2093504"/>
                        <a:gd name="connsiteX27" fmla="*/ 104675 w 1622465"/>
                        <a:gd name="connsiteY27" fmla="*/ 157013 h 2093504"/>
                        <a:gd name="connsiteX28" fmla="*/ 0 w 1622465"/>
                        <a:gd name="connsiteY28" fmla="*/ 261688 h 2093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622465" h="2093504">
                          <a:moveTo>
                            <a:pt x="157013" y="314026"/>
                          </a:moveTo>
                          <a:lnTo>
                            <a:pt x="444870" y="314026"/>
                          </a:lnTo>
                          <a:lnTo>
                            <a:pt x="444870" y="471038"/>
                          </a:lnTo>
                          <a:lnTo>
                            <a:pt x="1177596" y="471038"/>
                          </a:lnTo>
                          <a:lnTo>
                            <a:pt x="1177596" y="314026"/>
                          </a:lnTo>
                          <a:lnTo>
                            <a:pt x="1465453" y="314026"/>
                          </a:lnTo>
                          <a:lnTo>
                            <a:pt x="1465453" y="1936491"/>
                          </a:lnTo>
                          <a:lnTo>
                            <a:pt x="157013" y="1936491"/>
                          </a:lnTo>
                          <a:lnTo>
                            <a:pt x="157013" y="314026"/>
                          </a:lnTo>
                          <a:close/>
                          <a:moveTo>
                            <a:pt x="813850" y="104675"/>
                          </a:moveTo>
                          <a:cubicBezTo>
                            <a:pt x="855720" y="104675"/>
                            <a:pt x="889739" y="141312"/>
                            <a:pt x="889739" y="183182"/>
                          </a:cubicBezTo>
                          <a:cubicBezTo>
                            <a:pt x="889739" y="227669"/>
                            <a:pt x="855720" y="261688"/>
                            <a:pt x="811233" y="261688"/>
                          </a:cubicBezTo>
                          <a:cubicBezTo>
                            <a:pt x="766746" y="261688"/>
                            <a:pt x="732726" y="227669"/>
                            <a:pt x="732726" y="183182"/>
                          </a:cubicBezTo>
                          <a:cubicBezTo>
                            <a:pt x="732726" y="138695"/>
                            <a:pt x="766746" y="104675"/>
                            <a:pt x="813850" y="104675"/>
                          </a:cubicBezTo>
                          <a:close/>
                          <a:moveTo>
                            <a:pt x="0" y="261688"/>
                          </a:moveTo>
                          <a:lnTo>
                            <a:pt x="0" y="1988829"/>
                          </a:lnTo>
                          <a:cubicBezTo>
                            <a:pt x="0" y="2046400"/>
                            <a:pt x="47104" y="2093504"/>
                            <a:pt x="104675" y="2093504"/>
                          </a:cubicBezTo>
                          <a:lnTo>
                            <a:pt x="1517791" y="2093504"/>
                          </a:lnTo>
                          <a:cubicBezTo>
                            <a:pt x="1575362" y="2093504"/>
                            <a:pt x="1622466" y="2046400"/>
                            <a:pt x="1622466" y="1988829"/>
                          </a:cubicBezTo>
                          <a:lnTo>
                            <a:pt x="1622466" y="261688"/>
                          </a:lnTo>
                          <a:cubicBezTo>
                            <a:pt x="1622466" y="204117"/>
                            <a:pt x="1575362" y="157013"/>
                            <a:pt x="1517791" y="157013"/>
                          </a:cubicBezTo>
                          <a:lnTo>
                            <a:pt x="1072921" y="157013"/>
                          </a:lnTo>
                          <a:lnTo>
                            <a:pt x="1072921" y="104675"/>
                          </a:lnTo>
                          <a:cubicBezTo>
                            <a:pt x="1072921" y="47104"/>
                            <a:pt x="1025817" y="0"/>
                            <a:pt x="968246" y="0"/>
                          </a:cubicBezTo>
                          <a:lnTo>
                            <a:pt x="654220" y="0"/>
                          </a:lnTo>
                          <a:cubicBezTo>
                            <a:pt x="596649" y="0"/>
                            <a:pt x="549545" y="47104"/>
                            <a:pt x="549545" y="104675"/>
                          </a:cubicBezTo>
                          <a:lnTo>
                            <a:pt x="549545" y="157013"/>
                          </a:lnTo>
                          <a:lnTo>
                            <a:pt x="104675" y="157013"/>
                          </a:lnTo>
                          <a:cubicBezTo>
                            <a:pt x="47104" y="157013"/>
                            <a:pt x="0" y="204117"/>
                            <a:pt x="0" y="26168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254AAD89-9D2D-45A1-A875-2A47ECF2F7AC}"/>
                </a:ext>
              </a:extLst>
            </p:cNvPr>
            <p:cNvSpPr/>
            <p:nvPr/>
          </p:nvSpPr>
          <p:spPr>
            <a:xfrm>
              <a:off x="1376737" y="2317608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63903" y="-20651"/>
                    <a:pt x="243232" y="23737"/>
                    <a:pt x="444870" y="0"/>
                  </a:cubicBezTo>
                  <a:cubicBezTo>
                    <a:pt x="444834" y="39103"/>
                    <a:pt x="439437" y="76834"/>
                    <a:pt x="444870" y="104675"/>
                  </a:cubicBezTo>
                  <a:cubicBezTo>
                    <a:pt x="376008" y="110393"/>
                    <a:pt x="158164" y="131674"/>
                    <a:pt x="0" y="104675"/>
                  </a:cubicBezTo>
                  <a:cubicBezTo>
                    <a:pt x="4708" y="53163"/>
                    <a:pt x="192" y="18301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33513" y="12591"/>
                    <a:pt x="360519" y="22829"/>
                    <a:pt x="444870" y="0"/>
                  </a:cubicBezTo>
                  <a:cubicBezTo>
                    <a:pt x="453716" y="45439"/>
                    <a:pt x="447652" y="92879"/>
                    <a:pt x="444870" y="104675"/>
                  </a:cubicBezTo>
                  <a:cubicBezTo>
                    <a:pt x="367439" y="129084"/>
                    <a:pt x="204492" y="76735"/>
                    <a:pt x="0" y="104675"/>
                  </a:cubicBezTo>
                  <a:cubicBezTo>
                    <a:pt x="4865" y="91809"/>
                    <a:pt x="-6529" y="34279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34519420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BC42EFE4-7AE6-4952-B611-A87520FADE86}"/>
                </a:ext>
              </a:extLst>
            </p:cNvPr>
            <p:cNvSpPr/>
            <p:nvPr/>
          </p:nvSpPr>
          <p:spPr>
            <a:xfrm>
              <a:off x="1376737" y="2631633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64537" y="38559"/>
                    <a:pt x="287805" y="19579"/>
                    <a:pt x="444870" y="0"/>
                  </a:cubicBezTo>
                  <a:cubicBezTo>
                    <a:pt x="446202" y="34664"/>
                    <a:pt x="447389" y="82069"/>
                    <a:pt x="444870" y="104675"/>
                  </a:cubicBezTo>
                  <a:cubicBezTo>
                    <a:pt x="336892" y="98152"/>
                    <a:pt x="93418" y="132781"/>
                    <a:pt x="0" y="104675"/>
                  </a:cubicBezTo>
                  <a:cubicBezTo>
                    <a:pt x="-2956" y="89200"/>
                    <a:pt x="-3036" y="13606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69400" y="3451"/>
                    <a:pt x="388440" y="-8675"/>
                    <a:pt x="444870" y="0"/>
                  </a:cubicBezTo>
                  <a:cubicBezTo>
                    <a:pt x="447370" y="11556"/>
                    <a:pt x="438421" y="62370"/>
                    <a:pt x="444870" y="104675"/>
                  </a:cubicBezTo>
                  <a:cubicBezTo>
                    <a:pt x="313090" y="114335"/>
                    <a:pt x="143906" y="80787"/>
                    <a:pt x="0" y="104675"/>
                  </a:cubicBezTo>
                  <a:cubicBezTo>
                    <a:pt x="7026" y="76980"/>
                    <a:pt x="3354" y="47542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54952573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DBAD7DFA-DBCA-437D-953E-EF4A89F3CE53}"/>
                </a:ext>
              </a:extLst>
            </p:cNvPr>
            <p:cNvSpPr/>
            <p:nvPr/>
          </p:nvSpPr>
          <p:spPr>
            <a:xfrm>
              <a:off x="1376737" y="2945659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30531" y="31005"/>
                    <a:pt x="378936" y="-31459"/>
                    <a:pt x="444870" y="0"/>
                  </a:cubicBezTo>
                  <a:cubicBezTo>
                    <a:pt x="446722" y="11277"/>
                    <a:pt x="444622" y="59205"/>
                    <a:pt x="444870" y="104675"/>
                  </a:cubicBezTo>
                  <a:cubicBezTo>
                    <a:pt x="248946" y="123203"/>
                    <a:pt x="92598" y="138199"/>
                    <a:pt x="0" y="104675"/>
                  </a:cubicBezTo>
                  <a:cubicBezTo>
                    <a:pt x="9335" y="78827"/>
                    <a:pt x="5810" y="11783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24260" y="25284"/>
                    <a:pt x="350175" y="33172"/>
                    <a:pt x="444870" y="0"/>
                  </a:cubicBezTo>
                  <a:cubicBezTo>
                    <a:pt x="446026" y="36400"/>
                    <a:pt x="436603" y="62700"/>
                    <a:pt x="444870" y="104675"/>
                  </a:cubicBezTo>
                  <a:cubicBezTo>
                    <a:pt x="382732" y="117708"/>
                    <a:pt x="186406" y="105729"/>
                    <a:pt x="0" y="104675"/>
                  </a:cubicBezTo>
                  <a:cubicBezTo>
                    <a:pt x="3707" y="67516"/>
                    <a:pt x="-7835" y="30628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888252029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AD7FAF63-9D7B-4185-884D-96D456D04555}"/>
                </a:ext>
              </a:extLst>
            </p:cNvPr>
            <p:cNvSpPr/>
            <p:nvPr/>
          </p:nvSpPr>
          <p:spPr>
            <a:xfrm>
              <a:off x="1376737" y="3259685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80251" y="1962"/>
                    <a:pt x="287611" y="-37632"/>
                    <a:pt x="444870" y="0"/>
                  </a:cubicBezTo>
                  <a:cubicBezTo>
                    <a:pt x="445744" y="23004"/>
                    <a:pt x="448404" y="87104"/>
                    <a:pt x="444870" y="104675"/>
                  </a:cubicBezTo>
                  <a:cubicBezTo>
                    <a:pt x="381810" y="109303"/>
                    <a:pt x="166996" y="69323"/>
                    <a:pt x="0" y="104675"/>
                  </a:cubicBezTo>
                  <a:cubicBezTo>
                    <a:pt x="-7541" y="70654"/>
                    <a:pt x="-8853" y="45100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83639" y="19373"/>
                    <a:pt x="382605" y="33482"/>
                    <a:pt x="444870" y="0"/>
                  </a:cubicBezTo>
                  <a:cubicBezTo>
                    <a:pt x="452959" y="22259"/>
                    <a:pt x="436784" y="70882"/>
                    <a:pt x="444870" y="104675"/>
                  </a:cubicBezTo>
                  <a:cubicBezTo>
                    <a:pt x="378592" y="89543"/>
                    <a:pt x="212755" y="78983"/>
                    <a:pt x="0" y="104675"/>
                  </a:cubicBezTo>
                  <a:cubicBezTo>
                    <a:pt x="4717" y="57005"/>
                    <a:pt x="-1269" y="44841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017881424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321DE3D6-2499-45E8-AF80-229F743492D6}"/>
                </a:ext>
              </a:extLst>
            </p:cNvPr>
            <p:cNvSpPr/>
            <p:nvPr/>
          </p:nvSpPr>
          <p:spPr>
            <a:xfrm>
              <a:off x="2002171" y="2205082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9534" y="153199"/>
                    <a:pt x="36278" y="126907"/>
                    <a:pt x="54954" y="104675"/>
                  </a:cubicBezTo>
                  <a:cubicBezTo>
                    <a:pt x="75269" y="125546"/>
                    <a:pt x="114309" y="165036"/>
                    <a:pt x="122993" y="172714"/>
                  </a:cubicBezTo>
                  <a:cubicBezTo>
                    <a:pt x="157409" y="154491"/>
                    <a:pt x="243486" y="50433"/>
                    <a:pt x="295707" y="0"/>
                  </a:cubicBezTo>
                  <a:cubicBezTo>
                    <a:pt x="306521" y="3359"/>
                    <a:pt x="328563" y="31131"/>
                    <a:pt x="350662" y="54954"/>
                  </a:cubicBezTo>
                  <a:cubicBezTo>
                    <a:pt x="276262" y="114785"/>
                    <a:pt x="216654" y="174726"/>
                    <a:pt x="122993" y="282623"/>
                  </a:cubicBezTo>
                  <a:cubicBezTo>
                    <a:pt x="90124" y="251499"/>
                    <a:pt x="46828" y="204750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27715" y="134671"/>
                    <a:pt x="39401" y="110823"/>
                    <a:pt x="54954" y="104675"/>
                  </a:cubicBezTo>
                  <a:cubicBezTo>
                    <a:pt x="87791" y="127559"/>
                    <a:pt x="104436" y="151326"/>
                    <a:pt x="122993" y="172714"/>
                  </a:cubicBezTo>
                  <a:cubicBezTo>
                    <a:pt x="148425" y="142280"/>
                    <a:pt x="230271" y="36881"/>
                    <a:pt x="295707" y="0"/>
                  </a:cubicBezTo>
                  <a:cubicBezTo>
                    <a:pt x="309933" y="12127"/>
                    <a:pt x="329846" y="34113"/>
                    <a:pt x="350662" y="54954"/>
                  </a:cubicBezTo>
                  <a:cubicBezTo>
                    <a:pt x="275936" y="137230"/>
                    <a:pt x="212596" y="203085"/>
                    <a:pt x="122993" y="282623"/>
                  </a:cubicBezTo>
                  <a:cubicBezTo>
                    <a:pt x="75751" y="251494"/>
                    <a:pt x="17062" y="187772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668530790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4A81597A-083F-46AF-AE7D-5CAB9923F918}"/>
                </a:ext>
              </a:extLst>
            </p:cNvPr>
            <p:cNvSpPr/>
            <p:nvPr/>
          </p:nvSpPr>
          <p:spPr>
            <a:xfrm>
              <a:off x="2002171" y="2519108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0647" y="154249"/>
                    <a:pt x="34109" y="123936"/>
                    <a:pt x="54954" y="104675"/>
                  </a:cubicBezTo>
                  <a:cubicBezTo>
                    <a:pt x="90032" y="131963"/>
                    <a:pt x="92117" y="152557"/>
                    <a:pt x="122993" y="172714"/>
                  </a:cubicBezTo>
                  <a:cubicBezTo>
                    <a:pt x="163052" y="156275"/>
                    <a:pt x="219047" y="53221"/>
                    <a:pt x="295707" y="0"/>
                  </a:cubicBezTo>
                  <a:cubicBezTo>
                    <a:pt x="309264" y="18594"/>
                    <a:pt x="332761" y="32645"/>
                    <a:pt x="350662" y="54954"/>
                  </a:cubicBezTo>
                  <a:cubicBezTo>
                    <a:pt x="237921" y="133910"/>
                    <a:pt x="216504" y="155538"/>
                    <a:pt x="122993" y="282623"/>
                  </a:cubicBezTo>
                  <a:cubicBezTo>
                    <a:pt x="106590" y="268272"/>
                    <a:pt x="14492" y="170856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2665" y="155694"/>
                    <a:pt x="38930" y="130451"/>
                    <a:pt x="54954" y="104675"/>
                  </a:cubicBezTo>
                  <a:cubicBezTo>
                    <a:pt x="86361" y="131105"/>
                    <a:pt x="93055" y="142260"/>
                    <a:pt x="122993" y="172714"/>
                  </a:cubicBezTo>
                  <a:cubicBezTo>
                    <a:pt x="173484" y="99079"/>
                    <a:pt x="269202" y="27672"/>
                    <a:pt x="295707" y="0"/>
                  </a:cubicBezTo>
                  <a:cubicBezTo>
                    <a:pt x="322798" y="26099"/>
                    <a:pt x="337574" y="32839"/>
                    <a:pt x="350662" y="54954"/>
                  </a:cubicBezTo>
                  <a:cubicBezTo>
                    <a:pt x="297127" y="78417"/>
                    <a:pt x="241120" y="176212"/>
                    <a:pt x="122993" y="282623"/>
                  </a:cubicBezTo>
                  <a:cubicBezTo>
                    <a:pt x="89191" y="259200"/>
                    <a:pt x="49424" y="197450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144123227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D3FDBC3F-0D83-4CEA-A4D1-DE761CACFC85}"/>
                </a:ext>
              </a:extLst>
            </p:cNvPr>
            <p:cNvSpPr/>
            <p:nvPr/>
          </p:nvSpPr>
          <p:spPr>
            <a:xfrm>
              <a:off x="2002171" y="2833133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9723" y="148767"/>
                    <a:pt x="46303" y="123068"/>
                    <a:pt x="54954" y="104675"/>
                  </a:cubicBezTo>
                  <a:cubicBezTo>
                    <a:pt x="64735" y="116193"/>
                    <a:pt x="99671" y="160979"/>
                    <a:pt x="122993" y="172714"/>
                  </a:cubicBezTo>
                  <a:cubicBezTo>
                    <a:pt x="168806" y="146845"/>
                    <a:pt x="249709" y="19211"/>
                    <a:pt x="295707" y="0"/>
                  </a:cubicBezTo>
                  <a:cubicBezTo>
                    <a:pt x="321408" y="22820"/>
                    <a:pt x="340231" y="50869"/>
                    <a:pt x="350662" y="54954"/>
                  </a:cubicBezTo>
                  <a:cubicBezTo>
                    <a:pt x="331816" y="100020"/>
                    <a:pt x="166058" y="216844"/>
                    <a:pt x="122993" y="282623"/>
                  </a:cubicBezTo>
                  <a:cubicBezTo>
                    <a:pt x="61777" y="224244"/>
                    <a:pt x="31112" y="170507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6386" y="133929"/>
                    <a:pt x="35958" y="125014"/>
                    <a:pt x="54954" y="104675"/>
                  </a:cubicBezTo>
                  <a:cubicBezTo>
                    <a:pt x="69643" y="121993"/>
                    <a:pt x="102415" y="146883"/>
                    <a:pt x="122993" y="172714"/>
                  </a:cubicBezTo>
                  <a:cubicBezTo>
                    <a:pt x="155369" y="125598"/>
                    <a:pt x="233358" y="73778"/>
                    <a:pt x="295707" y="0"/>
                  </a:cubicBezTo>
                  <a:cubicBezTo>
                    <a:pt x="302344" y="8280"/>
                    <a:pt x="341433" y="46511"/>
                    <a:pt x="350662" y="54954"/>
                  </a:cubicBezTo>
                  <a:cubicBezTo>
                    <a:pt x="286171" y="91076"/>
                    <a:pt x="170969" y="242841"/>
                    <a:pt x="122993" y="282623"/>
                  </a:cubicBezTo>
                  <a:cubicBezTo>
                    <a:pt x="97983" y="270911"/>
                    <a:pt x="51915" y="196007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043622709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12748067-0FBD-435A-B90D-8645F336E23D}"/>
                </a:ext>
              </a:extLst>
            </p:cNvPr>
            <p:cNvSpPr/>
            <p:nvPr/>
          </p:nvSpPr>
          <p:spPr>
            <a:xfrm>
              <a:off x="2002171" y="3147159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5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8316" y="141742"/>
                    <a:pt x="29783" y="133052"/>
                    <a:pt x="54954" y="104675"/>
                  </a:cubicBezTo>
                  <a:cubicBezTo>
                    <a:pt x="69146" y="122797"/>
                    <a:pt x="94718" y="140369"/>
                    <a:pt x="122993" y="172714"/>
                  </a:cubicBezTo>
                  <a:cubicBezTo>
                    <a:pt x="203509" y="121847"/>
                    <a:pt x="243075" y="68829"/>
                    <a:pt x="295707" y="0"/>
                  </a:cubicBezTo>
                  <a:cubicBezTo>
                    <a:pt x="312921" y="23560"/>
                    <a:pt x="328053" y="24825"/>
                    <a:pt x="350662" y="54955"/>
                  </a:cubicBezTo>
                  <a:cubicBezTo>
                    <a:pt x="266285" y="158369"/>
                    <a:pt x="191048" y="246855"/>
                    <a:pt x="122993" y="282623"/>
                  </a:cubicBezTo>
                  <a:cubicBezTo>
                    <a:pt x="88275" y="256179"/>
                    <a:pt x="12893" y="172549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8102" y="150781"/>
                    <a:pt x="26817" y="125056"/>
                    <a:pt x="54954" y="104675"/>
                  </a:cubicBezTo>
                  <a:cubicBezTo>
                    <a:pt x="74817" y="128151"/>
                    <a:pt x="112050" y="166148"/>
                    <a:pt x="122993" y="172714"/>
                  </a:cubicBezTo>
                  <a:cubicBezTo>
                    <a:pt x="167336" y="98815"/>
                    <a:pt x="234625" y="45356"/>
                    <a:pt x="295707" y="0"/>
                  </a:cubicBezTo>
                  <a:cubicBezTo>
                    <a:pt x="321456" y="27308"/>
                    <a:pt x="330909" y="36423"/>
                    <a:pt x="350662" y="54955"/>
                  </a:cubicBezTo>
                  <a:cubicBezTo>
                    <a:pt x="252443" y="135169"/>
                    <a:pt x="172052" y="207042"/>
                    <a:pt x="122993" y="282623"/>
                  </a:cubicBezTo>
                  <a:cubicBezTo>
                    <a:pt x="51926" y="232938"/>
                    <a:pt x="38221" y="184543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740493685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5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5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</p:grpSp>
      <p:sp>
        <p:nvSpPr>
          <p:cNvPr id="34" name="Rechteck: gefaltete Ecke 33">
            <a:extLst>
              <a:ext uri="{FF2B5EF4-FFF2-40B4-BE49-F238E27FC236}">
                <a16:creationId xmlns:a16="http://schemas.microsoft.com/office/drawing/2014/main" id="{C2D77378-76AB-4D81-98F8-31CA80FB492D}"/>
              </a:ext>
            </a:extLst>
          </p:cNvPr>
          <p:cNvSpPr/>
          <p:nvPr/>
        </p:nvSpPr>
        <p:spPr>
          <a:xfrm>
            <a:off x="9324388" y="136162"/>
            <a:ext cx="2658062" cy="1827296"/>
          </a:xfrm>
          <a:prstGeom prst="foldedCorner">
            <a:avLst/>
          </a:prstGeom>
          <a:solidFill>
            <a:srgbClr val="00C8C8">
              <a:alpha val="45000"/>
            </a:srgbClr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Eingangsrechnung für eine Reparatur.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6160 FRI           an   4400 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2600 VORST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37" name="Rechteck: gefaltete Ecke 36">
            <a:extLst>
              <a:ext uri="{FF2B5EF4-FFF2-40B4-BE49-F238E27FC236}">
                <a16:creationId xmlns:a16="http://schemas.microsoft.com/office/drawing/2014/main" id="{616A10FA-EA0E-4D20-9C9D-54CAF6A502C1}"/>
              </a:ext>
            </a:extLst>
          </p:cNvPr>
          <p:cNvSpPr/>
          <p:nvPr/>
        </p:nvSpPr>
        <p:spPr>
          <a:xfrm>
            <a:off x="9504119" y="4352888"/>
            <a:ext cx="2465677" cy="1776220"/>
          </a:xfrm>
          <a:prstGeom prst="foldedCorner">
            <a:avLst/>
          </a:prstGeom>
          <a:solidFill>
            <a:srgbClr val="00C8C8">
              <a:alpha val="45000"/>
            </a:srgbClr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de-DE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Abschreibung eines Tablets, Kaufpreis 1.000,00€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prstClr val="black"/>
                </a:solidFill>
                <a:latin typeface="Montserrat Light" panose="00000400000000000000" pitchFamily="2" charset="0"/>
              </a:rPr>
              <a:t>6520 ABSA</a:t>
            </a: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an  </a:t>
            </a:r>
            <a:r>
              <a:rPr lang="de-DE" sz="1400" dirty="0">
                <a:solidFill>
                  <a:prstClr val="black"/>
                </a:solidFill>
                <a:latin typeface="Montserrat Light" panose="00000400000000000000" pitchFamily="2" charset="0"/>
              </a:rPr>
              <a:t>0860 BM</a:t>
            </a: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38" name="Rechteck: gefaltete Ecke 37">
            <a:extLst>
              <a:ext uri="{FF2B5EF4-FFF2-40B4-BE49-F238E27FC236}">
                <a16:creationId xmlns:a16="http://schemas.microsoft.com/office/drawing/2014/main" id="{7E658BB2-DB32-40A5-8F75-A0C5412FF970}"/>
              </a:ext>
            </a:extLst>
          </p:cNvPr>
          <p:cNvSpPr/>
          <p:nvPr/>
        </p:nvSpPr>
        <p:spPr>
          <a:xfrm>
            <a:off x="6512730" y="129509"/>
            <a:ext cx="2510118" cy="1833949"/>
          </a:xfrm>
          <a:prstGeom prst="foldedCorner">
            <a:avLst/>
          </a:prstGeom>
          <a:solidFill>
            <a:srgbClr val="00C8C8">
              <a:alpha val="45000"/>
            </a:srgbClr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Eingangsrechnung für abgeschlossene Versicherung.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6900 VBEI   an 4400 VE</a:t>
            </a:r>
          </a:p>
        </p:txBody>
      </p:sp>
      <p:sp>
        <p:nvSpPr>
          <p:cNvPr id="39" name="Rechteck: gefaltete Ecke 38">
            <a:extLst>
              <a:ext uri="{FF2B5EF4-FFF2-40B4-BE49-F238E27FC236}">
                <a16:creationId xmlns:a16="http://schemas.microsoft.com/office/drawing/2014/main" id="{08D16F2E-1840-4740-B69F-B61EAC4D04A7}"/>
              </a:ext>
            </a:extLst>
          </p:cNvPr>
          <p:cNvSpPr/>
          <p:nvPr/>
        </p:nvSpPr>
        <p:spPr>
          <a:xfrm>
            <a:off x="6607532" y="4341651"/>
            <a:ext cx="2584679" cy="1801177"/>
          </a:xfrm>
          <a:prstGeom prst="foldedCorner">
            <a:avLst/>
          </a:prstGeom>
          <a:solidFill>
            <a:srgbClr val="00C8C8">
              <a:alpha val="45000"/>
            </a:srgbClr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de-DE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Eingangsrechnung für ein Tablet netto 300,00 €.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0890 GWG     an 4400 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2600 VORST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40" name="Rechteck: gefaltete Ecke 39">
            <a:extLst>
              <a:ext uri="{FF2B5EF4-FFF2-40B4-BE49-F238E27FC236}">
                <a16:creationId xmlns:a16="http://schemas.microsoft.com/office/drawing/2014/main" id="{1B79CABB-ECB9-41FA-907D-DA3E12551FE3}"/>
              </a:ext>
            </a:extLst>
          </p:cNvPr>
          <p:cNvSpPr/>
          <p:nvPr/>
        </p:nvSpPr>
        <p:spPr>
          <a:xfrm>
            <a:off x="3642946" y="136161"/>
            <a:ext cx="2558353" cy="1827297"/>
          </a:xfrm>
          <a:prstGeom prst="foldedCorner">
            <a:avLst/>
          </a:prstGeom>
          <a:solidFill>
            <a:srgbClr val="00C8C8">
              <a:alpha val="45000"/>
            </a:srgbClr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Zielkauf einer Maschine zgl. Transport und Fundament.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0700 MA      an 4400 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2600 VORST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74" name="Rechteck: gefaltete Ecke 73">
            <a:extLst>
              <a:ext uri="{FF2B5EF4-FFF2-40B4-BE49-F238E27FC236}">
                <a16:creationId xmlns:a16="http://schemas.microsoft.com/office/drawing/2014/main" id="{1AB8A25F-F359-42E1-BF82-3DE6CC0EA06A}"/>
              </a:ext>
            </a:extLst>
          </p:cNvPr>
          <p:cNvSpPr/>
          <p:nvPr/>
        </p:nvSpPr>
        <p:spPr>
          <a:xfrm>
            <a:off x="3638043" y="4350846"/>
            <a:ext cx="2606837" cy="1827297"/>
          </a:xfrm>
          <a:prstGeom prst="foldedCorner">
            <a:avLst/>
          </a:prstGeom>
          <a:solidFill>
            <a:srgbClr val="00C8C8">
              <a:alpha val="45000"/>
            </a:srgbClr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Überweisung für ein Tablet über  netto      130,00 €.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6800 BMK    an 2800 BK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2600 VORST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80" name="Rechteck: gefaltete Ecke 79">
            <a:extLst>
              <a:ext uri="{FF2B5EF4-FFF2-40B4-BE49-F238E27FC236}">
                <a16:creationId xmlns:a16="http://schemas.microsoft.com/office/drawing/2014/main" id="{7FEAF91F-BCEF-4116-8843-1686E693A8D9}"/>
              </a:ext>
            </a:extLst>
          </p:cNvPr>
          <p:cNvSpPr/>
          <p:nvPr/>
        </p:nvSpPr>
        <p:spPr>
          <a:xfrm>
            <a:off x="6607533" y="2328803"/>
            <a:ext cx="2510118" cy="1574513"/>
          </a:xfrm>
          <a:prstGeom prst="foldedCorner">
            <a:avLst/>
          </a:prstGeom>
          <a:solidFill>
            <a:srgbClr val="00C8C8">
              <a:alpha val="45000"/>
            </a:srgbClr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  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Zielkauf eines Grundstückes.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0500 GR an  4400 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86" name="Rechteck: gefaltete Ecke 85">
            <a:extLst>
              <a:ext uri="{FF2B5EF4-FFF2-40B4-BE49-F238E27FC236}">
                <a16:creationId xmlns:a16="http://schemas.microsoft.com/office/drawing/2014/main" id="{36DD771C-CC37-4C99-AB13-BB27C1E6BD45}"/>
              </a:ext>
            </a:extLst>
          </p:cNvPr>
          <p:cNvSpPr/>
          <p:nvPr/>
        </p:nvSpPr>
        <p:spPr>
          <a:xfrm>
            <a:off x="3662241" y="2307692"/>
            <a:ext cx="2633384" cy="1541360"/>
          </a:xfrm>
          <a:prstGeom prst="foldedCorner">
            <a:avLst/>
          </a:prstGeom>
          <a:solidFill>
            <a:srgbClr val="00C8C8">
              <a:alpha val="45000"/>
            </a:srgbClr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tserrat SemiBold" panose="00000700000000000000" pitchFamily="2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Lastschrift für gemietete Lagerräume.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6700 AWMP  an 2800 BK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2600 VORST</a:t>
            </a:r>
          </a:p>
        </p:txBody>
      </p:sp>
      <p:sp>
        <p:nvSpPr>
          <p:cNvPr id="92" name="Rechteck: gefaltete Ecke 91">
            <a:extLst>
              <a:ext uri="{FF2B5EF4-FFF2-40B4-BE49-F238E27FC236}">
                <a16:creationId xmlns:a16="http://schemas.microsoft.com/office/drawing/2014/main" id="{C218154B-45A4-4FC6-8F71-02EBE186557B}"/>
              </a:ext>
            </a:extLst>
          </p:cNvPr>
          <p:cNvSpPr/>
          <p:nvPr/>
        </p:nvSpPr>
        <p:spPr>
          <a:xfrm>
            <a:off x="9370198" y="2297327"/>
            <a:ext cx="2733521" cy="1670952"/>
          </a:xfrm>
          <a:prstGeom prst="foldedCorner">
            <a:avLst/>
          </a:prstGeom>
          <a:solidFill>
            <a:srgbClr val="00C8C8">
              <a:alpha val="45000"/>
            </a:srgbClr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  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Zielkauf eines Grundstückes mit Makler.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0500 GR       an 4400 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  2600 VORST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grpSp>
        <p:nvGrpSpPr>
          <p:cNvPr id="43" name="Group 20">
            <a:extLst>
              <a:ext uri="{FF2B5EF4-FFF2-40B4-BE49-F238E27FC236}">
                <a16:creationId xmlns:a16="http://schemas.microsoft.com/office/drawing/2014/main" id="{1A192ED2-4900-4B51-BDC9-8503435D3A08}"/>
              </a:ext>
            </a:extLst>
          </p:cNvPr>
          <p:cNvGrpSpPr/>
          <p:nvPr/>
        </p:nvGrpSpPr>
        <p:grpSpPr>
          <a:xfrm>
            <a:off x="5006375" y="87253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4" name="Rectangle 13">
              <a:extLst>
                <a:ext uri="{FF2B5EF4-FFF2-40B4-BE49-F238E27FC236}">
                  <a16:creationId xmlns:a16="http://schemas.microsoft.com/office/drawing/2014/main" id="{D099611A-45C7-4750-ADDF-7B50E7CC2A9F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9">
              <a:extLst>
                <a:ext uri="{FF2B5EF4-FFF2-40B4-BE49-F238E27FC236}">
                  <a16:creationId xmlns:a16="http://schemas.microsoft.com/office/drawing/2014/main" id="{DEB1EF71-8A4D-4D6D-996A-A7272DC68813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Trapezoid 10">
              <a:extLst>
                <a:ext uri="{FF2B5EF4-FFF2-40B4-BE49-F238E27FC236}">
                  <a16:creationId xmlns:a16="http://schemas.microsoft.com/office/drawing/2014/main" id="{64220AC2-B743-4491-A20F-8A765B1EF5B8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C8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Oval 18">
              <a:extLst>
                <a:ext uri="{FF2B5EF4-FFF2-40B4-BE49-F238E27FC236}">
                  <a16:creationId xmlns:a16="http://schemas.microsoft.com/office/drawing/2014/main" id="{953612BA-4B26-4B6A-B62B-3BAF414177E7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oup 20">
            <a:extLst>
              <a:ext uri="{FF2B5EF4-FFF2-40B4-BE49-F238E27FC236}">
                <a16:creationId xmlns:a16="http://schemas.microsoft.com/office/drawing/2014/main" id="{58C191A3-5AEA-4051-A144-04267D97C278}"/>
              </a:ext>
            </a:extLst>
          </p:cNvPr>
          <p:cNvGrpSpPr/>
          <p:nvPr/>
        </p:nvGrpSpPr>
        <p:grpSpPr>
          <a:xfrm>
            <a:off x="10856217" y="4216410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7" name="Rectangle 13">
              <a:extLst>
                <a:ext uri="{FF2B5EF4-FFF2-40B4-BE49-F238E27FC236}">
                  <a16:creationId xmlns:a16="http://schemas.microsoft.com/office/drawing/2014/main" id="{D37A76DE-F546-4DF4-BF8D-9A4496DA7D00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Oval 9">
              <a:extLst>
                <a:ext uri="{FF2B5EF4-FFF2-40B4-BE49-F238E27FC236}">
                  <a16:creationId xmlns:a16="http://schemas.microsoft.com/office/drawing/2014/main" id="{24D4B78B-B510-4B24-B47C-C2573CC33193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Trapezoid 10">
              <a:extLst>
                <a:ext uri="{FF2B5EF4-FFF2-40B4-BE49-F238E27FC236}">
                  <a16:creationId xmlns:a16="http://schemas.microsoft.com/office/drawing/2014/main" id="{D96969FF-DAEB-4082-96EA-062FFB07B336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C8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Oval 18">
              <a:extLst>
                <a:ext uri="{FF2B5EF4-FFF2-40B4-BE49-F238E27FC236}">
                  <a16:creationId xmlns:a16="http://schemas.microsoft.com/office/drawing/2014/main" id="{38619D39-87B6-4882-AA8A-D2DE091FF9D0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20">
            <a:extLst>
              <a:ext uri="{FF2B5EF4-FFF2-40B4-BE49-F238E27FC236}">
                <a16:creationId xmlns:a16="http://schemas.microsoft.com/office/drawing/2014/main" id="{232B396B-AD25-40D3-B803-27AF52105782}"/>
              </a:ext>
            </a:extLst>
          </p:cNvPr>
          <p:cNvGrpSpPr/>
          <p:nvPr/>
        </p:nvGrpSpPr>
        <p:grpSpPr>
          <a:xfrm>
            <a:off x="10657561" y="44763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2" name="Rectangle 13">
              <a:extLst>
                <a:ext uri="{FF2B5EF4-FFF2-40B4-BE49-F238E27FC236}">
                  <a16:creationId xmlns:a16="http://schemas.microsoft.com/office/drawing/2014/main" id="{F45CA922-1815-4154-9C82-64D80EE0D8D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Oval 9">
              <a:extLst>
                <a:ext uri="{FF2B5EF4-FFF2-40B4-BE49-F238E27FC236}">
                  <a16:creationId xmlns:a16="http://schemas.microsoft.com/office/drawing/2014/main" id="{FE0E7149-92F6-4ED1-8E5D-A1023D4F98F0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Trapezoid 10">
              <a:extLst>
                <a:ext uri="{FF2B5EF4-FFF2-40B4-BE49-F238E27FC236}">
                  <a16:creationId xmlns:a16="http://schemas.microsoft.com/office/drawing/2014/main" id="{D752A185-FC36-4F3F-9467-FCFB936EA03A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C8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Oval 18">
              <a:extLst>
                <a:ext uri="{FF2B5EF4-FFF2-40B4-BE49-F238E27FC236}">
                  <a16:creationId xmlns:a16="http://schemas.microsoft.com/office/drawing/2014/main" id="{F726D314-FFCA-4052-AEF4-FAEA93D36470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oup 20">
            <a:extLst>
              <a:ext uri="{FF2B5EF4-FFF2-40B4-BE49-F238E27FC236}">
                <a16:creationId xmlns:a16="http://schemas.microsoft.com/office/drawing/2014/main" id="{D3835E9F-F2F1-4FAA-8235-B906B887528C}"/>
              </a:ext>
            </a:extLst>
          </p:cNvPr>
          <p:cNvGrpSpPr/>
          <p:nvPr/>
        </p:nvGrpSpPr>
        <p:grpSpPr>
          <a:xfrm>
            <a:off x="7805221" y="15057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7" name="Rectangle 13">
              <a:extLst>
                <a:ext uri="{FF2B5EF4-FFF2-40B4-BE49-F238E27FC236}">
                  <a16:creationId xmlns:a16="http://schemas.microsoft.com/office/drawing/2014/main" id="{4445A37A-BB6F-4F58-929D-CBB759F2099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Oval 9">
              <a:extLst>
                <a:ext uri="{FF2B5EF4-FFF2-40B4-BE49-F238E27FC236}">
                  <a16:creationId xmlns:a16="http://schemas.microsoft.com/office/drawing/2014/main" id="{BB770452-A605-4DCB-BAE5-9B74807C74B3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Trapezoid 10">
              <a:extLst>
                <a:ext uri="{FF2B5EF4-FFF2-40B4-BE49-F238E27FC236}">
                  <a16:creationId xmlns:a16="http://schemas.microsoft.com/office/drawing/2014/main" id="{067A9516-D6BE-4ACB-85B8-993BFEFE5C82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C8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Oval 18">
              <a:extLst>
                <a:ext uri="{FF2B5EF4-FFF2-40B4-BE49-F238E27FC236}">
                  <a16:creationId xmlns:a16="http://schemas.microsoft.com/office/drawing/2014/main" id="{E75B7294-8EB3-4463-801C-E8FF4E141357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 20">
            <a:extLst>
              <a:ext uri="{FF2B5EF4-FFF2-40B4-BE49-F238E27FC236}">
                <a16:creationId xmlns:a16="http://schemas.microsoft.com/office/drawing/2014/main" id="{8E6373DD-6E40-4374-9448-FF27F3C02728}"/>
              </a:ext>
            </a:extLst>
          </p:cNvPr>
          <p:cNvGrpSpPr/>
          <p:nvPr/>
        </p:nvGrpSpPr>
        <p:grpSpPr>
          <a:xfrm>
            <a:off x="7901556" y="2216670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2" name="Rectangle 13">
              <a:extLst>
                <a:ext uri="{FF2B5EF4-FFF2-40B4-BE49-F238E27FC236}">
                  <a16:creationId xmlns:a16="http://schemas.microsoft.com/office/drawing/2014/main" id="{B134F37C-A6A7-42F6-8D82-A88193908129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3" name="Oval 9">
              <a:extLst>
                <a:ext uri="{FF2B5EF4-FFF2-40B4-BE49-F238E27FC236}">
                  <a16:creationId xmlns:a16="http://schemas.microsoft.com/office/drawing/2014/main" id="{9E193778-60F8-44C0-9D0D-A216951B4505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Trapezoid 10">
              <a:extLst>
                <a:ext uri="{FF2B5EF4-FFF2-40B4-BE49-F238E27FC236}">
                  <a16:creationId xmlns:a16="http://schemas.microsoft.com/office/drawing/2014/main" id="{8E7C2558-CC11-4E95-B224-745A67AEAD5F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C8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Oval 18">
              <a:extLst>
                <a:ext uri="{FF2B5EF4-FFF2-40B4-BE49-F238E27FC236}">
                  <a16:creationId xmlns:a16="http://schemas.microsoft.com/office/drawing/2014/main" id="{D7D4AA2B-5D0B-4490-B2FF-1D9CECE2082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 20">
            <a:extLst>
              <a:ext uri="{FF2B5EF4-FFF2-40B4-BE49-F238E27FC236}">
                <a16:creationId xmlns:a16="http://schemas.microsoft.com/office/drawing/2014/main" id="{B14BECA3-A37D-4432-8842-8EA08AD6FBDF}"/>
              </a:ext>
            </a:extLst>
          </p:cNvPr>
          <p:cNvGrpSpPr/>
          <p:nvPr/>
        </p:nvGrpSpPr>
        <p:grpSpPr>
          <a:xfrm>
            <a:off x="5006375" y="2147646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8" name="Rectangle 13">
              <a:extLst>
                <a:ext uri="{FF2B5EF4-FFF2-40B4-BE49-F238E27FC236}">
                  <a16:creationId xmlns:a16="http://schemas.microsoft.com/office/drawing/2014/main" id="{D563D6C2-61CC-4CD0-846B-D5ADFC4D438C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Oval 9">
              <a:extLst>
                <a:ext uri="{FF2B5EF4-FFF2-40B4-BE49-F238E27FC236}">
                  <a16:creationId xmlns:a16="http://schemas.microsoft.com/office/drawing/2014/main" id="{66FF2E21-66D8-4593-B6D6-D0A355457146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Trapezoid 10">
              <a:extLst>
                <a:ext uri="{FF2B5EF4-FFF2-40B4-BE49-F238E27FC236}">
                  <a16:creationId xmlns:a16="http://schemas.microsoft.com/office/drawing/2014/main" id="{80B3396E-CF67-42C2-B5FC-0CA07D22B808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C8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Oval 18">
              <a:extLst>
                <a:ext uri="{FF2B5EF4-FFF2-40B4-BE49-F238E27FC236}">
                  <a16:creationId xmlns:a16="http://schemas.microsoft.com/office/drawing/2014/main" id="{51FC76E2-2982-4622-ADC3-134F9C67601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oup 20">
            <a:extLst>
              <a:ext uri="{FF2B5EF4-FFF2-40B4-BE49-F238E27FC236}">
                <a16:creationId xmlns:a16="http://schemas.microsoft.com/office/drawing/2014/main" id="{930E1C12-173D-4705-BC43-03E88D84E7E0}"/>
              </a:ext>
            </a:extLst>
          </p:cNvPr>
          <p:cNvGrpSpPr/>
          <p:nvPr/>
        </p:nvGrpSpPr>
        <p:grpSpPr>
          <a:xfrm>
            <a:off x="7987319" y="4226879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4" name="Rectangle 13">
              <a:extLst>
                <a:ext uri="{FF2B5EF4-FFF2-40B4-BE49-F238E27FC236}">
                  <a16:creationId xmlns:a16="http://schemas.microsoft.com/office/drawing/2014/main" id="{05068A01-EFF1-4A58-BED1-FA92B66075A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9">
              <a:extLst>
                <a:ext uri="{FF2B5EF4-FFF2-40B4-BE49-F238E27FC236}">
                  <a16:creationId xmlns:a16="http://schemas.microsoft.com/office/drawing/2014/main" id="{19FADDC4-A3DA-4CC4-BC6E-73D828BCF4E3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Trapezoid 10">
              <a:extLst>
                <a:ext uri="{FF2B5EF4-FFF2-40B4-BE49-F238E27FC236}">
                  <a16:creationId xmlns:a16="http://schemas.microsoft.com/office/drawing/2014/main" id="{F2CDFE1E-521F-4732-ACE1-CD1B3F6E7C97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C8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8" name="Oval 18">
              <a:extLst>
                <a:ext uri="{FF2B5EF4-FFF2-40B4-BE49-F238E27FC236}">
                  <a16:creationId xmlns:a16="http://schemas.microsoft.com/office/drawing/2014/main" id="{A64802CC-651D-49E4-9B18-2BA154FDDCA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9" name="Group 20">
            <a:extLst>
              <a:ext uri="{FF2B5EF4-FFF2-40B4-BE49-F238E27FC236}">
                <a16:creationId xmlns:a16="http://schemas.microsoft.com/office/drawing/2014/main" id="{7260B2FA-EBFB-4644-B539-749B6747EC73}"/>
              </a:ext>
            </a:extLst>
          </p:cNvPr>
          <p:cNvGrpSpPr/>
          <p:nvPr/>
        </p:nvGrpSpPr>
        <p:grpSpPr>
          <a:xfrm>
            <a:off x="4958207" y="4227321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0" name="Rectangle 13">
              <a:extLst>
                <a:ext uri="{FF2B5EF4-FFF2-40B4-BE49-F238E27FC236}">
                  <a16:creationId xmlns:a16="http://schemas.microsoft.com/office/drawing/2014/main" id="{6BF10CE5-873B-40C7-B6FB-4807742772B4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Oval 9">
              <a:extLst>
                <a:ext uri="{FF2B5EF4-FFF2-40B4-BE49-F238E27FC236}">
                  <a16:creationId xmlns:a16="http://schemas.microsoft.com/office/drawing/2014/main" id="{6CEBA0A5-0610-4734-B5A4-B20DC929CC99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3" name="Trapezoid 10">
              <a:extLst>
                <a:ext uri="{FF2B5EF4-FFF2-40B4-BE49-F238E27FC236}">
                  <a16:creationId xmlns:a16="http://schemas.microsoft.com/office/drawing/2014/main" id="{8E4D3657-8168-4676-B633-03B202DACEFC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C8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4" name="Oval 18">
              <a:extLst>
                <a:ext uri="{FF2B5EF4-FFF2-40B4-BE49-F238E27FC236}">
                  <a16:creationId xmlns:a16="http://schemas.microsoft.com/office/drawing/2014/main" id="{47960795-CFD5-4A56-852A-D192E01C185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oup 20">
            <a:extLst>
              <a:ext uri="{FF2B5EF4-FFF2-40B4-BE49-F238E27FC236}">
                <a16:creationId xmlns:a16="http://schemas.microsoft.com/office/drawing/2014/main" id="{B4DFF71E-ED71-49B0-AF9E-FCED9F3D711D}"/>
              </a:ext>
            </a:extLst>
          </p:cNvPr>
          <p:cNvGrpSpPr/>
          <p:nvPr/>
        </p:nvGrpSpPr>
        <p:grpSpPr>
          <a:xfrm>
            <a:off x="10812815" y="2172534"/>
            <a:ext cx="158792" cy="270315"/>
            <a:chOff x="3976915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6" name="Rectangle 13">
              <a:extLst>
                <a:ext uri="{FF2B5EF4-FFF2-40B4-BE49-F238E27FC236}">
                  <a16:creationId xmlns:a16="http://schemas.microsoft.com/office/drawing/2014/main" id="{47489769-E09C-46F2-90B9-C1A180C5E1AE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7" name="Oval 9">
              <a:extLst>
                <a:ext uri="{FF2B5EF4-FFF2-40B4-BE49-F238E27FC236}">
                  <a16:creationId xmlns:a16="http://schemas.microsoft.com/office/drawing/2014/main" id="{1191FF57-3879-4AAB-8D86-FFC879EEC0A1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Trapezoid 10">
              <a:extLst>
                <a:ext uri="{FF2B5EF4-FFF2-40B4-BE49-F238E27FC236}">
                  <a16:creationId xmlns:a16="http://schemas.microsoft.com/office/drawing/2014/main" id="{88502C8B-71A9-48AE-963A-2BA3A1B65CB3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C8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9" name="Oval 18">
              <a:extLst>
                <a:ext uri="{FF2B5EF4-FFF2-40B4-BE49-F238E27FC236}">
                  <a16:creationId xmlns:a16="http://schemas.microsoft.com/office/drawing/2014/main" id="{48BBC8F7-53D6-40B4-AB32-8BBB9D83257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C8C8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0" name="Rechteck: gefaltete Ecke 99">
            <a:extLst>
              <a:ext uri="{FF2B5EF4-FFF2-40B4-BE49-F238E27FC236}">
                <a16:creationId xmlns:a16="http://schemas.microsoft.com/office/drawing/2014/main" id="{65E4A032-D3B0-CB97-07D5-B5B98D5AB792}"/>
              </a:ext>
            </a:extLst>
          </p:cNvPr>
          <p:cNvSpPr/>
          <p:nvPr/>
        </p:nvSpPr>
        <p:spPr>
          <a:xfrm>
            <a:off x="12454614" y="4365026"/>
            <a:ext cx="2686234" cy="1776220"/>
          </a:xfrm>
          <a:prstGeom prst="foldedCorner">
            <a:avLst/>
          </a:prstGeom>
          <a:solidFill>
            <a:srgbClr val="00C8C8">
              <a:alpha val="45000"/>
            </a:srgbClr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de-DE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Abschreibung eines Tablets, Kaufpreis 300,00€.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prstClr val="black"/>
                </a:solidFill>
                <a:latin typeface="Montserrat Light" panose="00000400000000000000" pitchFamily="2" charset="0"/>
              </a:rPr>
              <a:t>6540 ABGWG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an  </a:t>
            </a:r>
            <a:r>
              <a:rPr lang="de-DE" sz="1400" dirty="0">
                <a:solidFill>
                  <a:prstClr val="black"/>
                </a:solidFill>
                <a:latin typeface="Montserrat Light" panose="00000400000000000000" pitchFamily="2" charset="0"/>
              </a:rPr>
              <a:t>0890 GWG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5741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: obere Ecken abgerundet 8">
            <a:extLst>
              <a:ext uri="{FF2B5EF4-FFF2-40B4-BE49-F238E27FC236}">
                <a16:creationId xmlns:a16="http://schemas.microsoft.com/office/drawing/2014/main" id="{07FB7A3C-DB67-4F92-B1CE-6C2E7A27C563}"/>
              </a:ext>
            </a:extLst>
          </p:cNvPr>
          <p:cNvSpPr/>
          <p:nvPr/>
        </p:nvSpPr>
        <p:spPr>
          <a:xfrm rot="17913043">
            <a:off x="-205052" y="5326022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8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2" name="Rechteck: obere Ecken abgerundet 11">
            <a:extLst>
              <a:ext uri="{FF2B5EF4-FFF2-40B4-BE49-F238E27FC236}">
                <a16:creationId xmlns:a16="http://schemas.microsoft.com/office/drawing/2014/main" id="{54DC06C3-6A69-4BDE-BDCA-F88AB3DEF711}"/>
              </a:ext>
            </a:extLst>
          </p:cNvPr>
          <p:cNvSpPr/>
          <p:nvPr/>
        </p:nvSpPr>
        <p:spPr>
          <a:xfrm rot="17913043">
            <a:off x="-205053" y="4425500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D20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5" name="Rechteck: obere Ecken abgerundet 14">
            <a:extLst>
              <a:ext uri="{FF2B5EF4-FFF2-40B4-BE49-F238E27FC236}">
                <a16:creationId xmlns:a16="http://schemas.microsoft.com/office/drawing/2014/main" id="{831E7EC4-DC48-47E6-999F-96A0A28CD7D1}"/>
              </a:ext>
            </a:extLst>
          </p:cNvPr>
          <p:cNvSpPr/>
          <p:nvPr/>
        </p:nvSpPr>
        <p:spPr>
          <a:xfrm rot="17913043">
            <a:off x="-179925" y="1276018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4B73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8" name="Rechteck: obere Ecken abgerundet 17">
            <a:extLst>
              <a:ext uri="{FF2B5EF4-FFF2-40B4-BE49-F238E27FC236}">
                <a16:creationId xmlns:a16="http://schemas.microsoft.com/office/drawing/2014/main" id="{AE04CE6D-F406-4D57-9168-B051FEA61E10}"/>
              </a:ext>
            </a:extLst>
          </p:cNvPr>
          <p:cNvSpPr/>
          <p:nvPr/>
        </p:nvSpPr>
        <p:spPr>
          <a:xfrm rot="17913043">
            <a:off x="-179923" y="418499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98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1" name="Rechteck: obere Ecken abgerundet 20">
            <a:extLst>
              <a:ext uri="{FF2B5EF4-FFF2-40B4-BE49-F238E27FC236}">
                <a16:creationId xmlns:a16="http://schemas.microsoft.com/office/drawing/2014/main" id="{5D0ABDD7-25AE-4FC3-A885-25A1307D6109}"/>
              </a:ext>
            </a:extLst>
          </p:cNvPr>
          <p:cNvSpPr/>
          <p:nvPr/>
        </p:nvSpPr>
        <p:spPr>
          <a:xfrm rot="17913043">
            <a:off x="-230188" y="-470020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F97A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4" name="Rechteck: obere Ecken abgerundet 23">
            <a:extLst>
              <a:ext uri="{FF2B5EF4-FFF2-40B4-BE49-F238E27FC236}">
                <a16:creationId xmlns:a16="http://schemas.microsoft.com/office/drawing/2014/main" id="{0B218FC5-DB46-4C33-A78F-1E6AD1FAF3E1}"/>
              </a:ext>
            </a:extLst>
          </p:cNvPr>
          <p:cNvSpPr/>
          <p:nvPr/>
        </p:nvSpPr>
        <p:spPr>
          <a:xfrm rot="17913043">
            <a:off x="-230185" y="-1324541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44B6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1" name="Rechteck: obere Ecken abgerundet 10">
            <a:extLst>
              <a:ext uri="{FF2B5EF4-FFF2-40B4-BE49-F238E27FC236}">
                <a16:creationId xmlns:a16="http://schemas.microsoft.com/office/drawing/2014/main" id="{2F6C9008-8979-4003-A0C9-20156EE52D25}"/>
              </a:ext>
            </a:extLst>
          </p:cNvPr>
          <p:cNvSpPr/>
          <p:nvPr/>
        </p:nvSpPr>
        <p:spPr>
          <a:xfrm rot="14486957" flipV="1">
            <a:off x="2451673" y="4368349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D20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: obere Ecken abgerundet 13">
            <a:extLst>
              <a:ext uri="{FF2B5EF4-FFF2-40B4-BE49-F238E27FC236}">
                <a16:creationId xmlns:a16="http://schemas.microsoft.com/office/drawing/2014/main" id="{B2BBBA16-8EEF-4BA4-8C9D-5E03B0C07824}"/>
              </a:ext>
            </a:extLst>
          </p:cNvPr>
          <p:cNvSpPr/>
          <p:nvPr/>
        </p:nvSpPr>
        <p:spPr>
          <a:xfrm rot="14486957" flipV="1">
            <a:off x="2476801" y="1218867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4B73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: obere Ecken abgerundet 16">
            <a:extLst>
              <a:ext uri="{FF2B5EF4-FFF2-40B4-BE49-F238E27FC236}">
                <a16:creationId xmlns:a16="http://schemas.microsoft.com/office/drawing/2014/main" id="{90DBC617-9600-4BAF-B3CE-603E23121F67}"/>
              </a:ext>
            </a:extLst>
          </p:cNvPr>
          <p:cNvSpPr/>
          <p:nvPr/>
        </p:nvSpPr>
        <p:spPr>
          <a:xfrm rot="14486957" flipV="1">
            <a:off x="2476803" y="361348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98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: obere Ecken abgerundet 19">
            <a:extLst>
              <a:ext uri="{FF2B5EF4-FFF2-40B4-BE49-F238E27FC236}">
                <a16:creationId xmlns:a16="http://schemas.microsoft.com/office/drawing/2014/main" id="{8183F881-D4C8-47EA-963D-CF7263320885}"/>
              </a:ext>
            </a:extLst>
          </p:cNvPr>
          <p:cNvSpPr/>
          <p:nvPr/>
        </p:nvSpPr>
        <p:spPr>
          <a:xfrm rot="14486957" flipV="1">
            <a:off x="2426538" y="-527171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F97A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: obere Ecken abgerundet 22">
            <a:extLst>
              <a:ext uri="{FF2B5EF4-FFF2-40B4-BE49-F238E27FC236}">
                <a16:creationId xmlns:a16="http://schemas.microsoft.com/office/drawing/2014/main" id="{46CF1BF1-0B0C-451B-892F-3D5860FA270D}"/>
              </a:ext>
            </a:extLst>
          </p:cNvPr>
          <p:cNvSpPr/>
          <p:nvPr/>
        </p:nvSpPr>
        <p:spPr>
          <a:xfrm rot="14486957" flipV="1">
            <a:off x="2426541" y="-1381692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44B6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: obere Ecken abgerundet 25">
            <a:extLst>
              <a:ext uri="{FF2B5EF4-FFF2-40B4-BE49-F238E27FC236}">
                <a16:creationId xmlns:a16="http://schemas.microsoft.com/office/drawing/2014/main" id="{A4523A3D-BD1E-42CE-AC87-2CF7AE4B024B}"/>
              </a:ext>
            </a:extLst>
          </p:cNvPr>
          <p:cNvSpPr/>
          <p:nvPr/>
        </p:nvSpPr>
        <p:spPr>
          <a:xfrm rot="14486957" flipV="1">
            <a:off x="2426542" y="-2155896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2408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: obere Ecken abgerundet 26">
            <a:extLst>
              <a:ext uri="{FF2B5EF4-FFF2-40B4-BE49-F238E27FC236}">
                <a16:creationId xmlns:a16="http://schemas.microsoft.com/office/drawing/2014/main" id="{E0610721-90D1-44E9-8734-0C096C6B3D3B}"/>
              </a:ext>
            </a:extLst>
          </p:cNvPr>
          <p:cNvSpPr/>
          <p:nvPr/>
        </p:nvSpPr>
        <p:spPr>
          <a:xfrm rot="17913043">
            <a:off x="-230184" y="-2098745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2408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0" name="Rechteck: obere Ecken abgerundet 9">
            <a:extLst>
              <a:ext uri="{FF2B5EF4-FFF2-40B4-BE49-F238E27FC236}">
                <a16:creationId xmlns:a16="http://schemas.microsoft.com/office/drawing/2014/main" id="{3DB56431-C2D3-460A-861E-04DD3869592F}"/>
              </a:ext>
            </a:extLst>
          </p:cNvPr>
          <p:cNvSpPr/>
          <p:nvPr/>
        </p:nvSpPr>
        <p:spPr>
          <a:xfrm rot="14486957" flipV="1">
            <a:off x="2451674" y="5268871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8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9ECF6E7-3706-486E-8C59-872CC000C6DB}"/>
              </a:ext>
            </a:extLst>
          </p:cNvPr>
          <p:cNvSpPr/>
          <p:nvPr/>
        </p:nvSpPr>
        <p:spPr>
          <a:xfrm rot="16200000">
            <a:off x="-4636929" y="2322095"/>
            <a:ext cx="12192000" cy="221381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29000">
                <a:schemeClr val="bg1"/>
              </a:gs>
              <a:gs pos="15000">
                <a:schemeClr val="bg1"/>
              </a:gs>
              <a:gs pos="85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blurRad="4064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7" name="Freihandform: Form 6">
            <a:hlinkClick r:id="rId2" action="ppaction://hlinksldjump"/>
            <a:extLst>
              <a:ext uri="{FF2B5EF4-FFF2-40B4-BE49-F238E27FC236}">
                <a16:creationId xmlns:a16="http://schemas.microsoft.com/office/drawing/2014/main" id="{D0775DDB-5AC9-4456-9649-7658D25F3C87}"/>
              </a:ext>
            </a:extLst>
          </p:cNvPr>
          <p:cNvSpPr/>
          <p:nvPr/>
        </p:nvSpPr>
        <p:spPr>
          <a:xfrm rot="16200000">
            <a:off x="822147" y="5115821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ECD655"/>
              </a:gs>
              <a:gs pos="29000">
                <a:srgbClr val="FBA420"/>
              </a:gs>
              <a:gs pos="15000">
                <a:srgbClr val="F0EB99"/>
              </a:gs>
              <a:gs pos="85000">
                <a:srgbClr val="FD8F00"/>
              </a:gs>
              <a:gs pos="100000">
                <a:srgbClr val="FD8F00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Forderungen</a:t>
            </a:r>
          </a:p>
        </p:txBody>
      </p:sp>
      <p:sp>
        <p:nvSpPr>
          <p:cNvPr id="13" name="Freihandform: Form 12">
            <a:hlinkClick r:id="rId3" action="ppaction://hlinksldjump"/>
            <a:extLst>
              <a:ext uri="{FF2B5EF4-FFF2-40B4-BE49-F238E27FC236}">
                <a16:creationId xmlns:a16="http://schemas.microsoft.com/office/drawing/2014/main" id="{AA48C981-213D-40DE-92AE-C1799650B410}"/>
              </a:ext>
            </a:extLst>
          </p:cNvPr>
          <p:cNvSpPr/>
          <p:nvPr/>
        </p:nvSpPr>
        <p:spPr>
          <a:xfrm rot="16200000">
            <a:off x="822146" y="4215298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E7DF59"/>
              </a:gs>
              <a:gs pos="29000">
                <a:srgbClr val="F4DA3A"/>
              </a:gs>
              <a:gs pos="15000">
                <a:srgbClr val="F1EB9D"/>
              </a:gs>
              <a:gs pos="85000">
                <a:srgbClr val="FDD201"/>
              </a:gs>
              <a:gs pos="100000">
                <a:srgbClr val="FDD20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Aktien</a:t>
            </a:r>
          </a:p>
        </p:txBody>
      </p:sp>
      <p:sp>
        <p:nvSpPr>
          <p:cNvPr id="16" name="Freihandform: Form 15">
            <a:hlinkClick r:id="rId4" action="ppaction://hlinksldjump"/>
            <a:extLst>
              <a:ext uri="{FF2B5EF4-FFF2-40B4-BE49-F238E27FC236}">
                <a16:creationId xmlns:a16="http://schemas.microsoft.com/office/drawing/2014/main" id="{C6FAEB6E-41A5-4948-8FCD-F6E0D873F8C7}"/>
              </a:ext>
            </a:extLst>
          </p:cNvPr>
          <p:cNvSpPr/>
          <p:nvPr/>
        </p:nvSpPr>
        <p:spPr>
          <a:xfrm rot="16200000">
            <a:off x="834708" y="1053249"/>
            <a:ext cx="1273851" cy="2238943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CECD24"/>
              </a:gs>
              <a:gs pos="29000">
                <a:srgbClr val="AEC62A"/>
              </a:gs>
              <a:gs pos="15000">
                <a:srgbClr val="E7E384"/>
              </a:gs>
              <a:gs pos="85000">
                <a:srgbClr val="94B73B"/>
              </a:gs>
              <a:gs pos="100000">
                <a:srgbClr val="94B73B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Kredite</a:t>
            </a:r>
          </a:p>
        </p:txBody>
      </p:sp>
      <p:sp>
        <p:nvSpPr>
          <p:cNvPr id="19" name="Freihandform: Form 18">
            <a:hlinkClick r:id="rId5" action="ppaction://hlinksldjump"/>
            <a:extLst>
              <a:ext uri="{FF2B5EF4-FFF2-40B4-BE49-F238E27FC236}">
                <a16:creationId xmlns:a16="http://schemas.microsoft.com/office/drawing/2014/main" id="{052DF293-1A4B-4EB9-A37C-B2EB2471DF78}"/>
              </a:ext>
            </a:extLst>
          </p:cNvPr>
          <p:cNvSpPr/>
          <p:nvPr/>
        </p:nvSpPr>
        <p:spPr>
          <a:xfrm rot="16200000">
            <a:off x="834710" y="195731"/>
            <a:ext cx="1273851" cy="2238941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54A65F"/>
              </a:gs>
              <a:gs pos="29000">
                <a:srgbClr val="27A17A"/>
              </a:gs>
              <a:gs pos="15000">
                <a:srgbClr val="9FCDA7"/>
              </a:gs>
              <a:gs pos="85000">
                <a:srgbClr val="009899"/>
              </a:gs>
              <a:gs pos="100000">
                <a:srgbClr val="009899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Anlagen</a:t>
            </a:r>
          </a:p>
        </p:txBody>
      </p:sp>
      <p:sp>
        <p:nvSpPr>
          <p:cNvPr id="22" name="Freihandform: Form 21">
            <a:hlinkClick r:id="rId6" action="ppaction://hlinksldjump"/>
            <a:extLst>
              <a:ext uri="{FF2B5EF4-FFF2-40B4-BE49-F238E27FC236}">
                <a16:creationId xmlns:a16="http://schemas.microsoft.com/office/drawing/2014/main" id="{B447A152-5C94-496E-B5FE-2369BC9A8388}"/>
              </a:ext>
            </a:extLst>
          </p:cNvPr>
          <p:cNvSpPr/>
          <p:nvPr/>
        </p:nvSpPr>
        <p:spPr>
          <a:xfrm rot="16200000">
            <a:off x="822143" y="-705356"/>
            <a:ext cx="1273851" cy="2264077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A2A69A"/>
              </a:gs>
              <a:gs pos="29000">
                <a:srgbClr val="8B9DA4"/>
              </a:gs>
              <a:gs pos="15000">
                <a:srgbClr val="C4C7C2"/>
              </a:gs>
              <a:gs pos="85000">
                <a:srgbClr val="7F97A1"/>
              </a:gs>
              <a:gs pos="100000">
                <a:srgbClr val="7F97A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Abschlüsse</a:t>
            </a:r>
          </a:p>
        </p:txBody>
      </p:sp>
      <p:sp>
        <p:nvSpPr>
          <p:cNvPr id="28" name="Freihandform: Form 27">
            <a:hlinkClick r:id="rId7" action="ppaction://hlinksldjump"/>
            <a:extLst>
              <a:ext uri="{FF2B5EF4-FFF2-40B4-BE49-F238E27FC236}">
                <a16:creationId xmlns:a16="http://schemas.microsoft.com/office/drawing/2014/main" id="{D33108E9-EAD3-4EC3-8D6E-B7AA18012904}"/>
              </a:ext>
            </a:extLst>
          </p:cNvPr>
          <p:cNvSpPr/>
          <p:nvPr/>
        </p:nvSpPr>
        <p:spPr>
          <a:xfrm rot="16200000">
            <a:off x="797014" y="-2308947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BD4A80"/>
              </a:gs>
              <a:gs pos="29000">
                <a:srgbClr val="95417E"/>
              </a:gs>
              <a:gs pos="15000">
                <a:srgbClr val="DB88AD"/>
              </a:gs>
              <a:gs pos="85000">
                <a:srgbClr val="724082"/>
              </a:gs>
              <a:gs pos="100000">
                <a:srgbClr val="724082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dirty="0"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Einkauf</a:t>
            </a:r>
          </a:p>
        </p:txBody>
      </p:sp>
      <p:sp>
        <p:nvSpPr>
          <p:cNvPr id="25" name="Freihandform: Form 24">
            <a:hlinkClick r:id="rId8" action="ppaction://hlinksldjump"/>
            <a:extLst>
              <a:ext uri="{FF2B5EF4-FFF2-40B4-BE49-F238E27FC236}">
                <a16:creationId xmlns:a16="http://schemas.microsoft.com/office/drawing/2014/main" id="{75BC24CC-EE4A-46DA-A06A-4A62D07B53FC}"/>
              </a:ext>
            </a:extLst>
          </p:cNvPr>
          <p:cNvSpPr/>
          <p:nvPr/>
        </p:nvSpPr>
        <p:spPr>
          <a:xfrm rot="16200000">
            <a:off x="797013" y="-1534743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8A678C"/>
              </a:gs>
              <a:gs pos="29000">
                <a:srgbClr val="435478"/>
              </a:gs>
              <a:gs pos="15000">
                <a:srgbClr val="BC9EBC"/>
              </a:gs>
              <a:gs pos="85000">
                <a:srgbClr val="144B6C"/>
              </a:gs>
              <a:gs pos="100000">
                <a:srgbClr val="144B6C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Verkauf</a:t>
            </a:r>
          </a:p>
        </p:txBody>
      </p:sp>
      <p:grpSp>
        <p:nvGrpSpPr>
          <p:cNvPr id="35" name="!!">
            <a:extLst>
              <a:ext uri="{FF2B5EF4-FFF2-40B4-BE49-F238E27FC236}">
                <a16:creationId xmlns:a16="http://schemas.microsoft.com/office/drawing/2014/main" id="{951B79DF-585D-40BD-B480-48799BB65AF4}"/>
              </a:ext>
            </a:extLst>
          </p:cNvPr>
          <p:cNvGrpSpPr/>
          <p:nvPr/>
        </p:nvGrpSpPr>
        <p:grpSpPr>
          <a:xfrm>
            <a:off x="849247" y="2823714"/>
            <a:ext cx="1404822" cy="2078763"/>
            <a:chOff x="1062711" y="1637219"/>
            <a:chExt cx="1622465" cy="2093504"/>
          </a:xfrm>
          <a:solidFill>
            <a:srgbClr val="87A636"/>
          </a:solidFill>
        </p:grpSpPr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D04D443A-D39B-4232-ACDD-293932839845}"/>
                </a:ext>
              </a:extLst>
            </p:cNvPr>
            <p:cNvSpPr/>
            <p:nvPr/>
          </p:nvSpPr>
          <p:spPr>
            <a:xfrm>
              <a:off x="1062711" y="1637219"/>
              <a:ext cx="1622465" cy="2093504"/>
            </a:xfrm>
            <a:custGeom>
              <a:avLst/>
              <a:gdLst>
                <a:gd name="connsiteX0" fmla="*/ 157013 w 1622465"/>
                <a:gd name="connsiteY0" fmla="*/ 314026 h 2093504"/>
                <a:gd name="connsiteX1" fmla="*/ 444870 w 1622465"/>
                <a:gd name="connsiteY1" fmla="*/ 314026 h 2093504"/>
                <a:gd name="connsiteX2" fmla="*/ 444870 w 1622465"/>
                <a:gd name="connsiteY2" fmla="*/ 471038 h 2093504"/>
                <a:gd name="connsiteX3" fmla="*/ 1177596 w 1622465"/>
                <a:gd name="connsiteY3" fmla="*/ 471038 h 2093504"/>
                <a:gd name="connsiteX4" fmla="*/ 1177596 w 1622465"/>
                <a:gd name="connsiteY4" fmla="*/ 314026 h 2093504"/>
                <a:gd name="connsiteX5" fmla="*/ 1465453 w 1622465"/>
                <a:gd name="connsiteY5" fmla="*/ 314026 h 2093504"/>
                <a:gd name="connsiteX6" fmla="*/ 1465453 w 1622465"/>
                <a:gd name="connsiteY6" fmla="*/ 1936491 h 2093504"/>
                <a:gd name="connsiteX7" fmla="*/ 157013 w 1622465"/>
                <a:gd name="connsiteY7" fmla="*/ 1936491 h 2093504"/>
                <a:gd name="connsiteX8" fmla="*/ 157013 w 1622465"/>
                <a:gd name="connsiteY8" fmla="*/ 314026 h 2093504"/>
                <a:gd name="connsiteX9" fmla="*/ 813850 w 1622465"/>
                <a:gd name="connsiteY9" fmla="*/ 104675 h 2093504"/>
                <a:gd name="connsiteX10" fmla="*/ 889739 w 1622465"/>
                <a:gd name="connsiteY10" fmla="*/ 183182 h 2093504"/>
                <a:gd name="connsiteX11" fmla="*/ 811233 w 1622465"/>
                <a:gd name="connsiteY11" fmla="*/ 261688 h 2093504"/>
                <a:gd name="connsiteX12" fmla="*/ 732726 w 1622465"/>
                <a:gd name="connsiteY12" fmla="*/ 183182 h 2093504"/>
                <a:gd name="connsiteX13" fmla="*/ 813850 w 1622465"/>
                <a:gd name="connsiteY13" fmla="*/ 104675 h 2093504"/>
                <a:gd name="connsiteX14" fmla="*/ 0 w 1622465"/>
                <a:gd name="connsiteY14" fmla="*/ 261688 h 2093504"/>
                <a:gd name="connsiteX15" fmla="*/ 0 w 1622465"/>
                <a:gd name="connsiteY15" fmla="*/ 1988829 h 2093504"/>
                <a:gd name="connsiteX16" fmla="*/ 104675 w 1622465"/>
                <a:gd name="connsiteY16" fmla="*/ 2093504 h 2093504"/>
                <a:gd name="connsiteX17" fmla="*/ 1517791 w 1622465"/>
                <a:gd name="connsiteY17" fmla="*/ 2093504 h 2093504"/>
                <a:gd name="connsiteX18" fmla="*/ 1622466 w 1622465"/>
                <a:gd name="connsiteY18" fmla="*/ 1988829 h 2093504"/>
                <a:gd name="connsiteX19" fmla="*/ 1622466 w 1622465"/>
                <a:gd name="connsiteY19" fmla="*/ 261688 h 2093504"/>
                <a:gd name="connsiteX20" fmla="*/ 1517791 w 1622465"/>
                <a:gd name="connsiteY20" fmla="*/ 157013 h 2093504"/>
                <a:gd name="connsiteX21" fmla="*/ 1072921 w 1622465"/>
                <a:gd name="connsiteY21" fmla="*/ 157013 h 2093504"/>
                <a:gd name="connsiteX22" fmla="*/ 1072921 w 1622465"/>
                <a:gd name="connsiteY22" fmla="*/ 104675 h 2093504"/>
                <a:gd name="connsiteX23" fmla="*/ 968246 w 1622465"/>
                <a:gd name="connsiteY23" fmla="*/ 0 h 2093504"/>
                <a:gd name="connsiteX24" fmla="*/ 654220 w 1622465"/>
                <a:gd name="connsiteY24" fmla="*/ 0 h 2093504"/>
                <a:gd name="connsiteX25" fmla="*/ 549545 w 1622465"/>
                <a:gd name="connsiteY25" fmla="*/ 104675 h 2093504"/>
                <a:gd name="connsiteX26" fmla="*/ 549545 w 1622465"/>
                <a:gd name="connsiteY26" fmla="*/ 157013 h 2093504"/>
                <a:gd name="connsiteX27" fmla="*/ 104675 w 1622465"/>
                <a:gd name="connsiteY27" fmla="*/ 157013 h 2093504"/>
                <a:gd name="connsiteX28" fmla="*/ 0 w 1622465"/>
                <a:gd name="connsiteY28" fmla="*/ 261688 h 209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622465" h="2093504" fill="none" extrusionOk="0">
                  <a:moveTo>
                    <a:pt x="157013" y="314026"/>
                  </a:moveTo>
                  <a:cubicBezTo>
                    <a:pt x="249108" y="294983"/>
                    <a:pt x="403774" y="338981"/>
                    <a:pt x="444870" y="314026"/>
                  </a:cubicBezTo>
                  <a:cubicBezTo>
                    <a:pt x="452118" y="354814"/>
                    <a:pt x="436163" y="401738"/>
                    <a:pt x="444870" y="471038"/>
                  </a:cubicBezTo>
                  <a:cubicBezTo>
                    <a:pt x="794222" y="414075"/>
                    <a:pt x="844798" y="518057"/>
                    <a:pt x="1177596" y="471038"/>
                  </a:cubicBezTo>
                  <a:cubicBezTo>
                    <a:pt x="1174673" y="444191"/>
                    <a:pt x="1191323" y="339225"/>
                    <a:pt x="1177596" y="314026"/>
                  </a:cubicBezTo>
                  <a:cubicBezTo>
                    <a:pt x="1216469" y="301743"/>
                    <a:pt x="1413884" y="293269"/>
                    <a:pt x="1465453" y="314026"/>
                  </a:cubicBezTo>
                  <a:cubicBezTo>
                    <a:pt x="1461478" y="1054391"/>
                    <a:pt x="1565165" y="1690133"/>
                    <a:pt x="1465453" y="1936491"/>
                  </a:cubicBezTo>
                  <a:cubicBezTo>
                    <a:pt x="1301784" y="1989859"/>
                    <a:pt x="525033" y="1833748"/>
                    <a:pt x="157013" y="1936491"/>
                  </a:cubicBezTo>
                  <a:cubicBezTo>
                    <a:pt x="63289" y="1667587"/>
                    <a:pt x="70351" y="591598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7641" y="104927"/>
                    <a:pt x="886749" y="143383"/>
                    <a:pt x="889739" y="183182"/>
                  </a:cubicBezTo>
                  <a:cubicBezTo>
                    <a:pt x="895028" y="228475"/>
                    <a:pt x="863139" y="259554"/>
                    <a:pt x="811233" y="261688"/>
                  </a:cubicBezTo>
                  <a:cubicBezTo>
                    <a:pt x="764497" y="259414"/>
                    <a:pt x="726693" y="231077"/>
                    <a:pt x="732726" y="183182"/>
                  </a:cubicBezTo>
                  <a:cubicBezTo>
                    <a:pt x="729620" y="137396"/>
                    <a:pt x="770018" y="100975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4963" y="696823"/>
                    <a:pt x="91821" y="1532562"/>
                    <a:pt x="0" y="1988829"/>
                  </a:cubicBezTo>
                  <a:cubicBezTo>
                    <a:pt x="-6818" y="2046350"/>
                    <a:pt x="48557" y="2086476"/>
                    <a:pt x="104675" y="2093504"/>
                  </a:cubicBezTo>
                  <a:cubicBezTo>
                    <a:pt x="370157" y="1969427"/>
                    <a:pt x="1260075" y="2157544"/>
                    <a:pt x="1517791" y="2093504"/>
                  </a:cubicBezTo>
                  <a:cubicBezTo>
                    <a:pt x="1573912" y="2092863"/>
                    <a:pt x="1632341" y="2051187"/>
                    <a:pt x="1622466" y="1988829"/>
                  </a:cubicBezTo>
                  <a:cubicBezTo>
                    <a:pt x="1703591" y="1247067"/>
                    <a:pt x="1541643" y="499739"/>
                    <a:pt x="1622466" y="261688"/>
                  </a:cubicBezTo>
                  <a:cubicBezTo>
                    <a:pt x="1621486" y="203749"/>
                    <a:pt x="1582257" y="158389"/>
                    <a:pt x="1517791" y="157013"/>
                  </a:cubicBezTo>
                  <a:cubicBezTo>
                    <a:pt x="1472919" y="139701"/>
                    <a:pt x="1158659" y="174385"/>
                    <a:pt x="1072921" y="157013"/>
                  </a:cubicBezTo>
                  <a:cubicBezTo>
                    <a:pt x="1072585" y="143877"/>
                    <a:pt x="1077491" y="121421"/>
                    <a:pt x="1072921" y="104675"/>
                  </a:cubicBezTo>
                  <a:cubicBezTo>
                    <a:pt x="1073707" y="47766"/>
                    <a:pt x="1029375" y="-923"/>
                    <a:pt x="968246" y="0"/>
                  </a:cubicBezTo>
                  <a:cubicBezTo>
                    <a:pt x="867883" y="2541"/>
                    <a:pt x="749075" y="-7934"/>
                    <a:pt x="654220" y="0"/>
                  </a:cubicBezTo>
                  <a:cubicBezTo>
                    <a:pt x="588983" y="-7886"/>
                    <a:pt x="549983" y="46271"/>
                    <a:pt x="549545" y="104675"/>
                  </a:cubicBezTo>
                  <a:cubicBezTo>
                    <a:pt x="553829" y="130024"/>
                    <a:pt x="553814" y="131178"/>
                    <a:pt x="549545" y="157013"/>
                  </a:cubicBezTo>
                  <a:cubicBezTo>
                    <a:pt x="329757" y="185491"/>
                    <a:pt x="159063" y="124554"/>
                    <a:pt x="104675" y="157013"/>
                  </a:cubicBezTo>
                  <a:cubicBezTo>
                    <a:pt x="47148" y="146477"/>
                    <a:pt x="-1391" y="195130"/>
                    <a:pt x="0" y="261688"/>
                  </a:cubicBezTo>
                  <a:close/>
                </a:path>
                <a:path w="1622465" h="2093504" stroke="0" extrusionOk="0">
                  <a:moveTo>
                    <a:pt x="157013" y="314026"/>
                  </a:moveTo>
                  <a:cubicBezTo>
                    <a:pt x="258654" y="305277"/>
                    <a:pt x="348360" y="323613"/>
                    <a:pt x="444870" y="314026"/>
                  </a:cubicBezTo>
                  <a:cubicBezTo>
                    <a:pt x="447945" y="377894"/>
                    <a:pt x="431697" y="408217"/>
                    <a:pt x="444870" y="471038"/>
                  </a:cubicBezTo>
                  <a:cubicBezTo>
                    <a:pt x="710653" y="415146"/>
                    <a:pt x="874533" y="490088"/>
                    <a:pt x="1177596" y="471038"/>
                  </a:cubicBezTo>
                  <a:cubicBezTo>
                    <a:pt x="1173023" y="424344"/>
                    <a:pt x="1166312" y="368249"/>
                    <a:pt x="1177596" y="314026"/>
                  </a:cubicBezTo>
                  <a:cubicBezTo>
                    <a:pt x="1268470" y="313221"/>
                    <a:pt x="1353014" y="289829"/>
                    <a:pt x="1465453" y="314026"/>
                  </a:cubicBezTo>
                  <a:cubicBezTo>
                    <a:pt x="1456657" y="605252"/>
                    <a:pt x="1467801" y="1289382"/>
                    <a:pt x="1465453" y="1936491"/>
                  </a:cubicBezTo>
                  <a:cubicBezTo>
                    <a:pt x="1124211" y="2042847"/>
                    <a:pt x="674821" y="1834582"/>
                    <a:pt x="157013" y="1936491"/>
                  </a:cubicBezTo>
                  <a:cubicBezTo>
                    <a:pt x="225063" y="1486851"/>
                    <a:pt x="148330" y="563016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5229" y="108259"/>
                    <a:pt x="892406" y="142232"/>
                    <a:pt x="889739" y="183182"/>
                  </a:cubicBezTo>
                  <a:cubicBezTo>
                    <a:pt x="889932" y="228504"/>
                    <a:pt x="860962" y="254960"/>
                    <a:pt x="811233" y="261688"/>
                  </a:cubicBezTo>
                  <a:cubicBezTo>
                    <a:pt x="770784" y="263696"/>
                    <a:pt x="737562" y="226403"/>
                    <a:pt x="732726" y="183182"/>
                  </a:cubicBezTo>
                  <a:cubicBezTo>
                    <a:pt x="732069" y="138592"/>
                    <a:pt x="771074" y="100661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34872" y="813710"/>
                    <a:pt x="26901" y="1159473"/>
                    <a:pt x="0" y="1988829"/>
                  </a:cubicBezTo>
                  <a:cubicBezTo>
                    <a:pt x="6127" y="2040868"/>
                    <a:pt x="43169" y="2101595"/>
                    <a:pt x="104675" y="2093504"/>
                  </a:cubicBezTo>
                  <a:cubicBezTo>
                    <a:pt x="422072" y="2003255"/>
                    <a:pt x="1102333" y="1981140"/>
                    <a:pt x="1517791" y="2093504"/>
                  </a:cubicBezTo>
                  <a:cubicBezTo>
                    <a:pt x="1568466" y="2097467"/>
                    <a:pt x="1624430" y="2045441"/>
                    <a:pt x="1622466" y="1988829"/>
                  </a:cubicBezTo>
                  <a:cubicBezTo>
                    <a:pt x="1652154" y="1182429"/>
                    <a:pt x="1688027" y="740515"/>
                    <a:pt x="1622466" y="261688"/>
                  </a:cubicBezTo>
                  <a:cubicBezTo>
                    <a:pt x="1619013" y="193921"/>
                    <a:pt x="1578363" y="157125"/>
                    <a:pt x="1517791" y="157013"/>
                  </a:cubicBezTo>
                  <a:cubicBezTo>
                    <a:pt x="1460633" y="125202"/>
                    <a:pt x="1219083" y="139908"/>
                    <a:pt x="1072921" y="157013"/>
                  </a:cubicBezTo>
                  <a:cubicBezTo>
                    <a:pt x="1074442" y="141753"/>
                    <a:pt x="1073293" y="111467"/>
                    <a:pt x="1072921" y="104675"/>
                  </a:cubicBezTo>
                  <a:cubicBezTo>
                    <a:pt x="1070123" y="42807"/>
                    <a:pt x="1028203" y="10795"/>
                    <a:pt x="968246" y="0"/>
                  </a:cubicBezTo>
                  <a:cubicBezTo>
                    <a:pt x="919575" y="9051"/>
                    <a:pt x="788280" y="-3364"/>
                    <a:pt x="654220" y="0"/>
                  </a:cubicBezTo>
                  <a:cubicBezTo>
                    <a:pt x="592540" y="-9500"/>
                    <a:pt x="541274" y="45109"/>
                    <a:pt x="549545" y="104675"/>
                  </a:cubicBezTo>
                  <a:cubicBezTo>
                    <a:pt x="553561" y="112542"/>
                    <a:pt x="554208" y="138322"/>
                    <a:pt x="549545" y="157013"/>
                  </a:cubicBezTo>
                  <a:cubicBezTo>
                    <a:pt x="338005" y="170446"/>
                    <a:pt x="211952" y="134653"/>
                    <a:pt x="104675" y="157013"/>
                  </a:cubicBezTo>
                  <a:cubicBezTo>
                    <a:pt x="42333" y="155254"/>
                    <a:pt x="855" y="204811"/>
                    <a:pt x="0" y="261688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265478509">
                    <a:custGeom>
                      <a:avLst/>
                      <a:gdLst>
                        <a:gd name="connsiteX0" fmla="*/ 157013 w 1622465"/>
                        <a:gd name="connsiteY0" fmla="*/ 314026 h 2093504"/>
                        <a:gd name="connsiteX1" fmla="*/ 444870 w 1622465"/>
                        <a:gd name="connsiteY1" fmla="*/ 314026 h 2093504"/>
                        <a:gd name="connsiteX2" fmla="*/ 444870 w 1622465"/>
                        <a:gd name="connsiteY2" fmla="*/ 471038 h 2093504"/>
                        <a:gd name="connsiteX3" fmla="*/ 1177596 w 1622465"/>
                        <a:gd name="connsiteY3" fmla="*/ 471038 h 2093504"/>
                        <a:gd name="connsiteX4" fmla="*/ 1177596 w 1622465"/>
                        <a:gd name="connsiteY4" fmla="*/ 314026 h 2093504"/>
                        <a:gd name="connsiteX5" fmla="*/ 1465453 w 1622465"/>
                        <a:gd name="connsiteY5" fmla="*/ 314026 h 2093504"/>
                        <a:gd name="connsiteX6" fmla="*/ 1465453 w 1622465"/>
                        <a:gd name="connsiteY6" fmla="*/ 1936491 h 2093504"/>
                        <a:gd name="connsiteX7" fmla="*/ 157013 w 1622465"/>
                        <a:gd name="connsiteY7" fmla="*/ 1936491 h 2093504"/>
                        <a:gd name="connsiteX8" fmla="*/ 157013 w 1622465"/>
                        <a:gd name="connsiteY8" fmla="*/ 314026 h 2093504"/>
                        <a:gd name="connsiteX9" fmla="*/ 813850 w 1622465"/>
                        <a:gd name="connsiteY9" fmla="*/ 104675 h 2093504"/>
                        <a:gd name="connsiteX10" fmla="*/ 889739 w 1622465"/>
                        <a:gd name="connsiteY10" fmla="*/ 183182 h 2093504"/>
                        <a:gd name="connsiteX11" fmla="*/ 811233 w 1622465"/>
                        <a:gd name="connsiteY11" fmla="*/ 261688 h 2093504"/>
                        <a:gd name="connsiteX12" fmla="*/ 732726 w 1622465"/>
                        <a:gd name="connsiteY12" fmla="*/ 183182 h 2093504"/>
                        <a:gd name="connsiteX13" fmla="*/ 813850 w 1622465"/>
                        <a:gd name="connsiteY13" fmla="*/ 104675 h 2093504"/>
                        <a:gd name="connsiteX14" fmla="*/ 0 w 1622465"/>
                        <a:gd name="connsiteY14" fmla="*/ 261688 h 2093504"/>
                        <a:gd name="connsiteX15" fmla="*/ 0 w 1622465"/>
                        <a:gd name="connsiteY15" fmla="*/ 1988829 h 2093504"/>
                        <a:gd name="connsiteX16" fmla="*/ 104675 w 1622465"/>
                        <a:gd name="connsiteY16" fmla="*/ 2093504 h 2093504"/>
                        <a:gd name="connsiteX17" fmla="*/ 1517791 w 1622465"/>
                        <a:gd name="connsiteY17" fmla="*/ 2093504 h 2093504"/>
                        <a:gd name="connsiteX18" fmla="*/ 1622466 w 1622465"/>
                        <a:gd name="connsiteY18" fmla="*/ 1988829 h 2093504"/>
                        <a:gd name="connsiteX19" fmla="*/ 1622466 w 1622465"/>
                        <a:gd name="connsiteY19" fmla="*/ 261688 h 2093504"/>
                        <a:gd name="connsiteX20" fmla="*/ 1517791 w 1622465"/>
                        <a:gd name="connsiteY20" fmla="*/ 157013 h 2093504"/>
                        <a:gd name="connsiteX21" fmla="*/ 1072921 w 1622465"/>
                        <a:gd name="connsiteY21" fmla="*/ 157013 h 2093504"/>
                        <a:gd name="connsiteX22" fmla="*/ 1072921 w 1622465"/>
                        <a:gd name="connsiteY22" fmla="*/ 104675 h 2093504"/>
                        <a:gd name="connsiteX23" fmla="*/ 968246 w 1622465"/>
                        <a:gd name="connsiteY23" fmla="*/ 0 h 2093504"/>
                        <a:gd name="connsiteX24" fmla="*/ 654220 w 1622465"/>
                        <a:gd name="connsiteY24" fmla="*/ 0 h 2093504"/>
                        <a:gd name="connsiteX25" fmla="*/ 549545 w 1622465"/>
                        <a:gd name="connsiteY25" fmla="*/ 104675 h 2093504"/>
                        <a:gd name="connsiteX26" fmla="*/ 549545 w 1622465"/>
                        <a:gd name="connsiteY26" fmla="*/ 157013 h 2093504"/>
                        <a:gd name="connsiteX27" fmla="*/ 104675 w 1622465"/>
                        <a:gd name="connsiteY27" fmla="*/ 157013 h 2093504"/>
                        <a:gd name="connsiteX28" fmla="*/ 0 w 1622465"/>
                        <a:gd name="connsiteY28" fmla="*/ 261688 h 2093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622465" h="2093504">
                          <a:moveTo>
                            <a:pt x="157013" y="314026"/>
                          </a:moveTo>
                          <a:lnTo>
                            <a:pt x="444870" y="314026"/>
                          </a:lnTo>
                          <a:lnTo>
                            <a:pt x="444870" y="471038"/>
                          </a:lnTo>
                          <a:lnTo>
                            <a:pt x="1177596" y="471038"/>
                          </a:lnTo>
                          <a:lnTo>
                            <a:pt x="1177596" y="314026"/>
                          </a:lnTo>
                          <a:lnTo>
                            <a:pt x="1465453" y="314026"/>
                          </a:lnTo>
                          <a:lnTo>
                            <a:pt x="1465453" y="1936491"/>
                          </a:lnTo>
                          <a:lnTo>
                            <a:pt x="157013" y="1936491"/>
                          </a:lnTo>
                          <a:lnTo>
                            <a:pt x="157013" y="314026"/>
                          </a:lnTo>
                          <a:close/>
                          <a:moveTo>
                            <a:pt x="813850" y="104675"/>
                          </a:moveTo>
                          <a:cubicBezTo>
                            <a:pt x="855720" y="104675"/>
                            <a:pt x="889739" y="141312"/>
                            <a:pt x="889739" y="183182"/>
                          </a:cubicBezTo>
                          <a:cubicBezTo>
                            <a:pt x="889739" y="227669"/>
                            <a:pt x="855720" y="261688"/>
                            <a:pt x="811233" y="261688"/>
                          </a:cubicBezTo>
                          <a:cubicBezTo>
                            <a:pt x="766746" y="261688"/>
                            <a:pt x="732726" y="227669"/>
                            <a:pt x="732726" y="183182"/>
                          </a:cubicBezTo>
                          <a:cubicBezTo>
                            <a:pt x="732726" y="138695"/>
                            <a:pt x="766746" y="104675"/>
                            <a:pt x="813850" y="104675"/>
                          </a:cubicBezTo>
                          <a:close/>
                          <a:moveTo>
                            <a:pt x="0" y="261688"/>
                          </a:moveTo>
                          <a:lnTo>
                            <a:pt x="0" y="1988829"/>
                          </a:lnTo>
                          <a:cubicBezTo>
                            <a:pt x="0" y="2046400"/>
                            <a:pt x="47104" y="2093504"/>
                            <a:pt x="104675" y="2093504"/>
                          </a:cubicBezTo>
                          <a:lnTo>
                            <a:pt x="1517791" y="2093504"/>
                          </a:lnTo>
                          <a:cubicBezTo>
                            <a:pt x="1575362" y="2093504"/>
                            <a:pt x="1622466" y="2046400"/>
                            <a:pt x="1622466" y="1988829"/>
                          </a:cubicBezTo>
                          <a:lnTo>
                            <a:pt x="1622466" y="261688"/>
                          </a:lnTo>
                          <a:cubicBezTo>
                            <a:pt x="1622466" y="204117"/>
                            <a:pt x="1575362" y="157013"/>
                            <a:pt x="1517791" y="157013"/>
                          </a:cubicBezTo>
                          <a:lnTo>
                            <a:pt x="1072921" y="157013"/>
                          </a:lnTo>
                          <a:lnTo>
                            <a:pt x="1072921" y="104675"/>
                          </a:lnTo>
                          <a:cubicBezTo>
                            <a:pt x="1072921" y="47104"/>
                            <a:pt x="1025817" y="0"/>
                            <a:pt x="968246" y="0"/>
                          </a:cubicBezTo>
                          <a:lnTo>
                            <a:pt x="654220" y="0"/>
                          </a:lnTo>
                          <a:cubicBezTo>
                            <a:pt x="596649" y="0"/>
                            <a:pt x="549545" y="47104"/>
                            <a:pt x="549545" y="104675"/>
                          </a:cubicBezTo>
                          <a:lnTo>
                            <a:pt x="549545" y="157013"/>
                          </a:lnTo>
                          <a:lnTo>
                            <a:pt x="104675" y="157013"/>
                          </a:lnTo>
                          <a:cubicBezTo>
                            <a:pt x="47104" y="157013"/>
                            <a:pt x="0" y="204117"/>
                            <a:pt x="0" y="26168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254AAD89-9D2D-45A1-A875-2A47ECF2F7AC}"/>
                </a:ext>
              </a:extLst>
            </p:cNvPr>
            <p:cNvSpPr/>
            <p:nvPr/>
          </p:nvSpPr>
          <p:spPr>
            <a:xfrm>
              <a:off x="1376737" y="2317608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63903" y="-20651"/>
                    <a:pt x="243232" y="23737"/>
                    <a:pt x="444870" y="0"/>
                  </a:cubicBezTo>
                  <a:cubicBezTo>
                    <a:pt x="444834" y="39103"/>
                    <a:pt x="439437" y="76834"/>
                    <a:pt x="444870" y="104675"/>
                  </a:cubicBezTo>
                  <a:cubicBezTo>
                    <a:pt x="376008" y="110393"/>
                    <a:pt x="158164" y="131674"/>
                    <a:pt x="0" y="104675"/>
                  </a:cubicBezTo>
                  <a:cubicBezTo>
                    <a:pt x="4708" y="53163"/>
                    <a:pt x="192" y="18301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33513" y="12591"/>
                    <a:pt x="360519" y="22829"/>
                    <a:pt x="444870" y="0"/>
                  </a:cubicBezTo>
                  <a:cubicBezTo>
                    <a:pt x="453716" y="45439"/>
                    <a:pt x="447652" y="92879"/>
                    <a:pt x="444870" y="104675"/>
                  </a:cubicBezTo>
                  <a:cubicBezTo>
                    <a:pt x="367439" y="129084"/>
                    <a:pt x="204492" y="76735"/>
                    <a:pt x="0" y="104675"/>
                  </a:cubicBezTo>
                  <a:cubicBezTo>
                    <a:pt x="4865" y="91809"/>
                    <a:pt x="-6529" y="34279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34519420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BC42EFE4-7AE6-4952-B611-A87520FADE86}"/>
                </a:ext>
              </a:extLst>
            </p:cNvPr>
            <p:cNvSpPr/>
            <p:nvPr/>
          </p:nvSpPr>
          <p:spPr>
            <a:xfrm>
              <a:off x="1376737" y="2631633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64537" y="38559"/>
                    <a:pt x="287805" y="19579"/>
                    <a:pt x="444870" y="0"/>
                  </a:cubicBezTo>
                  <a:cubicBezTo>
                    <a:pt x="446202" y="34664"/>
                    <a:pt x="447389" y="82069"/>
                    <a:pt x="444870" y="104675"/>
                  </a:cubicBezTo>
                  <a:cubicBezTo>
                    <a:pt x="336892" y="98152"/>
                    <a:pt x="93418" y="132781"/>
                    <a:pt x="0" y="104675"/>
                  </a:cubicBezTo>
                  <a:cubicBezTo>
                    <a:pt x="-2956" y="89200"/>
                    <a:pt x="-3036" y="13606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69400" y="3451"/>
                    <a:pt x="388440" y="-8675"/>
                    <a:pt x="444870" y="0"/>
                  </a:cubicBezTo>
                  <a:cubicBezTo>
                    <a:pt x="447370" y="11556"/>
                    <a:pt x="438421" y="62370"/>
                    <a:pt x="444870" y="104675"/>
                  </a:cubicBezTo>
                  <a:cubicBezTo>
                    <a:pt x="313090" y="114335"/>
                    <a:pt x="143906" y="80787"/>
                    <a:pt x="0" y="104675"/>
                  </a:cubicBezTo>
                  <a:cubicBezTo>
                    <a:pt x="7026" y="76980"/>
                    <a:pt x="3354" y="47542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54952573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DBAD7DFA-DBCA-437D-953E-EF4A89F3CE53}"/>
                </a:ext>
              </a:extLst>
            </p:cNvPr>
            <p:cNvSpPr/>
            <p:nvPr/>
          </p:nvSpPr>
          <p:spPr>
            <a:xfrm>
              <a:off x="1376737" y="2945659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30531" y="31005"/>
                    <a:pt x="378936" y="-31459"/>
                    <a:pt x="444870" y="0"/>
                  </a:cubicBezTo>
                  <a:cubicBezTo>
                    <a:pt x="446722" y="11277"/>
                    <a:pt x="444622" y="59205"/>
                    <a:pt x="444870" y="104675"/>
                  </a:cubicBezTo>
                  <a:cubicBezTo>
                    <a:pt x="248946" y="123203"/>
                    <a:pt x="92598" y="138199"/>
                    <a:pt x="0" y="104675"/>
                  </a:cubicBezTo>
                  <a:cubicBezTo>
                    <a:pt x="9335" y="78827"/>
                    <a:pt x="5810" y="11783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24260" y="25284"/>
                    <a:pt x="350175" y="33172"/>
                    <a:pt x="444870" y="0"/>
                  </a:cubicBezTo>
                  <a:cubicBezTo>
                    <a:pt x="446026" y="36400"/>
                    <a:pt x="436603" y="62700"/>
                    <a:pt x="444870" y="104675"/>
                  </a:cubicBezTo>
                  <a:cubicBezTo>
                    <a:pt x="382732" y="117708"/>
                    <a:pt x="186406" y="105729"/>
                    <a:pt x="0" y="104675"/>
                  </a:cubicBezTo>
                  <a:cubicBezTo>
                    <a:pt x="3707" y="67516"/>
                    <a:pt x="-7835" y="30628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888252029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AD7FAF63-9D7B-4185-884D-96D456D04555}"/>
                </a:ext>
              </a:extLst>
            </p:cNvPr>
            <p:cNvSpPr/>
            <p:nvPr/>
          </p:nvSpPr>
          <p:spPr>
            <a:xfrm>
              <a:off x="1376737" y="3259685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80251" y="1962"/>
                    <a:pt x="287611" y="-37632"/>
                    <a:pt x="444870" y="0"/>
                  </a:cubicBezTo>
                  <a:cubicBezTo>
                    <a:pt x="445744" y="23004"/>
                    <a:pt x="448404" y="87104"/>
                    <a:pt x="444870" y="104675"/>
                  </a:cubicBezTo>
                  <a:cubicBezTo>
                    <a:pt x="381810" y="109303"/>
                    <a:pt x="166996" y="69323"/>
                    <a:pt x="0" y="104675"/>
                  </a:cubicBezTo>
                  <a:cubicBezTo>
                    <a:pt x="-7541" y="70654"/>
                    <a:pt x="-8853" y="45100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83639" y="19373"/>
                    <a:pt x="382605" y="33482"/>
                    <a:pt x="444870" y="0"/>
                  </a:cubicBezTo>
                  <a:cubicBezTo>
                    <a:pt x="452959" y="22259"/>
                    <a:pt x="436784" y="70882"/>
                    <a:pt x="444870" y="104675"/>
                  </a:cubicBezTo>
                  <a:cubicBezTo>
                    <a:pt x="378592" y="89543"/>
                    <a:pt x="212755" y="78983"/>
                    <a:pt x="0" y="104675"/>
                  </a:cubicBezTo>
                  <a:cubicBezTo>
                    <a:pt x="4717" y="57005"/>
                    <a:pt x="-1269" y="44841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017881424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321DE3D6-2499-45E8-AF80-229F743492D6}"/>
                </a:ext>
              </a:extLst>
            </p:cNvPr>
            <p:cNvSpPr/>
            <p:nvPr/>
          </p:nvSpPr>
          <p:spPr>
            <a:xfrm>
              <a:off x="2002171" y="2205082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9534" y="153199"/>
                    <a:pt x="36278" y="126907"/>
                    <a:pt x="54954" y="104675"/>
                  </a:cubicBezTo>
                  <a:cubicBezTo>
                    <a:pt x="75269" y="125546"/>
                    <a:pt x="114309" y="165036"/>
                    <a:pt x="122993" y="172714"/>
                  </a:cubicBezTo>
                  <a:cubicBezTo>
                    <a:pt x="157409" y="154491"/>
                    <a:pt x="243486" y="50433"/>
                    <a:pt x="295707" y="0"/>
                  </a:cubicBezTo>
                  <a:cubicBezTo>
                    <a:pt x="306521" y="3359"/>
                    <a:pt x="328563" y="31131"/>
                    <a:pt x="350662" y="54954"/>
                  </a:cubicBezTo>
                  <a:cubicBezTo>
                    <a:pt x="276262" y="114785"/>
                    <a:pt x="216654" y="174726"/>
                    <a:pt x="122993" y="282623"/>
                  </a:cubicBezTo>
                  <a:cubicBezTo>
                    <a:pt x="90124" y="251499"/>
                    <a:pt x="46828" y="204750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27715" y="134671"/>
                    <a:pt x="39401" y="110823"/>
                    <a:pt x="54954" y="104675"/>
                  </a:cubicBezTo>
                  <a:cubicBezTo>
                    <a:pt x="87791" y="127559"/>
                    <a:pt x="104436" y="151326"/>
                    <a:pt x="122993" y="172714"/>
                  </a:cubicBezTo>
                  <a:cubicBezTo>
                    <a:pt x="148425" y="142280"/>
                    <a:pt x="230271" y="36881"/>
                    <a:pt x="295707" y="0"/>
                  </a:cubicBezTo>
                  <a:cubicBezTo>
                    <a:pt x="309933" y="12127"/>
                    <a:pt x="329846" y="34113"/>
                    <a:pt x="350662" y="54954"/>
                  </a:cubicBezTo>
                  <a:cubicBezTo>
                    <a:pt x="275936" y="137230"/>
                    <a:pt x="212596" y="203085"/>
                    <a:pt x="122993" y="282623"/>
                  </a:cubicBezTo>
                  <a:cubicBezTo>
                    <a:pt x="75751" y="251494"/>
                    <a:pt x="17062" y="187772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668530790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4A81597A-083F-46AF-AE7D-5CAB9923F918}"/>
                </a:ext>
              </a:extLst>
            </p:cNvPr>
            <p:cNvSpPr/>
            <p:nvPr/>
          </p:nvSpPr>
          <p:spPr>
            <a:xfrm>
              <a:off x="2002171" y="2519108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0647" y="154249"/>
                    <a:pt x="34109" y="123936"/>
                    <a:pt x="54954" y="104675"/>
                  </a:cubicBezTo>
                  <a:cubicBezTo>
                    <a:pt x="90032" y="131963"/>
                    <a:pt x="92117" y="152557"/>
                    <a:pt x="122993" y="172714"/>
                  </a:cubicBezTo>
                  <a:cubicBezTo>
                    <a:pt x="163052" y="156275"/>
                    <a:pt x="219047" y="53221"/>
                    <a:pt x="295707" y="0"/>
                  </a:cubicBezTo>
                  <a:cubicBezTo>
                    <a:pt x="309264" y="18594"/>
                    <a:pt x="332761" y="32645"/>
                    <a:pt x="350662" y="54954"/>
                  </a:cubicBezTo>
                  <a:cubicBezTo>
                    <a:pt x="237921" y="133910"/>
                    <a:pt x="216504" y="155538"/>
                    <a:pt x="122993" y="282623"/>
                  </a:cubicBezTo>
                  <a:cubicBezTo>
                    <a:pt x="106590" y="268272"/>
                    <a:pt x="14492" y="170856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2665" y="155694"/>
                    <a:pt x="38930" y="130451"/>
                    <a:pt x="54954" y="104675"/>
                  </a:cubicBezTo>
                  <a:cubicBezTo>
                    <a:pt x="86361" y="131105"/>
                    <a:pt x="93055" y="142260"/>
                    <a:pt x="122993" y="172714"/>
                  </a:cubicBezTo>
                  <a:cubicBezTo>
                    <a:pt x="173484" y="99079"/>
                    <a:pt x="269202" y="27672"/>
                    <a:pt x="295707" y="0"/>
                  </a:cubicBezTo>
                  <a:cubicBezTo>
                    <a:pt x="322798" y="26099"/>
                    <a:pt x="337574" y="32839"/>
                    <a:pt x="350662" y="54954"/>
                  </a:cubicBezTo>
                  <a:cubicBezTo>
                    <a:pt x="297127" y="78417"/>
                    <a:pt x="241120" y="176212"/>
                    <a:pt x="122993" y="282623"/>
                  </a:cubicBezTo>
                  <a:cubicBezTo>
                    <a:pt x="89191" y="259200"/>
                    <a:pt x="49424" y="197450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144123227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D3FDBC3F-0D83-4CEA-A4D1-DE761CACFC85}"/>
                </a:ext>
              </a:extLst>
            </p:cNvPr>
            <p:cNvSpPr/>
            <p:nvPr/>
          </p:nvSpPr>
          <p:spPr>
            <a:xfrm>
              <a:off x="2002171" y="2833133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9723" y="148767"/>
                    <a:pt x="46303" y="123068"/>
                    <a:pt x="54954" y="104675"/>
                  </a:cubicBezTo>
                  <a:cubicBezTo>
                    <a:pt x="64735" y="116193"/>
                    <a:pt x="99671" y="160979"/>
                    <a:pt x="122993" y="172714"/>
                  </a:cubicBezTo>
                  <a:cubicBezTo>
                    <a:pt x="168806" y="146845"/>
                    <a:pt x="249709" y="19211"/>
                    <a:pt x="295707" y="0"/>
                  </a:cubicBezTo>
                  <a:cubicBezTo>
                    <a:pt x="321408" y="22820"/>
                    <a:pt x="340231" y="50869"/>
                    <a:pt x="350662" y="54954"/>
                  </a:cubicBezTo>
                  <a:cubicBezTo>
                    <a:pt x="331816" y="100020"/>
                    <a:pt x="166058" y="216844"/>
                    <a:pt x="122993" y="282623"/>
                  </a:cubicBezTo>
                  <a:cubicBezTo>
                    <a:pt x="61777" y="224244"/>
                    <a:pt x="31112" y="170507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6386" y="133929"/>
                    <a:pt x="35958" y="125014"/>
                    <a:pt x="54954" y="104675"/>
                  </a:cubicBezTo>
                  <a:cubicBezTo>
                    <a:pt x="69643" y="121993"/>
                    <a:pt x="102415" y="146883"/>
                    <a:pt x="122993" y="172714"/>
                  </a:cubicBezTo>
                  <a:cubicBezTo>
                    <a:pt x="155369" y="125598"/>
                    <a:pt x="233358" y="73778"/>
                    <a:pt x="295707" y="0"/>
                  </a:cubicBezTo>
                  <a:cubicBezTo>
                    <a:pt x="302344" y="8280"/>
                    <a:pt x="341433" y="46511"/>
                    <a:pt x="350662" y="54954"/>
                  </a:cubicBezTo>
                  <a:cubicBezTo>
                    <a:pt x="286171" y="91076"/>
                    <a:pt x="170969" y="242841"/>
                    <a:pt x="122993" y="282623"/>
                  </a:cubicBezTo>
                  <a:cubicBezTo>
                    <a:pt x="97983" y="270911"/>
                    <a:pt x="51915" y="196007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043622709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12748067-0FBD-435A-B90D-8645F336E23D}"/>
                </a:ext>
              </a:extLst>
            </p:cNvPr>
            <p:cNvSpPr/>
            <p:nvPr/>
          </p:nvSpPr>
          <p:spPr>
            <a:xfrm>
              <a:off x="2002171" y="3147159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5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8316" y="141742"/>
                    <a:pt x="29783" y="133052"/>
                    <a:pt x="54954" y="104675"/>
                  </a:cubicBezTo>
                  <a:cubicBezTo>
                    <a:pt x="69146" y="122797"/>
                    <a:pt x="94718" y="140369"/>
                    <a:pt x="122993" y="172714"/>
                  </a:cubicBezTo>
                  <a:cubicBezTo>
                    <a:pt x="203509" y="121847"/>
                    <a:pt x="243075" y="68829"/>
                    <a:pt x="295707" y="0"/>
                  </a:cubicBezTo>
                  <a:cubicBezTo>
                    <a:pt x="312921" y="23560"/>
                    <a:pt x="328053" y="24825"/>
                    <a:pt x="350662" y="54955"/>
                  </a:cubicBezTo>
                  <a:cubicBezTo>
                    <a:pt x="266285" y="158369"/>
                    <a:pt x="191048" y="246855"/>
                    <a:pt x="122993" y="282623"/>
                  </a:cubicBezTo>
                  <a:cubicBezTo>
                    <a:pt x="88275" y="256179"/>
                    <a:pt x="12893" y="172549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8102" y="150781"/>
                    <a:pt x="26817" y="125056"/>
                    <a:pt x="54954" y="104675"/>
                  </a:cubicBezTo>
                  <a:cubicBezTo>
                    <a:pt x="74817" y="128151"/>
                    <a:pt x="112050" y="166148"/>
                    <a:pt x="122993" y="172714"/>
                  </a:cubicBezTo>
                  <a:cubicBezTo>
                    <a:pt x="167336" y="98815"/>
                    <a:pt x="234625" y="45356"/>
                    <a:pt x="295707" y="0"/>
                  </a:cubicBezTo>
                  <a:cubicBezTo>
                    <a:pt x="321456" y="27308"/>
                    <a:pt x="330909" y="36423"/>
                    <a:pt x="350662" y="54955"/>
                  </a:cubicBezTo>
                  <a:cubicBezTo>
                    <a:pt x="252443" y="135169"/>
                    <a:pt x="172052" y="207042"/>
                    <a:pt x="122993" y="282623"/>
                  </a:cubicBezTo>
                  <a:cubicBezTo>
                    <a:pt x="51926" y="232938"/>
                    <a:pt x="38221" y="184543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740493685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5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5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</p:grpSp>
      <p:sp>
        <p:nvSpPr>
          <p:cNvPr id="34" name="Rechteck: gefaltete Ecke 33">
            <a:extLst>
              <a:ext uri="{FF2B5EF4-FFF2-40B4-BE49-F238E27FC236}">
                <a16:creationId xmlns:a16="http://schemas.microsoft.com/office/drawing/2014/main" id="{B9DAA46E-43B0-445A-955C-50291B14A658}"/>
              </a:ext>
            </a:extLst>
          </p:cNvPr>
          <p:cNvSpPr/>
          <p:nvPr/>
        </p:nvSpPr>
        <p:spPr>
          <a:xfrm>
            <a:off x="9324388" y="136162"/>
            <a:ext cx="2658062" cy="1827296"/>
          </a:xfrm>
          <a:prstGeom prst="foldedCorner">
            <a:avLst/>
          </a:prstGeom>
          <a:solidFill>
            <a:srgbClr val="CDE5B6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Zinsformel?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K*p*t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100*360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37" name="Rechteck: gefaltete Ecke 36">
            <a:extLst>
              <a:ext uri="{FF2B5EF4-FFF2-40B4-BE49-F238E27FC236}">
                <a16:creationId xmlns:a16="http://schemas.microsoft.com/office/drawing/2014/main" id="{8687F809-3BCE-4193-84EB-4E9F1F1B49E7}"/>
              </a:ext>
            </a:extLst>
          </p:cNvPr>
          <p:cNvSpPr/>
          <p:nvPr/>
        </p:nvSpPr>
        <p:spPr>
          <a:xfrm>
            <a:off x="9504119" y="4352888"/>
            <a:ext cx="2599600" cy="1776220"/>
          </a:xfrm>
          <a:prstGeom prst="foldedCorner">
            <a:avLst/>
          </a:prstGeom>
          <a:solidFill>
            <a:srgbClr val="CDE5B6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400" noProof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Mahnung an Kunden mit Verzugszinsen und Mahnspesen.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2400 FO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 an  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5710 ZE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                        5430 ASBE</a:t>
            </a:r>
          </a:p>
        </p:txBody>
      </p:sp>
      <p:sp>
        <p:nvSpPr>
          <p:cNvPr id="38" name="Rechteck: gefaltete Ecke 37">
            <a:extLst>
              <a:ext uri="{FF2B5EF4-FFF2-40B4-BE49-F238E27FC236}">
                <a16:creationId xmlns:a16="http://schemas.microsoft.com/office/drawing/2014/main" id="{91CF1E7B-1AB1-4E3B-AB3C-193E7DA0809D}"/>
              </a:ext>
            </a:extLst>
          </p:cNvPr>
          <p:cNvSpPr/>
          <p:nvPr/>
        </p:nvSpPr>
        <p:spPr>
          <a:xfrm>
            <a:off x="6512730" y="129509"/>
            <a:ext cx="2510118" cy="1833949"/>
          </a:xfrm>
          <a:prstGeom prst="foldedCorner">
            <a:avLst/>
          </a:prstGeom>
          <a:solidFill>
            <a:srgbClr val="CDE5B6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In der kaufmännischen Zinsrechnung hat das Jahr … Tage.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360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39" name="Rechteck: gefaltete Ecke 38">
            <a:extLst>
              <a:ext uri="{FF2B5EF4-FFF2-40B4-BE49-F238E27FC236}">
                <a16:creationId xmlns:a16="http://schemas.microsoft.com/office/drawing/2014/main" id="{4D84CA99-1609-4385-9BC5-5309F7358D19}"/>
              </a:ext>
            </a:extLst>
          </p:cNvPr>
          <p:cNvSpPr/>
          <p:nvPr/>
        </p:nvSpPr>
        <p:spPr>
          <a:xfrm>
            <a:off x="6607532" y="4341651"/>
            <a:ext cx="2584679" cy="1801177"/>
          </a:xfrm>
          <a:prstGeom prst="foldedCorner">
            <a:avLst/>
          </a:prstGeom>
          <a:solidFill>
            <a:srgbClr val="CDE5B6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Skonto durch Kreditaufnahme nutzen?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Nettoskonto</a:t>
            </a:r>
            <a:r>
              <a:rPr kumimoji="0" lang="de-DE" sz="1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– Zinsen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aseline="0" dirty="0">
                <a:solidFill>
                  <a:schemeClr val="tx1"/>
                </a:solidFill>
                <a:latin typeface="Montserrat Light" panose="00000400000000000000" pitchFamily="2" charset="0"/>
              </a:rPr>
              <a:t>= Ersparnis?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40" name="Rechteck: gefaltete Ecke 39">
            <a:extLst>
              <a:ext uri="{FF2B5EF4-FFF2-40B4-BE49-F238E27FC236}">
                <a16:creationId xmlns:a16="http://schemas.microsoft.com/office/drawing/2014/main" id="{D3E6F8F2-8097-4BDD-9E56-4B920A721D0A}"/>
              </a:ext>
            </a:extLst>
          </p:cNvPr>
          <p:cNvSpPr/>
          <p:nvPr/>
        </p:nvSpPr>
        <p:spPr>
          <a:xfrm>
            <a:off x="3451932" y="136161"/>
            <a:ext cx="2749368" cy="1827297"/>
          </a:xfrm>
          <a:prstGeom prst="foldedCorner">
            <a:avLst/>
          </a:prstGeom>
          <a:solidFill>
            <a:srgbClr val="CDE5B6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Bankgutschrift für Kredit (100 Tage) abzgl. Disagio.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2800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BK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 an 4200</a:t>
            </a:r>
            <a:r>
              <a:rPr kumimoji="0" lang="de-DE" sz="1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KBKV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    7510 ZAW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sp>
        <p:nvSpPr>
          <p:cNvPr id="41" name="Rechteck: gefaltete Ecke 40">
            <a:extLst>
              <a:ext uri="{FF2B5EF4-FFF2-40B4-BE49-F238E27FC236}">
                <a16:creationId xmlns:a16="http://schemas.microsoft.com/office/drawing/2014/main" id="{2823D89F-D05B-4CB1-81A9-5C9DA4EBCBC2}"/>
              </a:ext>
            </a:extLst>
          </p:cNvPr>
          <p:cNvSpPr/>
          <p:nvPr/>
        </p:nvSpPr>
        <p:spPr>
          <a:xfrm>
            <a:off x="3638043" y="4350846"/>
            <a:ext cx="2606837" cy="1827297"/>
          </a:xfrm>
          <a:prstGeom prst="foldedCorner">
            <a:avLst/>
          </a:prstGeom>
          <a:solidFill>
            <a:srgbClr val="CDE5B6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Formel zur effektiven Verzinsung?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Kreditkosten</a:t>
            </a:r>
            <a:r>
              <a:rPr kumimoji="0" lang="de-DE" sz="14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* 100* 360</a:t>
            </a:r>
            <a:endParaRPr kumimoji="0" lang="de-DE" sz="1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Auszahlung * Dauer</a:t>
            </a:r>
          </a:p>
        </p:txBody>
      </p:sp>
      <p:sp>
        <p:nvSpPr>
          <p:cNvPr id="42" name="Rechteck: gefaltete Ecke 41">
            <a:extLst>
              <a:ext uri="{FF2B5EF4-FFF2-40B4-BE49-F238E27FC236}">
                <a16:creationId xmlns:a16="http://schemas.microsoft.com/office/drawing/2014/main" id="{F13A188E-03CE-403C-8FB0-0111E3B9959A}"/>
              </a:ext>
            </a:extLst>
          </p:cNvPr>
          <p:cNvSpPr/>
          <p:nvPr/>
        </p:nvSpPr>
        <p:spPr>
          <a:xfrm>
            <a:off x="6607533" y="2328803"/>
            <a:ext cx="2510118" cy="1574513"/>
          </a:xfrm>
          <a:prstGeom prst="foldedCorner">
            <a:avLst/>
          </a:prstGeom>
          <a:solidFill>
            <a:srgbClr val="CDE5B6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tserrat SemiBold" panose="00000700000000000000" pitchFamily="2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Banklastschrift für die monatlichen Zinsen eines Kredites.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7510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ZAW an  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2800 BK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43" name="Rechteck: gefaltete Ecke 42">
            <a:extLst>
              <a:ext uri="{FF2B5EF4-FFF2-40B4-BE49-F238E27FC236}">
                <a16:creationId xmlns:a16="http://schemas.microsoft.com/office/drawing/2014/main" id="{53E359EE-2DD3-48FF-BD90-E4E58879A767}"/>
              </a:ext>
            </a:extLst>
          </p:cNvPr>
          <p:cNvSpPr/>
          <p:nvPr/>
        </p:nvSpPr>
        <p:spPr>
          <a:xfrm>
            <a:off x="3626481" y="2315789"/>
            <a:ext cx="2633384" cy="1541360"/>
          </a:xfrm>
          <a:prstGeom prst="foldedCorner">
            <a:avLst/>
          </a:prstGeom>
          <a:solidFill>
            <a:srgbClr val="CDE5B6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de-DE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Schema bei Kreditaufnahme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 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Kredit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de-DE" sz="1400" b="0" i="0" u="sng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Disagio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1400" baseline="0" dirty="0">
                <a:solidFill>
                  <a:schemeClr val="tx1"/>
                </a:solidFill>
                <a:latin typeface="Montserrat Light" panose="00000400000000000000" pitchFamily="2" charset="0"/>
              </a:rPr>
              <a:t>= Auszahlung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44" name="Rechteck: gefaltete Ecke 43">
            <a:extLst>
              <a:ext uri="{FF2B5EF4-FFF2-40B4-BE49-F238E27FC236}">
                <a16:creationId xmlns:a16="http://schemas.microsoft.com/office/drawing/2014/main" id="{70B7B178-6FAA-4AAA-AFC7-74B6630AF02A}"/>
              </a:ext>
            </a:extLst>
          </p:cNvPr>
          <p:cNvSpPr/>
          <p:nvPr/>
        </p:nvSpPr>
        <p:spPr>
          <a:xfrm>
            <a:off x="9370198" y="2297327"/>
            <a:ext cx="2733521" cy="1670952"/>
          </a:xfrm>
          <a:prstGeom prst="foldedCorner">
            <a:avLst/>
          </a:prstGeom>
          <a:solidFill>
            <a:srgbClr val="CDE5B6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Lastschrift für Zinsen und Tilgungsrate eines Kredites (500 Tage).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4250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LBKV     an 2800 BK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 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7510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ZAW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grpSp>
        <p:nvGrpSpPr>
          <p:cNvPr id="45" name="Group 42">
            <a:extLst>
              <a:ext uri="{FF2B5EF4-FFF2-40B4-BE49-F238E27FC236}">
                <a16:creationId xmlns:a16="http://schemas.microsoft.com/office/drawing/2014/main" id="{391EDF23-35A6-4CB5-AC61-95C9440C8E40}"/>
              </a:ext>
            </a:extLst>
          </p:cNvPr>
          <p:cNvGrpSpPr/>
          <p:nvPr/>
        </p:nvGrpSpPr>
        <p:grpSpPr>
          <a:xfrm>
            <a:off x="4780859" y="38672"/>
            <a:ext cx="247307" cy="280145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6" name="Rectangle 43">
              <a:extLst>
                <a:ext uri="{FF2B5EF4-FFF2-40B4-BE49-F238E27FC236}">
                  <a16:creationId xmlns:a16="http://schemas.microsoft.com/office/drawing/2014/main" id="{AFFA7835-C8F6-4761-8CA1-360F5D69038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Oval 44">
              <a:extLst>
                <a:ext uri="{FF2B5EF4-FFF2-40B4-BE49-F238E27FC236}">
                  <a16:creationId xmlns:a16="http://schemas.microsoft.com/office/drawing/2014/main" id="{56DBEFC7-3006-4CE4-A6FE-6F5946DAE8AD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Trapezoid 10">
              <a:extLst>
                <a:ext uri="{FF2B5EF4-FFF2-40B4-BE49-F238E27FC236}">
                  <a16:creationId xmlns:a16="http://schemas.microsoft.com/office/drawing/2014/main" id="{D78E3A16-E83A-415C-B01B-1A668D66947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Oval 46">
              <a:extLst>
                <a:ext uri="{FF2B5EF4-FFF2-40B4-BE49-F238E27FC236}">
                  <a16:creationId xmlns:a16="http://schemas.microsoft.com/office/drawing/2014/main" id="{A52AC28E-B29B-4E0B-8569-46B61BFA5C3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Group 42">
            <a:extLst>
              <a:ext uri="{FF2B5EF4-FFF2-40B4-BE49-F238E27FC236}">
                <a16:creationId xmlns:a16="http://schemas.microsoft.com/office/drawing/2014/main" id="{7D116CB9-E646-4A90-89D9-2A6974C69F16}"/>
              </a:ext>
            </a:extLst>
          </p:cNvPr>
          <p:cNvGrpSpPr/>
          <p:nvPr/>
        </p:nvGrpSpPr>
        <p:grpSpPr>
          <a:xfrm>
            <a:off x="7776217" y="2235028"/>
            <a:ext cx="247307" cy="280145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9" name="Rectangle 43">
              <a:extLst>
                <a:ext uri="{FF2B5EF4-FFF2-40B4-BE49-F238E27FC236}">
                  <a16:creationId xmlns:a16="http://schemas.microsoft.com/office/drawing/2014/main" id="{471C8971-6C30-465B-96FF-0429EBB3C51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Oval 44">
              <a:extLst>
                <a:ext uri="{FF2B5EF4-FFF2-40B4-BE49-F238E27FC236}">
                  <a16:creationId xmlns:a16="http://schemas.microsoft.com/office/drawing/2014/main" id="{9907EB68-A7D6-43E4-9246-B57AC0C954EF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Trapezoid 10">
              <a:extLst>
                <a:ext uri="{FF2B5EF4-FFF2-40B4-BE49-F238E27FC236}">
                  <a16:creationId xmlns:a16="http://schemas.microsoft.com/office/drawing/2014/main" id="{BAF753BC-C890-44D9-848C-EE09C09DF697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Oval 46">
              <a:extLst>
                <a:ext uri="{FF2B5EF4-FFF2-40B4-BE49-F238E27FC236}">
                  <a16:creationId xmlns:a16="http://schemas.microsoft.com/office/drawing/2014/main" id="{DCC32189-9A1F-4536-B141-60AAEA3EC476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42">
            <a:extLst>
              <a:ext uri="{FF2B5EF4-FFF2-40B4-BE49-F238E27FC236}">
                <a16:creationId xmlns:a16="http://schemas.microsoft.com/office/drawing/2014/main" id="{8F835BE7-F3A5-4921-B6DC-1845500592E5}"/>
              </a:ext>
            </a:extLst>
          </p:cNvPr>
          <p:cNvGrpSpPr/>
          <p:nvPr/>
        </p:nvGrpSpPr>
        <p:grpSpPr>
          <a:xfrm>
            <a:off x="4963831" y="2172720"/>
            <a:ext cx="247307" cy="280145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4" name="Rectangle 43">
              <a:extLst>
                <a:ext uri="{FF2B5EF4-FFF2-40B4-BE49-F238E27FC236}">
                  <a16:creationId xmlns:a16="http://schemas.microsoft.com/office/drawing/2014/main" id="{2281BC25-A571-4981-B315-78E86DE2B0FE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Oval 44">
              <a:extLst>
                <a:ext uri="{FF2B5EF4-FFF2-40B4-BE49-F238E27FC236}">
                  <a16:creationId xmlns:a16="http://schemas.microsoft.com/office/drawing/2014/main" id="{0D6B3A7E-3B55-4E8C-92AE-9330AD6F0E2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6" name="Trapezoid 10">
              <a:extLst>
                <a:ext uri="{FF2B5EF4-FFF2-40B4-BE49-F238E27FC236}">
                  <a16:creationId xmlns:a16="http://schemas.microsoft.com/office/drawing/2014/main" id="{D0D50B7E-7214-40EC-BA96-BF1E6E2C8FD9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" name="Oval 46">
              <a:extLst>
                <a:ext uri="{FF2B5EF4-FFF2-40B4-BE49-F238E27FC236}">
                  <a16:creationId xmlns:a16="http://schemas.microsoft.com/office/drawing/2014/main" id="{88D01930-A32E-4174-AB26-667CBCF64A93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8" name="Group 42">
            <a:extLst>
              <a:ext uri="{FF2B5EF4-FFF2-40B4-BE49-F238E27FC236}">
                <a16:creationId xmlns:a16="http://schemas.microsoft.com/office/drawing/2014/main" id="{8D32585B-D1AD-4865-8AD0-79E8395EB1A9}"/>
              </a:ext>
            </a:extLst>
          </p:cNvPr>
          <p:cNvGrpSpPr/>
          <p:nvPr/>
        </p:nvGrpSpPr>
        <p:grpSpPr>
          <a:xfrm>
            <a:off x="7776217" y="-26378"/>
            <a:ext cx="247307" cy="280145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9" name="Rectangle 43">
              <a:extLst>
                <a:ext uri="{FF2B5EF4-FFF2-40B4-BE49-F238E27FC236}">
                  <a16:creationId xmlns:a16="http://schemas.microsoft.com/office/drawing/2014/main" id="{1194CFB0-7584-4F52-BADC-EC3A5448A9AF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Oval 44">
              <a:extLst>
                <a:ext uri="{FF2B5EF4-FFF2-40B4-BE49-F238E27FC236}">
                  <a16:creationId xmlns:a16="http://schemas.microsoft.com/office/drawing/2014/main" id="{2093D6F2-9475-4748-8FA5-C62F1838CD3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" name="Trapezoid 10">
              <a:extLst>
                <a:ext uri="{FF2B5EF4-FFF2-40B4-BE49-F238E27FC236}">
                  <a16:creationId xmlns:a16="http://schemas.microsoft.com/office/drawing/2014/main" id="{F73B5CC3-46DD-4F67-A786-CB402459B90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Oval 46">
              <a:extLst>
                <a:ext uri="{FF2B5EF4-FFF2-40B4-BE49-F238E27FC236}">
                  <a16:creationId xmlns:a16="http://schemas.microsoft.com/office/drawing/2014/main" id="{7AAA40C5-55DA-4A2A-824E-EA35E2462BE5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42">
            <a:extLst>
              <a:ext uri="{FF2B5EF4-FFF2-40B4-BE49-F238E27FC236}">
                <a16:creationId xmlns:a16="http://schemas.microsoft.com/office/drawing/2014/main" id="{CA2B44DE-819C-4588-82E8-0DF4F768C422}"/>
              </a:ext>
            </a:extLst>
          </p:cNvPr>
          <p:cNvGrpSpPr/>
          <p:nvPr/>
        </p:nvGrpSpPr>
        <p:grpSpPr>
          <a:xfrm>
            <a:off x="10771575" y="34597"/>
            <a:ext cx="247307" cy="280145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4" name="Rectangle 43">
              <a:extLst>
                <a:ext uri="{FF2B5EF4-FFF2-40B4-BE49-F238E27FC236}">
                  <a16:creationId xmlns:a16="http://schemas.microsoft.com/office/drawing/2014/main" id="{DE814114-C2A4-4131-AEFA-3C0B4BE7510D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Oval 44">
              <a:extLst>
                <a:ext uri="{FF2B5EF4-FFF2-40B4-BE49-F238E27FC236}">
                  <a16:creationId xmlns:a16="http://schemas.microsoft.com/office/drawing/2014/main" id="{71EA3EB1-54EA-409E-98A8-88BB39F458D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Trapezoid 10">
              <a:extLst>
                <a:ext uri="{FF2B5EF4-FFF2-40B4-BE49-F238E27FC236}">
                  <a16:creationId xmlns:a16="http://schemas.microsoft.com/office/drawing/2014/main" id="{C8411D77-CB71-47CD-A836-72A268CA888F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Oval 46">
              <a:extLst>
                <a:ext uri="{FF2B5EF4-FFF2-40B4-BE49-F238E27FC236}">
                  <a16:creationId xmlns:a16="http://schemas.microsoft.com/office/drawing/2014/main" id="{0F1F830D-BBD4-454E-B9B4-A9A0F819A80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Group 42">
            <a:extLst>
              <a:ext uri="{FF2B5EF4-FFF2-40B4-BE49-F238E27FC236}">
                <a16:creationId xmlns:a16="http://schemas.microsoft.com/office/drawing/2014/main" id="{1F1B2F7C-D527-4305-842A-898E82536050}"/>
              </a:ext>
            </a:extLst>
          </p:cNvPr>
          <p:cNvGrpSpPr/>
          <p:nvPr/>
        </p:nvGrpSpPr>
        <p:grpSpPr>
          <a:xfrm>
            <a:off x="10745194" y="2218461"/>
            <a:ext cx="247307" cy="280145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9" name="Rectangle 43">
              <a:extLst>
                <a:ext uri="{FF2B5EF4-FFF2-40B4-BE49-F238E27FC236}">
                  <a16:creationId xmlns:a16="http://schemas.microsoft.com/office/drawing/2014/main" id="{3561191B-A31C-4C40-A6F6-8A45018CB9F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Oval 44">
              <a:extLst>
                <a:ext uri="{FF2B5EF4-FFF2-40B4-BE49-F238E27FC236}">
                  <a16:creationId xmlns:a16="http://schemas.microsoft.com/office/drawing/2014/main" id="{2BD49365-401D-43E4-976B-556F656268A6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Trapezoid 10">
              <a:extLst>
                <a:ext uri="{FF2B5EF4-FFF2-40B4-BE49-F238E27FC236}">
                  <a16:creationId xmlns:a16="http://schemas.microsoft.com/office/drawing/2014/main" id="{8F0E31FB-CC51-4E99-A9DC-0C4A5BE81BD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Oval 46">
              <a:extLst>
                <a:ext uri="{FF2B5EF4-FFF2-40B4-BE49-F238E27FC236}">
                  <a16:creationId xmlns:a16="http://schemas.microsoft.com/office/drawing/2014/main" id="{3E4964EC-22A1-471F-A50A-5E776875F3B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oup 42">
            <a:extLst>
              <a:ext uri="{FF2B5EF4-FFF2-40B4-BE49-F238E27FC236}">
                <a16:creationId xmlns:a16="http://schemas.microsoft.com/office/drawing/2014/main" id="{C5261A94-F449-4F5B-A96E-FC08E8897336}"/>
              </a:ext>
            </a:extLst>
          </p:cNvPr>
          <p:cNvGrpSpPr/>
          <p:nvPr/>
        </p:nvGrpSpPr>
        <p:grpSpPr>
          <a:xfrm>
            <a:off x="10898243" y="4274792"/>
            <a:ext cx="247307" cy="280145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4" name="Rectangle 43">
              <a:extLst>
                <a:ext uri="{FF2B5EF4-FFF2-40B4-BE49-F238E27FC236}">
                  <a16:creationId xmlns:a16="http://schemas.microsoft.com/office/drawing/2014/main" id="{6F2CE366-31F4-448A-80C2-4B7691C18163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44">
              <a:extLst>
                <a:ext uri="{FF2B5EF4-FFF2-40B4-BE49-F238E27FC236}">
                  <a16:creationId xmlns:a16="http://schemas.microsoft.com/office/drawing/2014/main" id="{CC9B12E3-6888-4540-A924-AACE902B649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6" name="Trapezoid 10">
              <a:extLst>
                <a:ext uri="{FF2B5EF4-FFF2-40B4-BE49-F238E27FC236}">
                  <a16:creationId xmlns:a16="http://schemas.microsoft.com/office/drawing/2014/main" id="{756A9E91-0F0E-426F-B929-340211707E5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Oval 46">
              <a:extLst>
                <a:ext uri="{FF2B5EF4-FFF2-40B4-BE49-F238E27FC236}">
                  <a16:creationId xmlns:a16="http://schemas.microsoft.com/office/drawing/2014/main" id="{74A1E45B-B5CB-4CFE-8328-E4CBE1DB2C53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Group 42">
            <a:extLst>
              <a:ext uri="{FF2B5EF4-FFF2-40B4-BE49-F238E27FC236}">
                <a16:creationId xmlns:a16="http://schemas.microsoft.com/office/drawing/2014/main" id="{177EDA9B-1BEE-49B8-B463-78A65FF8924A}"/>
              </a:ext>
            </a:extLst>
          </p:cNvPr>
          <p:cNvGrpSpPr/>
          <p:nvPr/>
        </p:nvGrpSpPr>
        <p:grpSpPr>
          <a:xfrm>
            <a:off x="4896314" y="4304290"/>
            <a:ext cx="247307" cy="280145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9" name="Rectangle 43">
              <a:extLst>
                <a:ext uri="{FF2B5EF4-FFF2-40B4-BE49-F238E27FC236}">
                  <a16:creationId xmlns:a16="http://schemas.microsoft.com/office/drawing/2014/main" id="{376E1166-5A88-4DBD-881F-236A38CC4000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Oval 44">
              <a:extLst>
                <a:ext uri="{FF2B5EF4-FFF2-40B4-BE49-F238E27FC236}">
                  <a16:creationId xmlns:a16="http://schemas.microsoft.com/office/drawing/2014/main" id="{CFB81D67-FB1B-46EC-8936-E670292FFA3D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Trapezoid 10">
              <a:extLst>
                <a:ext uri="{FF2B5EF4-FFF2-40B4-BE49-F238E27FC236}">
                  <a16:creationId xmlns:a16="http://schemas.microsoft.com/office/drawing/2014/main" id="{78B41395-81D8-4A5E-9425-71067CC83F6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Oval 46">
              <a:extLst>
                <a:ext uri="{FF2B5EF4-FFF2-40B4-BE49-F238E27FC236}">
                  <a16:creationId xmlns:a16="http://schemas.microsoft.com/office/drawing/2014/main" id="{AF20FD9F-AE66-4F80-B940-FB0FF5179EE3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3" name="Group 42">
            <a:extLst>
              <a:ext uri="{FF2B5EF4-FFF2-40B4-BE49-F238E27FC236}">
                <a16:creationId xmlns:a16="http://schemas.microsoft.com/office/drawing/2014/main" id="{498F6D08-475B-4861-A627-618C2263F3C8}"/>
              </a:ext>
            </a:extLst>
          </p:cNvPr>
          <p:cNvGrpSpPr/>
          <p:nvPr/>
        </p:nvGrpSpPr>
        <p:grpSpPr>
          <a:xfrm>
            <a:off x="7865616" y="4258549"/>
            <a:ext cx="247307" cy="280145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4" name="Rectangle 43">
              <a:extLst>
                <a:ext uri="{FF2B5EF4-FFF2-40B4-BE49-F238E27FC236}">
                  <a16:creationId xmlns:a16="http://schemas.microsoft.com/office/drawing/2014/main" id="{2E396A0B-5C7A-4563-9A86-90B66484A9B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Oval 44">
              <a:extLst>
                <a:ext uri="{FF2B5EF4-FFF2-40B4-BE49-F238E27FC236}">
                  <a16:creationId xmlns:a16="http://schemas.microsoft.com/office/drawing/2014/main" id="{35CBE468-6941-4AE1-AFFC-126282AF7B2E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6" name="Trapezoid 10">
              <a:extLst>
                <a:ext uri="{FF2B5EF4-FFF2-40B4-BE49-F238E27FC236}">
                  <a16:creationId xmlns:a16="http://schemas.microsoft.com/office/drawing/2014/main" id="{06DA0EBF-E122-45CE-A434-B5F6F16CB15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7" name="Oval 46">
              <a:extLst>
                <a:ext uri="{FF2B5EF4-FFF2-40B4-BE49-F238E27FC236}">
                  <a16:creationId xmlns:a16="http://schemas.microsoft.com/office/drawing/2014/main" id="{23F77D13-0915-40D8-ADC1-3820D84AEA2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30553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: obere Ecken abgerundet 8">
            <a:extLst>
              <a:ext uri="{FF2B5EF4-FFF2-40B4-BE49-F238E27FC236}">
                <a16:creationId xmlns:a16="http://schemas.microsoft.com/office/drawing/2014/main" id="{07FB7A3C-DB67-4F92-B1CE-6C2E7A27C563}"/>
              </a:ext>
            </a:extLst>
          </p:cNvPr>
          <p:cNvSpPr/>
          <p:nvPr/>
        </p:nvSpPr>
        <p:spPr>
          <a:xfrm rot="17913043">
            <a:off x="-83925" y="5326022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8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2" name="Rechteck: obere Ecken abgerundet 11">
            <a:extLst>
              <a:ext uri="{FF2B5EF4-FFF2-40B4-BE49-F238E27FC236}">
                <a16:creationId xmlns:a16="http://schemas.microsoft.com/office/drawing/2014/main" id="{54DC06C3-6A69-4BDE-BDCA-F88AB3DEF711}"/>
              </a:ext>
            </a:extLst>
          </p:cNvPr>
          <p:cNvSpPr/>
          <p:nvPr/>
        </p:nvSpPr>
        <p:spPr>
          <a:xfrm rot="17913043">
            <a:off x="-177265" y="1683861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D20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5" name="Rechteck: obere Ecken abgerundet 14">
            <a:extLst>
              <a:ext uri="{FF2B5EF4-FFF2-40B4-BE49-F238E27FC236}">
                <a16:creationId xmlns:a16="http://schemas.microsoft.com/office/drawing/2014/main" id="{831E7EC4-DC48-47E6-999F-96A0A28CD7D1}"/>
              </a:ext>
            </a:extLst>
          </p:cNvPr>
          <p:cNvSpPr/>
          <p:nvPr/>
        </p:nvSpPr>
        <p:spPr>
          <a:xfrm rot="17913043">
            <a:off x="-70899" y="891051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4B73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8" name="Rechteck: obere Ecken abgerundet 17">
            <a:extLst>
              <a:ext uri="{FF2B5EF4-FFF2-40B4-BE49-F238E27FC236}">
                <a16:creationId xmlns:a16="http://schemas.microsoft.com/office/drawing/2014/main" id="{AE04CE6D-F406-4D57-9168-B051FEA61E10}"/>
              </a:ext>
            </a:extLst>
          </p:cNvPr>
          <p:cNvSpPr/>
          <p:nvPr/>
        </p:nvSpPr>
        <p:spPr>
          <a:xfrm rot="17913043">
            <a:off x="-70897" y="33532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98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1" name="Rechteck: obere Ecken abgerundet 20">
            <a:extLst>
              <a:ext uri="{FF2B5EF4-FFF2-40B4-BE49-F238E27FC236}">
                <a16:creationId xmlns:a16="http://schemas.microsoft.com/office/drawing/2014/main" id="{5D0ABDD7-25AE-4FC3-A885-25A1307D6109}"/>
              </a:ext>
            </a:extLst>
          </p:cNvPr>
          <p:cNvSpPr/>
          <p:nvPr/>
        </p:nvSpPr>
        <p:spPr>
          <a:xfrm rot="17913043">
            <a:off x="-121162" y="-854987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F97A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4" name="Rechteck: obere Ecken abgerundet 23">
            <a:extLst>
              <a:ext uri="{FF2B5EF4-FFF2-40B4-BE49-F238E27FC236}">
                <a16:creationId xmlns:a16="http://schemas.microsoft.com/office/drawing/2014/main" id="{0B218FC5-DB46-4C33-A78F-1E6AD1FAF3E1}"/>
              </a:ext>
            </a:extLst>
          </p:cNvPr>
          <p:cNvSpPr/>
          <p:nvPr/>
        </p:nvSpPr>
        <p:spPr>
          <a:xfrm rot="17913043">
            <a:off x="-121159" y="-1709508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44B6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1" name="Rechteck: obere Ecken abgerundet 10">
            <a:extLst>
              <a:ext uri="{FF2B5EF4-FFF2-40B4-BE49-F238E27FC236}">
                <a16:creationId xmlns:a16="http://schemas.microsoft.com/office/drawing/2014/main" id="{2F6C9008-8979-4003-A0C9-20156EE52D25}"/>
              </a:ext>
            </a:extLst>
          </p:cNvPr>
          <p:cNvSpPr/>
          <p:nvPr/>
        </p:nvSpPr>
        <p:spPr>
          <a:xfrm rot="14486957" flipV="1">
            <a:off x="2479461" y="1626710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D20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: obere Ecken abgerundet 13">
            <a:extLst>
              <a:ext uri="{FF2B5EF4-FFF2-40B4-BE49-F238E27FC236}">
                <a16:creationId xmlns:a16="http://schemas.microsoft.com/office/drawing/2014/main" id="{B2BBBA16-8EEF-4BA4-8C9D-5E03B0C07824}"/>
              </a:ext>
            </a:extLst>
          </p:cNvPr>
          <p:cNvSpPr/>
          <p:nvPr/>
        </p:nvSpPr>
        <p:spPr>
          <a:xfrm rot="14486957" flipV="1">
            <a:off x="2585827" y="833900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4B73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: obere Ecken abgerundet 16">
            <a:extLst>
              <a:ext uri="{FF2B5EF4-FFF2-40B4-BE49-F238E27FC236}">
                <a16:creationId xmlns:a16="http://schemas.microsoft.com/office/drawing/2014/main" id="{90DBC617-9600-4BAF-B3CE-603E23121F67}"/>
              </a:ext>
            </a:extLst>
          </p:cNvPr>
          <p:cNvSpPr/>
          <p:nvPr/>
        </p:nvSpPr>
        <p:spPr>
          <a:xfrm rot="14486957" flipV="1">
            <a:off x="2585829" y="-23619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98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: obere Ecken abgerundet 19">
            <a:extLst>
              <a:ext uri="{FF2B5EF4-FFF2-40B4-BE49-F238E27FC236}">
                <a16:creationId xmlns:a16="http://schemas.microsoft.com/office/drawing/2014/main" id="{8183F881-D4C8-47EA-963D-CF7263320885}"/>
              </a:ext>
            </a:extLst>
          </p:cNvPr>
          <p:cNvSpPr/>
          <p:nvPr/>
        </p:nvSpPr>
        <p:spPr>
          <a:xfrm rot="14486957" flipV="1">
            <a:off x="2535564" y="-912138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F97A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: obere Ecken abgerundet 22">
            <a:extLst>
              <a:ext uri="{FF2B5EF4-FFF2-40B4-BE49-F238E27FC236}">
                <a16:creationId xmlns:a16="http://schemas.microsoft.com/office/drawing/2014/main" id="{46CF1BF1-0B0C-451B-892F-3D5860FA270D}"/>
              </a:ext>
            </a:extLst>
          </p:cNvPr>
          <p:cNvSpPr/>
          <p:nvPr/>
        </p:nvSpPr>
        <p:spPr>
          <a:xfrm rot="14486957" flipV="1">
            <a:off x="2535567" y="-1766659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44B6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: obere Ecken abgerundet 25">
            <a:extLst>
              <a:ext uri="{FF2B5EF4-FFF2-40B4-BE49-F238E27FC236}">
                <a16:creationId xmlns:a16="http://schemas.microsoft.com/office/drawing/2014/main" id="{A4523A3D-BD1E-42CE-AC87-2CF7AE4B024B}"/>
              </a:ext>
            </a:extLst>
          </p:cNvPr>
          <p:cNvSpPr/>
          <p:nvPr/>
        </p:nvSpPr>
        <p:spPr>
          <a:xfrm rot="14486957" flipV="1">
            <a:off x="2535568" y="-2540863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2408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: obere Ecken abgerundet 26">
            <a:extLst>
              <a:ext uri="{FF2B5EF4-FFF2-40B4-BE49-F238E27FC236}">
                <a16:creationId xmlns:a16="http://schemas.microsoft.com/office/drawing/2014/main" id="{E0610721-90D1-44E9-8734-0C096C6B3D3B}"/>
              </a:ext>
            </a:extLst>
          </p:cNvPr>
          <p:cNvSpPr/>
          <p:nvPr/>
        </p:nvSpPr>
        <p:spPr>
          <a:xfrm rot="17913043">
            <a:off x="-121158" y="-2483712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2408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0" name="Rechteck: obere Ecken abgerundet 9">
            <a:extLst>
              <a:ext uri="{FF2B5EF4-FFF2-40B4-BE49-F238E27FC236}">
                <a16:creationId xmlns:a16="http://schemas.microsoft.com/office/drawing/2014/main" id="{3DB56431-C2D3-460A-861E-04DD3869592F}"/>
              </a:ext>
            </a:extLst>
          </p:cNvPr>
          <p:cNvSpPr/>
          <p:nvPr/>
        </p:nvSpPr>
        <p:spPr>
          <a:xfrm rot="14486957" flipV="1">
            <a:off x="2572801" y="5268871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8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9ECF6E7-3706-486E-8C59-872CC000C6DB}"/>
              </a:ext>
            </a:extLst>
          </p:cNvPr>
          <p:cNvSpPr/>
          <p:nvPr/>
        </p:nvSpPr>
        <p:spPr>
          <a:xfrm rot="16200000">
            <a:off x="-4515802" y="2322095"/>
            <a:ext cx="12192000" cy="221381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29000">
                <a:schemeClr val="bg1"/>
              </a:gs>
              <a:gs pos="15000">
                <a:schemeClr val="bg1"/>
              </a:gs>
              <a:gs pos="85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blurRad="4064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7" name="Freihandform: Form 6">
            <a:hlinkClick r:id="rId2" action="ppaction://hlinksldjump"/>
            <a:extLst>
              <a:ext uri="{FF2B5EF4-FFF2-40B4-BE49-F238E27FC236}">
                <a16:creationId xmlns:a16="http://schemas.microsoft.com/office/drawing/2014/main" id="{D0775DDB-5AC9-4456-9649-7658D25F3C87}"/>
              </a:ext>
            </a:extLst>
          </p:cNvPr>
          <p:cNvSpPr/>
          <p:nvPr/>
        </p:nvSpPr>
        <p:spPr>
          <a:xfrm rot="16200000">
            <a:off x="943274" y="5115821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ECD655"/>
              </a:gs>
              <a:gs pos="29000">
                <a:srgbClr val="FBA420"/>
              </a:gs>
              <a:gs pos="15000">
                <a:srgbClr val="F0EB99"/>
              </a:gs>
              <a:gs pos="85000">
                <a:srgbClr val="FD8F00"/>
              </a:gs>
              <a:gs pos="100000">
                <a:srgbClr val="FD8F00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Forderungen</a:t>
            </a:r>
          </a:p>
        </p:txBody>
      </p:sp>
      <p:sp>
        <p:nvSpPr>
          <p:cNvPr id="13" name="Freihandform: Form 12">
            <a:hlinkClick r:id="rId3" action="ppaction://hlinksldjump"/>
            <a:extLst>
              <a:ext uri="{FF2B5EF4-FFF2-40B4-BE49-F238E27FC236}">
                <a16:creationId xmlns:a16="http://schemas.microsoft.com/office/drawing/2014/main" id="{AA48C981-213D-40DE-92AE-C1799650B410}"/>
              </a:ext>
            </a:extLst>
          </p:cNvPr>
          <p:cNvSpPr/>
          <p:nvPr/>
        </p:nvSpPr>
        <p:spPr>
          <a:xfrm rot="16200000">
            <a:off x="956294" y="1520342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E7DF59"/>
              </a:gs>
              <a:gs pos="29000">
                <a:srgbClr val="F4DA3A"/>
              </a:gs>
              <a:gs pos="15000">
                <a:srgbClr val="F1EB9D"/>
              </a:gs>
              <a:gs pos="85000">
                <a:srgbClr val="FDD201"/>
              </a:gs>
              <a:gs pos="100000">
                <a:srgbClr val="FDD20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Aktien</a:t>
            </a:r>
          </a:p>
        </p:txBody>
      </p:sp>
      <p:sp>
        <p:nvSpPr>
          <p:cNvPr id="16" name="Freihandform: Form 15">
            <a:hlinkClick r:id="rId4" action="ppaction://hlinksldjump"/>
            <a:extLst>
              <a:ext uri="{FF2B5EF4-FFF2-40B4-BE49-F238E27FC236}">
                <a16:creationId xmlns:a16="http://schemas.microsoft.com/office/drawing/2014/main" id="{C6FAEB6E-41A5-4948-8FCD-F6E0D873F8C7}"/>
              </a:ext>
            </a:extLst>
          </p:cNvPr>
          <p:cNvSpPr/>
          <p:nvPr/>
        </p:nvSpPr>
        <p:spPr>
          <a:xfrm rot="16200000">
            <a:off x="943734" y="668282"/>
            <a:ext cx="1273851" cy="2238943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CECD24"/>
              </a:gs>
              <a:gs pos="29000">
                <a:srgbClr val="AEC62A"/>
              </a:gs>
              <a:gs pos="15000">
                <a:srgbClr val="E7E384"/>
              </a:gs>
              <a:gs pos="85000">
                <a:srgbClr val="94B73B"/>
              </a:gs>
              <a:gs pos="100000">
                <a:srgbClr val="94B73B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Kredite</a:t>
            </a:r>
          </a:p>
        </p:txBody>
      </p:sp>
      <p:sp>
        <p:nvSpPr>
          <p:cNvPr id="19" name="Freihandform: Form 18">
            <a:hlinkClick r:id="rId5" action="ppaction://hlinksldjump"/>
            <a:extLst>
              <a:ext uri="{FF2B5EF4-FFF2-40B4-BE49-F238E27FC236}">
                <a16:creationId xmlns:a16="http://schemas.microsoft.com/office/drawing/2014/main" id="{052DF293-1A4B-4EB9-A37C-B2EB2471DF78}"/>
              </a:ext>
            </a:extLst>
          </p:cNvPr>
          <p:cNvSpPr/>
          <p:nvPr/>
        </p:nvSpPr>
        <p:spPr>
          <a:xfrm rot="16200000">
            <a:off x="943736" y="-189236"/>
            <a:ext cx="1273851" cy="2238941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54A65F"/>
              </a:gs>
              <a:gs pos="29000">
                <a:srgbClr val="27A17A"/>
              </a:gs>
              <a:gs pos="15000">
                <a:srgbClr val="9FCDA7"/>
              </a:gs>
              <a:gs pos="85000">
                <a:srgbClr val="009899"/>
              </a:gs>
              <a:gs pos="100000">
                <a:srgbClr val="009899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Anlagen</a:t>
            </a:r>
          </a:p>
        </p:txBody>
      </p:sp>
      <p:sp>
        <p:nvSpPr>
          <p:cNvPr id="22" name="Freihandform: Form 21">
            <a:hlinkClick r:id="rId6" action="ppaction://hlinksldjump"/>
            <a:extLst>
              <a:ext uri="{FF2B5EF4-FFF2-40B4-BE49-F238E27FC236}">
                <a16:creationId xmlns:a16="http://schemas.microsoft.com/office/drawing/2014/main" id="{B447A152-5C94-496E-B5FE-2369BC9A8388}"/>
              </a:ext>
            </a:extLst>
          </p:cNvPr>
          <p:cNvSpPr/>
          <p:nvPr/>
        </p:nvSpPr>
        <p:spPr>
          <a:xfrm rot="16200000">
            <a:off x="931169" y="-1090323"/>
            <a:ext cx="1273851" cy="2264077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A2A69A"/>
              </a:gs>
              <a:gs pos="29000">
                <a:srgbClr val="8B9DA4"/>
              </a:gs>
              <a:gs pos="15000">
                <a:srgbClr val="C4C7C2"/>
              </a:gs>
              <a:gs pos="85000">
                <a:srgbClr val="7F97A1"/>
              </a:gs>
              <a:gs pos="100000">
                <a:srgbClr val="7F97A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Abschlüsse</a:t>
            </a:r>
          </a:p>
        </p:txBody>
      </p:sp>
      <p:sp>
        <p:nvSpPr>
          <p:cNvPr id="28" name="Freihandform: Form 27">
            <a:hlinkClick r:id="rId7" action="ppaction://hlinksldjump"/>
            <a:extLst>
              <a:ext uri="{FF2B5EF4-FFF2-40B4-BE49-F238E27FC236}">
                <a16:creationId xmlns:a16="http://schemas.microsoft.com/office/drawing/2014/main" id="{D33108E9-EAD3-4EC3-8D6E-B7AA18012904}"/>
              </a:ext>
            </a:extLst>
          </p:cNvPr>
          <p:cNvSpPr/>
          <p:nvPr/>
        </p:nvSpPr>
        <p:spPr>
          <a:xfrm rot="16200000">
            <a:off x="906040" y="-2693914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BD4A80"/>
              </a:gs>
              <a:gs pos="29000">
                <a:srgbClr val="95417E"/>
              </a:gs>
              <a:gs pos="15000">
                <a:srgbClr val="DB88AD"/>
              </a:gs>
              <a:gs pos="85000">
                <a:srgbClr val="724082"/>
              </a:gs>
              <a:gs pos="100000">
                <a:srgbClr val="724082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dirty="0"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Einkauf</a:t>
            </a:r>
          </a:p>
        </p:txBody>
      </p:sp>
      <p:sp>
        <p:nvSpPr>
          <p:cNvPr id="25" name="Freihandform: Form 24">
            <a:hlinkClick r:id="rId8" action="ppaction://hlinksldjump"/>
            <a:extLst>
              <a:ext uri="{FF2B5EF4-FFF2-40B4-BE49-F238E27FC236}">
                <a16:creationId xmlns:a16="http://schemas.microsoft.com/office/drawing/2014/main" id="{75BC24CC-EE4A-46DA-A06A-4A62D07B53FC}"/>
              </a:ext>
            </a:extLst>
          </p:cNvPr>
          <p:cNvSpPr/>
          <p:nvPr/>
        </p:nvSpPr>
        <p:spPr>
          <a:xfrm rot="16200000">
            <a:off x="906039" y="-1919710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8A678C"/>
              </a:gs>
              <a:gs pos="29000">
                <a:srgbClr val="435478"/>
              </a:gs>
              <a:gs pos="15000">
                <a:srgbClr val="BC9EBC"/>
              </a:gs>
              <a:gs pos="85000">
                <a:srgbClr val="144B6C"/>
              </a:gs>
              <a:gs pos="100000">
                <a:srgbClr val="144B6C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Verkauf</a:t>
            </a:r>
          </a:p>
        </p:txBody>
      </p:sp>
      <p:grpSp>
        <p:nvGrpSpPr>
          <p:cNvPr id="35" name="!!">
            <a:extLst>
              <a:ext uri="{FF2B5EF4-FFF2-40B4-BE49-F238E27FC236}">
                <a16:creationId xmlns:a16="http://schemas.microsoft.com/office/drawing/2014/main" id="{951B79DF-585D-40BD-B480-48799BB65AF4}"/>
              </a:ext>
            </a:extLst>
          </p:cNvPr>
          <p:cNvGrpSpPr/>
          <p:nvPr/>
        </p:nvGrpSpPr>
        <p:grpSpPr>
          <a:xfrm>
            <a:off x="945246" y="3519352"/>
            <a:ext cx="1404822" cy="2078763"/>
            <a:chOff x="1062711" y="1637219"/>
            <a:chExt cx="1622465" cy="2093504"/>
          </a:xfrm>
          <a:solidFill>
            <a:srgbClr val="FDD201"/>
          </a:solidFill>
        </p:grpSpPr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D04D443A-D39B-4232-ACDD-293932839845}"/>
                </a:ext>
              </a:extLst>
            </p:cNvPr>
            <p:cNvSpPr/>
            <p:nvPr/>
          </p:nvSpPr>
          <p:spPr>
            <a:xfrm>
              <a:off x="1062711" y="1637219"/>
              <a:ext cx="1622465" cy="2093504"/>
            </a:xfrm>
            <a:custGeom>
              <a:avLst/>
              <a:gdLst>
                <a:gd name="connsiteX0" fmla="*/ 157013 w 1622465"/>
                <a:gd name="connsiteY0" fmla="*/ 314026 h 2093504"/>
                <a:gd name="connsiteX1" fmla="*/ 444870 w 1622465"/>
                <a:gd name="connsiteY1" fmla="*/ 314026 h 2093504"/>
                <a:gd name="connsiteX2" fmla="*/ 444870 w 1622465"/>
                <a:gd name="connsiteY2" fmla="*/ 471038 h 2093504"/>
                <a:gd name="connsiteX3" fmla="*/ 1177596 w 1622465"/>
                <a:gd name="connsiteY3" fmla="*/ 471038 h 2093504"/>
                <a:gd name="connsiteX4" fmla="*/ 1177596 w 1622465"/>
                <a:gd name="connsiteY4" fmla="*/ 314026 h 2093504"/>
                <a:gd name="connsiteX5" fmla="*/ 1465453 w 1622465"/>
                <a:gd name="connsiteY5" fmla="*/ 314026 h 2093504"/>
                <a:gd name="connsiteX6" fmla="*/ 1465453 w 1622465"/>
                <a:gd name="connsiteY6" fmla="*/ 1936491 h 2093504"/>
                <a:gd name="connsiteX7" fmla="*/ 157013 w 1622465"/>
                <a:gd name="connsiteY7" fmla="*/ 1936491 h 2093504"/>
                <a:gd name="connsiteX8" fmla="*/ 157013 w 1622465"/>
                <a:gd name="connsiteY8" fmla="*/ 314026 h 2093504"/>
                <a:gd name="connsiteX9" fmla="*/ 813850 w 1622465"/>
                <a:gd name="connsiteY9" fmla="*/ 104675 h 2093504"/>
                <a:gd name="connsiteX10" fmla="*/ 889739 w 1622465"/>
                <a:gd name="connsiteY10" fmla="*/ 183182 h 2093504"/>
                <a:gd name="connsiteX11" fmla="*/ 811233 w 1622465"/>
                <a:gd name="connsiteY11" fmla="*/ 261688 h 2093504"/>
                <a:gd name="connsiteX12" fmla="*/ 732726 w 1622465"/>
                <a:gd name="connsiteY12" fmla="*/ 183182 h 2093504"/>
                <a:gd name="connsiteX13" fmla="*/ 813850 w 1622465"/>
                <a:gd name="connsiteY13" fmla="*/ 104675 h 2093504"/>
                <a:gd name="connsiteX14" fmla="*/ 0 w 1622465"/>
                <a:gd name="connsiteY14" fmla="*/ 261688 h 2093504"/>
                <a:gd name="connsiteX15" fmla="*/ 0 w 1622465"/>
                <a:gd name="connsiteY15" fmla="*/ 1988829 h 2093504"/>
                <a:gd name="connsiteX16" fmla="*/ 104675 w 1622465"/>
                <a:gd name="connsiteY16" fmla="*/ 2093504 h 2093504"/>
                <a:gd name="connsiteX17" fmla="*/ 1517791 w 1622465"/>
                <a:gd name="connsiteY17" fmla="*/ 2093504 h 2093504"/>
                <a:gd name="connsiteX18" fmla="*/ 1622466 w 1622465"/>
                <a:gd name="connsiteY18" fmla="*/ 1988829 h 2093504"/>
                <a:gd name="connsiteX19" fmla="*/ 1622466 w 1622465"/>
                <a:gd name="connsiteY19" fmla="*/ 261688 h 2093504"/>
                <a:gd name="connsiteX20" fmla="*/ 1517791 w 1622465"/>
                <a:gd name="connsiteY20" fmla="*/ 157013 h 2093504"/>
                <a:gd name="connsiteX21" fmla="*/ 1072921 w 1622465"/>
                <a:gd name="connsiteY21" fmla="*/ 157013 h 2093504"/>
                <a:gd name="connsiteX22" fmla="*/ 1072921 w 1622465"/>
                <a:gd name="connsiteY22" fmla="*/ 104675 h 2093504"/>
                <a:gd name="connsiteX23" fmla="*/ 968246 w 1622465"/>
                <a:gd name="connsiteY23" fmla="*/ 0 h 2093504"/>
                <a:gd name="connsiteX24" fmla="*/ 654220 w 1622465"/>
                <a:gd name="connsiteY24" fmla="*/ 0 h 2093504"/>
                <a:gd name="connsiteX25" fmla="*/ 549545 w 1622465"/>
                <a:gd name="connsiteY25" fmla="*/ 104675 h 2093504"/>
                <a:gd name="connsiteX26" fmla="*/ 549545 w 1622465"/>
                <a:gd name="connsiteY26" fmla="*/ 157013 h 2093504"/>
                <a:gd name="connsiteX27" fmla="*/ 104675 w 1622465"/>
                <a:gd name="connsiteY27" fmla="*/ 157013 h 2093504"/>
                <a:gd name="connsiteX28" fmla="*/ 0 w 1622465"/>
                <a:gd name="connsiteY28" fmla="*/ 261688 h 209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622465" h="2093504" fill="none" extrusionOk="0">
                  <a:moveTo>
                    <a:pt x="157013" y="314026"/>
                  </a:moveTo>
                  <a:cubicBezTo>
                    <a:pt x="249108" y="294983"/>
                    <a:pt x="403774" y="338981"/>
                    <a:pt x="444870" y="314026"/>
                  </a:cubicBezTo>
                  <a:cubicBezTo>
                    <a:pt x="452118" y="354814"/>
                    <a:pt x="436163" y="401738"/>
                    <a:pt x="444870" y="471038"/>
                  </a:cubicBezTo>
                  <a:cubicBezTo>
                    <a:pt x="794222" y="414075"/>
                    <a:pt x="844798" y="518057"/>
                    <a:pt x="1177596" y="471038"/>
                  </a:cubicBezTo>
                  <a:cubicBezTo>
                    <a:pt x="1174673" y="444191"/>
                    <a:pt x="1191323" y="339225"/>
                    <a:pt x="1177596" y="314026"/>
                  </a:cubicBezTo>
                  <a:cubicBezTo>
                    <a:pt x="1216469" y="301743"/>
                    <a:pt x="1413884" y="293269"/>
                    <a:pt x="1465453" y="314026"/>
                  </a:cubicBezTo>
                  <a:cubicBezTo>
                    <a:pt x="1461478" y="1054391"/>
                    <a:pt x="1565165" y="1690133"/>
                    <a:pt x="1465453" y="1936491"/>
                  </a:cubicBezTo>
                  <a:cubicBezTo>
                    <a:pt x="1301784" y="1989859"/>
                    <a:pt x="525033" y="1833748"/>
                    <a:pt x="157013" y="1936491"/>
                  </a:cubicBezTo>
                  <a:cubicBezTo>
                    <a:pt x="63289" y="1667587"/>
                    <a:pt x="70351" y="591598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7641" y="104927"/>
                    <a:pt x="886749" y="143383"/>
                    <a:pt x="889739" y="183182"/>
                  </a:cubicBezTo>
                  <a:cubicBezTo>
                    <a:pt x="895028" y="228475"/>
                    <a:pt x="863139" y="259554"/>
                    <a:pt x="811233" y="261688"/>
                  </a:cubicBezTo>
                  <a:cubicBezTo>
                    <a:pt x="764497" y="259414"/>
                    <a:pt x="726693" y="231077"/>
                    <a:pt x="732726" y="183182"/>
                  </a:cubicBezTo>
                  <a:cubicBezTo>
                    <a:pt x="729620" y="137396"/>
                    <a:pt x="770018" y="100975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4963" y="696823"/>
                    <a:pt x="91821" y="1532562"/>
                    <a:pt x="0" y="1988829"/>
                  </a:cubicBezTo>
                  <a:cubicBezTo>
                    <a:pt x="-6818" y="2046350"/>
                    <a:pt x="48557" y="2086476"/>
                    <a:pt x="104675" y="2093504"/>
                  </a:cubicBezTo>
                  <a:cubicBezTo>
                    <a:pt x="370157" y="1969427"/>
                    <a:pt x="1260075" y="2157544"/>
                    <a:pt x="1517791" y="2093504"/>
                  </a:cubicBezTo>
                  <a:cubicBezTo>
                    <a:pt x="1573912" y="2092863"/>
                    <a:pt x="1632341" y="2051187"/>
                    <a:pt x="1622466" y="1988829"/>
                  </a:cubicBezTo>
                  <a:cubicBezTo>
                    <a:pt x="1703591" y="1247067"/>
                    <a:pt x="1541643" y="499739"/>
                    <a:pt x="1622466" y="261688"/>
                  </a:cubicBezTo>
                  <a:cubicBezTo>
                    <a:pt x="1621486" y="203749"/>
                    <a:pt x="1582257" y="158389"/>
                    <a:pt x="1517791" y="157013"/>
                  </a:cubicBezTo>
                  <a:cubicBezTo>
                    <a:pt x="1472919" y="139701"/>
                    <a:pt x="1158659" y="174385"/>
                    <a:pt x="1072921" y="157013"/>
                  </a:cubicBezTo>
                  <a:cubicBezTo>
                    <a:pt x="1072585" y="143877"/>
                    <a:pt x="1077491" y="121421"/>
                    <a:pt x="1072921" y="104675"/>
                  </a:cubicBezTo>
                  <a:cubicBezTo>
                    <a:pt x="1073707" y="47766"/>
                    <a:pt x="1029375" y="-923"/>
                    <a:pt x="968246" y="0"/>
                  </a:cubicBezTo>
                  <a:cubicBezTo>
                    <a:pt x="867883" y="2541"/>
                    <a:pt x="749075" y="-7934"/>
                    <a:pt x="654220" y="0"/>
                  </a:cubicBezTo>
                  <a:cubicBezTo>
                    <a:pt x="588983" y="-7886"/>
                    <a:pt x="549983" y="46271"/>
                    <a:pt x="549545" y="104675"/>
                  </a:cubicBezTo>
                  <a:cubicBezTo>
                    <a:pt x="553829" y="130024"/>
                    <a:pt x="553814" y="131178"/>
                    <a:pt x="549545" y="157013"/>
                  </a:cubicBezTo>
                  <a:cubicBezTo>
                    <a:pt x="329757" y="185491"/>
                    <a:pt x="159063" y="124554"/>
                    <a:pt x="104675" y="157013"/>
                  </a:cubicBezTo>
                  <a:cubicBezTo>
                    <a:pt x="47148" y="146477"/>
                    <a:pt x="-1391" y="195130"/>
                    <a:pt x="0" y="261688"/>
                  </a:cubicBezTo>
                  <a:close/>
                </a:path>
                <a:path w="1622465" h="2093504" stroke="0" extrusionOk="0">
                  <a:moveTo>
                    <a:pt x="157013" y="314026"/>
                  </a:moveTo>
                  <a:cubicBezTo>
                    <a:pt x="258654" y="305277"/>
                    <a:pt x="348360" y="323613"/>
                    <a:pt x="444870" y="314026"/>
                  </a:cubicBezTo>
                  <a:cubicBezTo>
                    <a:pt x="447945" y="377894"/>
                    <a:pt x="431697" y="408217"/>
                    <a:pt x="444870" y="471038"/>
                  </a:cubicBezTo>
                  <a:cubicBezTo>
                    <a:pt x="710653" y="415146"/>
                    <a:pt x="874533" y="490088"/>
                    <a:pt x="1177596" y="471038"/>
                  </a:cubicBezTo>
                  <a:cubicBezTo>
                    <a:pt x="1173023" y="424344"/>
                    <a:pt x="1166312" y="368249"/>
                    <a:pt x="1177596" y="314026"/>
                  </a:cubicBezTo>
                  <a:cubicBezTo>
                    <a:pt x="1268470" y="313221"/>
                    <a:pt x="1353014" y="289829"/>
                    <a:pt x="1465453" y="314026"/>
                  </a:cubicBezTo>
                  <a:cubicBezTo>
                    <a:pt x="1456657" y="605252"/>
                    <a:pt x="1467801" y="1289382"/>
                    <a:pt x="1465453" y="1936491"/>
                  </a:cubicBezTo>
                  <a:cubicBezTo>
                    <a:pt x="1124211" y="2042847"/>
                    <a:pt x="674821" y="1834582"/>
                    <a:pt x="157013" y="1936491"/>
                  </a:cubicBezTo>
                  <a:cubicBezTo>
                    <a:pt x="225063" y="1486851"/>
                    <a:pt x="148330" y="563016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5229" y="108259"/>
                    <a:pt x="892406" y="142232"/>
                    <a:pt x="889739" y="183182"/>
                  </a:cubicBezTo>
                  <a:cubicBezTo>
                    <a:pt x="889932" y="228504"/>
                    <a:pt x="860962" y="254960"/>
                    <a:pt x="811233" y="261688"/>
                  </a:cubicBezTo>
                  <a:cubicBezTo>
                    <a:pt x="770784" y="263696"/>
                    <a:pt x="737562" y="226403"/>
                    <a:pt x="732726" y="183182"/>
                  </a:cubicBezTo>
                  <a:cubicBezTo>
                    <a:pt x="732069" y="138592"/>
                    <a:pt x="771074" y="100661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34872" y="813710"/>
                    <a:pt x="26901" y="1159473"/>
                    <a:pt x="0" y="1988829"/>
                  </a:cubicBezTo>
                  <a:cubicBezTo>
                    <a:pt x="6127" y="2040868"/>
                    <a:pt x="43169" y="2101595"/>
                    <a:pt x="104675" y="2093504"/>
                  </a:cubicBezTo>
                  <a:cubicBezTo>
                    <a:pt x="422072" y="2003255"/>
                    <a:pt x="1102333" y="1981140"/>
                    <a:pt x="1517791" y="2093504"/>
                  </a:cubicBezTo>
                  <a:cubicBezTo>
                    <a:pt x="1568466" y="2097467"/>
                    <a:pt x="1624430" y="2045441"/>
                    <a:pt x="1622466" y="1988829"/>
                  </a:cubicBezTo>
                  <a:cubicBezTo>
                    <a:pt x="1652154" y="1182429"/>
                    <a:pt x="1688027" y="740515"/>
                    <a:pt x="1622466" y="261688"/>
                  </a:cubicBezTo>
                  <a:cubicBezTo>
                    <a:pt x="1619013" y="193921"/>
                    <a:pt x="1578363" y="157125"/>
                    <a:pt x="1517791" y="157013"/>
                  </a:cubicBezTo>
                  <a:cubicBezTo>
                    <a:pt x="1460633" y="125202"/>
                    <a:pt x="1219083" y="139908"/>
                    <a:pt x="1072921" y="157013"/>
                  </a:cubicBezTo>
                  <a:cubicBezTo>
                    <a:pt x="1074442" y="141753"/>
                    <a:pt x="1073293" y="111467"/>
                    <a:pt x="1072921" y="104675"/>
                  </a:cubicBezTo>
                  <a:cubicBezTo>
                    <a:pt x="1070123" y="42807"/>
                    <a:pt x="1028203" y="10795"/>
                    <a:pt x="968246" y="0"/>
                  </a:cubicBezTo>
                  <a:cubicBezTo>
                    <a:pt x="919575" y="9051"/>
                    <a:pt x="788280" y="-3364"/>
                    <a:pt x="654220" y="0"/>
                  </a:cubicBezTo>
                  <a:cubicBezTo>
                    <a:pt x="592540" y="-9500"/>
                    <a:pt x="541274" y="45109"/>
                    <a:pt x="549545" y="104675"/>
                  </a:cubicBezTo>
                  <a:cubicBezTo>
                    <a:pt x="553561" y="112542"/>
                    <a:pt x="554208" y="138322"/>
                    <a:pt x="549545" y="157013"/>
                  </a:cubicBezTo>
                  <a:cubicBezTo>
                    <a:pt x="338005" y="170446"/>
                    <a:pt x="211952" y="134653"/>
                    <a:pt x="104675" y="157013"/>
                  </a:cubicBezTo>
                  <a:cubicBezTo>
                    <a:pt x="42333" y="155254"/>
                    <a:pt x="855" y="204811"/>
                    <a:pt x="0" y="261688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265478509">
                    <a:custGeom>
                      <a:avLst/>
                      <a:gdLst>
                        <a:gd name="connsiteX0" fmla="*/ 157013 w 1622465"/>
                        <a:gd name="connsiteY0" fmla="*/ 314026 h 2093504"/>
                        <a:gd name="connsiteX1" fmla="*/ 444870 w 1622465"/>
                        <a:gd name="connsiteY1" fmla="*/ 314026 h 2093504"/>
                        <a:gd name="connsiteX2" fmla="*/ 444870 w 1622465"/>
                        <a:gd name="connsiteY2" fmla="*/ 471038 h 2093504"/>
                        <a:gd name="connsiteX3" fmla="*/ 1177596 w 1622465"/>
                        <a:gd name="connsiteY3" fmla="*/ 471038 h 2093504"/>
                        <a:gd name="connsiteX4" fmla="*/ 1177596 w 1622465"/>
                        <a:gd name="connsiteY4" fmla="*/ 314026 h 2093504"/>
                        <a:gd name="connsiteX5" fmla="*/ 1465453 w 1622465"/>
                        <a:gd name="connsiteY5" fmla="*/ 314026 h 2093504"/>
                        <a:gd name="connsiteX6" fmla="*/ 1465453 w 1622465"/>
                        <a:gd name="connsiteY6" fmla="*/ 1936491 h 2093504"/>
                        <a:gd name="connsiteX7" fmla="*/ 157013 w 1622465"/>
                        <a:gd name="connsiteY7" fmla="*/ 1936491 h 2093504"/>
                        <a:gd name="connsiteX8" fmla="*/ 157013 w 1622465"/>
                        <a:gd name="connsiteY8" fmla="*/ 314026 h 2093504"/>
                        <a:gd name="connsiteX9" fmla="*/ 813850 w 1622465"/>
                        <a:gd name="connsiteY9" fmla="*/ 104675 h 2093504"/>
                        <a:gd name="connsiteX10" fmla="*/ 889739 w 1622465"/>
                        <a:gd name="connsiteY10" fmla="*/ 183182 h 2093504"/>
                        <a:gd name="connsiteX11" fmla="*/ 811233 w 1622465"/>
                        <a:gd name="connsiteY11" fmla="*/ 261688 h 2093504"/>
                        <a:gd name="connsiteX12" fmla="*/ 732726 w 1622465"/>
                        <a:gd name="connsiteY12" fmla="*/ 183182 h 2093504"/>
                        <a:gd name="connsiteX13" fmla="*/ 813850 w 1622465"/>
                        <a:gd name="connsiteY13" fmla="*/ 104675 h 2093504"/>
                        <a:gd name="connsiteX14" fmla="*/ 0 w 1622465"/>
                        <a:gd name="connsiteY14" fmla="*/ 261688 h 2093504"/>
                        <a:gd name="connsiteX15" fmla="*/ 0 w 1622465"/>
                        <a:gd name="connsiteY15" fmla="*/ 1988829 h 2093504"/>
                        <a:gd name="connsiteX16" fmla="*/ 104675 w 1622465"/>
                        <a:gd name="connsiteY16" fmla="*/ 2093504 h 2093504"/>
                        <a:gd name="connsiteX17" fmla="*/ 1517791 w 1622465"/>
                        <a:gd name="connsiteY17" fmla="*/ 2093504 h 2093504"/>
                        <a:gd name="connsiteX18" fmla="*/ 1622466 w 1622465"/>
                        <a:gd name="connsiteY18" fmla="*/ 1988829 h 2093504"/>
                        <a:gd name="connsiteX19" fmla="*/ 1622466 w 1622465"/>
                        <a:gd name="connsiteY19" fmla="*/ 261688 h 2093504"/>
                        <a:gd name="connsiteX20" fmla="*/ 1517791 w 1622465"/>
                        <a:gd name="connsiteY20" fmla="*/ 157013 h 2093504"/>
                        <a:gd name="connsiteX21" fmla="*/ 1072921 w 1622465"/>
                        <a:gd name="connsiteY21" fmla="*/ 157013 h 2093504"/>
                        <a:gd name="connsiteX22" fmla="*/ 1072921 w 1622465"/>
                        <a:gd name="connsiteY22" fmla="*/ 104675 h 2093504"/>
                        <a:gd name="connsiteX23" fmla="*/ 968246 w 1622465"/>
                        <a:gd name="connsiteY23" fmla="*/ 0 h 2093504"/>
                        <a:gd name="connsiteX24" fmla="*/ 654220 w 1622465"/>
                        <a:gd name="connsiteY24" fmla="*/ 0 h 2093504"/>
                        <a:gd name="connsiteX25" fmla="*/ 549545 w 1622465"/>
                        <a:gd name="connsiteY25" fmla="*/ 104675 h 2093504"/>
                        <a:gd name="connsiteX26" fmla="*/ 549545 w 1622465"/>
                        <a:gd name="connsiteY26" fmla="*/ 157013 h 2093504"/>
                        <a:gd name="connsiteX27" fmla="*/ 104675 w 1622465"/>
                        <a:gd name="connsiteY27" fmla="*/ 157013 h 2093504"/>
                        <a:gd name="connsiteX28" fmla="*/ 0 w 1622465"/>
                        <a:gd name="connsiteY28" fmla="*/ 261688 h 2093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622465" h="2093504">
                          <a:moveTo>
                            <a:pt x="157013" y="314026"/>
                          </a:moveTo>
                          <a:lnTo>
                            <a:pt x="444870" y="314026"/>
                          </a:lnTo>
                          <a:lnTo>
                            <a:pt x="444870" y="471038"/>
                          </a:lnTo>
                          <a:lnTo>
                            <a:pt x="1177596" y="471038"/>
                          </a:lnTo>
                          <a:lnTo>
                            <a:pt x="1177596" y="314026"/>
                          </a:lnTo>
                          <a:lnTo>
                            <a:pt x="1465453" y="314026"/>
                          </a:lnTo>
                          <a:lnTo>
                            <a:pt x="1465453" y="1936491"/>
                          </a:lnTo>
                          <a:lnTo>
                            <a:pt x="157013" y="1936491"/>
                          </a:lnTo>
                          <a:lnTo>
                            <a:pt x="157013" y="314026"/>
                          </a:lnTo>
                          <a:close/>
                          <a:moveTo>
                            <a:pt x="813850" y="104675"/>
                          </a:moveTo>
                          <a:cubicBezTo>
                            <a:pt x="855720" y="104675"/>
                            <a:pt x="889739" y="141312"/>
                            <a:pt x="889739" y="183182"/>
                          </a:cubicBezTo>
                          <a:cubicBezTo>
                            <a:pt x="889739" y="227669"/>
                            <a:pt x="855720" y="261688"/>
                            <a:pt x="811233" y="261688"/>
                          </a:cubicBezTo>
                          <a:cubicBezTo>
                            <a:pt x="766746" y="261688"/>
                            <a:pt x="732726" y="227669"/>
                            <a:pt x="732726" y="183182"/>
                          </a:cubicBezTo>
                          <a:cubicBezTo>
                            <a:pt x="732726" y="138695"/>
                            <a:pt x="766746" y="104675"/>
                            <a:pt x="813850" y="104675"/>
                          </a:cubicBezTo>
                          <a:close/>
                          <a:moveTo>
                            <a:pt x="0" y="261688"/>
                          </a:moveTo>
                          <a:lnTo>
                            <a:pt x="0" y="1988829"/>
                          </a:lnTo>
                          <a:cubicBezTo>
                            <a:pt x="0" y="2046400"/>
                            <a:pt x="47104" y="2093504"/>
                            <a:pt x="104675" y="2093504"/>
                          </a:cubicBezTo>
                          <a:lnTo>
                            <a:pt x="1517791" y="2093504"/>
                          </a:lnTo>
                          <a:cubicBezTo>
                            <a:pt x="1575362" y="2093504"/>
                            <a:pt x="1622466" y="2046400"/>
                            <a:pt x="1622466" y="1988829"/>
                          </a:cubicBezTo>
                          <a:lnTo>
                            <a:pt x="1622466" y="261688"/>
                          </a:lnTo>
                          <a:cubicBezTo>
                            <a:pt x="1622466" y="204117"/>
                            <a:pt x="1575362" y="157013"/>
                            <a:pt x="1517791" y="157013"/>
                          </a:cubicBezTo>
                          <a:lnTo>
                            <a:pt x="1072921" y="157013"/>
                          </a:lnTo>
                          <a:lnTo>
                            <a:pt x="1072921" y="104675"/>
                          </a:lnTo>
                          <a:cubicBezTo>
                            <a:pt x="1072921" y="47104"/>
                            <a:pt x="1025817" y="0"/>
                            <a:pt x="968246" y="0"/>
                          </a:cubicBezTo>
                          <a:lnTo>
                            <a:pt x="654220" y="0"/>
                          </a:lnTo>
                          <a:cubicBezTo>
                            <a:pt x="596649" y="0"/>
                            <a:pt x="549545" y="47104"/>
                            <a:pt x="549545" y="104675"/>
                          </a:cubicBezTo>
                          <a:lnTo>
                            <a:pt x="549545" y="157013"/>
                          </a:lnTo>
                          <a:lnTo>
                            <a:pt x="104675" y="157013"/>
                          </a:lnTo>
                          <a:cubicBezTo>
                            <a:pt x="47104" y="157013"/>
                            <a:pt x="0" y="204117"/>
                            <a:pt x="0" y="26168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254AAD89-9D2D-45A1-A875-2A47ECF2F7AC}"/>
                </a:ext>
              </a:extLst>
            </p:cNvPr>
            <p:cNvSpPr/>
            <p:nvPr/>
          </p:nvSpPr>
          <p:spPr>
            <a:xfrm>
              <a:off x="1376737" y="2317608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63903" y="-20651"/>
                    <a:pt x="243232" y="23737"/>
                    <a:pt x="444870" y="0"/>
                  </a:cubicBezTo>
                  <a:cubicBezTo>
                    <a:pt x="444834" y="39103"/>
                    <a:pt x="439437" y="76834"/>
                    <a:pt x="444870" y="104675"/>
                  </a:cubicBezTo>
                  <a:cubicBezTo>
                    <a:pt x="376008" y="110393"/>
                    <a:pt x="158164" y="131674"/>
                    <a:pt x="0" y="104675"/>
                  </a:cubicBezTo>
                  <a:cubicBezTo>
                    <a:pt x="4708" y="53163"/>
                    <a:pt x="192" y="18301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33513" y="12591"/>
                    <a:pt x="360519" y="22829"/>
                    <a:pt x="444870" y="0"/>
                  </a:cubicBezTo>
                  <a:cubicBezTo>
                    <a:pt x="453716" y="45439"/>
                    <a:pt x="447652" y="92879"/>
                    <a:pt x="444870" y="104675"/>
                  </a:cubicBezTo>
                  <a:cubicBezTo>
                    <a:pt x="367439" y="129084"/>
                    <a:pt x="204492" y="76735"/>
                    <a:pt x="0" y="104675"/>
                  </a:cubicBezTo>
                  <a:cubicBezTo>
                    <a:pt x="4865" y="91809"/>
                    <a:pt x="-6529" y="34279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34519420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BC42EFE4-7AE6-4952-B611-A87520FADE86}"/>
                </a:ext>
              </a:extLst>
            </p:cNvPr>
            <p:cNvSpPr/>
            <p:nvPr/>
          </p:nvSpPr>
          <p:spPr>
            <a:xfrm>
              <a:off x="1376737" y="2631633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64537" y="38559"/>
                    <a:pt x="287805" y="19579"/>
                    <a:pt x="444870" y="0"/>
                  </a:cubicBezTo>
                  <a:cubicBezTo>
                    <a:pt x="446202" y="34664"/>
                    <a:pt x="447389" y="82069"/>
                    <a:pt x="444870" y="104675"/>
                  </a:cubicBezTo>
                  <a:cubicBezTo>
                    <a:pt x="336892" y="98152"/>
                    <a:pt x="93418" y="132781"/>
                    <a:pt x="0" y="104675"/>
                  </a:cubicBezTo>
                  <a:cubicBezTo>
                    <a:pt x="-2956" y="89200"/>
                    <a:pt x="-3036" y="13606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69400" y="3451"/>
                    <a:pt x="388440" y="-8675"/>
                    <a:pt x="444870" y="0"/>
                  </a:cubicBezTo>
                  <a:cubicBezTo>
                    <a:pt x="447370" y="11556"/>
                    <a:pt x="438421" y="62370"/>
                    <a:pt x="444870" y="104675"/>
                  </a:cubicBezTo>
                  <a:cubicBezTo>
                    <a:pt x="313090" y="114335"/>
                    <a:pt x="143906" y="80787"/>
                    <a:pt x="0" y="104675"/>
                  </a:cubicBezTo>
                  <a:cubicBezTo>
                    <a:pt x="7026" y="76980"/>
                    <a:pt x="3354" y="47542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54952573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DBAD7DFA-DBCA-437D-953E-EF4A89F3CE53}"/>
                </a:ext>
              </a:extLst>
            </p:cNvPr>
            <p:cNvSpPr/>
            <p:nvPr/>
          </p:nvSpPr>
          <p:spPr>
            <a:xfrm>
              <a:off x="1376737" y="2945659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30531" y="31005"/>
                    <a:pt x="378936" y="-31459"/>
                    <a:pt x="444870" y="0"/>
                  </a:cubicBezTo>
                  <a:cubicBezTo>
                    <a:pt x="446722" y="11277"/>
                    <a:pt x="444622" y="59205"/>
                    <a:pt x="444870" y="104675"/>
                  </a:cubicBezTo>
                  <a:cubicBezTo>
                    <a:pt x="248946" y="123203"/>
                    <a:pt x="92598" y="138199"/>
                    <a:pt x="0" y="104675"/>
                  </a:cubicBezTo>
                  <a:cubicBezTo>
                    <a:pt x="9335" y="78827"/>
                    <a:pt x="5810" y="11783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24260" y="25284"/>
                    <a:pt x="350175" y="33172"/>
                    <a:pt x="444870" y="0"/>
                  </a:cubicBezTo>
                  <a:cubicBezTo>
                    <a:pt x="446026" y="36400"/>
                    <a:pt x="436603" y="62700"/>
                    <a:pt x="444870" y="104675"/>
                  </a:cubicBezTo>
                  <a:cubicBezTo>
                    <a:pt x="382732" y="117708"/>
                    <a:pt x="186406" y="105729"/>
                    <a:pt x="0" y="104675"/>
                  </a:cubicBezTo>
                  <a:cubicBezTo>
                    <a:pt x="3707" y="67516"/>
                    <a:pt x="-7835" y="30628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888252029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AD7FAF63-9D7B-4185-884D-96D456D04555}"/>
                </a:ext>
              </a:extLst>
            </p:cNvPr>
            <p:cNvSpPr/>
            <p:nvPr/>
          </p:nvSpPr>
          <p:spPr>
            <a:xfrm>
              <a:off x="1376737" y="3259685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80251" y="1962"/>
                    <a:pt x="287611" y="-37632"/>
                    <a:pt x="444870" y="0"/>
                  </a:cubicBezTo>
                  <a:cubicBezTo>
                    <a:pt x="445744" y="23004"/>
                    <a:pt x="448404" y="87104"/>
                    <a:pt x="444870" y="104675"/>
                  </a:cubicBezTo>
                  <a:cubicBezTo>
                    <a:pt x="381810" y="109303"/>
                    <a:pt x="166996" y="69323"/>
                    <a:pt x="0" y="104675"/>
                  </a:cubicBezTo>
                  <a:cubicBezTo>
                    <a:pt x="-7541" y="70654"/>
                    <a:pt x="-8853" y="45100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83639" y="19373"/>
                    <a:pt x="382605" y="33482"/>
                    <a:pt x="444870" y="0"/>
                  </a:cubicBezTo>
                  <a:cubicBezTo>
                    <a:pt x="452959" y="22259"/>
                    <a:pt x="436784" y="70882"/>
                    <a:pt x="444870" y="104675"/>
                  </a:cubicBezTo>
                  <a:cubicBezTo>
                    <a:pt x="378592" y="89543"/>
                    <a:pt x="212755" y="78983"/>
                    <a:pt x="0" y="104675"/>
                  </a:cubicBezTo>
                  <a:cubicBezTo>
                    <a:pt x="4717" y="57005"/>
                    <a:pt x="-1269" y="44841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017881424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321DE3D6-2499-45E8-AF80-229F743492D6}"/>
                </a:ext>
              </a:extLst>
            </p:cNvPr>
            <p:cNvSpPr/>
            <p:nvPr/>
          </p:nvSpPr>
          <p:spPr>
            <a:xfrm>
              <a:off x="2002171" y="2205082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9534" y="153199"/>
                    <a:pt x="36278" y="126907"/>
                    <a:pt x="54954" y="104675"/>
                  </a:cubicBezTo>
                  <a:cubicBezTo>
                    <a:pt x="75269" y="125546"/>
                    <a:pt x="114309" y="165036"/>
                    <a:pt x="122993" y="172714"/>
                  </a:cubicBezTo>
                  <a:cubicBezTo>
                    <a:pt x="157409" y="154491"/>
                    <a:pt x="243486" y="50433"/>
                    <a:pt x="295707" y="0"/>
                  </a:cubicBezTo>
                  <a:cubicBezTo>
                    <a:pt x="306521" y="3359"/>
                    <a:pt x="328563" y="31131"/>
                    <a:pt x="350662" y="54954"/>
                  </a:cubicBezTo>
                  <a:cubicBezTo>
                    <a:pt x="276262" y="114785"/>
                    <a:pt x="216654" y="174726"/>
                    <a:pt x="122993" y="282623"/>
                  </a:cubicBezTo>
                  <a:cubicBezTo>
                    <a:pt x="90124" y="251499"/>
                    <a:pt x="46828" y="204750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27715" y="134671"/>
                    <a:pt x="39401" y="110823"/>
                    <a:pt x="54954" y="104675"/>
                  </a:cubicBezTo>
                  <a:cubicBezTo>
                    <a:pt x="87791" y="127559"/>
                    <a:pt x="104436" y="151326"/>
                    <a:pt x="122993" y="172714"/>
                  </a:cubicBezTo>
                  <a:cubicBezTo>
                    <a:pt x="148425" y="142280"/>
                    <a:pt x="230271" y="36881"/>
                    <a:pt x="295707" y="0"/>
                  </a:cubicBezTo>
                  <a:cubicBezTo>
                    <a:pt x="309933" y="12127"/>
                    <a:pt x="329846" y="34113"/>
                    <a:pt x="350662" y="54954"/>
                  </a:cubicBezTo>
                  <a:cubicBezTo>
                    <a:pt x="275936" y="137230"/>
                    <a:pt x="212596" y="203085"/>
                    <a:pt x="122993" y="282623"/>
                  </a:cubicBezTo>
                  <a:cubicBezTo>
                    <a:pt x="75751" y="251494"/>
                    <a:pt x="17062" y="187772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668530790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4A81597A-083F-46AF-AE7D-5CAB9923F918}"/>
                </a:ext>
              </a:extLst>
            </p:cNvPr>
            <p:cNvSpPr/>
            <p:nvPr/>
          </p:nvSpPr>
          <p:spPr>
            <a:xfrm>
              <a:off x="2002171" y="2519108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0647" y="154249"/>
                    <a:pt x="34109" y="123936"/>
                    <a:pt x="54954" y="104675"/>
                  </a:cubicBezTo>
                  <a:cubicBezTo>
                    <a:pt x="90032" y="131963"/>
                    <a:pt x="92117" y="152557"/>
                    <a:pt x="122993" y="172714"/>
                  </a:cubicBezTo>
                  <a:cubicBezTo>
                    <a:pt x="163052" y="156275"/>
                    <a:pt x="219047" y="53221"/>
                    <a:pt x="295707" y="0"/>
                  </a:cubicBezTo>
                  <a:cubicBezTo>
                    <a:pt x="309264" y="18594"/>
                    <a:pt x="332761" y="32645"/>
                    <a:pt x="350662" y="54954"/>
                  </a:cubicBezTo>
                  <a:cubicBezTo>
                    <a:pt x="237921" y="133910"/>
                    <a:pt x="216504" y="155538"/>
                    <a:pt x="122993" y="282623"/>
                  </a:cubicBezTo>
                  <a:cubicBezTo>
                    <a:pt x="106590" y="268272"/>
                    <a:pt x="14492" y="170856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2665" y="155694"/>
                    <a:pt x="38930" y="130451"/>
                    <a:pt x="54954" y="104675"/>
                  </a:cubicBezTo>
                  <a:cubicBezTo>
                    <a:pt x="86361" y="131105"/>
                    <a:pt x="93055" y="142260"/>
                    <a:pt x="122993" y="172714"/>
                  </a:cubicBezTo>
                  <a:cubicBezTo>
                    <a:pt x="173484" y="99079"/>
                    <a:pt x="269202" y="27672"/>
                    <a:pt x="295707" y="0"/>
                  </a:cubicBezTo>
                  <a:cubicBezTo>
                    <a:pt x="322798" y="26099"/>
                    <a:pt x="337574" y="32839"/>
                    <a:pt x="350662" y="54954"/>
                  </a:cubicBezTo>
                  <a:cubicBezTo>
                    <a:pt x="297127" y="78417"/>
                    <a:pt x="241120" y="176212"/>
                    <a:pt x="122993" y="282623"/>
                  </a:cubicBezTo>
                  <a:cubicBezTo>
                    <a:pt x="89191" y="259200"/>
                    <a:pt x="49424" y="197450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144123227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D3FDBC3F-0D83-4CEA-A4D1-DE761CACFC85}"/>
                </a:ext>
              </a:extLst>
            </p:cNvPr>
            <p:cNvSpPr/>
            <p:nvPr/>
          </p:nvSpPr>
          <p:spPr>
            <a:xfrm>
              <a:off x="2002171" y="2833133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9723" y="148767"/>
                    <a:pt x="46303" y="123068"/>
                    <a:pt x="54954" y="104675"/>
                  </a:cubicBezTo>
                  <a:cubicBezTo>
                    <a:pt x="64735" y="116193"/>
                    <a:pt x="99671" y="160979"/>
                    <a:pt x="122993" y="172714"/>
                  </a:cubicBezTo>
                  <a:cubicBezTo>
                    <a:pt x="168806" y="146845"/>
                    <a:pt x="249709" y="19211"/>
                    <a:pt x="295707" y="0"/>
                  </a:cubicBezTo>
                  <a:cubicBezTo>
                    <a:pt x="321408" y="22820"/>
                    <a:pt x="340231" y="50869"/>
                    <a:pt x="350662" y="54954"/>
                  </a:cubicBezTo>
                  <a:cubicBezTo>
                    <a:pt x="331816" y="100020"/>
                    <a:pt x="166058" y="216844"/>
                    <a:pt x="122993" y="282623"/>
                  </a:cubicBezTo>
                  <a:cubicBezTo>
                    <a:pt x="61777" y="224244"/>
                    <a:pt x="31112" y="170507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6386" y="133929"/>
                    <a:pt x="35958" y="125014"/>
                    <a:pt x="54954" y="104675"/>
                  </a:cubicBezTo>
                  <a:cubicBezTo>
                    <a:pt x="69643" y="121993"/>
                    <a:pt x="102415" y="146883"/>
                    <a:pt x="122993" y="172714"/>
                  </a:cubicBezTo>
                  <a:cubicBezTo>
                    <a:pt x="155369" y="125598"/>
                    <a:pt x="233358" y="73778"/>
                    <a:pt x="295707" y="0"/>
                  </a:cubicBezTo>
                  <a:cubicBezTo>
                    <a:pt x="302344" y="8280"/>
                    <a:pt x="341433" y="46511"/>
                    <a:pt x="350662" y="54954"/>
                  </a:cubicBezTo>
                  <a:cubicBezTo>
                    <a:pt x="286171" y="91076"/>
                    <a:pt x="170969" y="242841"/>
                    <a:pt x="122993" y="282623"/>
                  </a:cubicBezTo>
                  <a:cubicBezTo>
                    <a:pt x="97983" y="270911"/>
                    <a:pt x="51915" y="196007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043622709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12748067-0FBD-435A-B90D-8645F336E23D}"/>
                </a:ext>
              </a:extLst>
            </p:cNvPr>
            <p:cNvSpPr/>
            <p:nvPr/>
          </p:nvSpPr>
          <p:spPr>
            <a:xfrm>
              <a:off x="2002171" y="3147159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5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8316" y="141742"/>
                    <a:pt x="29783" y="133052"/>
                    <a:pt x="54954" y="104675"/>
                  </a:cubicBezTo>
                  <a:cubicBezTo>
                    <a:pt x="69146" y="122797"/>
                    <a:pt x="94718" y="140369"/>
                    <a:pt x="122993" y="172714"/>
                  </a:cubicBezTo>
                  <a:cubicBezTo>
                    <a:pt x="203509" y="121847"/>
                    <a:pt x="243075" y="68829"/>
                    <a:pt x="295707" y="0"/>
                  </a:cubicBezTo>
                  <a:cubicBezTo>
                    <a:pt x="312921" y="23560"/>
                    <a:pt x="328053" y="24825"/>
                    <a:pt x="350662" y="54955"/>
                  </a:cubicBezTo>
                  <a:cubicBezTo>
                    <a:pt x="266285" y="158369"/>
                    <a:pt x="191048" y="246855"/>
                    <a:pt x="122993" y="282623"/>
                  </a:cubicBezTo>
                  <a:cubicBezTo>
                    <a:pt x="88275" y="256179"/>
                    <a:pt x="12893" y="172549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8102" y="150781"/>
                    <a:pt x="26817" y="125056"/>
                    <a:pt x="54954" y="104675"/>
                  </a:cubicBezTo>
                  <a:cubicBezTo>
                    <a:pt x="74817" y="128151"/>
                    <a:pt x="112050" y="166148"/>
                    <a:pt x="122993" y="172714"/>
                  </a:cubicBezTo>
                  <a:cubicBezTo>
                    <a:pt x="167336" y="98815"/>
                    <a:pt x="234625" y="45356"/>
                    <a:pt x="295707" y="0"/>
                  </a:cubicBezTo>
                  <a:cubicBezTo>
                    <a:pt x="321456" y="27308"/>
                    <a:pt x="330909" y="36423"/>
                    <a:pt x="350662" y="54955"/>
                  </a:cubicBezTo>
                  <a:cubicBezTo>
                    <a:pt x="252443" y="135169"/>
                    <a:pt x="172052" y="207042"/>
                    <a:pt x="122993" y="282623"/>
                  </a:cubicBezTo>
                  <a:cubicBezTo>
                    <a:pt x="51926" y="232938"/>
                    <a:pt x="38221" y="184543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740493685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5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5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</p:grpSp>
      <p:sp>
        <p:nvSpPr>
          <p:cNvPr id="55" name="Rechteck: gefaltete Ecke 54">
            <a:extLst>
              <a:ext uri="{FF2B5EF4-FFF2-40B4-BE49-F238E27FC236}">
                <a16:creationId xmlns:a16="http://schemas.microsoft.com/office/drawing/2014/main" id="{47B6E435-BB99-4BC2-A07D-F44CCFB116EB}"/>
              </a:ext>
            </a:extLst>
          </p:cNvPr>
          <p:cNvSpPr/>
          <p:nvPr/>
        </p:nvSpPr>
        <p:spPr>
          <a:xfrm>
            <a:off x="9249861" y="134120"/>
            <a:ext cx="2596192" cy="1827296"/>
          </a:xfrm>
          <a:prstGeom prst="foldedCorner">
            <a:avLst/>
          </a:prstGeom>
          <a:solidFill>
            <a:srgbClr val="F1EB9C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Bankgutschrift bei Aktienverkauf mit Gewinn.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prstClr val="black"/>
                </a:solidFill>
                <a:latin typeface="Montserrat Light" panose="00000400000000000000" pitchFamily="2" charset="0"/>
              </a:rPr>
              <a:t>2</a:t>
            </a:r>
            <a:r>
              <a:rPr kumimoji="0" lang="de-DE" sz="1400" b="0" i="0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800 BK    an    </a:t>
            </a:r>
            <a:r>
              <a:rPr lang="de-DE" sz="1400" dirty="0">
                <a:solidFill>
                  <a:prstClr val="black"/>
                </a:solidFill>
                <a:latin typeface="Montserrat Light" panose="00000400000000000000" pitchFamily="2" charset="0"/>
              </a:rPr>
              <a:t>15</a:t>
            </a:r>
            <a:r>
              <a:rPr kumimoji="0" lang="de-DE" sz="1400" b="0" i="0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00 WP</a:t>
            </a:r>
            <a:endParaRPr kumimoji="0" lang="de-DE" sz="14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	5650 EAWP</a:t>
            </a:r>
          </a:p>
        </p:txBody>
      </p:sp>
      <p:sp>
        <p:nvSpPr>
          <p:cNvPr id="56" name="Rechteck: gefaltete Ecke 55">
            <a:extLst>
              <a:ext uri="{FF2B5EF4-FFF2-40B4-BE49-F238E27FC236}">
                <a16:creationId xmlns:a16="http://schemas.microsoft.com/office/drawing/2014/main" id="{894EA858-5B31-45B4-828C-4282D4A8BB92}"/>
              </a:ext>
            </a:extLst>
          </p:cNvPr>
          <p:cNvSpPr/>
          <p:nvPr/>
        </p:nvSpPr>
        <p:spPr>
          <a:xfrm>
            <a:off x="9295671" y="4350846"/>
            <a:ext cx="2756121" cy="1776220"/>
          </a:xfrm>
          <a:prstGeom prst="foldedCorner">
            <a:avLst/>
          </a:prstGeom>
          <a:solidFill>
            <a:srgbClr val="F1EB9C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400" noProof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de-DE" sz="1400" noProof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Mögliche Anlagen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400" noProof="0" dirty="0">
                <a:solidFill>
                  <a:prstClr val="black"/>
                </a:solidFill>
                <a:latin typeface="Montserrat Light" panose="00000400000000000000" pitchFamily="2" charset="0"/>
              </a:rPr>
              <a:t>Festverzinsliche Wertpapiere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400" noProof="0" dirty="0">
                <a:solidFill>
                  <a:prstClr val="black"/>
                </a:solidFill>
                <a:latin typeface="Montserrat Light" panose="00000400000000000000" pitchFamily="2" charset="0"/>
              </a:rPr>
              <a:t>Fonds / </a:t>
            </a:r>
            <a:r>
              <a:rPr kumimoji="0" lang="de-DE" sz="1400" b="0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Etfs</a:t>
            </a:r>
            <a:endParaRPr kumimoji="0" lang="de-DE" sz="14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de-DE" sz="1400" noProof="0" dirty="0">
                <a:solidFill>
                  <a:prstClr val="black"/>
                </a:solidFill>
                <a:latin typeface="Montserrat Light" panose="00000400000000000000" pitchFamily="2" charset="0"/>
              </a:rPr>
              <a:t>Immobilien/ </a:t>
            </a:r>
            <a:r>
              <a:rPr lang="de-DE" sz="1400" dirty="0">
                <a:solidFill>
                  <a:prstClr val="black"/>
                </a:solidFill>
                <a:latin typeface="Montserrat Light" panose="00000400000000000000" pitchFamily="2" charset="0"/>
              </a:rPr>
              <a:t>Edelmetalle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sz="1400" noProof="0" dirty="0">
              <a:solidFill>
                <a:prstClr val="black"/>
              </a:solidFill>
              <a:latin typeface="Montserrat Light" panose="00000400000000000000" pitchFamily="2" charset="0"/>
            </a:endParaRPr>
          </a:p>
        </p:txBody>
      </p:sp>
      <p:sp>
        <p:nvSpPr>
          <p:cNvPr id="57" name="Rechteck: gefaltete Ecke 56">
            <a:extLst>
              <a:ext uri="{FF2B5EF4-FFF2-40B4-BE49-F238E27FC236}">
                <a16:creationId xmlns:a16="http://schemas.microsoft.com/office/drawing/2014/main" id="{7932BD3F-23BE-4198-A31A-087958593A7E}"/>
              </a:ext>
            </a:extLst>
          </p:cNvPr>
          <p:cNvSpPr/>
          <p:nvPr/>
        </p:nvSpPr>
        <p:spPr>
          <a:xfrm>
            <a:off x="6360229" y="152321"/>
            <a:ext cx="2510118" cy="1833949"/>
          </a:xfrm>
          <a:prstGeom prst="foldedCorner">
            <a:avLst/>
          </a:prstGeom>
          <a:solidFill>
            <a:srgbClr val="F1EB9C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Bankgutschrift nach Verkauf von Aktien mit Verlust.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de-DE" sz="1400" noProof="0" dirty="0">
                <a:solidFill>
                  <a:prstClr val="black"/>
                </a:solidFill>
                <a:latin typeface="Montserrat Light" panose="00000400000000000000" pitchFamily="2" charset="0"/>
              </a:rPr>
              <a:t>2800 BK       an </a:t>
            </a:r>
            <a:r>
              <a:rPr lang="de-DE" sz="1400" dirty="0">
                <a:solidFill>
                  <a:prstClr val="black"/>
                </a:solidFill>
                <a:latin typeface="Montserrat Light" panose="00000400000000000000" pitchFamily="2" charset="0"/>
              </a:rPr>
              <a:t>15</a:t>
            </a:r>
            <a:r>
              <a:rPr lang="de-DE" sz="1400" noProof="0" dirty="0">
                <a:solidFill>
                  <a:prstClr val="black"/>
                </a:solidFill>
                <a:latin typeface="Montserrat Light" panose="00000400000000000000" pitchFamily="2" charset="0"/>
              </a:rPr>
              <a:t>00 WP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</a:t>
            </a:r>
            <a:r>
              <a:rPr kumimoji="0" lang="de-DE" sz="14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 </a:t>
            </a:r>
            <a:r>
              <a:rPr kumimoji="0" lang="de-DE" sz="14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7460 VAWP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58" name="Rechteck: gefaltete Ecke 57">
            <a:extLst>
              <a:ext uri="{FF2B5EF4-FFF2-40B4-BE49-F238E27FC236}">
                <a16:creationId xmlns:a16="http://schemas.microsoft.com/office/drawing/2014/main" id="{E8038BC1-6CDF-4DF2-BFA3-3562800935A8}"/>
              </a:ext>
            </a:extLst>
          </p:cNvPr>
          <p:cNvSpPr/>
          <p:nvPr/>
        </p:nvSpPr>
        <p:spPr>
          <a:xfrm>
            <a:off x="6455031" y="4364463"/>
            <a:ext cx="2584679" cy="1801177"/>
          </a:xfrm>
          <a:prstGeom prst="foldedCorner">
            <a:avLst/>
          </a:prstGeom>
          <a:solidFill>
            <a:srgbClr val="F1EB9C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Rechte des Aktionärs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400" dirty="0">
                <a:solidFill>
                  <a:prstClr val="black"/>
                </a:solidFill>
                <a:latin typeface="Montserrat Light" panose="00000400000000000000" pitchFamily="2" charset="0"/>
              </a:rPr>
              <a:t>Bezug neuer Aktien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Dividende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400" dirty="0">
                <a:solidFill>
                  <a:prstClr val="black"/>
                </a:solidFill>
                <a:latin typeface="Montserrat Light" panose="00000400000000000000" pitchFamily="2" charset="0"/>
              </a:rPr>
              <a:t>Stimmrecht</a:t>
            </a:r>
            <a:endParaRPr kumimoji="0" lang="de-DE" sz="14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59" name="Rechteck: gefaltete Ecke 58">
            <a:extLst>
              <a:ext uri="{FF2B5EF4-FFF2-40B4-BE49-F238E27FC236}">
                <a16:creationId xmlns:a16="http://schemas.microsoft.com/office/drawing/2014/main" id="{DCFD5DF6-8CE5-4561-BC58-910567A6D62F}"/>
              </a:ext>
            </a:extLst>
          </p:cNvPr>
          <p:cNvSpPr/>
          <p:nvPr/>
        </p:nvSpPr>
        <p:spPr>
          <a:xfrm>
            <a:off x="3611216" y="136161"/>
            <a:ext cx="2590083" cy="1827297"/>
          </a:xfrm>
          <a:prstGeom prst="foldedCorner">
            <a:avLst/>
          </a:prstGeom>
          <a:solidFill>
            <a:srgbClr val="F1EB9C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Lastschrift für den Kauf von Aktien.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prstClr val="black"/>
                </a:solidFill>
                <a:latin typeface="Montserrat Light" panose="00000400000000000000" pitchFamily="2" charset="0"/>
              </a:rPr>
              <a:t>1500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</a:t>
            </a:r>
            <a:r>
              <a:rPr lang="de-DE" sz="1400" noProof="0" dirty="0">
                <a:solidFill>
                  <a:prstClr val="black"/>
                </a:solidFill>
                <a:latin typeface="Montserrat Light" panose="00000400000000000000" pitchFamily="2" charset="0"/>
              </a:rPr>
              <a:t>WP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   an 2800</a:t>
            </a:r>
            <a:r>
              <a:rPr kumimoji="0" lang="de-DE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BK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60" name="Rechteck: gefaltete Ecke 59">
            <a:extLst>
              <a:ext uri="{FF2B5EF4-FFF2-40B4-BE49-F238E27FC236}">
                <a16:creationId xmlns:a16="http://schemas.microsoft.com/office/drawing/2014/main" id="{E588F7FF-22C4-4C21-8AFC-D68EB28407B3}"/>
              </a:ext>
            </a:extLst>
          </p:cNvPr>
          <p:cNvSpPr/>
          <p:nvPr/>
        </p:nvSpPr>
        <p:spPr>
          <a:xfrm>
            <a:off x="3638043" y="4350846"/>
            <a:ext cx="2606837" cy="1827297"/>
          </a:xfrm>
          <a:prstGeom prst="foldedCorner">
            <a:avLst/>
          </a:prstGeom>
          <a:solidFill>
            <a:srgbClr val="F1EB9C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Aktienindices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DAX, Dow Jones, Nikkei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aseline="0" dirty="0">
                <a:solidFill>
                  <a:prstClr val="black"/>
                </a:solidFill>
                <a:latin typeface="Montserrat Light" panose="00000400000000000000" pitchFamily="2" charset="0"/>
              </a:rPr>
              <a:t>Hang Seng</a:t>
            </a:r>
            <a:endParaRPr kumimoji="0" lang="de-DE" sz="14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61" name="Rechteck: gefaltete Ecke 60">
            <a:extLst>
              <a:ext uri="{FF2B5EF4-FFF2-40B4-BE49-F238E27FC236}">
                <a16:creationId xmlns:a16="http://schemas.microsoft.com/office/drawing/2014/main" id="{3FAD9B25-1136-4B90-BC12-82FB0C537C39}"/>
              </a:ext>
            </a:extLst>
          </p:cNvPr>
          <p:cNvSpPr/>
          <p:nvPr/>
        </p:nvSpPr>
        <p:spPr>
          <a:xfrm>
            <a:off x="6482427" y="2348579"/>
            <a:ext cx="2510118" cy="1574513"/>
          </a:xfrm>
          <a:prstGeom prst="foldedCorner">
            <a:avLst/>
          </a:prstGeom>
          <a:solidFill>
            <a:srgbClr val="F1EB9C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Schema bei Aktienverkauf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prstClr val="black"/>
                </a:solidFill>
                <a:latin typeface="Montserrat Light" panose="00000400000000000000" pitchFamily="2" charset="0"/>
              </a:rPr>
              <a:t>   Kurswert         100%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1400" b="0" i="0" u="sng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- Spesen              1%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1400" baseline="0" dirty="0">
                <a:solidFill>
                  <a:prstClr val="black"/>
                </a:solidFill>
                <a:latin typeface="Montserrat Light" panose="00000400000000000000" pitchFamily="2" charset="0"/>
              </a:rPr>
              <a:t>=</a:t>
            </a:r>
            <a:r>
              <a:rPr lang="de-DE" sz="1400" dirty="0">
                <a:solidFill>
                  <a:prstClr val="black"/>
                </a:solidFill>
                <a:latin typeface="Montserrat Light" panose="00000400000000000000" pitchFamily="2" charset="0"/>
              </a:rPr>
              <a:t> Bankgutschrift 99%</a:t>
            </a:r>
            <a:endParaRPr kumimoji="0" lang="de-DE" sz="14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62" name="Rechteck: gefaltete Ecke 61">
            <a:extLst>
              <a:ext uri="{FF2B5EF4-FFF2-40B4-BE49-F238E27FC236}">
                <a16:creationId xmlns:a16="http://schemas.microsoft.com/office/drawing/2014/main" id="{5B90DA8D-9EB4-454E-A9E7-C9A84F58B24A}"/>
              </a:ext>
            </a:extLst>
          </p:cNvPr>
          <p:cNvSpPr/>
          <p:nvPr/>
        </p:nvSpPr>
        <p:spPr>
          <a:xfrm>
            <a:off x="3662241" y="2307692"/>
            <a:ext cx="2633384" cy="1541360"/>
          </a:xfrm>
          <a:prstGeom prst="foldedCorner">
            <a:avLst/>
          </a:prstGeom>
          <a:solidFill>
            <a:srgbClr val="F1EB9C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tserrat SemiBold" panose="00000700000000000000" pitchFamily="2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Schema bei Aktienkauf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   </a:t>
            </a:r>
            <a:r>
              <a:rPr lang="de-DE" sz="1400" dirty="0">
                <a:solidFill>
                  <a:prstClr val="black"/>
                </a:solidFill>
                <a:latin typeface="Montserrat Light" panose="00000400000000000000" pitchFamily="2" charset="0"/>
              </a:rPr>
              <a:t>Kurswert       100 %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sng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+ Spesen                1%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1400" baseline="0" dirty="0">
                <a:solidFill>
                  <a:prstClr val="black"/>
                </a:solidFill>
                <a:latin typeface="Montserrat Light" panose="00000400000000000000" pitchFamily="2" charset="0"/>
              </a:rPr>
              <a:t>= Banklastschrift</a:t>
            </a:r>
            <a:r>
              <a:rPr lang="de-DE" sz="1400" dirty="0">
                <a:solidFill>
                  <a:prstClr val="black"/>
                </a:solidFill>
                <a:latin typeface="Montserrat Light" panose="00000400000000000000" pitchFamily="2" charset="0"/>
              </a:rPr>
              <a:t> 101%   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63" name="Rechteck: gefaltete Ecke 62">
            <a:extLst>
              <a:ext uri="{FF2B5EF4-FFF2-40B4-BE49-F238E27FC236}">
                <a16:creationId xmlns:a16="http://schemas.microsoft.com/office/drawing/2014/main" id="{1E8643F9-8BCE-4F31-862C-48BC08107F57}"/>
              </a:ext>
            </a:extLst>
          </p:cNvPr>
          <p:cNvSpPr/>
          <p:nvPr/>
        </p:nvSpPr>
        <p:spPr>
          <a:xfrm>
            <a:off x="9295671" y="2295285"/>
            <a:ext cx="2669895" cy="1670952"/>
          </a:xfrm>
          <a:prstGeom prst="foldedCorner">
            <a:avLst/>
          </a:prstGeom>
          <a:solidFill>
            <a:srgbClr val="F1EB9C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 </a:t>
            </a:r>
          </a:p>
          <a:p>
            <a:pPr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Bankgutschrift der Dividende.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noProof="0" dirty="0">
                <a:solidFill>
                  <a:prstClr val="black"/>
                </a:solidFill>
                <a:latin typeface="Montserrat Light" panose="00000400000000000000" pitchFamily="2" charset="0"/>
              </a:rPr>
              <a:t>2800 BK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 an 5780 DDE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grpSp>
        <p:nvGrpSpPr>
          <p:cNvPr id="66" name="Group 52">
            <a:extLst>
              <a:ext uri="{FF2B5EF4-FFF2-40B4-BE49-F238E27FC236}">
                <a16:creationId xmlns:a16="http://schemas.microsoft.com/office/drawing/2014/main" id="{95A30D30-28A5-45FD-951C-AA9831F862CF}"/>
              </a:ext>
            </a:extLst>
          </p:cNvPr>
          <p:cNvGrpSpPr/>
          <p:nvPr/>
        </p:nvGrpSpPr>
        <p:grpSpPr>
          <a:xfrm>
            <a:off x="7785745" y="109038"/>
            <a:ext cx="174858" cy="290360"/>
            <a:chOff x="3976914" y="1402541"/>
            <a:chExt cx="421209" cy="782522"/>
          </a:xfrm>
          <a:solidFill>
            <a:srgbClr val="F1EB9C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7" name="Rectangle 53">
              <a:extLst>
                <a:ext uri="{FF2B5EF4-FFF2-40B4-BE49-F238E27FC236}">
                  <a16:creationId xmlns:a16="http://schemas.microsoft.com/office/drawing/2014/main" id="{4AF4C01B-C127-4C97-89F9-76AC4CC2C4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Oval 54">
              <a:extLst>
                <a:ext uri="{FF2B5EF4-FFF2-40B4-BE49-F238E27FC236}">
                  <a16:creationId xmlns:a16="http://schemas.microsoft.com/office/drawing/2014/main" id="{D88955B8-2506-4572-9C65-A0F5EE06274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Trapezoid 10">
              <a:extLst>
                <a:ext uri="{FF2B5EF4-FFF2-40B4-BE49-F238E27FC236}">
                  <a16:creationId xmlns:a16="http://schemas.microsoft.com/office/drawing/2014/main" id="{C2A1080D-86ED-4264-9E30-08228C0071D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Oval 56">
              <a:extLst>
                <a:ext uri="{FF2B5EF4-FFF2-40B4-BE49-F238E27FC236}">
                  <a16:creationId xmlns:a16="http://schemas.microsoft.com/office/drawing/2014/main" id="{BBF84753-4A2D-4274-8439-F9CC6F35930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52">
            <a:extLst>
              <a:ext uri="{FF2B5EF4-FFF2-40B4-BE49-F238E27FC236}">
                <a16:creationId xmlns:a16="http://schemas.microsoft.com/office/drawing/2014/main" id="{76E1E168-983D-4F7B-B021-856FF521BB06}"/>
              </a:ext>
            </a:extLst>
          </p:cNvPr>
          <p:cNvGrpSpPr/>
          <p:nvPr/>
        </p:nvGrpSpPr>
        <p:grpSpPr>
          <a:xfrm>
            <a:off x="4991615" y="50357"/>
            <a:ext cx="174858" cy="290360"/>
            <a:chOff x="3976914" y="1402541"/>
            <a:chExt cx="421209" cy="782522"/>
          </a:xfrm>
          <a:solidFill>
            <a:srgbClr val="F1EB9C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7" name="Rectangle 53">
              <a:extLst>
                <a:ext uri="{FF2B5EF4-FFF2-40B4-BE49-F238E27FC236}">
                  <a16:creationId xmlns:a16="http://schemas.microsoft.com/office/drawing/2014/main" id="{0134AD85-42B1-4E9E-9152-6646C94B6C34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Oval 54">
              <a:extLst>
                <a:ext uri="{FF2B5EF4-FFF2-40B4-BE49-F238E27FC236}">
                  <a16:creationId xmlns:a16="http://schemas.microsoft.com/office/drawing/2014/main" id="{9DACBEFE-1628-46DF-AAF2-A0F9B854371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Trapezoid 10">
              <a:extLst>
                <a:ext uri="{FF2B5EF4-FFF2-40B4-BE49-F238E27FC236}">
                  <a16:creationId xmlns:a16="http://schemas.microsoft.com/office/drawing/2014/main" id="{1CD4932E-AD32-4C73-84B0-A743A0D2BF4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Oval 56">
              <a:extLst>
                <a:ext uri="{FF2B5EF4-FFF2-40B4-BE49-F238E27FC236}">
                  <a16:creationId xmlns:a16="http://schemas.microsoft.com/office/drawing/2014/main" id="{BE1525EA-5C13-412A-A43D-C2B903F2381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 52">
            <a:extLst>
              <a:ext uri="{FF2B5EF4-FFF2-40B4-BE49-F238E27FC236}">
                <a16:creationId xmlns:a16="http://schemas.microsoft.com/office/drawing/2014/main" id="{A4FEAA67-4B1E-4273-9CEF-3DCD40947A99}"/>
              </a:ext>
            </a:extLst>
          </p:cNvPr>
          <p:cNvGrpSpPr/>
          <p:nvPr/>
        </p:nvGrpSpPr>
        <p:grpSpPr>
          <a:xfrm rot="20831104">
            <a:off x="10678673" y="140648"/>
            <a:ext cx="174858" cy="290360"/>
            <a:chOff x="3976914" y="1402541"/>
            <a:chExt cx="421209" cy="782522"/>
          </a:xfrm>
          <a:solidFill>
            <a:srgbClr val="F1EB9C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2" name="Rectangle 53">
              <a:extLst>
                <a:ext uri="{FF2B5EF4-FFF2-40B4-BE49-F238E27FC236}">
                  <a16:creationId xmlns:a16="http://schemas.microsoft.com/office/drawing/2014/main" id="{5B437DED-F52A-4E5F-838B-A823D80C15B4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Oval 54">
              <a:extLst>
                <a:ext uri="{FF2B5EF4-FFF2-40B4-BE49-F238E27FC236}">
                  <a16:creationId xmlns:a16="http://schemas.microsoft.com/office/drawing/2014/main" id="{8F24D292-7F0B-42F9-A1BF-151CA2985114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Trapezoid 10">
              <a:extLst>
                <a:ext uri="{FF2B5EF4-FFF2-40B4-BE49-F238E27FC236}">
                  <a16:creationId xmlns:a16="http://schemas.microsoft.com/office/drawing/2014/main" id="{E7961EF9-2C98-4B3D-89D4-740BB40DE3A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56">
              <a:extLst>
                <a:ext uri="{FF2B5EF4-FFF2-40B4-BE49-F238E27FC236}">
                  <a16:creationId xmlns:a16="http://schemas.microsoft.com/office/drawing/2014/main" id="{932E177E-4D94-4C36-9550-AE28297EB9F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oup 52">
            <a:extLst>
              <a:ext uri="{FF2B5EF4-FFF2-40B4-BE49-F238E27FC236}">
                <a16:creationId xmlns:a16="http://schemas.microsoft.com/office/drawing/2014/main" id="{F0A1D090-1FA5-43B3-9A92-7AD6AA222842}"/>
              </a:ext>
            </a:extLst>
          </p:cNvPr>
          <p:cNvGrpSpPr/>
          <p:nvPr/>
        </p:nvGrpSpPr>
        <p:grpSpPr>
          <a:xfrm>
            <a:off x="10673731" y="2297828"/>
            <a:ext cx="174858" cy="290360"/>
            <a:chOff x="3976914" y="1402541"/>
            <a:chExt cx="421209" cy="782522"/>
          </a:xfrm>
          <a:solidFill>
            <a:srgbClr val="F1EB9C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7" name="Rectangle 53">
              <a:extLst>
                <a:ext uri="{FF2B5EF4-FFF2-40B4-BE49-F238E27FC236}">
                  <a16:creationId xmlns:a16="http://schemas.microsoft.com/office/drawing/2014/main" id="{054674E1-D8CE-402C-9D71-CDB0755027D1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8" name="Oval 54">
              <a:extLst>
                <a:ext uri="{FF2B5EF4-FFF2-40B4-BE49-F238E27FC236}">
                  <a16:creationId xmlns:a16="http://schemas.microsoft.com/office/drawing/2014/main" id="{DEE35C14-F5E0-4295-AA65-90D83AC3A4B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Trapezoid 10">
              <a:extLst>
                <a:ext uri="{FF2B5EF4-FFF2-40B4-BE49-F238E27FC236}">
                  <a16:creationId xmlns:a16="http://schemas.microsoft.com/office/drawing/2014/main" id="{CB62DC77-7081-48F6-932C-54A4B134AF4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Oval 56">
              <a:extLst>
                <a:ext uri="{FF2B5EF4-FFF2-40B4-BE49-F238E27FC236}">
                  <a16:creationId xmlns:a16="http://schemas.microsoft.com/office/drawing/2014/main" id="{7EF4B555-D8BA-4442-8255-AD877F82EA67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oup 52">
            <a:extLst>
              <a:ext uri="{FF2B5EF4-FFF2-40B4-BE49-F238E27FC236}">
                <a16:creationId xmlns:a16="http://schemas.microsoft.com/office/drawing/2014/main" id="{F44443E1-5F58-4E6C-BD3C-494EE6D67833}"/>
              </a:ext>
            </a:extLst>
          </p:cNvPr>
          <p:cNvGrpSpPr/>
          <p:nvPr/>
        </p:nvGrpSpPr>
        <p:grpSpPr>
          <a:xfrm>
            <a:off x="7629463" y="2249776"/>
            <a:ext cx="174858" cy="290360"/>
            <a:chOff x="3976914" y="1402541"/>
            <a:chExt cx="421209" cy="782522"/>
          </a:xfrm>
          <a:solidFill>
            <a:srgbClr val="F1EB9C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53">
              <a:extLst>
                <a:ext uri="{FF2B5EF4-FFF2-40B4-BE49-F238E27FC236}">
                  <a16:creationId xmlns:a16="http://schemas.microsoft.com/office/drawing/2014/main" id="{F596613B-9853-4942-86B4-603143BE1FD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3" name="Oval 54">
              <a:extLst>
                <a:ext uri="{FF2B5EF4-FFF2-40B4-BE49-F238E27FC236}">
                  <a16:creationId xmlns:a16="http://schemas.microsoft.com/office/drawing/2014/main" id="{3FCCDA66-AE0F-466A-AC57-96BCB3F003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87FD2506-240F-4209-8451-DB8ED0A7AC1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Oval 56">
              <a:extLst>
                <a:ext uri="{FF2B5EF4-FFF2-40B4-BE49-F238E27FC236}">
                  <a16:creationId xmlns:a16="http://schemas.microsoft.com/office/drawing/2014/main" id="{A13AFC6A-A20C-4B14-AD9D-8F7989E6CB68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6" name="Group 52">
            <a:extLst>
              <a:ext uri="{FF2B5EF4-FFF2-40B4-BE49-F238E27FC236}">
                <a16:creationId xmlns:a16="http://schemas.microsoft.com/office/drawing/2014/main" id="{BCD7F3F0-582C-4977-9B69-62E974F9ABCC}"/>
              </a:ext>
            </a:extLst>
          </p:cNvPr>
          <p:cNvGrpSpPr/>
          <p:nvPr/>
        </p:nvGrpSpPr>
        <p:grpSpPr>
          <a:xfrm>
            <a:off x="4927646" y="2157151"/>
            <a:ext cx="174858" cy="290360"/>
            <a:chOff x="3976914" y="1402541"/>
            <a:chExt cx="421209" cy="782522"/>
          </a:xfrm>
          <a:solidFill>
            <a:srgbClr val="F1EB9C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7" name="Rectangle 53">
              <a:extLst>
                <a:ext uri="{FF2B5EF4-FFF2-40B4-BE49-F238E27FC236}">
                  <a16:creationId xmlns:a16="http://schemas.microsoft.com/office/drawing/2014/main" id="{406C1A7E-67B2-4CF0-9EF8-A8F7354F8BA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Oval 54">
              <a:extLst>
                <a:ext uri="{FF2B5EF4-FFF2-40B4-BE49-F238E27FC236}">
                  <a16:creationId xmlns:a16="http://schemas.microsoft.com/office/drawing/2014/main" id="{B7187074-AF85-4CC7-ADEF-0C67F61B3E2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9" name="Trapezoid 10">
              <a:extLst>
                <a:ext uri="{FF2B5EF4-FFF2-40B4-BE49-F238E27FC236}">
                  <a16:creationId xmlns:a16="http://schemas.microsoft.com/office/drawing/2014/main" id="{3AD654B2-018D-42E7-B5BF-AF2A95E19B1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0" name="Oval 56">
              <a:extLst>
                <a:ext uri="{FF2B5EF4-FFF2-40B4-BE49-F238E27FC236}">
                  <a16:creationId xmlns:a16="http://schemas.microsoft.com/office/drawing/2014/main" id="{72C04A8C-91A6-4703-AE0A-09B72AE51B53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Group 52">
            <a:extLst>
              <a:ext uri="{FF2B5EF4-FFF2-40B4-BE49-F238E27FC236}">
                <a16:creationId xmlns:a16="http://schemas.microsoft.com/office/drawing/2014/main" id="{05D7A376-6D26-4AE4-8E3B-0258AE13F1A1}"/>
              </a:ext>
            </a:extLst>
          </p:cNvPr>
          <p:cNvGrpSpPr/>
          <p:nvPr/>
        </p:nvGrpSpPr>
        <p:grpSpPr>
          <a:xfrm>
            <a:off x="4929977" y="4444922"/>
            <a:ext cx="174858" cy="290360"/>
            <a:chOff x="3976914" y="1402541"/>
            <a:chExt cx="421209" cy="782522"/>
          </a:xfrm>
          <a:solidFill>
            <a:srgbClr val="F1EB9C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2" name="Rectangle 53">
              <a:extLst>
                <a:ext uri="{FF2B5EF4-FFF2-40B4-BE49-F238E27FC236}">
                  <a16:creationId xmlns:a16="http://schemas.microsoft.com/office/drawing/2014/main" id="{A7532355-9146-453F-8145-45A5AAAB917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3" name="Oval 54">
              <a:extLst>
                <a:ext uri="{FF2B5EF4-FFF2-40B4-BE49-F238E27FC236}">
                  <a16:creationId xmlns:a16="http://schemas.microsoft.com/office/drawing/2014/main" id="{E8DB4BF6-E325-4A49-9B7A-4580ED90A23F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4" name="Trapezoid 10">
              <a:extLst>
                <a:ext uri="{FF2B5EF4-FFF2-40B4-BE49-F238E27FC236}">
                  <a16:creationId xmlns:a16="http://schemas.microsoft.com/office/drawing/2014/main" id="{870B67C5-70FC-42CC-9821-80C295E60D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" name="Oval 56">
              <a:extLst>
                <a:ext uri="{FF2B5EF4-FFF2-40B4-BE49-F238E27FC236}">
                  <a16:creationId xmlns:a16="http://schemas.microsoft.com/office/drawing/2014/main" id="{7B16FD36-925F-4390-84DD-733B197E6A8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oup 52">
            <a:extLst>
              <a:ext uri="{FF2B5EF4-FFF2-40B4-BE49-F238E27FC236}">
                <a16:creationId xmlns:a16="http://schemas.microsoft.com/office/drawing/2014/main" id="{2D613D30-E78C-4820-8E72-11F8262B2AFC}"/>
              </a:ext>
            </a:extLst>
          </p:cNvPr>
          <p:cNvGrpSpPr/>
          <p:nvPr/>
        </p:nvGrpSpPr>
        <p:grpSpPr>
          <a:xfrm>
            <a:off x="7699521" y="4363850"/>
            <a:ext cx="174858" cy="290360"/>
            <a:chOff x="3976914" y="1402541"/>
            <a:chExt cx="421209" cy="782522"/>
          </a:xfrm>
          <a:solidFill>
            <a:srgbClr val="F1EB9C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7" name="Rectangle 53">
              <a:extLst>
                <a:ext uri="{FF2B5EF4-FFF2-40B4-BE49-F238E27FC236}">
                  <a16:creationId xmlns:a16="http://schemas.microsoft.com/office/drawing/2014/main" id="{B2CFCF7E-73A4-47B3-82F6-38D5AE9978B7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Oval 54">
              <a:extLst>
                <a:ext uri="{FF2B5EF4-FFF2-40B4-BE49-F238E27FC236}">
                  <a16:creationId xmlns:a16="http://schemas.microsoft.com/office/drawing/2014/main" id="{E75CB01F-5354-4382-A155-6D0031AF1E0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Trapezoid 10">
              <a:extLst>
                <a:ext uri="{FF2B5EF4-FFF2-40B4-BE49-F238E27FC236}">
                  <a16:creationId xmlns:a16="http://schemas.microsoft.com/office/drawing/2014/main" id="{489D4573-CA05-499E-A108-AB994A6D344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0" name="Oval 56">
              <a:extLst>
                <a:ext uri="{FF2B5EF4-FFF2-40B4-BE49-F238E27FC236}">
                  <a16:creationId xmlns:a16="http://schemas.microsoft.com/office/drawing/2014/main" id="{5AAB3483-063F-45D4-8F3D-D1E75E96A770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oup 52">
            <a:extLst>
              <a:ext uri="{FF2B5EF4-FFF2-40B4-BE49-F238E27FC236}">
                <a16:creationId xmlns:a16="http://schemas.microsoft.com/office/drawing/2014/main" id="{1458F179-7107-4CB6-B24F-E67A63ABA612}"/>
              </a:ext>
            </a:extLst>
          </p:cNvPr>
          <p:cNvGrpSpPr/>
          <p:nvPr/>
        </p:nvGrpSpPr>
        <p:grpSpPr>
          <a:xfrm>
            <a:off x="10665403" y="4310659"/>
            <a:ext cx="174858" cy="290360"/>
            <a:chOff x="3976914" y="1402541"/>
            <a:chExt cx="421209" cy="782522"/>
          </a:xfrm>
          <a:solidFill>
            <a:srgbClr val="F1EB9C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12" name="Rectangle 53">
              <a:extLst>
                <a:ext uri="{FF2B5EF4-FFF2-40B4-BE49-F238E27FC236}">
                  <a16:creationId xmlns:a16="http://schemas.microsoft.com/office/drawing/2014/main" id="{418973CE-3A14-48DA-988F-E50D56A27B2E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3" name="Oval 54">
              <a:extLst>
                <a:ext uri="{FF2B5EF4-FFF2-40B4-BE49-F238E27FC236}">
                  <a16:creationId xmlns:a16="http://schemas.microsoft.com/office/drawing/2014/main" id="{9A107A64-7DE9-4950-8A45-E96BBAA93DC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Trapezoid 10">
              <a:extLst>
                <a:ext uri="{FF2B5EF4-FFF2-40B4-BE49-F238E27FC236}">
                  <a16:creationId xmlns:a16="http://schemas.microsoft.com/office/drawing/2014/main" id="{63B23649-AB8C-4BED-96B2-856214FEB746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5" name="Oval 56">
              <a:extLst>
                <a:ext uri="{FF2B5EF4-FFF2-40B4-BE49-F238E27FC236}">
                  <a16:creationId xmlns:a16="http://schemas.microsoft.com/office/drawing/2014/main" id="{EF48DD6B-638F-4D5C-B4F0-D1788DA4C4C3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93566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: obere Ecken abgerundet 8">
            <a:extLst>
              <a:ext uri="{FF2B5EF4-FFF2-40B4-BE49-F238E27FC236}">
                <a16:creationId xmlns:a16="http://schemas.microsoft.com/office/drawing/2014/main" id="{07FB7A3C-DB67-4F92-B1CE-6C2E7A27C563}"/>
              </a:ext>
            </a:extLst>
          </p:cNvPr>
          <p:cNvSpPr/>
          <p:nvPr/>
        </p:nvSpPr>
        <p:spPr>
          <a:xfrm rot="17913043">
            <a:off x="-379695" y="2580860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8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2" name="Rechteck: obere Ecken abgerundet 11">
            <a:extLst>
              <a:ext uri="{FF2B5EF4-FFF2-40B4-BE49-F238E27FC236}">
                <a16:creationId xmlns:a16="http://schemas.microsoft.com/office/drawing/2014/main" id="{54DC06C3-6A69-4BDE-BDCA-F88AB3DEF711}"/>
              </a:ext>
            </a:extLst>
          </p:cNvPr>
          <p:cNvSpPr/>
          <p:nvPr/>
        </p:nvSpPr>
        <p:spPr>
          <a:xfrm rot="17913043">
            <a:off x="-423003" y="1683861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D20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5" name="Rechteck: obere Ecken abgerundet 14">
            <a:extLst>
              <a:ext uri="{FF2B5EF4-FFF2-40B4-BE49-F238E27FC236}">
                <a16:creationId xmlns:a16="http://schemas.microsoft.com/office/drawing/2014/main" id="{831E7EC4-DC48-47E6-999F-96A0A28CD7D1}"/>
              </a:ext>
            </a:extLst>
          </p:cNvPr>
          <p:cNvSpPr/>
          <p:nvPr/>
        </p:nvSpPr>
        <p:spPr>
          <a:xfrm rot="17913043">
            <a:off x="-316637" y="891051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4B73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8" name="Rechteck: obere Ecken abgerundet 17">
            <a:extLst>
              <a:ext uri="{FF2B5EF4-FFF2-40B4-BE49-F238E27FC236}">
                <a16:creationId xmlns:a16="http://schemas.microsoft.com/office/drawing/2014/main" id="{AE04CE6D-F406-4D57-9168-B051FEA61E10}"/>
              </a:ext>
            </a:extLst>
          </p:cNvPr>
          <p:cNvSpPr/>
          <p:nvPr/>
        </p:nvSpPr>
        <p:spPr>
          <a:xfrm rot="17913043">
            <a:off x="-316635" y="33532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98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1" name="Rechteck: obere Ecken abgerundet 20">
            <a:extLst>
              <a:ext uri="{FF2B5EF4-FFF2-40B4-BE49-F238E27FC236}">
                <a16:creationId xmlns:a16="http://schemas.microsoft.com/office/drawing/2014/main" id="{5D0ABDD7-25AE-4FC3-A885-25A1307D6109}"/>
              </a:ext>
            </a:extLst>
          </p:cNvPr>
          <p:cNvSpPr/>
          <p:nvPr/>
        </p:nvSpPr>
        <p:spPr>
          <a:xfrm rot="17913043">
            <a:off x="-366900" y="-854987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F97A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24" name="Rechteck: obere Ecken abgerundet 23">
            <a:extLst>
              <a:ext uri="{FF2B5EF4-FFF2-40B4-BE49-F238E27FC236}">
                <a16:creationId xmlns:a16="http://schemas.microsoft.com/office/drawing/2014/main" id="{0B218FC5-DB46-4C33-A78F-1E6AD1FAF3E1}"/>
              </a:ext>
            </a:extLst>
          </p:cNvPr>
          <p:cNvSpPr/>
          <p:nvPr/>
        </p:nvSpPr>
        <p:spPr>
          <a:xfrm rot="17913043">
            <a:off x="-366897" y="-1709508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44B6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1" name="Rechteck: obere Ecken abgerundet 10">
            <a:extLst>
              <a:ext uri="{FF2B5EF4-FFF2-40B4-BE49-F238E27FC236}">
                <a16:creationId xmlns:a16="http://schemas.microsoft.com/office/drawing/2014/main" id="{2F6C9008-8979-4003-A0C9-20156EE52D25}"/>
              </a:ext>
            </a:extLst>
          </p:cNvPr>
          <p:cNvSpPr/>
          <p:nvPr/>
        </p:nvSpPr>
        <p:spPr>
          <a:xfrm rot="14486957" flipV="1">
            <a:off x="2233723" y="1626710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D20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: obere Ecken abgerundet 13">
            <a:extLst>
              <a:ext uri="{FF2B5EF4-FFF2-40B4-BE49-F238E27FC236}">
                <a16:creationId xmlns:a16="http://schemas.microsoft.com/office/drawing/2014/main" id="{B2BBBA16-8EEF-4BA4-8C9D-5E03B0C07824}"/>
              </a:ext>
            </a:extLst>
          </p:cNvPr>
          <p:cNvSpPr/>
          <p:nvPr/>
        </p:nvSpPr>
        <p:spPr>
          <a:xfrm rot="14486957" flipV="1">
            <a:off x="2340089" y="833900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4B73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: obere Ecken abgerundet 16">
            <a:extLst>
              <a:ext uri="{FF2B5EF4-FFF2-40B4-BE49-F238E27FC236}">
                <a16:creationId xmlns:a16="http://schemas.microsoft.com/office/drawing/2014/main" id="{90DBC617-9600-4BAF-B3CE-603E23121F67}"/>
              </a:ext>
            </a:extLst>
          </p:cNvPr>
          <p:cNvSpPr/>
          <p:nvPr/>
        </p:nvSpPr>
        <p:spPr>
          <a:xfrm rot="14486957" flipV="1">
            <a:off x="2340091" y="-23619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0989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: obere Ecken abgerundet 19">
            <a:extLst>
              <a:ext uri="{FF2B5EF4-FFF2-40B4-BE49-F238E27FC236}">
                <a16:creationId xmlns:a16="http://schemas.microsoft.com/office/drawing/2014/main" id="{8183F881-D4C8-47EA-963D-CF7263320885}"/>
              </a:ext>
            </a:extLst>
          </p:cNvPr>
          <p:cNvSpPr/>
          <p:nvPr/>
        </p:nvSpPr>
        <p:spPr>
          <a:xfrm rot="14486957" flipV="1">
            <a:off x="2289826" y="-912138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F97A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: obere Ecken abgerundet 22">
            <a:extLst>
              <a:ext uri="{FF2B5EF4-FFF2-40B4-BE49-F238E27FC236}">
                <a16:creationId xmlns:a16="http://schemas.microsoft.com/office/drawing/2014/main" id="{46CF1BF1-0B0C-451B-892F-3D5860FA270D}"/>
              </a:ext>
            </a:extLst>
          </p:cNvPr>
          <p:cNvSpPr/>
          <p:nvPr/>
        </p:nvSpPr>
        <p:spPr>
          <a:xfrm rot="14486957" flipV="1">
            <a:off x="2289829" y="-1766659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44B6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: obere Ecken abgerundet 25">
            <a:extLst>
              <a:ext uri="{FF2B5EF4-FFF2-40B4-BE49-F238E27FC236}">
                <a16:creationId xmlns:a16="http://schemas.microsoft.com/office/drawing/2014/main" id="{A4523A3D-BD1E-42CE-AC87-2CF7AE4B024B}"/>
              </a:ext>
            </a:extLst>
          </p:cNvPr>
          <p:cNvSpPr/>
          <p:nvPr/>
        </p:nvSpPr>
        <p:spPr>
          <a:xfrm rot="14486957" flipV="1">
            <a:off x="2289830" y="-2540863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2408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: obere Ecken abgerundet 26">
            <a:extLst>
              <a:ext uri="{FF2B5EF4-FFF2-40B4-BE49-F238E27FC236}">
                <a16:creationId xmlns:a16="http://schemas.microsoft.com/office/drawing/2014/main" id="{E0610721-90D1-44E9-8734-0C096C6B3D3B}"/>
              </a:ext>
            </a:extLst>
          </p:cNvPr>
          <p:cNvSpPr/>
          <p:nvPr/>
        </p:nvSpPr>
        <p:spPr>
          <a:xfrm rot="17913043">
            <a:off x="-366896" y="-2483712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2408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10" name="Rechteck: obere Ecken abgerundet 9">
            <a:extLst>
              <a:ext uri="{FF2B5EF4-FFF2-40B4-BE49-F238E27FC236}">
                <a16:creationId xmlns:a16="http://schemas.microsoft.com/office/drawing/2014/main" id="{3DB56431-C2D3-460A-861E-04DD3869592F}"/>
              </a:ext>
            </a:extLst>
          </p:cNvPr>
          <p:cNvSpPr/>
          <p:nvPr/>
        </p:nvSpPr>
        <p:spPr>
          <a:xfrm rot="14486957" flipV="1">
            <a:off x="2277031" y="2523709"/>
            <a:ext cx="806437" cy="13422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8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9ECF6E7-3706-486E-8C59-872CC000C6DB}"/>
              </a:ext>
            </a:extLst>
          </p:cNvPr>
          <p:cNvSpPr/>
          <p:nvPr/>
        </p:nvSpPr>
        <p:spPr>
          <a:xfrm rot="16200000">
            <a:off x="-4761540" y="2322095"/>
            <a:ext cx="12192000" cy="221381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29000">
                <a:schemeClr val="bg1"/>
              </a:gs>
              <a:gs pos="15000">
                <a:schemeClr val="bg1"/>
              </a:gs>
              <a:gs pos="85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  <a:effectLst>
            <a:outerShdw blurRad="4064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Ink Free" panose="03080402000500000000" pitchFamily="66" charset="0"/>
            </a:endParaRPr>
          </a:p>
        </p:txBody>
      </p:sp>
      <p:sp>
        <p:nvSpPr>
          <p:cNvPr id="7" name="Freihandform: Form 6">
            <a:hlinkClick r:id="rId2" action="ppaction://hlinksldjump"/>
            <a:extLst>
              <a:ext uri="{FF2B5EF4-FFF2-40B4-BE49-F238E27FC236}">
                <a16:creationId xmlns:a16="http://schemas.microsoft.com/office/drawing/2014/main" id="{D0775DDB-5AC9-4456-9649-7658D25F3C87}"/>
              </a:ext>
            </a:extLst>
          </p:cNvPr>
          <p:cNvSpPr/>
          <p:nvPr/>
        </p:nvSpPr>
        <p:spPr>
          <a:xfrm rot="16200000">
            <a:off x="710555" y="2424689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ECD655"/>
              </a:gs>
              <a:gs pos="29000">
                <a:srgbClr val="FBA420"/>
              </a:gs>
              <a:gs pos="15000">
                <a:srgbClr val="F0EB99"/>
              </a:gs>
              <a:gs pos="85000">
                <a:srgbClr val="FD8F00"/>
              </a:gs>
              <a:gs pos="100000">
                <a:srgbClr val="FD8F00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Forderungen</a:t>
            </a:r>
          </a:p>
        </p:txBody>
      </p:sp>
      <p:sp>
        <p:nvSpPr>
          <p:cNvPr id="13" name="Freihandform: Form 12">
            <a:hlinkClick r:id="rId3" action="ppaction://hlinksldjump"/>
            <a:extLst>
              <a:ext uri="{FF2B5EF4-FFF2-40B4-BE49-F238E27FC236}">
                <a16:creationId xmlns:a16="http://schemas.microsoft.com/office/drawing/2014/main" id="{AA48C981-213D-40DE-92AE-C1799650B410}"/>
              </a:ext>
            </a:extLst>
          </p:cNvPr>
          <p:cNvSpPr/>
          <p:nvPr/>
        </p:nvSpPr>
        <p:spPr>
          <a:xfrm rot="16200000">
            <a:off x="710556" y="1520342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E7DF59"/>
              </a:gs>
              <a:gs pos="29000">
                <a:srgbClr val="F4DA3A"/>
              </a:gs>
              <a:gs pos="15000">
                <a:srgbClr val="F1EB9D"/>
              </a:gs>
              <a:gs pos="85000">
                <a:srgbClr val="FDD201"/>
              </a:gs>
              <a:gs pos="100000">
                <a:srgbClr val="FDD20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Aktien</a:t>
            </a:r>
          </a:p>
        </p:txBody>
      </p:sp>
      <p:sp>
        <p:nvSpPr>
          <p:cNvPr id="16" name="Freihandform: Form 15">
            <a:hlinkClick r:id="rId4" action="ppaction://hlinksldjump"/>
            <a:extLst>
              <a:ext uri="{FF2B5EF4-FFF2-40B4-BE49-F238E27FC236}">
                <a16:creationId xmlns:a16="http://schemas.microsoft.com/office/drawing/2014/main" id="{C6FAEB6E-41A5-4948-8FCD-F6E0D873F8C7}"/>
              </a:ext>
            </a:extLst>
          </p:cNvPr>
          <p:cNvSpPr/>
          <p:nvPr/>
        </p:nvSpPr>
        <p:spPr>
          <a:xfrm rot="16200000">
            <a:off x="697996" y="668282"/>
            <a:ext cx="1273851" cy="2238943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CECD24"/>
              </a:gs>
              <a:gs pos="29000">
                <a:srgbClr val="AEC62A"/>
              </a:gs>
              <a:gs pos="15000">
                <a:srgbClr val="E7E384"/>
              </a:gs>
              <a:gs pos="85000">
                <a:srgbClr val="94B73B"/>
              </a:gs>
              <a:gs pos="100000">
                <a:srgbClr val="94B73B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Kredite</a:t>
            </a:r>
          </a:p>
        </p:txBody>
      </p:sp>
      <p:sp>
        <p:nvSpPr>
          <p:cNvPr id="19" name="Freihandform: Form 18">
            <a:hlinkClick r:id="rId5" action="ppaction://hlinksldjump"/>
            <a:extLst>
              <a:ext uri="{FF2B5EF4-FFF2-40B4-BE49-F238E27FC236}">
                <a16:creationId xmlns:a16="http://schemas.microsoft.com/office/drawing/2014/main" id="{052DF293-1A4B-4EB9-A37C-B2EB2471DF78}"/>
              </a:ext>
            </a:extLst>
          </p:cNvPr>
          <p:cNvSpPr/>
          <p:nvPr/>
        </p:nvSpPr>
        <p:spPr>
          <a:xfrm rot="16200000">
            <a:off x="697998" y="-189236"/>
            <a:ext cx="1273851" cy="2238941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54A65F"/>
              </a:gs>
              <a:gs pos="29000">
                <a:srgbClr val="27A17A"/>
              </a:gs>
              <a:gs pos="15000">
                <a:srgbClr val="9FCDA7"/>
              </a:gs>
              <a:gs pos="85000">
                <a:srgbClr val="009899"/>
              </a:gs>
              <a:gs pos="100000">
                <a:srgbClr val="009899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Anlagen</a:t>
            </a:r>
          </a:p>
        </p:txBody>
      </p:sp>
      <p:sp>
        <p:nvSpPr>
          <p:cNvPr id="22" name="Freihandform: Form 21">
            <a:hlinkClick r:id="rId6" action="ppaction://hlinksldjump"/>
            <a:extLst>
              <a:ext uri="{FF2B5EF4-FFF2-40B4-BE49-F238E27FC236}">
                <a16:creationId xmlns:a16="http://schemas.microsoft.com/office/drawing/2014/main" id="{B447A152-5C94-496E-B5FE-2369BC9A8388}"/>
              </a:ext>
            </a:extLst>
          </p:cNvPr>
          <p:cNvSpPr/>
          <p:nvPr/>
        </p:nvSpPr>
        <p:spPr>
          <a:xfrm rot="16200000">
            <a:off x="685431" y="-1090323"/>
            <a:ext cx="1273851" cy="2264077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A2A69A"/>
              </a:gs>
              <a:gs pos="29000">
                <a:srgbClr val="8B9DA4"/>
              </a:gs>
              <a:gs pos="15000">
                <a:srgbClr val="C4C7C2"/>
              </a:gs>
              <a:gs pos="85000">
                <a:srgbClr val="7F97A1"/>
              </a:gs>
              <a:gs pos="100000">
                <a:srgbClr val="7F97A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Abschlüsse</a:t>
            </a:r>
          </a:p>
        </p:txBody>
      </p:sp>
      <p:sp>
        <p:nvSpPr>
          <p:cNvPr id="28" name="Freihandform: Form 27">
            <a:hlinkClick r:id="rId7" action="ppaction://hlinksldjump"/>
            <a:extLst>
              <a:ext uri="{FF2B5EF4-FFF2-40B4-BE49-F238E27FC236}">
                <a16:creationId xmlns:a16="http://schemas.microsoft.com/office/drawing/2014/main" id="{D33108E9-EAD3-4EC3-8D6E-B7AA18012904}"/>
              </a:ext>
            </a:extLst>
          </p:cNvPr>
          <p:cNvSpPr/>
          <p:nvPr/>
        </p:nvSpPr>
        <p:spPr>
          <a:xfrm rot="16200000">
            <a:off x="660302" y="-2693914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BD4A80"/>
              </a:gs>
              <a:gs pos="29000">
                <a:srgbClr val="95417E"/>
              </a:gs>
              <a:gs pos="15000">
                <a:srgbClr val="DB88AD"/>
              </a:gs>
              <a:gs pos="85000">
                <a:srgbClr val="724082"/>
              </a:gs>
              <a:gs pos="100000">
                <a:srgbClr val="724082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dirty="0"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Einkauf</a:t>
            </a:r>
          </a:p>
        </p:txBody>
      </p:sp>
      <p:sp>
        <p:nvSpPr>
          <p:cNvPr id="25" name="Freihandform: Form 24">
            <a:hlinkClick r:id="rId8" action="ppaction://hlinksldjump"/>
            <a:extLst>
              <a:ext uri="{FF2B5EF4-FFF2-40B4-BE49-F238E27FC236}">
                <a16:creationId xmlns:a16="http://schemas.microsoft.com/office/drawing/2014/main" id="{75BC24CC-EE4A-46DA-A06A-4A62D07B53FC}"/>
              </a:ext>
            </a:extLst>
          </p:cNvPr>
          <p:cNvSpPr/>
          <p:nvPr/>
        </p:nvSpPr>
        <p:spPr>
          <a:xfrm rot="16200000">
            <a:off x="660301" y="-1919710"/>
            <a:ext cx="1273851" cy="2213810"/>
          </a:xfrm>
          <a:custGeom>
            <a:avLst/>
            <a:gdLst>
              <a:gd name="connsiteX0" fmla="*/ 368976 w 1273851"/>
              <a:gd name="connsiteY0" fmla="*/ 0 h 2213810"/>
              <a:gd name="connsiteX1" fmla="*/ 1273851 w 1273851"/>
              <a:gd name="connsiteY1" fmla="*/ 0 h 2213810"/>
              <a:gd name="connsiteX2" fmla="*/ 904875 w 1273851"/>
              <a:gd name="connsiteY2" fmla="*/ 368976 h 2213810"/>
              <a:gd name="connsiteX3" fmla="*/ 904875 w 1273851"/>
              <a:gd name="connsiteY3" fmla="*/ 1844834 h 2213810"/>
              <a:gd name="connsiteX4" fmla="*/ 1273851 w 1273851"/>
              <a:gd name="connsiteY4" fmla="*/ 2213810 h 2213810"/>
              <a:gd name="connsiteX5" fmla="*/ 368976 w 1273851"/>
              <a:gd name="connsiteY5" fmla="*/ 2213810 h 2213810"/>
              <a:gd name="connsiteX6" fmla="*/ 0 w 1273851"/>
              <a:gd name="connsiteY6" fmla="*/ 1844834 h 2213810"/>
              <a:gd name="connsiteX7" fmla="*/ 0 w 1273851"/>
              <a:gd name="connsiteY7" fmla="*/ 368976 h 2213810"/>
              <a:gd name="connsiteX8" fmla="*/ 368976 w 1273851"/>
              <a:gd name="connsiteY8" fmla="*/ 0 h 221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851" h="2213810">
                <a:moveTo>
                  <a:pt x="368976" y="0"/>
                </a:moveTo>
                <a:lnTo>
                  <a:pt x="1273851" y="0"/>
                </a:lnTo>
                <a:cubicBezTo>
                  <a:pt x="1070071" y="0"/>
                  <a:pt x="904875" y="165196"/>
                  <a:pt x="904875" y="368976"/>
                </a:cubicBezTo>
                <a:lnTo>
                  <a:pt x="904875" y="1844834"/>
                </a:lnTo>
                <a:cubicBezTo>
                  <a:pt x="904875" y="2048614"/>
                  <a:pt x="1070071" y="2213810"/>
                  <a:pt x="1273851" y="2213810"/>
                </a:cubicBezTo>
                <a:lnTo>
                  <a:pt x="368976" y="2213810"/>
                </a:lnTo>
                <a:cubicBezTo>
                  <a:pt x="165196" y="2213810"/>
                  <a:pt x="0" y="2048614"/>
                  <a:pt x="0" y="1844834"/>
                </a:cubicBezTo>
                <a:lnTo>
                  <a:pt x="0" y="368976"/>
                </a:lnTo>
                <a:cubicBezTo>
                  <a:pt x="0" y="165196"/>
                  <a:pt x="165196" y="0"/>
                  <a:pt x="368976" y="0"/>
                </a:cubicBezTo>
                <a:close/>
              </a:path>
            </a:pathLst>
          </a:custGeom>
          <a:gradFill>
            <a:gsLst>
              <a:gs pos="0">
                <a:srgbClr val="8A678C"/>
              </a:gs>
              <a:gs pos="29000">
                <a:srgbClr val="435478"/>
              </a:gs>
              <a:gs pos="15000">
                <a:srgbClr val="BC9EBC"/>
              </a:gs>
              <a:gs pos="85000">
                <a:srgbClr val="144B6C"/>
              </a:gs>
              <a:gs pos="100000">
                <a:srgbClr val="144B6C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noAutofit/>
          </a:bodyPr>
          <a:lstStyle/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Verkauf</a:t>
            </a:r>
          </a:p>
        </p:txBody>
      </p:sp>
      <p:grpSp>
        <p:nvGrpSpPr>
          <p:cNvPr id="35" name="!!">
            <a:extLst>
              <a:ext uri="{FF2B5EF4-FFF2-40B4-BE49-F238E27FC236}">
                <a16:creationId xmlns:a16="http://schemas.microsoft.com/office/drawing/2014/main" id="{951B79DF-585D-40BD-B480-48799BB65AF4}"/>
              </a:ext>
            </a:extLst>
          </p:cNvPr>
          <p:cNvGrpSpPr/>
          <p:nvPr/>
        </p:nvGrpSpPr>
        <p:grpSpPr>
          <a:xfrm>
            <a:off x="645069" y="4439992"/>
            <a:ext cx="1404822" cy="2078763"/>
            <a:chOff x="1062711" y="1637219"/>
            <a:chExt cx="1622465" cy="2093504"/>
          </a:xfrm>
          <a:solidFill>
            <a:srgbClr val="FD8F00"/>
          </a:solidFill>
        </p:grpSpPr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D04D443A-D39B-4232-ACDD-293932839845}"/>
                </a:ext>
              </a:extLst>
            </p:cNvPr>
            <p:cNvSpPr/>
            <p:nvPr/>
          </p:nvSpPr>
          <p:spPr>
            <a:xfrm>
              <a:off x="1062711" y="1637219"/>
              <a:ext cx="1622465" cy="2093504"/>
            </a:xfrm>
            <a:custGeom>
              <a:avLst/>
              <a:gdLst>
                <a:gd name="connsiteX0" fmla="*/ 157013 w 1622465"/>
                <a:gd name="connsiteY0" fmla="*/ 314026 h 2093504"/>
                <a:gd name="connsiteX1" fmla="*/ 444870 w 1622465"/>
                <a:gd name="connsiteY1" fmla="*/ 314026 h 2093504"/>
                <a:gd name="connsiteX2" fmla="*/ 444870 w 1622465"/>
                <a:gd name="connsiteY2" fmla="*/ 471038 h 2093504"/>
                <a:gd name="connsiteX3" fmla="*/ 1177596 w 1622465"/>
                <a:gd name="connsiteY3" fmla="*/ 471038 h 2093504"/>
                <a:gd name="connsiteX4" fmla="*/ 1177596 w 1622465"/>
                <a:gd name="connsiteY4" fmla="*/ 314026 h 2093504"/>
                <a:gd name="connsiteX5" fmla="*/ 1465453 w 1622465"/>
                <a:gd name="connsiteY5" fmla="*/ 314026 h 2093504"/>
                <a:gd name="connsiteX6" fmla="*/ 1465453 w 1622465"/>
                <a:gd name="connsiteY6" fmla="*/ 1936491 h 2093504"/>
                <a:gd name="connsiteX7" fmla="*/ 157013 w 1622465"/>
                <a:gd name="connsiteY7" fmla="*/ 1936491 h 2093504"/>
                <a:gd name="connsiteX8" fmla="*/ 157013 w 1622465"/>
                <a:gd name="connsiteY8" fmla="*/ 314026 h 2093504"/>
                <a:gd name="connsiteX9" fmla="*/ 813850 w 1622465"/>
                <a:gd name="connsiteY9" fmla="*/ 104675 h 2093504"/>
                <a:gd name="connsiteX10" fmla="*/ 889739 w 1622465"/>
                <a:gd name="connsiteY10" fmla="*/ 183182 h 2093504"/>
                <a:gd name="connsiteX11" fmla="*/ 811233 w 1622465"/>
                <a:gd name="connsiteY11" fmla="*/ 261688 h 2093504"/>
                <a:gd name="connsiteX12" fmla="*/ 732726 w 1622465"/>
                <a:gd name="connsiteY12" fmla="*/ 183182 h 2093504"/>
                <a:gd name="connsiteX13" fmla="*/ 813850 w 1622465"/>
                <a:gd name="connsiteY13" fmla="*/ 104675 h 2093504"/>
                <a:gd name="connsiteX14" fmla="*/ 0 w 1622465"/>
                <a:gd name="connsiteY14" fmla="*/ 261688 h 2093504"/>
                <a:gd name="connsiteX15" fmla="*/ 0 w 1622465"/>
                <a:gd name="connsiteY15" fmla="*/ 1988829 h 2093504"/>
                <a:gd name="connsiteX16" fmla="*/ 104675 w 1622465"/>
                <a:gd name="connsiteY16" fmla="*/ 2093504 h 2093504"/>
                <a:gd name="connsiteX17" fmla="*/ 1517791 w 1622465"/>
                <a:gd name="connsiteY17" fmla="*/ 2093504 h 2093504"/>
                <a:gd name="connsiteX18" fmla="*/ 1622466 w 1622465"/>
                <a:gd name="connsiteY18" fmla="*/ 1988829 h 2093504"/>
                <a:gd name="connsiteX19" fmla="*/ 1622466 w 1622465"/>
                <a:gd name="connsiteY19" fmla="*/ 261688 h 2093504"/>
                <a:gd name="connsiteX20" fmla="*/ 1517791 w 1622465"/>
                <a:gd name="connsiteY20" fmla="*/ 157013 h 2093504"/>
                <a:gd name="connsiteX21" fmla="*/ 1072921 w 1622465"/>
                <a:gd name="connsiteY21" fmla="*/ 157013 h 2093504"/>
                <a:gd name="connsiteX22" fmla="*/ 1072921 w 1622465"/>
                <a:gd name="connsiteY22" fmla="*/ 104675 h 2093504"/>
                <a:gd name="connsiteX23" fmla="*/ 968246 w 1622465"/>
                <a:gd name="connsiteY23" fmla="*/ 0 h 2093504"/>
                <a:gd name="connsiteX24" fmla="*/ 654220 w 1622465"/>
                <a:gd name="connsiteY24" fmla="*/ 0 h 2093504"/>
                <a:gd name="connsiteX25" fmla="*/ 549545 w 1622465"/>
                <a:gd name="connsiteY25" fmla="*/ 104675 h 2093504"/>
                <a:gd name="connsiteX26" fmla="*/ 549545 w 1622465"/>
                <a:gd name="connsiteY26" fmla="*/ 157013 h 2093504"/>
                <a:gd name="connsiteX27" fmla="*/ 104675 w 1622465"/>
                <a:gd name="connsiteY27" fmla="*/ 157013 h 2093504"/>
                <a:gd name="connsiteX28" fmla="*/ 0 w 1622465"/>
                <a:gd name="connsiteY28" fmla="*/ 261688 h 209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622465" h="2093504" fill="none" extrusionOk="0">
                  <a:moveTo>
                    <a:pt x="157013" y="314026"/>
                  </a:moveTo>
                  <a:cubicBezTo>
                    <a:pt x="249108" y="294983"/>
                    <a:pt x="403774" y="338981"/>
                    <a:pt x="444870" y="314026"/>
                  </a:cubicBezTo>
                  <a:cubicBezTo>
                    <a:pt x="452118" y="354814"/>
                    <a:pt x="436163" y="401738"/>
                    <a:pt x="444870" y="471038"/>
                  </a:cubicBezTo>
                  <a:cubicBezTo>
                    <a:pt x="794222" y="414075"/>
                    <a:pt x="844798" y="518057"/>
                    <a:pt x="1177596" y="471038"/>
                  </a:cubicBezTo>
                  <a:cubicBezTo>
                    <a:pt x="1174673" y="444191"/>
                    <a:pt x="1191323" y="339225"/>
                    <a:pt x="1177596" y="314026"/>
                  </a:cubicBezTo>
                  <a:cubicBezTo>
                    <a:pt x="1216469" y="301743"/>
                    <a:pt x="1413884" y="293269"/>
                    <a:pt x="1465453" y="314026"/>
                  </a:cubicBezTo>
                  <a:cubicBezTo>
                    <a:pt x="1461478" y="1054391"/>
                    <a:pt x="1565165" y="1690133"/>
                    <a:pt x="1465453" y="1936491"/>
                  </a:cubicBezTo>
                  <a:cubicBezTo>
                    <a:pt x="1301784" y="1989859"/>
                    <a:pt x="525033" y="1833748"/>
                    <a:pt x="157013" y="1936491"/>
                  </a:cubicBezTo>
                  <a:cubicBezTo>
                    <a:pt x="63289" y="1667587"/>
                    <a:pt x="70351" y="591598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7641" y="104927"/>
                    <a:pt x="886749" y="143383"/>
                    <a:pt x="889739" y="183182"/>
                  </a:cubicBezTo>
                  <a:cubicBezTo>
                    <a:pt x="895028" y="228475"/>
                    <a:pt x="863139" y="259554"/>
                    <a:pt x="811233" y="261688"/>
                  </a:cubicBezTo>
                  <a:cubicBezTo>
                    <a:pt x="764497" y="259414"/>
                    <a:pt x="726693" y="231077"/>
                    <a:pt x="732726" y="183182"/>
                  </a:cubicBezTo>
                  <a:cubicBezTo>
                    <a:pt x="729620" y="137396"/>
                    <a:pt x="770018" y="100975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4963" y="696823"/>
                    <a:pt x="91821" y="1532562"/>
                    <a:pt x="0" y="1988829"/>
                  </a:cubicBezTo>
                  <a:cubicBezTo>
                    <a:pt x="-6818" y="2046350"/>
                    <a:pt x="48557" y="2086476"/>
                    <a:pt x="104675" y="2093504"/>
                  </a:cubicBezTo>
                  <a:cubicBezTo>
                    <a:pt x="370157" y="1969427"/>
                    <a:pt x="1260075" y="2157544"/>
                    <a:pt x="1517791" y="2093504"/>
                  </a:cubicBezTo>
                  <a:cubicBezTo>
                    <a:pt x="1573912" y="2092863"/>
                    <a:pt x="1632341" y="2051187"/>
                    <a:pt x="1622466" y="1988829"/>
                  </a:cubicBezTo>
                  <a:cubicBezTo>
                    <a:pt x="1703591" y="1247067"/>
                    <a:pt x="1541643" y="499739"/>
                    <a:pt x="1622466" y="261688"/>
                  </a:cubicBezTo>
                  <a:cubicBezTo>
                    <a:pt x="1621486" y="203749"/>
                    <a:pt x="1582257" y="158389"/>
                    <a:pt x="1517791" y="157013"/>
                  </a:cubicBezTo>
                  <a:cubicBezTo>
                    <a:pt x="1472919" y="139701"/>
                    <a:pt x="1158659" y="174385"/>
                    <a:pt x="1072921" y="157013"/>
                  </a:cubicBezTo>
                  <a:cubicBezTo>
                    <a:pt x="1072585" y="143877"/>
                    <a:pt x="1077491" y="121421"/>
                    <a:pt x="1072921" y="104675"/>
                  </a:cubicBezTo>
                  <a:cubicBezTo>
                    <a:pt x="1073707" y="47766"/>
                    <a:pt x="1029375" y="-923"/>
                    <a:pt x="968246" y="0"/>
                  </a:cubicBezTo>
                  <a:cubicBezTo>
                    <a:pt x="867883" y="2541"/>
                    <a:pt x="749075" y="-7934"/>
                    <a:pt x="654220" y="0"/>
                  </a:cubicBezTo>
                  <a:cubicBezTo>
                    <a:pt x="588983" y="-7886"/>
                    <a:pt x="549983" y="46271"/>
                    <a:pt x="549545" y="104675"/>
                  </a:cubicBezTo>
                  <a:cubicBezTo>
                    <a:pt x="553829" y="130024"/>
                    <a:pt x="553814" y="131178"/>
                    <a:pt x="549545" y="157013"/>
                  </a:cubicBezTo>
                  <a:cubicBezTo>
                    <a:pt x="329757" y="185491"/>
                    <a:pt x="159063" y="124554"/>
                    <a:pt x="104675" y="157013"/>
                  </a:cubicBezTo>
                  <a:cubicBezTo>
                    <a:pt x="47148" y="146477"/>
                    <a:pt x="-1391" y="195130"/>
                    <a:pt x="0" y="261688"/>
                  </a:cubicBezTo>
                  <a:close/>
                </a:path>
                <a:path w="1622465" h="2093504" stroke="0" extrusionOk="0">
                  <a:moveTo>
                    <a:pt x="157013" y="314026"/>
                  </a:moveTo>
                  <a:cubicBezTo>
                    <a:pt x="258654" y="305277"/>
                    <a:pt x="348360" y="323613"/>
                    <a:pt x="444870" y="314026"/>
                  </a:cubicBezTo>
                  <a:cubicBezTo>
                    <a:pt x="447945" y="377894"/>
                    <a:pt x="431697" y="408217"/>
                    <a:pt x="444870" y="471038"/>
                  </a:cubicBezTo>
                  <a:cubicBezTo>
                    <a:pt x="710653" y="415146"/>
                    <a:pt x="874533" y="490088"/>
                    <a:pt x="1177596" y="471038"/>
                  </a:cubicBezTo>
                  <a:cubicBezTo>
                    <a:pt x="1173023" y="424344"/>
                    <a:pt x="1166312" y="368249"/>
                    <a:pt x="1177596" y="314026"/>
                  </a:cubicBezTo>
                  <a:cubicBezTo>
                    <a:pt x="1268470" y="313221"/>
                    <a:pt x="1353014" y="289829"/>
                    <a:pt x="1465453" y="314026"/>
                  </a:cubicBezTo>
                  <a:cubicBezTo>
                    <a:pt x="1456657" y="605252"/>
                    <a:pt x="1467801" y="1289382"/>
                    <a:pt x="1465453" y="1936491"/>
                  </a:cubicBezTo>
                  <a:cubicBezTo>
                    <a:pt x="1124211" y="2042847"/>
                    <a:pt x="674821" y="1834582"/>
                    <a:pt x="157013" y="1936491"/>
                  </a:cubicBezTo>
                  <a:cubicBezTo>
                    <a:pt x="225063" y="1486851"/>
                    <a:pt x="148330" y="563016"/>
                    <a:pt x="157013" y="314026"/>
                  </a:cubicBezTo>
                  <a:close/>
                  <a:moveTo>
                    <a:pt x="813850" y="104675"/>
                  </a:moveTo>
                  <a:cubicBezTo>
                    <a:pt x="855229" y="108259"/>
                    <a:pt x="892406" y="142232"/>
                    <a:pt x="889739" y="183182"/>
                  </a:cubicBezTo>
                  <a:cubicBezTo>
                    <a:pt x="889932" y="228504"/>
                    <a:pt x="860962" y="254960"/>
                    <a:pt x="811233" y="261688"/>
                  </a:cubicBezTo>
                  <a:cubicBezTo>
                    <a:pt x="770784" y="263696"/>
                    <a:pt x="737562" y="226403"/>
                    <a:pt x="732726" y="183182"/>
                  </a:cubicBezTo>
                  <a:cubicBezTo>
                    <a:pt x="732069" y="138592"/>
                    <a:pt x="771074" y="100661"/>
                    <a:pt x="813850" y="104675"/>
                  </a:cubicBezTo>
                  <a:close/>
                  <a:moveTo>
                    <a:pt x="0" y="261688"/>
                  </a:moveTo>
                  <a:cubicBezTo>
                    <a:pt x="34872" y="813710"/>
                    <a:pt x="26901" y="1159473"/>
                    <a:pt x="0" y="1988829"/>
                  </a:cubicBezTo>
                  <a:cubicBezTo>
                    <a:pt x="6127" y="2040868"/>
                    <a:pt x="43169" y="2101595"/>
                    <a:pt x="104675" y="2093504"/>
                  </a:cubicBezTo>
                  <a:cubicBezTo>
                    <a:pt x="422072" y="2003255"/>
                    <a:pt x="1102333" y="1981140"/>
                    <a:pt x="1517791" y="2093504"/>
                  </a:cubicBezTo>
                  <a:cubicBezTo>
                    <a:pt x="1568466" y="2097467"/>
                    <a:pt x="1624430" y="2045441"/>
                    <a:pt x="1622466" y="1988829"/>
                  </a:cubicBezTo>
                  <a:cubicBezTo>
                    <a:pt x="1652154" y="1182429"/>
                    <a:pt x="1688027" y="740515"/>
                    <a:pt x="1622466" y="261688"/>
                  </a:cubicBezTo>
                  <a:cubicBezTo>
                    <a:pt x="1619013" y="193921"/>
                    <a:pt x="1578363" y="157125"/>
                    <a:pt x="1517791" y="157013"/>
                  </a:cubicBezTo>
                  <a:cubicBezTo>
                    <a:pt x="1460633" y="125202"/>
                    <a:pt x="1219083" y="139908"/>
                    <a:pt x="1072921" y="157013"/>
                  </a:cubicBezTo>
                  <a:cubicBezTo>
                    <a:pt x="1074442" y="141753"/>
                    <a:pt x="1073293" y="111467"/>
                    <a:pt x="1072921" y="104675"/>
                  </a:cubicBezTo>
                  <a:cubicBezTo>
                    <a:pt x="1070123" y="42807"/>
                    <a:pt x="1028203" y="10795"/>
                    <a:pt x="968246" y="0"/>
                  </a:cubicBezTo>
                  <a:cubicBezTo>
                    <a:pt x="919575" y="9051"/>
                    <a:pt x="788280" y="-3364"/>
                    <a:pt x="654220" y="0"/>
                  </a:cubicBezTo>
                  <a:cubicBezTo>
                    <a:pt x="592540" y="-9500"/>
                    <a:pt x="541274" y="45109"/>
                    <a:pt x="549545" y="104675"/>
                  </a:cubicBezTo>
                  <a:cubicBezTo>
                    <a:pt x="553561" y="112542"/>
                    <a:pt x="554208" y="138322"/>
                    <a:pt x="549545" y="157013"/>
                  </a:cubicBezTo>
                  <a:cubicBezTo>
                    <a:pt x="338005" y="170446"/>
                    <a:pt x="211952" y="134653"/>
                    <a:pt x="104675" y="157013"/>
                  </a:cubicBezTo>
                  <a:cubicBezTo>
                    <a:pt x="42333" y="155254"/>
                    <a:pt x="855" y="204811"/>
                    <a:pt x="0" y="261688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265478509">
                    <a:custGeom>
                      <a:avLst/>
                      <a:gdLst>
                        <a:gd name="connsiteX0" fmla="*/ 157013 w 1622465"/>
                        <a:gd name="connsiteY0" fmla="*/ 314026 h 2093504"/>
                        <a:gd name="connsiteX1" fmla="*/ 444870 w 1622465"/>
                        <a:gd name="connsiteY1" fmla="*/ 314026 h 2093504"/>
                        <a:gd name="connsiteX2" fmla="*/ 444870 w 1622465"/>
                        <a:gd name="connsiteY2" fmla="*/ 471038 h 2093504"/>
                        <a:gd name="connsiteX3" fmla="*/ 1177596 w 1622465"/>
                        <a:gd name="connsiteY3" fmla="*/ 471038 h 2093504"/>
                        <a:gd name="connsiteX4" fmla="*/ 1177596 w 1622465"/>
                        <a:gd name="connsiteY4" fmla="*/ 314026 h 2093504"/>
                        <a:gd name="connsiteX5" fmla="*/ 1465453 w 1622465"/>
                        <a:gd name="connsiteY5" fmla="*/ 314026 h 2093504"/>
                        <a:gd name="connsiteX6" fmla="*/ 1465453 w 1622465"/>
                        <a:gd name="connsiteY6" fmla="*/ 1936491 h 2093504"/>
                        <a:gd name="connsiteX7" fmla="*/ 157013 w 1622465"/>
                        <a:gd name="connsiteY7" fmla="*/ 1936491 h 2093504"/>
                        <a:gd name="connsiteX8" fmla="*/ 157013 w 1622465"/>
                        <a:gd name="connsiteY8" fmla="*/ 314026 h 2093504"/>
                        <a:gd name="connsiteX9" fmla="*/ 813850 w 1622465"/>
                        <a:gd name="connsiteY9" fmla="*/ 104675 h 2093504"/>
                        <a:gd name="connsiteX10" fmla="*/ 889739 w 1622465"/>
                        <a:gd name="connsiteY10" fmla="*/ 183182 h 2093504"/>
                        <a:gd name="connsiteX11" fmla="*/ 811233 w 1622465"/>
                        <a:gd name="connsiteY11" fmla="*/ 261688 h 2093504"/>
                        <a:gd name="connsiteX12" fmla="*/ 732726 w 1622465"/>
                        <a:gd name="connsiteY12" fmla="*/ 183182 h 2093504"/>
                        <a:gd name="connsiteX13" fmla="*/ 813850 w 1622465"/>
                        <a:gd name="connsiteY13" fmla="*/ 104675 h 2093504"/>
                        <a:gd name="connsiteX14" fmla="*/ 0 w 1622465"/>
                        <a:gd name="connsiteY14" fmla="*/ 261688 h 2093504"/>
                        <a:gd name="connsiteX15" fmla="*/ 0 w 1622465"/>
                        <a:gd name="connsiteY15" fmla="*/ 1988829 h 2093504"/>
                        <a:gd name="connsiteX16" fmla="*/ 104675 w 1622465"/>
                        <a:gd name="connsiteY16" fmla="*/ 2093504 h 2093504"/>
                        <a:gd name="connsiteX17" fmla="*/ 1517791 w 1622465"/>
                        <a:gd name="connsiteY17" fmla="*/ 2093504 h 2093504"/>
                        <a:gd name="connsiteX18" fmla="*/ 1622466 w 1622465"/>
                        <a:gd name="connsiteY18" fmla="*/ 1988829 h 2093504"/>
                        <a:gd name="connsiteX19" fmla="*/ 1622466 w 1622465"/>
                        <a:gd name="connsiteY19" fmla="*/ 261688 h 2093504"/>
                        <a:gd name="connsiteX20" fmla="*/ 1517791 w 1622465"/>
                        <a:gd name="connsiteY20" fmla="*/ 157013 h 2093504"/>
                        <a:gd name="connsiteX21" fmla="*/ 1072921 w 1622465"/>
                        <a:gd name="connsiteY21" fmla="*/ 157013 h 2093504"/>
                        <a:gd name="connsiteX22" fmla="*/ 1072921 w 1622465"/>
                        <a:gd name="connsiteY22" fmla="*/ 104675 h 2093504"/>
                        <a:gd name="connsiteX23" fmla="*/ 968246 w 1622465"/>
                        <a:gd name="connsiteY23" fmla="*/ 0 h 2093504"/>
                        <a:gd name="connsiteX24" fmla="*/ 654220 w 1622465"/>
                        <a:gd name="connsiteY24" fmla="*/ 0 h 2093504"/>
                        <a:gd name="connsiteX25" fmla="*/ 549545 w 1622465"/>
                        <a:gd name="connsiteY25" fmla="*/ 104675 h 2093504"/>
                        <a:gd name="connsiteX26" fmla="*/ 549545 w 1622465"/>
                        <a:gd name="connsiteY26" fmla="*/ 157013 h 2093504"/>
                        <a:gd name="connsiteX27" fmla="*/ 104675 w 1622465"/>
                        <a:gd name="connsiteY27" fmla="*/ 157013 h 2093504"/>
                        <a:gd name="connsiteX28" fmla="*/ 0 w 1622465"/>
                        <a:gd name="connsiteY28" fmla="*/ 261688 h 2093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622465" h="2093504">
                          <a:moveTo>
                            <a:pt x="157013" y="314026"/>
                          </a:moveTo>
                          <a:lnTo>
                            <a:pt x="444870" y="314026"/>
                          </a:lnTo>
                          <a:lnTo>
                            <a:pt x="444870" y="471038"/>
                          </a:lnTo>
                          <a:lnTo>
                            <a:pt x="1177596" y="471038"/>
                          </a:lnTo>
                          <a:lnTo>
                            <a:pt x="1177596" y="314026"/>
                          </a:lnTo>
                          <a:lnTo>
                            <a:pt x="1465453" y="314026"/>
                          </a:lnTo>
                          <a:lnTo>
                            <a:pt x="1465453" y="1936491"/>
                          </a:lnTo>
                          <a:lnTo>
                            <a:pt x="157013" y="1936491"/>
                          </a:lnTo>
                          <a:lnTo>
                            <a:pt x="157013" y="314026"/>
                          </a:lnTo>
                          <a:close/>
                          <a:moveTo>
                            <a:pt x="813850" y="104675"/>
                          </a:moveTo>
                          <a:cubicBezTo>
                            <a:pt x="855720" y="104675"/>
                            <a:pt x="889739" y="141312"/>
                            <a:pt x="889739" y="183182"/>
                          </a:cubicBezTo>
                          <a:cubicBezTo>
                            <a:pt x="889739" y="227669"/>
                            <a:pt x="855720" y="261688"/>
                            <a:pt x="811233" y="261688"/>
                          </a:cubicBezTo>
                          <a:cubicBezTo>
                            <a:pt x="766746" y="261688"/>
                            <a:pt x="732726" y="227669"/>
                            <a:pt x="732726" y="183182"/>
                          </a:cubicBezTo>
                          <a:cubicBezTo>
                            <a:pt x="732726" y="138695"/>
                            <a:pt x="766746" y="104675"/>
                            <a:pt x="813850" y="104675"/>
                          </a:cubicBezTo>
                          <a:close/>
                          <a:moveTo>
                            <a:pt x="0" y="261688"/>
                          </a:moveTo>
                          <a:lnTo>
                            <a:pt x="0" y="1988829"/>
                          </a:lnTo>
                          <a:cubicBezTo>
                            <a:pt x="0" y="2046400"/>
                            <a:pt x="47104" y="2093504"/>
                            <a:pt x="104675" y="2093504"/>
                          </a:cubicBezTo>
                          <a:lnTo>
                            <a:pt x="1517791" y="2093504"/>
                          </a:lnTo>
                          <a:cubicBezTo>
                            <a:pt x="1575362" y="2093504"/>
                            <a:pt x="1622466" y="2046400"/>
                            <a:pt x="1622466" y="1988829"/>
                          </a:cubicBezTo>
                          <a:lnTo>
                            <a:pt x="1622466" y="261688"/>
                          </a:lnTo>
                          <a:cubicBezTo>
                            <a:pt x="1622466" y="204117"/>
                            <a:pt x="1575362" y="157013"/>
                            <a:pt x="1517791" y="157013"/>
                          </a:cubicBezTo>
                          <a:lnTo>
                            <a:pt x="1072921" y="157013"/>
                          </a:lnTo>
                          <a:lnTo>
                            <a:pt x="1072921" y="104675"/>
                          </a:lnTo>
                          <a:cubicBezTo>
                            <a:pt x="1072921" y="47104"/>
                            <a:pt x="1025817" y="0"/>
                            <a:pt x="968246" y="0"/>
                          </a:cubicBezTo>
                          <a:lnTo>
                            <a:pt x="654220" y="0"/>
                          </a:lnTo>
                          <a:cubicBezTo>
                            <a:pt x="596649" y="0"/>
                            <a:pt x="549545" y="47104"/>
                            <a:pt x="549545" y="104675"/>
                          </a:cubicBezTo>
                          <a:lnTo>
                            <a:pt x="549545" y="157013"/>
                          </a:lnTo>
                          <a:lnTo>
                            <a:pt x="104675" y="157013"/>
                          </a:lnTo>
                          <a:cubicBezTo>
                            <a:pt x="47104" y="157013"/>
                            <a:pt x="0" y="204117"/>
                            <a:pt x="0" y="261688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254AAD89-9D2D-45A1-A875-2A47ECF2F7AC}"/>
                </a:ext>
              </a:extLst>
            </p:cNvPr>
            <p:cNvSpPr/>
            <p:nvPr/>
          </p:nvSpPr>
          <p:spPr>
            <a:xfrm>
              <a:off x="1376737" y="2317608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63903" y="-20651"/>
                    <a:pt x="243232" y="23737"/>
                    <a:pt x="444870" y="0"/>
                  </a:cubicBezTo>
                  <a:cubicBezTo>
                    <a:pt x="444834" y="39103"/>
                    <a:pt x="439437" y="76834"/>
                    <a:pt x="444870" y="104675"/>
                  </a:cubicBezTo>
                  <a:cubicBezTo>
                    <a:pt x="376008" y="110393"/>
                    <a:pt x="158164" y="131674"/>
                    <a:pt x="0" y="104675"/>
                  </a:cubicBezTo>
                  <a:cubicBezTo>
                    <a:pt x="4708" y="53163"/>
                    <a:pt x="192" y="18301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33513" y="12591"/>
                    <a:pt x="360519" y="22829"/>
                    <a:pt x="444870" y="0"/>
                  </a:cubicBezTo>
                  <a:cubicBezTo>
                    <a:pt x="453716" y="45439"/>
                    <a:pt x="447652" y="92879"/>
                    <a:pt x="444870" y="104675"/>
                  </a:cubicBezTo>
                  <a:cubicBezTo>
                    <a:pt x="367439" y="129084"/>
                    <a:pt x="204492" y="76735"/>
                    <a:pt x="0" y="104675"/>
                  </a:cubicBezTo>
                  <a:cubicBezTo>
                    <a:pt x="4865" y="91809"/>
                    <a:pt x="-6529" y="34279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334519420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BC42EFE4-7AE6-4952-B611-A87520FADE86}"/>
                </a:ext>
              </a:extLst>
            </p:cNvPr>
            <p:cNvSpPr/>
            <p:nvPr/>
          </p:nvSpPr>
          <p:spPr>
            <a:xfrm>
              <a:off x="1376737" y="2631633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64537" y="38559"/>
                    <a:pt x="287805" y="19579"/>
                    <a:pt x="444870" y="0"/>
                  </a:cubicBezTo>
                  <a:cubicBezTo>
                    <a:pt x="446202" y="34664"/>
                    <a:pt x="447389" y="82069"/>
                    <a:pt x="444870" y="104675"/>
                  </a:cubicBezTo>
                  <a:cubicBezTo>
                    <a:pt x="336892" y="98152"/>
                    <a:pt x="93418" y="132781"/>
                    <a:pt x="0" y="104675"/>
                  </a:cubicBezTo>
                  <a:cubicBezTo>
                    <a:pt x="-2956" y="89200"/>
                    <a:pt x="-3036" y="13606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69400" y="3451"/>
                    <a:pt x="388440" y="-8675"/>
                    <a:pt x="444870" y="0"/>
                  </a:cubicBezTo>
                  <a:cubicBezTo>
                    <a:pt x="447370" y="11556"/>
                    <a:pt x="438421" y="62370"/>
                    <a:pt x="444870" y="104675"/>
                  </a:cubicBezTo>
                  <a:cubicBezTo>
                    <a:pt x="313090" y="114335"/>
                    <a:pt x="143906" y="80787"/>
                    <a:pt x="0" y="104675"/>
                  </a:cubicBezTo>
                  <a:cubicBezTo>
                    <a:pt x="7026" y="76980"/>
                    <a:pt x="3354" y="47542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854952573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DBAD7DFA-DBCA-437D-953E-EF4A89F3CE53}"/>
                </a:ext>
              </a:extLst>
            </p:cNvPr>
            <p:cNvSpPr/>
            <p:nvPr/>
          </p:nvSpPr>
          <p:spPr>
            <a:xfrm>
              <a:off x="1376737" y="2945659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30531" y="31005"/>
                    <a:pt x="378936" y="-31459"/>
                    <a:pt x="444870" y="0"/>
                  </a:cubicBezTo>
                  <a:cubicBezTo>
                    <a:pt x="446722" y="11277"/>
                    <a:pt x="444622" y="59205"/>
                    <a:pt x="444870" y="104675"/>
                  </a:cubicBezTo>
                  <a:cubicBezTo>
                    <a:pt x="248946" y="123203"/>
                    <a:pt x="92598" y="138199"/>
                    <a:pt x="0" y="104675"/>
                  </a:cubicBezTo>
                  <a:cubicBezTo>
                    <a:pt x="9335" y="78827"/>
                    <a:pt x="5810" y="11783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24260" y="25284"/>
                    <a:pt x="350175" y="33172"/>
                    <a:pt x="444870" y="0"/>
                  </a:cubicBezTo>
                  <a:cubicBezTo>
                    <a:pt x="446026" y="36400"/>
                    <a:pt x="436603" y="62700"/>
                    <a:pt x="444870" y="104675"/>
                  </a:cubicBezTo>
                  <a:cubicBezTo>
                    <a:pt x="382732" y="117708"/>
                    <a:pt x="186406" y="105729"/>
                    <a:pt x="0" y="104675"/>
                  </a:cubicBezTo>
                  <a:cubicBezTo>
                    <a:pt x="3707" y="67516"/>
                    <a:pt x="-7835" y="30628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888252029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AD7FAF63-9D7B-4185-884D-96D456D04555}"/>
                </a:ext>
              </a:extLst>
            </p:cNvPr>
            <p:cNvSpPr/>
            <p:nvPr/>
          </p:nvSpPr>
          <p:spPr>
            <a:xfrm>
              <a:off x="1376737" y="3259685"/>
              <a:ext cx="444869" cy="104675"/>
            </a:xfrm>
            <a:custGeom>
              <a:avLst/>
              <a:gdLst>
                <a:gd name="connsiteX0" fmla="*/ 0 w 444869"/>
                <a:gd name="connsiteY0" fmla="*/ 0 h 104675"/>
                <a:gd name="connsiteX1" fmla="*/ 444870 w 444869"/>
                <a:gd name="connsiteY1" fmla="*/ 0 h 104675"/>
                <a:gd name="connsiteX2" fmla="*/ 444870 w 444869"/>
                <a:gd name="connsiteY2" fmla="*/ 104675 h 104675"/>
                <a:gd name="connsiteX3" fmla="*/ 0 w 444869"/>
                <a:gd name="connsiteY3" fmla="*/ 104675 h 104675"/>
                <a:gd name="connsiteX4" fmla="*/ 0 w 444869"/>
                <a:gd name="connsiteY4" fmla="*/ 0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869" h="104675" fill="none" extrusionOk="0">
                  <a:moveTo>
                    <a:pt x="0" y="0"/>
                  </a:moveTo>
                  <a:cubicBezTo>
                    <a:pt x="180251" y="1962"/>
                    <a:pt x="287611" y="-37632"/>
                    <a:pt x="444870" y="0"/>
                  </a:cubicBezTo>
                  <a:cubicBezTo>
                    <a:pt x="445744" y="23004"/>
                    <a:pt x="448404" y="87104"/>
                    <a:pt x="444870" y="104675"/>
                  </a:cubicBezTo>
                  <a:cubicBezTo>
                    <a:pt x="381810" y="109303"/>
                    <a:pt x="166996" y="69323"/>
                    <a:pt x="0" y="104675"/>
                  </a:cubicBezTo>
                  <a:cubicBezTo>
                    <a:pt x="-7541" y="70654"/>
                    <a:pt x="-8853" y="45100"/>
                    <a:pt x="0" y="0"/>
                  </a:cubicBezTo>
                  <a:close/>
                </a:path>
                <a:path w="444869" h="104675" stroke="0" extrusionOk="0">
                  <a:moveTo>
                    <a:pt x="0" y="0"/>
                  </a:moveTo>
                  <a:cubicBezTo>
                    <a:pt x="183639" y="19373"/>
                    <a:pt x="382605" y="33482"/>
                    <a:pt x="444870" y="0"/>
                  </a:cubicBezTo>
                  <a:cubicBezTo>
                    <a:pt x="452959" y="22259"/>
                    <a:pt x="436784" y="70882"/>
                    <a:pt x="444870" y="104675"/>
                  </a:cubicBezTo>
                  <a:cubicBezTo>
                    <a:pt x="378592" y="89543"/>
                    <a:pt x="212755" y="78983"/>
                    <a:pt x="0" y="104675"/>
                  </a:cubicBezTo>
                  <a:cubicBezTo>
                    <a:pt x="4717" y="57005"/>
                    <a:pt x="-1269" y="44841"/>
                    <a:pt x="0" y="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017881424">
                    <a:custGeom>
                      <a:avLst/>
                      <a:gdLst>
                        <a:gd name="connsiteX0" fmla="*/ 0 w 444869"/>
                        <a:gd name="connsiteY0" fmla="*/ 0 h 104675"/>
                        <a:gd name="connsiteX1" fmla="*/ 444870 w 444869"/>
                        <a:gd name="connsiteY1" fmla="*/ 0 h 104675"/>
                        <a:gd name="connsiteX2" fmla="*/ 444870 w 444869"/>
                        <a:gd name="connsiteY2" fmla="*/ 104675 h 104675"/>
                        <a:gd name="connsiteX3" fmla="*/ 0 w 444869"/>
                        <a:gd name="connsiteY3" fmla="*/ 104675 h 1046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44869" h="104675">
                          <a:moveTo>
                            <a:pt x="0" y="0"/>
                          </a:moveTo>
                          <a:lnTo>
                            <a:pt x="444870" y="0"/>
                          </a:lnTo>
                          <a:lnTo>
                            <a:pt x="444870" y="104675"/>
                          </a:lnTo>
                          <a:lnTo>
                            <a:pt x="0" y="104675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321DE3D6-2499-45E8-AF80-229F743492D6}"/>
                </a:ext>
              </a:extLst>
            </p:cNvPr>
            <p:cNvSpPr/>
            <p:nvPr/>
          </p:nvSpPr>
          <p:spPr>
            <a:xfrm>
              <a:off x="2002171" y="2205082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9534" y="153199"/>
                    <a:pt x="36278" y="126907"/>
                    <a:pt x="54954" y="104675"/>
                  </a:cubicBezTo>
                  <a:cubicBezTo>
                    <a:pt x="75269" y="125546"/>
                    <a:pt x="114309" y="165036"/>
                    <a:pt x="122993" y="172714"/>
                  </a:cubicBezTo>
                  <a:cubicBezTo>
                    <a:pt x="157409" y="154491"/>
                    <a:pt x="243486" y="50433"/>
                    <a:pt x="295707" y="0"/>
                  </a:cubicBezTo>
                  <a:cubicBezTo>
                    <a:pt x="306521" y="3359"/>
                    <a:pt x="328563" y="31131"/>
                    <a:pt x="350662" y="54954"/>
                  </a:cubicBezTo>
                  <a:cubicBezTo>
                    <a:pt x="276262" y="114785"/>
                    <a:pt x="216654" y="174726"/>
                    <a:pt x="122993" y="282623"/>
                  </a:cubicBezTo>
                  <a:cubicBezTo>
                    <a:pt x="90124" y="251499"/>
                    <a:pt x="46828" y="204750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27715" y="134671"/>
                    <a:pt x="39401" y="110823"/>
                    <a:pt x="54954" y="104675"/>
                  </a:cubicBezTo>
                  <a:cubicBezTo>
                    <a:pt x="87791" y="127559"/>
                    <a:pt x="104436" y="151326"/>
                    <a:pt x="122993" y="172714"/>
                  </a:cubicBezTo>
                  <a:cubicBezTo>
                    <a:pt x="148425" y="142280"/>
                    <a:pt x="230271" y="36881"/>
                    <a:pt x="295707" y="0"/>
                  </a:cubicBezTo>
                  <a:cubicBezTo>
                    <a:pt x="309933" y="12127"/>
                    <a:pt x="329846" y="34113"/>
                    <a:pt x="350662" y="54954"/>
                  </a:cubicBezTo>
                  <a:cubicBezTo>
                    <a:pt x="275936" y="137230"/>
                    <a:pt x="212596" y="203085"/>
                    <a:pt x="122993" y="282623"/>
                  </a:cubicBezTo>
                  <a:cubicBezTo>
                    <a:pt x="75751" y="251494"/>
                    <a:pt x="17062" y="187772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668530790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4A81597A-083F-46AF-AE7D-5CAB9923F918}"/>
                </a:ext>
              </a:extLst>
            </p:cNvPr>
            <p:cNvSpPr/>
            <p:nvPr/>
          </p:nvSpPr>
          <p:spPr>
            <a:xfrm>
              <a:off x="2002171" y="2519108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0647" y="154249"/>
                    <a:pt x="34109" y="123936"/>
                    <a:pt x="54954" y="104675"/>
                  </a:cubicBezTo>
                  <a:cubicBezTo>
                    <a:pt x="90032" y="131963"/>
                    <a:pt x="92117" y="152557"/>
                    <a:pt x="122993" y="172714"/>
                  </a:cubicBezTo>
                  <a:cubicBezTo>
                    <a:pt x="163052" y="156275"/>
                    <a:pt x="219047" y="53221"/>
                    <a:pt x="295707" y="0"/>
                  </a:cubicBezTo>
                  <a:cubicBezTo>
                    <a:pt x="309264" y="18594"/>
                    <a:pt x="332761" y="32645"/>
                    <a:pt x="350662" y="54954"/>
                  </a:cubicBezTo>
                  <a:cubicBezTo>
                    <a:pt x="237921" y="133910"/>
                    <a:pt x="216504" y="155538"/>
                    <a:pt x="122993" y="282623"/>
                  </a:cubicBezTo>
                  <a:cubicBezTo>
                    <a:pt x="106590" y="268272"/>
                    <a:pt x="14492" y="170856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2665" y="155694"/>
                    <a:pt x="38930" y="130451"/>
                    <a:pt x="54954" y="104675"/>
                  </a:cubicBezTo>
                  <a:cubicBezTo>
                    <a:pt x="86361" y="131105"/>
                    <a:pt x="93055" y="142260"/>
                    <a:pt x="122993" y="172714"/>
                  </a:cubicBezTo>
                  <a:cubicBezTo>
                    <a:pt x="173484" y="99079"/>
                    <a:pt x="269202" y="27672"/>
                    <a:pt x="295707" y="0"/>
                  </a:cubicBezTo>
                  <a:cubicBezTo>
                    <a:pt x="322798" y="26099"/>
                    <a:pt x="337574" y="32839"/>
                    <a:pt x="350662" y="54954"/>
                  </a:cubicBezTo>
                  <a:cubicBezTo>
                    <a:pt x="297127" y="78417"/>
                    <a:pt x="241120" y="176212"/>
                    <a:pt x="122993" y="282623"/>
                  </a:cubicBezTo>
                  <a:cubicBezTo>
                    <a:pt x="89191" y="259200"/>
                    <a:pt x="49424" y="197450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2144123227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D3FDBC3F-0D83-4CEA-A4D1-DE761CACFC85}"/>
                </a:ext>
              </a:extLst>
            </p:cNvPr>
            <p:cNvSpPr/>
            <p:nvPr/>
          </p:nvSpPr>
          <p:spPr>
            <a:xfrm>
              <a:off x="2002171" y="2833133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4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19723" y="148767"/>
                    <a:pt x="46303" y="123068"/>
                    <a:pt x="54954" y="104675"/>
                  </a:cubicBezTo>
                  <a:cubicBezTo>
                    <a:pt x="64735" y="116193"/>
                    <a:pt x="99671" y="160979"/>
                    <a:pt x="122993" y="172714"/>
                  </a:cubicBezTo>
                  <a:cubicBezTo>
                    <a:pt x="168806" y="146845"/>
                    <a:pt x="249709" y="19211"/>
                    <a:pt x="295707" y="0"/>
                  </a:cubicBezTo>
                  <a:cubicBezTo>
                    <a:pt x="321408" y="22820"/>
                    <a:pt x="340231" y="50869"/>
                    <a:pt x="350662" y="54954"/>
                  </a:cubicBezTo>
                  <a:cubicBezTo>
                    <a:pt x="331816" y="100020"/>
                    <a:pt x="166058" y="216844"/>
                    <a:pt x="122993" y="282623"/>
                  </a:cubicBezTo>
                  <a:cubicBezTo>
                    <a:pt x="61777" y="224244"/>
                    <a:pt x="31112" y="170507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6386" y="133929"/>
                    <a:pt x="35958" y="125014"/>
                    <a:pt x="54954" y="104675"/>
                  </a:cubicBezTo>
                  <a:cubicBezTo>
                    <a:pt x="69643" y="121993"/>
                    <a:pt x="102415" y="146883"/>
                    <a:pt x="122993" y="172714"/>
                  </a:cubicBezTo>
                  <a:cubicBezTo>
                    <a:pt x="155369" y="125598"/>
                    <a:pt x="233358" y="73778"/>
                    <a:pt x="295707" y="0"/>
                  </a:cubicBezTo>
                  <a:cubicBezTo>
                    <a:pt x="302344" y="8280"/>
                    <a:pt x="341433" y="46511"/>
                    <a:pt x="350662" y="54954"/>
                  </a:cubicBezTo>
                  <a:cubicBezTo>
                    <a:pt x="286171" y="91076"/>
                    <a:pt x="170969" y="242841"/>
                    <a:pt x="122993" y="282623"/>
                  </a:cubicBezTo>
                  <a:cubicBezTo>
                    <a:pt x="97983" y="270911"/>
                    <a:pt x="51915" y="196007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1043622709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4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4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12748067-0FBD-435A-B90D-8645F336E23D}"/>
                </a:ext>
              </a:extLst>
            </p:cNvPr>
            <p:cNvSpPr/>
            <p:nvPr/>
          </p:nvSpPr>
          <p:spPr>
            <a:xfrm>
              <a:off x="2002171" y="3147159"/>
              <a:ext cx="350661" cy="282623"/>
            </a:xfrm>
            <a:custGeom>
              <a:avLst/>
              <a:gdLst>
                <a:gd name="connsiteX0" fmla="*/ 0 w 350661"/>
                <a:gd name="connsiteY0" fmla="*/ 159630 h 282623"/>
                <a:gd name="connsiteX1" fmla="*/ 54954 w 350661"/>
                <a:gd name="connsiteY1" fmla="*/ 104675 h 282623"/>
                <a:gd name="connsiteX2" fmla="*/ 122993 w 350661"/>
                <a:gd name="connsiteY2" fmla="*/ 172714 h 282623"/>
                <a:gd name="connsiteX3" fmla="*/ 295707 w 350661"/>
                <a:gd name="connsiteY3" fmla="*/ 0 h 282623"/>
                <a:gd name="connsiteX4" fmla="*/ 350662 w 350661"/>
                <a:gd name="connsiteY4" fmla="*/ 54955 h 282623"/>
                <a:gd name="connsiteX5" fmla="*/ 122993 w 350661"/>
                <a:gd name="connsiteY5" fmla="*/ 282623 h 282623"/>
                <a:gd name="connsiteX6" fmla="*/ 0 w 350661"/>
                <a:gd name="connsiteY6" fmla="*/ 159630 h 282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661" h="282623" fill="none" extrusionOk="0">
                  <a:moveTo>
                    <a:pt x="0" y="159630"/>
                  </a:moveTo>
                  <a:cubicBezTo>
                    <a:pt x="8316" y="141742"/>
                    <a:pt x="29783" y="133052"/>
                    <a:pt x="54954" y="104675"/>
                  </a:cubicBezTo>
                  <a:cubicBezTo>
                    <a:pt x="69146" y="122797"/>
                    <a:pt x="94718" y="140369"/>
                    <a:pt x="122993" y="172714"/>
                  </a:cubicBezTo>
                  <a:cubicBezTo>
                    <a:pt x="203509" y="121847"/>
                    <a:pt x="243075" y="68829"/>
                    <a:pt x="295707" y="0"/>
                  </a:cubicBezTo>
                  <a:cubicBezTo>
                    <a:pt x="312921" y="23560"/>
                    <a:pt x="328053" y="24825"/>
                    <a:pt x="350662" y="54955"/>
                  </a:cubicBezTo>
                  <a:cubicBezTo>
                    <a:pt x="266285" y="158369"/>
                    <a:pt x="191048" y="246855"/>
                    <a:pt x="122993" y="282623"/>
                  </a:cubicBezTo>
                  <a:cubicBezTo>
                    <a:pt x="88275" y="256179"/>
                    <a:pt x="12893" y="172549"/>
                    <a:pt x="0" y="159630"/>
                  </a:cubicBezTo>
                  <a:close/>
                </a:path>
                <a:path w="350661" h="282623" stroke="0" extrusionOk="0">
                  <a:moveTo>
                    <a:pt x="0" y="159630"/>
                  </a:moveTo>
                  <a:cubicBezTo>
                    <a:pt x="18102" y="150781"/>
                    <a:pt x="26817" y="125056"/>
                    <a:pt x="54954" y="104675"/>
                  </a:cubicBezTo>
                  <a:cubicBezTo>
                    <a:pt x="74817" y="128151"/>
                    <a:pt x="112050" y="166148"/>
                    <a:pt x="122993" y="172714"/>
                  </a:cubicBezTo>
                  <a:cubicBezTo>
                    <a:pt x="167336" y="98815"/>
                    <a:pt x="234625" y="45356"/>
                    <a:pt x="295707" y="0"/>
                  </a:cubicBezTo>
                  <a:cubicBezTo>
                    <a:pt x="321456" y="27308"/>
                    <a:pt x="330909" y="36423"/>
                    <a:pt x="350662" y="54955"/>
                  </a:cubicBezTo>
                  <a:cubicBezTo>
                    <a:pt x="252443" y="135169"/>
                    <a:pt x="172052" y="207042"/>
                    <a:pt x="122993" y="282623"/>
                  </a:cubicBezTo>
                  <a:cubicBezTo>
                    <a:pt x="51926" y="232938"/>
                    <a:pt x="38221" y="184543"/>
                    <a:pt x="0" y="159630"/>
                  </a:cubicBezTo>
                  <a:close/>
                </a:path>
              </a:pathLst>
            </a:custGeom>
            <a:grpFill/>
            <a:ln w="26095" cap="flat">
              <a:solidFill>
                <a:schemeClr val="tx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 sd="3740493685">
                    <a:custGeom>
                      <a:avLst/>
                      <a:gdLst>
                        <a:gd name="connsiteX0" fmla="*/ 0 w 350661"/>
                        <a:gd name="connsiteY0" fmla="*/ 159630 h 282623"/>
                        <a:gd name="connsiteX1" fmla="*/ 54954 w 350661"/>
                        <a:gd name="connsiteY1" fmla="*/ 104675 h 282623"/>
                        <a:gd name="connsiteX2" fmla="*/ 122993 w 350661"/>
                        <a:gd name="connsiteY2" fmla="*/ 172714 h 282623"/>
                        <a:gd name="connsiteX3" fmla="*/ 295707 w 350661"/>
                        <a:gd name="connsiteY3" fmla="*/ 0 h 282623"/>
                        <a:gd name="connsiteX4" fmla="*/ 350662 w 350661"/>
                        <a:gd name="connsiteY4" fmla="*/ 54955 h 282623"/>
                        <a:gd name="connsiteX5" fmla="*/ 122993 w 350661"/>
                        <a:gd name="connsiteY5" fmla="*/ 282623 h 2826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50661" h="282623">
                          <a:moveTo>
                            <a:pt x="0" y="159630"/>
                          </a:moveTo>
                          <a:lnTo>
                            <a:pt x="54954" y="104675"/>
                          </a:lnTo>
                          <a:lnTo>
                            <a:pt x="122993" y="172714"/>
                          </a:lnTo>
                          <a:lnTo>
                            <a:pt x="295707" y="0"/>
                          </a:lnTo>
                          <a:lnTo>
                            <a:pt x="350662" y="54955"/>
                          </a:lnTo>
                          <a:lnTo>
                            <a:pt x="122993" y="282623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de-DE">
                <a:latin typeface="Ink Free" panose="03080402000500000000" pitchFamily="66" charset="0"/>
              </a:endParaRPr>
            </a:p>
          </p:txBody>
        </p:sp>
      </p:grpSp>
      <p:sp>
        <p:nvSpPr>
          <p:cNvPr id="34" name="Rechteck: gefaltete Ecke 33">
            <a:extLst>
              <a:ext uri="{FF2B5EF4-FFF2-40B4-BE49-F238E27FC236}">
                <a16:creationId xmlns:a16="http://schemas.microsoft.com/office/drawing/2014/main" id="{32CFD518-B2E5-4A3E-8BBF-0D83169DE026}"/>
              </a:ext>
            </a:extLst>
          </p:cNvPr>
          <p:cNvSpPr/>
          <p:nvPr/>
        </p:nvSpPr>
        <p:spPr>
          <a:xfrm>
            <a:off x="9199751" y="289862"/>
            <a:ext cx="2801931" cy="1827296"/>
          </a:xfrm>
          <a:prstGeom prst="foldedCorner">
            <a:avLst/>
          </a:prstGeom>
          <a:solidFill>
            <a:srgbClr val="F6C458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lvl="0" algn="ctr">
              <a:defRPr/>
            </a:pPr>
            <a:endParaRPr lang="de-DE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lvl="0" algn="ctr"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Teilgutschrift</a:t>
            </a:r>
          </a:p>
          <a:p>
            <a:pPr lvl="0"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einer zweifelhaften Forderung. Rest ist verloren.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2</a:t>
            </a:r>
            <a:r>
              <a:rPr kumimoji="0" lang="de-DE" sz="1400" b="0" i="0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800 BK     an 2470 ZWFO</a:t>
            </a:r>
            <a:endParaRPr kumimoji="0" lang="de-DE" sz="14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6950 ABFO</a:t>
            </a:r>
            <a:endParaRPr kumimoji="0" lang="de-DE" sz="14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4800 UST</a:t>
            </a:r>
            <a:endParaRPr kumimoji="0" lang="de-DE" sz="14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37" name="Rechteck: gefaltete Ecke 36">
            <a:extLst>
              <a:ext uri="{FF2B5EF4-FFF2-40B4-BE49-F238E27FC236}">
                <a16:creationId xmlns:a16="http://schemas.microsoft.com/office/drawing/2014/main" id="{DFB49473-8BB2-4914-B389-CFFC3225190E}"/>
              </a:ext>
            </a:extLst>
          </p:cNvPr>
          <p:cNvSpPr/>
          <p:nvPr/>
        </p:nvSpPr>
        <p:spPr>
          <a:xfrm>
            <a:off x="9245562" y="4506588"/>
            <a:ext cx="2756121" cy="1776220"/>
          </a:xfrm>
          <a:prstGeom prst="foldedCorner">
            <a:avLst/>
          </a:prstGeom>
          <a:solidFill>
            <a:srgbClr val="F6C458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400" noProof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Insolvenzquote</a:t>
            </a:r>
            <a:endParaRPr lang="de-DE" sz="1400" noProof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</a:rPr>
              <a:t>prozentualer Anteil an der noch ausstehenden Restforderung</a:t>
            </a:r>
          </a:p>
        </p:txBody>
      </p:sp>
      <p:sp>
        <p:nvSpPr>
          <p:cNvPr id="38" name="Rechteck: gefaltete Ecke 37">
            <a:extLst>
              <a:ext uri="{FF2B5EF4-FFF2-40B4-BE49-F238E27FC236}">
                <a16:creationId xmlns:a16="http://schemas.microsoft.com/office/drawing/2014/main" id="{76EEA850-206F-4C0B-9184-40DAF7B5EA03}"/>
              </a:ext>
            </a:extLst>
          </p:cNvPr>
          <p:cNvSpPr/>
          <p:nvPr/>
        </p:nvSpPr>
        <p:spPr>
          <a:xfrm>
            <a:off x="6310120" y="308063"/>
            <a:ext cx="2510118" cy="1833949"/>
          </a:xfrm>
          <a:prstGeom prst="foldedCorner">
            <a:avLst/>
          </a:prstGeom>
          <a:solidFill>
            <a:srgbClr val="F6C458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de-DE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lvl="0" algn="ctr"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Vollständiger Ausfall</a:t>
            </a:r>
          </a:p>
          <a:p>
            <a:pPr lvl="0"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einer zweifelhaften Forderung.</a:t>
            </a:r>
            <a:endParaRPr lang="de-DE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lvl="0" algn="ctr"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695</a:t>
            </a: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</a:rPr>
              <a:t>0 ABFO an 2470ZWFO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4800</a:t>
            </a:r>
            <a:r>
              <a:rPr kumimoji="0" lang="de-DE" sz="14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UST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sp>
        <p:nvSpPr>
          <p:cNvPr id="39" name="Rechteck: gefaltete Ecke 38">
            <a:extLst>
              <a:ext uri="{FF2B5EF4-FFF2-40B4-BE49-F238E27FC236}">
                <a16:creationId xmlns:a16="http://schemas.microsoft.com/office/drawing/2014/main" id="{BFC3E71B-BE19-473D-B9EA-31CB56CD85C0}"/>
              </a:ext>
            </a:extLst>
          </p:cNvPr>
          <p:cNvSpPr/>
          <p:nvPr/>
        </p:nvSpPr>
        <p:spPr>
          <a:xfrm>
            <a:off x="6404922" y="4520205"/>
            <a:ext cx="2584679" cy="1801177"/>
          </a:xfrm>
          <a:prstGeom prst="foldedCorner">
            <a:avLst/>
          </a:prstGeom>
          <a:solidFill>
            <a:srgbClr val="F6C458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Insolvenz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Zahlungsunfähigkeit</a:t>
            </a:r>
            <a:endParaRPr kumimoji="0" lang="de-DE" sz="1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sp>
        <p:nvSpPr>
          <p:cNvPr id="40" name="Rechteck: gefaltete Ecke 39">
            <a:extLst>
              <a:ext uri="{FF2B5EF4-FFF2-40B4-BE49-F238E27FC236}">
                <a16:creationId xmlns:a16="http://schemas.microsoft.com/office/drawing/2014/main" id="{EDAD4493-AFF4-4356-853D-7A442639C72E}"/>
              </a:ext>
            </a:extLst>
          </p:cNvPr>
          <p:cNvSpPr/>
          <p:nvPr/>
        </p:nvSpPr>
        <p:spPr>
          <a:xfrm>
            <a:off x="3561107" y="291903"/>
            <a:ext cx="2590083" cy="1827297"/>
          </a:xfrm>
          <a:prstGeom prst="foldedCorner">
            <a:avLst/>
          </a:prstGeom>
          <a:solidFill>
            <a:srgbClr val="F6C458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Gegen Kunden wird Insolvenzverfahren eingeleitet.</a:t>
            </a:r>
            <a:endParaRPr lang="de-DE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2470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</a:t>
            </a: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ZWFO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an 2400</a:t>
            </a:r>
            <a:r>
              <a:rPr kumimoji="0" lang="de-DE" sz="1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FO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sp>
        <p:nvSpPr>
          <p:cNvPr id="41" name="Rechteck: gefaltete Ecke 40">
            <a:extLst>
              <a:ext uri="{FF2B5EF4-FFF2-40B4-BE49-F238E27FC236}">
                <a16:creationId xmlns:a16="http://schemas.microsoft.com/office/drawing/2014/main" id="{BE036915-D4B9-431B-B27F-59FC6471615E}"/>
              </a:ext>
            </a:extLst>
          </p:cNvPr>
          <p:cNvSpPr/>
          <p:nvPr/>
        </p:nvSpPr>
        <p:spPr>
          <a:xfrm>
            <a:off x="3587934" y="4506588"/>
            <a:ext cx="2606837" cy="1827297"/>
          </a:xfrm>
          <a:prstGeom prst="foldedCorner">
            <a:avLst/>
          </a:prstGeom>
          <a:solidFill>
            <a:srgbClr val="F6C458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</a:t>
            </a:r>
          </a:p>
          <a:p>
            <a:pPr lvl="0"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Erstmalige Bewertung der FO.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6950 ABFO an 3680 PWB</a:t>
            </a:r>
            <a:endParaRPr kumimoji="0" lang="de-DE" sz="14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sp>
        <p:nvSpPr>
          <p:cNvPr id="44" name="Rechteck: gefaltete Ecke 43">
            <a:extLst>
              <a:ext uri="{FF2B5EF4-FFF2-40B4-BE49-F238E27FC236}">
                <a16:creationId xmlns:a16="http://schemas.microsoft.com/office/drawing/2014/main" id="{4C85339B-E4F4-4273-9273-62D19CFBBE23}"/>
              </a:ext>
            </a:extLst>
          </p:cNvPr>
          <p:cNvSpPr/>
          <p:nvPr/>
        </p:nvSpPr>
        <p:spPr>
          <a:xfrm>
            <a:off x="9245562" y="2451027"/>
            <a:ext cx="2756120" cy="1670952"/>
          </a:xfrm>
          <a:prstGeom prst="foldedCorner">
            <a:avLst/>
          </a:prstGeom>
          <a:solidFill>
            <a:srgbClr val="F6C458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 </a:t>
            </a:r>
          </a:p>
          <a:p>
            <a:pPr lvl="0"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Erstmalige Bewertung der ZWFO.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</a:rPr>
              <a:t>6950 ABFO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 an 3670 EWB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sp>
        <p:nvSpPr>
          <p:cNvPr id="45" name="Rechteck: gefaltete Ecke 44">
            <a:extLst>
              <a:ext uri="{FF2B5EF4-FFF2-40B4-BE49-F238E27FC236}">
                <a16:creationId xmlns:a16="http://schemas.microsoft.com/office/drawing/2014/main" id="{376AC6FF-1996-48A8-BD18-CAB775CDEF3B}"/>
              </a:ext>
            </a:extLst>
          </p:cNvPr>
          <p:cNvSpPr/>
          <p:nvPr/>
        </p:nvSpPr>
        <p:spPr>
          <a:xfrm>
            <a:off x="3546671" y="2507357"/>
            <a:ext cx="2590083" cy="1700904"/>
          </a:xfrm>
          <a:prstGeom prst="foldedCorner">
            <a:avLst/>
          </a:prstGeom>
          <a:solidFill>
            <a:srgbClr val="F6C458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lvl="0" algn="ctr">
              <a:defRPr/>
            </a:pPr>
            <a:endParaRPr lang="de-DE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Zahlung einer abgeschriebenen Forderung per Überweisung.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</a:rPr>
              <a:t>2800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BK   an 5495 EFO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</a:rPr>
              <a:t>                         4800 UST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  <a:ea typeface="+mn-ea"/>
              <a:cs typeface="+mn-cs"/>
            </a:endParaRPr>
          </a:p>
        </p:txBody>
      </p:sp>
      <p:sp>
        <p:nvSpPr>
          <p:cNvPr id="46" name="Rechteck: gefaltete Ecke 45">
            <a:extLst>
              <a:ext uri="{FF2B5EF4-FFF2-40B4-BE49-F238E27FC236}">
                <a16:creationId xmlns:a16="http://schemas.microsoft.com/office/drawing/2014/main" id="{15577EDA-52EF-4F92-BDDA-46E06115A9C7}"/>
              </a:ext>
            </a:extLst>
          </p:cNvPr>
          <p:cNvSpPr/>
          <p:nvPr/>
        </p:nvSpPr>
        <p:spPr>
          <a:xfrm>
            <a:off x="6310120" y="2519890"/>
            <a:ext cx="2510118" cy="1688371"/>
          </a:xfrm>
          <a:prstGeom prst="foldedCorner">
            <a:avLst/>
          </a:prstGeom>
          <a:solidFill>
            <a:srgbClr val="F6C458"/>
          </a:solidFill>
          <a:ln>
            <a:noFill/>
          </a:ln>
          <a:effectLst>
            <a:outerShdw blurRad="177800" dist="38100" dir="2700000" sx="108000" sy="108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Unerwarteter Totalausfall</a:t>
            </a:r>
          </a:p>
          <a:p>
            <a:pPr algn="ctr"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SemiBold" panose="00000700000000000000" pitchFamily="2" charset="0"/>
              </a:rPr>
              <a:t>einer Forderung.</a:t>
            </a:r>
            <a:endParaRPr lang="de-DE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SemiBold" panose="00000700000000000000" pitchFamily="2" charset="0"/>
            </a:endParaRPr>
          </a:p>
          <a:p>
            <a:pPr lvl="0" algn="ctr"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695</a:t>
            </a:r>
            <a:r>
              <a:rPr lang="de-DE" sz="1400" noProof="0" dirty="0">
                <a:solidFill>
                  <a:schemeClr val="tx1"/>
                </a:solidFill>
                <a:latin typeface="Montserrat Light" panose="00000400000000000000" pitchFamily="2" charset="0"/>
              </a:rPr>
              <a:t>0 ABFO an 2400 FO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>
                <a:solidFill>
                  <a:schemeClr val="tx1"/>
                </a:solidFill>
                <a:latin typeface="Montserrat Light" panose="00000400000000000000" pitchFamily="2" charset="0"/>
              </a:rPr>
              <a:t>   4800</a:t>
            </a:r>
            <a:r>
              <a:rPr kumimoji="0" lang="de-DE" sz="14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 Light" panose="00000400000000000000" pitchFamily="2" charset="0"/>
              </a:rPr>
              <a:t> UST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Light" panose="00000400000000000000" pitchFamily="2" charset="0"/>
            </a:endParaRPr>
          </a:p>
        </p:txBody>
      </p:sp>
      <p:grpSp>
        <p:nvGrpSpPr>
          <p:cNvPr id="56" name="Group 20">
            <a:extLst>
              <a:ext uri="{FF2B5EF4-FFF2-40B4-BE49-F238E27FC236}">
                <a16:creationId xmlns:a16="http://schemas.microsoft.com/office/drawing/2014/main" id="{CF0132A3-E3B7-4A1A-81A6-377F8BE47D5C}"/>
              </a:ext>
            </a:extLst>
          </p:cNvPr>
          <p:cNvGrpSpPr/>
          <p:nvPr/>
        </p:nvGrpSpPr>
        <p:grpSpPr>
          <a:xfrm>
            <a:off x="4888198" y="151037"/>
            <a:ext cx="158792" cy="270315"/>
            <a:chOff x="3976915" y="1402541"/>
            <a:chExt cx="421209" cy="782522"/>
          </a:xfrm>
          <a:solidFill>
            <a:srgbClr val="F6C45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7" name="Rectangle 13">
              <a:extLst>
                <a:ext uri="{FF2B5EF4-FFF2-40B4-BE49-F238E27FC236}">
                  <a16:creationId xmlns:a16="http://schemas.microsoft.com/office/drawing/2014/main" id="{BF3F0C7D-1026-49C5-AF64-EDF2568C7D99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58" name="Oval 9">
              <a:extLst>
                <a:ext uri="{FF2B5EF4-FFF2-40B4-BE49-F238E27FC236}">
                  <a16:creationId xmlns:a16="http://schemas.microsoft.com/office/drawing/2014/main" id="{0E046AFB-3B2C-410B-9EB0-70E772FA084E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59" name="Trapezoid 10">
              <a:extLst>
                <a:ext uri="{FF2B5EF4-FFF2-40B4-BE49-F238E27FC236}">
                  <a16:creationId xmlns:a16="http://schemas.microsoft.com/office/drawing/2014/main" id="{2F615E44-8BF7-4D5A-ADD6-A5D46E08C669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60" name="Oval 18">
              <a:extLst>
                <a:ext uri="{FF2B5EF4-FFF2-40B4-BE49-F238E27FC236}">
                  <a16:creationId xmlns:a16="http://schemas.microsoft.com/office/drawing/2014/main" id="{6C76780F-655B-4556-A0D9-8F9D06AF2B6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oup 20">
            <a:extLst>
              <a:ext uri="{FF2B5EF4-FFF2-40B4-BE49-F238E27FC236}">
                <a16:creationId xmlns:a16="http://schemas.microsoft.com/office/drawing/2014/main" id="{B2FCCC73-0E40-44B0-AFAF-F16B1241F43B}"/>
              </a:ext>
            </a:extLst>
          </p:cNvPr>
          <p:cNvGrpSpPr/>
          <p:nvPr/>
        </p:nvGrpSpPr>
        <p:grpSpPr>
          <a:xfrm>
            <a:off x="10692431" y="4479277"/>
            <a:ext cx="158792" cy="270315"/>
            <a:chOff x="3976915" y="1402541"/>
            <a:chExt cx="421209" cy="782522"/>
          </a:xfrm>
          <a:solidFill>
            <a:srgbClr val="F6C45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7" name="Rectangle 13">
              <a:extLst>
                <a:ext uri="{FF2B5EF4-FFF2-40B4-BE49-F238E27FC236}">
                  <a16:creationId xmlns:a16="http://schemas.microsoft.com/office/drawing/2014/main" id="{3CB4FA59-3F2F-488E-933F-3273FCAD668B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68" name="Oval 9">
              <a:extLst>
                <a:ext uri="{FF2B5EF4-FFF2-40B4-BE49-F238E27FC236}">
                  <a16:creationId xmlns:a16="http://schemas.microsoft.com/office/drawing/2014/main" id="{D8A63711-04D0-4983-AE4D-686287074132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69" name="Trapezoid 10">
              <a:extLst>
                <a:ext uri="{FF2B5EF4-FFF2-40B4-BE49-F238E27FC236}">
                  <a16:creationId xmlns:a16="http://schemas.microsoft.com/office/drawing/2014/main" id="{56D67DC0-C2FC-49D6-A50B-EED7EAF13967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70" name="Oval 18">
              <a:extLst>
                <a:ext uri="{FF2B5EF4-FFF2-40B4-BE49-F238E27FC236}">
                  <a16:creationId xmlns:a16="http://schemas.microsoft.com/office/drawing/2014/main" id="{93E65E36-2423-455B-94E3-6117F308D20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 20">
            <a:extLst>
              <a:ext uri="{FF2B5EF4-FFF2-40B4-BE49-F238E27FC236}">
                <a16:creationId xmlns:a16="http://schemas.microsoft.com/office/drawing/2014/main" id="{C7C001FD-9606-4F30-B0DF-7DDD75C8A11E}"/>
              </a:ext>
            </a:extLst>
          </p:cNvPr>
          <p:cNvGrpSpPr/>
          <p:nvPr/>
        </p:nvGrpSpPr>
        <p:grpSpPr>
          <a:xfrm>
            <a:off x="7519499" y="214050"/>
            <a:ext cx="158792" cy="270315"/>
            <a:chOff x="3976915" y="1402541"/>
            <a:chExt cx="421209" cy="782522"/>
          </a:xfrm>
          <a:solidFill>
            <a:srgbClr val="F6C45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2" name="Rectangle 13">
              <a:extLst>
                <a:ext uri="{FF2B5EF4-FFF2-40B4-BE49-F238E27FC236}">
                  <a16:creationId xmlns:a16="http://schemas.microsoft.com/office/drawing/2014/main" id="{1C9C5E69-AA2B-4459-AED9-DA9889F5354B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73" name="Oval 9">
              <a:extLst>
                <a:ext uri="{FF2B5EF4-FFF2-40B4-BE49-F238E27FC236}">
                  <a16:creationId xmlns:a16="http://schemas.microsoft.com/office/drawing/2014/main" id="{4982E408-0567-4BFF-AB2D-0ED3DFE46EF5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74" name="Trapezoid 10">
              <a:extLst>
                <a:ext uri="{FF2B5EF4-FFF2-40B4-BE49-F238E27FC236}">
                  <a16:creationId xmlns:a16="http://schemas.microsoft.com/office/drawing/2014/main" id="{D798C373-7839-4666-9CB0-7171D8F58512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75" name="Oval 18">
              <a:extLst>
                <a:ext uri="{FF2B5EF4-FFF2-40B4-BE49-F238E27FC236}">
                  <a16:creationId xmlns:a16="http://schemas.microsoft.com/office/drawing/2014/main" id="{B61FDD6E-DBFA-49D4-923E-0BFB084DB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20">
            <a:extLst>
              <a:ext uri="{FF2B5EF4-FFF2-40B4-BE49-F238E27FC236}">
                <a16:creationId xmlns:a16="http://schemas.microsoft.com/office/drawing/2014/main" id="{15DC4564-2816-4E22-8047-5C4171CD055F}"/>
              </a:ext>
            </a:extLst>
          </p:cNvPr>
          <p:cNvGrpSpPr/>
          <p:nvPr/>
        </p:nvGrpSpPr>
        <p:grpSpPr>
          <a:xfrm>
            <a:off x="10614704" y="147375"/>
            <a:ext cx="158792" cy="270315"/>
            <a:chOff x="3976915" y="1402541"/>
            <a:chExt cx="421209" cy="782522"/>
          </a:xfrm>
          <a:solidFill>
            <a:srgbClr val="F6C45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7" name="Rectangle 13">
              <a:extLst>
                <a:ext uri="{FF2B5EF4-FFF2-40B4-BE49-F238E27FC236}">
                  <a16:creationId xmlns:a16="http://schemas.microsoft.com/office/drawing/2014/main" id="{751CD314-14E3-4789-9B6C-09780F918809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78" name="Oval 9">
              <a:extLst>
                <a:ext uri="{FF2B5EF4-FFF2-40B4-BE49-F238E27FC236}">
                  <a16:creationId xmlns:a16="http://schemas.microsoft.com/office/drawing/2014/main" id="{459F377A-706F-41C2-83AB-8E5B393C27CD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79" name="Trapezoid 10">
              <a:extLst>
                <a:ext uri="{FF2B5EF4-FFF2-40B4-BE49-F238E27FC236}">
                  <a16:creationId xmlns:a16="http://schemas.microsoft.com/office/drawing/2014/main" id="{B0CD1EE5-757C-48F3-A023-6692B5362612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80" name="Oval 18">
              <a:extLst>
                <a:ext uri="{FF2B5EF4-FFF2-40B4-BE49-F238E27FC236}">
                  <a16:creationId xmlns:a16="http://schemas.microsoft.com/office/drawing/2014/main" id="{88DABF43-252E-406A-A8CE-C54D1493A993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 20">
            <a:extLst>
              <a:ext uri="{FF2B5EF4-FFF2-40B4-BE49-F238E27FC236}">
                <a16:creationId xmlns:a16="http://schemas.microsoft.com/office/drawing/2014/main" id="{A7256855-308B-4910-9034-E7374AED4A2A}"/>
              </a:ext>
            </a:extLst>
          </p:cNvPr>
          <p:cNvGrpSpPr/>
          <p:nvPr/>
        </p:nvGrpSpPr>
        <p:grpSpPr>
          <a:xfrm>
            <a:off x="4890985" y="2348394"/>
            <a:ext cx="158792" cy="270315"/>
            <a:chOff x="3976915" y="1402541"/>
            <a:chExt cx="421209" cy="782522"/>
          </a:xfrm>
          <a:solidFill>
            <a:srgbClr val="F6C45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2" name="Rectangle 13">
              <a:extLst>
                <a:ext uri="{FF2B5EF4-FFF2-40B4-BE49-F238E27FC236}">
                  <a16:creationId xmlns:a16="http://schemas.microsoft.com/office/drawing/2014/main" id="{BAF39786-4F8F-4F28-AA1F-99D38D664BA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83" name="Oval 9">
              <a:extLst>
                <a:ext uri="{FF2B5EF4-FFF2-40B4-BE49-F238E27FC236}">
                  <a16:creationId xmlns:a16="http://schemas.microsoft.com/office/drawing/2014/main" id="{EF670B1D-359C-47CC-A917-B2F6D25DE2F9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84" name="Trapezoid 10">
              <a:extLst>
                <a:ext uri="{FF2B5EF4-FFF2-40B4-BE49-F238E27FC236}">
                  <a16:creationId xmlns:a16="http://schemas.microsoft.com/office/drawing/2014/main" id="{580EFDE0-9C7C-4B4C-A4F2-FE8F04C30637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85" name="Oval 18">
              <a:extLst>
                <a:ext uri="{FF2B5EF4-FFF2-40B4-BE49-F238E27FC236}">
                  <a16:creationId xmlns:a16="http://schemas.microsoft.com/office/drawing/2014/main" id="{E1C3C92A-2B03-4102-B90C-829B9B7E1AB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oup 20">
            <a:extLst>
              <a:ext uri="{FF2B5EF4-FFF2-40B4-BE49-F238E27FC236}">
                <a16:creationId xmlns:a16="http://schemas.microsoft.com/office/drawing/2014/main" id="{AF1E1C32-6314-4575-80D7-89F6AD0F749D}"/>
              </a:ext>
            </a:extLst>
          </p:cNvPr>
          <p:cNvGrpSpPr/>
          <p:nvPr/>
        </p:nvGrpSpPr>
        <p:grpSpPr>
          <a:xfrm>
            <a:off x="7565179" y="2387560"/>
            <a:ext cx="158792" cy="270315"/>
            <a:chOff x="3976915" y="1402541"/>
            <a:chExt cx="421209" cy="782522"/>
          </a:xfrm>
          <a:solidFill>
            <a:srgbClr val="F6C45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7" name="Rectangle 13">
              <a:extLst>
                <a:ext uri="{FF2B5EF4-FFF2-40B4-BE49-F238E27FC236}">
                  <a16:creationId xmlns:a16="http://schemas.microsoft.com/office/drawing/2014/main" id="{C155F972-EE99-437E-A76F-5355006EFA91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88" name="Oval 9">
              <a:extLst>
                <a:ext uri="{FF2B5EF4-FFF2-40B4-BE49-F238E27FC236}">
                  <a16:creationId xmlns:a16="http://schemas.microsoft.com/office/drawing/2014/main" id="{27FF77B7-4CDF-4487-974A-275E2D29C598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89" name="Trapezoid 10">
              <a:extLst>
                <a:ext uri="{FF2B5EF4-FFF2-40B4-BE49-F238E27FC236}">
                  <a16:creationId xmlns:a16="http://schemas.microsoft.com/office/drawing/2014/main" id="{1413FD21-18C0-4D71-946E-7BA23A9F7531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90" name="Oval 18">
              <a:extLst>
                <a:ext uri="{FF2B5EF4-FFF2-40B4-BE49-F238E27FC236}">
                  <a16:creationId xmlns:a16="http://schemas.microsoft.com/office/drawing/2014/main" id="{C8587B69-0F67-4FD6-BB60-D8F92B1F6BD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oup 20">
            <a:extLst>
              <a:ext uri="{FF2B5EF4-FFF2-40B4-BE49-F238E27FC236}">
                <a16:creationId xmlns:a16="http://schemas.microsoft.com/office/drawing/2014/main" id="{071BED47-DE55-4810-B2FC-981B81884231}"/>
              </a:ext>
            </a:extLst>
          </p:cNvPr>
          <p:cNvGrpSpPr/>
          <p:nvPr/>
        </p:nvGrpSpPr>
        <p:grpSpPr>
          <a:xfrm>
            <a:off x="10745759" y="2356932"/>
            <a:ext cx="158792" cy="270315"/>
            <a:chOff x="3976915" y="1402541"/>
            <a:chExt cx="421209" cy="782522"/>
          </a:xfrm>
          <a:solidFill>
            <a:srgbClr val="F6C45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13">
              <a:extLst>
                <a:ext uri="{FF2B5EF4-FFF2-40B4-BE49-F238E27FC236}">
                  <a16:creationId xmlns:a16="http://schemas.microsoft.com/office/drawing/2014/main" id="{39900208-21CE-48E5-88DA-79B9CF1D492C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93" name="Oval 9">
              <a:extLst>
                <a:ext uri="{FF2B5EF4-FFF2-40B4-BE49-F238E27FC236}">
                  <a16:creationId xmlns:a16="http://schemas.microsoft.com/office/drawing/2014/main" id="{F464D57A-2F21-4D85-B939-BDD81E94D8B5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E688A044-F472-4FB0-BF7D-2891D0EA281D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95" name="Oval 18">
              <a:extLst>
                <a:ext uri="{FF2B5EF4-FFF2-40B4-BE49-F238E27FC236}">
                  <a16:creationId xmlns:a16="http://schemas.microsoft.com/office/drawing/2014/main" id="{256ED31D-3C32-4EC5-A1E8-A6F4CAE13B56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96" name="Group 20">
            <a:extLst>
              <a:ext uri="{FF2B5EF4-FFF2-40B4-BE49-F238E27FC236}">
                <a16:creationId xmlns:a16="http://schemas.microsoft.com/office/drawing/2014/main" id="{BBF8F4A2-4F4B-4F51-AD86-462B010995A7}"/>
              </a:ext>
            </a:extLst>
          </p:cNvPr>
          <p:cNvGrpSpPr/>
          <p:nvPr/>
        </p:nvGrpSpPr>
        <p:grpSpPr>
          <a:xfrm>
            <a:off x="7643597" y="4528203"/>
            <a:ext cx="158792" cy="270315"/>
            <a:chOff x="3976915" y="1402541"/>
            <a:chExt cx="421209" cy="782522"/>
          </a:xfrm>
          <a:solidFill>
            <a:srgbClr val="F6C45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7" name="Rectangle 13">
              <a:extLst>
                <a:ext uri="{FF2B5EF4-FFF2-40B4-BE49-F238E27FC236}">
                  <a16:creationId xmlns:a16="http://schemas.microsoft.com/office/drawing/2014/main" id="{9DADCBF0-4231-43A9-9031-8141C3D121BE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98" name="Oval 9">
              <a:extLst>
                <a:ext uri="{FF2B5EF4-FFF2-40B4-BE49-F238E27FC236}">
                  <a16:creationId xmlns:a16="http://schemas.microsoft.com/office/drawing/2014/main" id="{71B1D912-6F81-404A-B4BF-F9D936E6881F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99" name="Trapezoid 10">
              <a:extLst>
                <a:ext uri="{FF2B5EF4-FFF2-40B4-BE49-F238E27FC236}">
                  <a16:creationId xmlns:a16="http://schemas.microsoft.com/office/drawing/2014/main" id="{6800C234-AC09-4518-A58B-584EAF9A22C8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00" name="Oval 18">
              <a:extLst>
                <a:ext uri="{FF2B5EF4-FFF2-40B4-BE49-F238E27FC236}">
                  <a16:creationId xmlns:a16="http://schemas.microsoft.com/office/drawing/2014/main" id="{8EB2A2EE-6480-40AB-8307-85B07AF7BAD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Group 20">
            <a:extLst>
              <a:ext uri="{FF2B5EF4-FFF2-40B4-BE49-F238E27FC236}">
                <a16:creationId xmlns:a16="http://schemas.microsoft.com/office/drawing/2014/main" id="{7E71DF8C-721D-45F7-AAF5-F485AF45B6C5}"/>
              </a:ext>
            </a:extLst>
          </p:cNvPr>
          <p:cNvGrpSpPr/>
          <p:nvPr/>
        </p:nvGrpSpPr>
        <p:grpSpPr>
          <a:xfrm>
            <a:off x="4878235" y="4514745"/>
            <a:ext cx="158792" cy="270315"/>
            <a:chOff x="3976915" y="1402541"/>
            <a:chExt cx="421209" cy="782522"/>
          </a:xfrm>
          <a:solidFill>
            <a:srgbClr val="F6C458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2" name="Rectangle 13">
              <a:extLst>
                <a:ext uri="{FF2B5EF4-FFF2-40B4-BE49-F238E27FC236}">
                  <a16:creationId xmlns:a16="http://schemas.microsoft.com/office/drawing/2014/main" id="{C538632B-CEAF-41AE-876C-EC2BB6666D5F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03" name="Oval 9">
              <a:extLst>
                <a:ext uri="{FF2B5EF4-FFF2-40B4-BE49-F238E27FC236}">
                  <a16:creationId xmlns:a16="http://schemas.microsoft.com/office/drawing/2014/main" id="{E0AD52D7-5ED5-48AF-8D74-AC70FAC6D580}"/>
                </a:ext>
              </a:extLst>
            </p:cNvPr>
            <p:cNvSpPr/>
            <p:nvPr/>
          </p:nvSpPr>
          <p:spPr>
            <a:xfrm>
              <a:off x="3976915" y="1546638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04" name="Trapezoid 10">
              <a:extLst>
                <a:ext uri="{FF2B5EF4-FFF2-40B4-BE49-F238E27FC236}">
                  <a16:creationId xmlns:a16="http://schemas.microsoft.com/office/drawing/2014/main" id="{FD7756A3-8A21-417B-B7E7-FE493626D924}"/>
                </a:ext>
              </a:extLst>
            </p:cNvPr>
            <p:cNvSpPr/>
            <p:nvPr/>
          </p:nvSpPr>
          <p:spPr>
            <a:xfrm rot="1060331">
              <a:off x="4130545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05" name="Oval 18">
              <a:extLst>
                <a:ext uri="{FF2B5EF4-FFF2-40B4-BE49-F238E27FC236}">
                  <a16:creationId xmlns:a16="http://schemas.microsoft.com/office/drawing/2014/main" id="{81C5F192-A2E2-4248-B647-C64C4EB4118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75433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edab3bdb-26f7-45d5-bfee-c91a5d8d91e0" xsi:nil="true"/>
    <LMS_Mappings xmlns="edab3bdb-26f7-45d5-bfee-c91a5d8d91e0" xsi:nil="true"/>
    <NotebookType xmlns="edab3bdb-26f7-45d5-bfee-c91a5d8d91e0" xsi:nil="true"/>
    <Student_Groups xmlns="edab3bdb-26f7-45d5-bfee-c91a5d8d91e0">
      <UserInfo>
        <DisplayName/>
        <AccountId xsi:nil="true"/>
        <AccountType/>
      </UserInfo>
    </Student_Groups>
    <DefaultSectionNames xmlns="edab3bdb-26f7-45d5-bfee-c91a5d8d91e0" xsi:nil="true"/>
    <Math_Settings xmlns="edab3bdb-26f7-45d5-bfee-c91a5d8d91e0" xsi:nil="true"/>
    <Owner xmlns="edab3bdb-26f7-45d5-bfee-c91a5d8d91e0">
      <UserInfo>
        <DisplayName/>
        <AccountId xsi:nil="true"/>
        <AccountType/>
      </UserInfo>
    </Owner>
    <Students xmlns="edab3bdb-26f7-45d5-bfee-c91a5d8d91e0">
      <UserInfo>
        <DisplayName/>
        <AccountId xsi:nil="true"/>
        <AccountType/>
      </UserInfo>
    </Students>
    <Invited_Teachers xmlns="edab3bdb-26f7-45d5-bfee-c91a5d8d91e0" xsi:nil="true"/>
    <Invited_Students xmlns="edab3bdb-26f7-45d5-bfee-c91a5d8d91e0" xsi:nil="true"/>
    <IsNotebookLocked xmlns="edab3bdb-26f7-45d5-bfee-c91a5d8d91e0" xsi:nil="true"/>
    <Is_Collaboration_Space_Locked xmlns="edab3bdb-26f7-45d5-bfee-c91a5d8d91e0" xsi:nil="true"/>
    <Templates xmlns="edab3bdb-26f7-45d5-bfee-c91a5d8d91e0" xsi:nil="true"/>
    <Has_Teacher_Only_SectionGroup xmlns="edab3bdb-26f7-45d5-bfee-c91a5d8d91e0" xsi:nil="true"/>
    <FolderType xmlns="edab3bdb-26f7-45d5-bfee-c91a5d8d91e0" xsi:nil="true"/>
    <TeamsChannelId xmlns="edab3bdb-26f7-45d5-bfee-c91a5d8d91e0" xsi:nil="true"/>
    <Teachers xmlns="edab3bdb-26f7-45d5-bfee-c91a5d8d91e0">
      <UserInfo>
        <DisplayName/>
        <AccountId xsi:nil="true"/>
        <AccountType/>
      </UserInfo>
    </Teachers>
    <Self_Registration_Enabled xmlns="edab3bdb-26f7-45d5-bfee-c91a5d8d91e0" xsi:nil="true"/>
    <CultureName xmlns="edab3bdb-26f7-45d5-bfee-c91a5d8d91e0" xsi:nil="true"/>
    <Distribution_Groups xmlns="edab3bdb-26f7-45d5-bfee-c91a5d8d91e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B8BC0C9A764A469A780E9027B6C3F7" ma:contentTypeVersion="31" ma:contentTypeDescription="Ein neues Dokument erstellen." ma:contentTypeScope="" ma:versionID="413503ec45db90d33594f56c4e3e56b3">
  <xsd:schema xmlns:xsd="http://www.w3.org/2001/XMLSchema" xmlns:xs="http://www.w3.org/2001/XMLSchema" xmlns:p="http://schemas.microsoft.com/office/2006/metadata/properties" xmlns:ns3="edab3bdb-26f7-45d5-bfee-c91a5d8d91e0" xmlns:ns4="fe56bf0f-8be7-462a-9571-144dad3e9d4d" targetNamespace="http://schemas.microsoft.com/office/2006/metadata/properties" ma:root="true" ma:fieldsID="948668a12c7ee2f9c4ba2153e67f0fa3" ns3:_="" ns4:_="">
    <xsd:import namespace="edab3bdb-26f7-45d5-bfee-c91a5d8d91e0"/>
    <xsd:import namespace="fe56bf0f-8be7-462a-9571-144dad3e9d4d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ab3bdb-26f7-45d5-bfee-c91a5d8d91e0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56bf0f-8be7-462a-9571-144dad3e9d4d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DD04E5-C64A-42A4-BBB2-2507C78CDE1B}">
  <ds:schemaRefs>
    <ds:schemaRef ds:uri="http://purl.org/dc/terms/"/>
    <ds:schemaRef ds:uri="http://purl.org/dc/elements/1.1/"/>
    <ds:schemaRef ds:uri="edab3bdb-26f7-45d5-bfee-c91a5d8d91e0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fe56bf0f-8be7-462a-9571-144dad3e9d4d"/>
  </ds:schemaRefs>
</ds:datastoreItem>
</file>

<file path=customXml/itemProps2.xml><?xml version="1.0" encoding="utf-8"?>
<ds:datastoreItem xmlns:ds="http://schemas.openxmlformats.org/officeDocument/2006/customXml" ds:itemID="{7E5E7D93-B353-4C94-8BE7-EC9BDA3229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5B88A5-FD99-40D4-97A4-649BFA936E41}">
  <ds:schemaRefs>
    <ds:schemaRef ds:uri="edab3bdb-26f7-45d5-bfee-c91a5d8d91e0"/>
    <ds:schemaRef ds:uri="fe56bf0f-8be7-462a-9571-144dad3e9d4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881</Words>
  <Application>Microsoft Office PowerPoint</Application>
  <PresentationFormat>Breitbild</PresentationFormat>
  <Paragraphs>422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Ink Free</vt:lpstr>
      <vt:lpstr>Montserrat Light</vt:lpstr>
      <vt:lpstr>Montserrat SemiBold</vt:lpstr>
      <vt:lpstr>Tw Cen MT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Administrator Tobias Krah</dc:creator>
  <cp:lastModifiedBy>Lehrkraft Tobias Krah (Admin)</cp:lastModifiedBy>
  <cp:revision>4</cp:revision>
  <dcterms:created xsi:type="dcterms:W3CDTF">2021-10-23T11:56:47Z</dcterms:created>
  <dcterms:modified xsi:type="dcterms:W3CDTF">2023-06-26T18:03:23Z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0x01010014B8BC0C9A764A469A780E9027B6C3F7</vt:lpwstr>
  </property>
</Properties>
</file>