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6" r:id="rId5"/>
    <p:sldId id="25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D8"/>
    <a:srgbClr val="66FF33"/>
    <a:srgbClr val="00FF00"/>
    <a:srgbClr val="66FF66"/>
    <a:srgbClr val="66FF99"/>
    <a:srgbClr val="D7D7D7"/>
    <a:srgbClr val="D9D9D9"/>
    <a:srgbClr val="3366CC"/>
    <a:srgbClr val="0066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51B29F-D04C-2000-A045-60B29CC595F0}" v="1" dt="2021-03-08T17:39:42.323"/>
    <p1510:client id="{B8BE6BFB-D5D3-4F76-8F64-BA061DC49ED3}" v="147" dt="2021-03-06T18:29:17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stbenutzer" userId="S::urn:spo:anon#b4214f09cba7073f51fb3c1dabec13449adaddb29569ba3cc2c09ec24a2d2b02::" providerId="AD" clId="Web-{8D51B29F-D04C-2000-A045-60B29CC595F0}"/>
    <pc:docChg chg="modSld">
      <pc:chgData name="Gastbenutzer" userId="S::urn:spo:anon#b4214f09cba7073f51fb3c1dabec13449adaddb29569ba3cc2c09ec24a2d2b02::" providerId="AD" clId="Web-{8D51B29F-D04C-2000-A045-60B29CC595F0}" dt="2021-03-08T17:39:42.323" v="0" actId="1076"/>
      <pc:docMkLst>
        <pc:docMk/>
      </pc:docMkLst>
      <pc:sldChg chg="modSp">
        <pc:chgData name="Gastbenutzer" userId="S::urn:spo:anon#b4214f09cba7073f51fb3c1dabec13449adaddb29569ba3cc2c09ec24a2d2b02::" providerId="AD" clId="Web-{8D51B29F-D04C-2000-A045-60B29CC595F0}" dt="2021-03-08T17:39:42.323" v="0" actId="1076"/>
        <pc:sldMkLst>
          <pc:docMk/>
          <pc:sldMk cId="2051623075" sldId="256"/>
        </pc:sldMkLst>
        <pc:spChg chg="mod">
          <ac:chgData name="Gastbenutzer" userId="S::urn:spo:anon#b4214f09cba7073f51fb3c1dabec13449adaddb29569ba3cc2c09ec24a2d2b02::" providerId="AD" clId="Web-{8D51B29F-D04C-2000-A045-60B29CC595F0}" dt="2021-03-08T17:39:42.323" v="0" actId="1076"/>
          <ac:spMkLst>
            <pc:docMk/>
            <pc:sldMk cId="2051623075" sldId="256"/>
            <ac:spMk id="65" creationId="{6EEB4955-0A58-4E59-BAA7-22858665EE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09383-9DAC-4734-8964-D830FB32A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06DB398-EBD2-48C0-A330-906CAA8F8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8048DE-6828-4022-96DF-A6817733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E99AFA-F10D-4A1A-B5A9-4BB6239B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0014C7-2AAC-4734-BFA0-F2279846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1599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04710-1D29-41E4-A58A-0A2C3AFC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38E1AA-CEE4-44DE-B4A8-E27E87180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044107-2776-49F3-AFF1-88BE22591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CD5B23-D848-4F2E-BBBB-04CEF72E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164DC4-DEE1-4094-A547-AE59B541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1479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6BAF05-39E3-4AF1-885A-D492E7D84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D39F9D-0444-4AD7-A0D2-0753C4CD8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15D5AC-2C65-4B60-B446-2DB02BD2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5DF959-6466-4962-8777-0D7D3A94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910BB1-91BF-42AE-8200-C1E2D6A7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5145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786CF-033B-410F-98D2-06A2042CC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7419A2-41DA-4127-BF35-43ED74A3E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3D18CA-8351-4542-ADB6-E1EB4B76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95016A-0F94-4F12-B533-3DA4F530E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FED64D-A27A-4F3F-8C68-24347C21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3270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199A7-016E-4ACA-8AD8-FA6A79F9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EEE27F-55F3-4899-A29A-3B0365847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D4E4A0-14E1-401A-9DA8-9DC1C781C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DDC717-2D4A-4E68-B9CF-F7A03588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777712-173D-452E-9898-AF7A9FCC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1041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2C349-80FC-44D6-85D3-4F1078201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D571F7-E037-4017-8285-EF7944D3A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A9546C-109A-477A-8408-120D9369B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EAE0A3-7480-4E7A-BC6C-BE6BE57B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40458A-F7D3-46A4-B546-09B950D57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044B4A-3A66-47AF-81C8-2F862EC3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170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59BCE-524E-43B1-832E-E1F2B0F5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CE83CD-70AE-4D05-A4F2-B72381021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09B07E-BC43-4271-A2F7-DA769E018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DDA23F6-094C-449C-8C70-E683C7E40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9CC03E6-C583-4A9B-88E4-6D3895002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E873775-C9EE-4FAA-9652-86F8144D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960383A-5CD0-4CBB-8AA5-1897DB37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424E29E-3C46-46F9-8F12-7B3DA407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5101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123D2-18CE-4E86-B7C9-124AC213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A7F3FBA-AE8C-48CA-8207-F583D374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3FBCDC-C96C-43DF-B8C6-FECCC257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084B92-2826-4CDA-9795-7193E2E5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3109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F39DAD-BD0E-4B17-B262-038CA3F3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659B6E-78DC-4ADA-9947-FC917D82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758BF6-27BA-4CB9-BCEE-BA93A1F9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7869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D49E5-FE2C-418C-ACE3-5B630989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13BF6C-5B1E-4224-A9E6-57E53AA8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E15A89-C821-42DF-9665-2C82A1596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AF4585-3AD4-449F-8B01-C28CB2E3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06A0F5-50E8-4D1F-94EE-EBB6FB76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386BDF-D685-4DB5-8A67-C202910D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9945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EAA63-222D-45E1-8EE0-F534C98B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07AAF6D-A9A4-4095-927D-EFFE15692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6E36B0-8F9C-45F1-8EEB-A6682E440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326EA9-A0DC-4818-BF98-8BA09349A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247C31-830E-4515-8E1C-BFE357F2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4C0520-3CD0-4066-AF0D-27FAA5B8D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9045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23719B9-F6E6-4E8C-A8D2-115476FB6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EA0C59-0C24-4EC1-8751-71DD428B2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D9A3E0-CBD6-41AF-B123-4943A1793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67CB8-8FBF-43F6-81BB-B06EB46A8989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85F2C4-323F-4879-AEA0-5F9BDD991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857B94-9398-4DAF-A61F-6E9E8029F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8F09-28F0-4FCF-9BF5-3038DAB9F3B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6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5D98709-C3D9-41D7-90C0-1F977F4AEF85}"/>
              </a:ext>
            </a:extLst>
          </p:cNvPr>
          <p:cNvGrpSpPr/>
          <p:nvPr/>
        </p:nvGrpSpPr>
        <p:grpSpPr>
          <a:xfrm>
            <a:off x="11767917" y="7241666"/>
            <a:ext cx="1194479" cy="990000"/>
            <a:chOff x="5498760" y="2934000"/>
            <a:chExt cx="1194479" cy="990000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EF112511-2D5D-4CEE-AEC3-E88829F4E2F0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501B6"/>
                </a:gs>
                <a:gs pos="49000">
                  <a:srgbClr val="0B015F"/>
                </a:gs>
                <a:gs pos="70000">
                  <a:srgbClr val="760091"/>
                </a:gs>
                <a:gs pos="86000">
                  <a:srgbClr val="C101B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Kreis: nicht ausgefüllt 3">
              <a:extLst>
                <a:ext uri="{FF2B5EF4-FFF2-40B4-BE49-F238E27FC236}">
                  <a16:creationId xmlns:a16="http://schemas.microsoft.com/office/drawing/2014/main" id="{DE03CDAD-6A93-4A64-BDA4-5F6ED03A8184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66F9E7A9-C375-4F6A-A886-EF6D6508FB44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7BAB116D-C534-458D-B7BB-38265B061B79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87B33E68-1CA6-4D24-A90C-75A221CF8E33}"/>
                </a:ext>
              </a:extLst>
            </p:cNvPr>
            <p:cNvSpPr/>
            <p:nvPr/>
          </p:nvSpPr>
          <p:spPr>
            <a:xfrm>
              <a:off x="5693520" y="2942036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29000"/>
                  </a:schemeClr>
                </a:gs>
                <a:gs pos="86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163BA35-4874-4CE0-9CAF-B44A4D6561AE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3B307D5-7F90-451F-8A86-C6C3B5F8A9A6}"/>
              </a:ext>
            </a:extLst>
          </p:cNvPr>
          <p:cNvGrpSpPr/>
          <p:nvPr/>
        </p:nvGrpSpPr>
        <p:grpSpPr>
          <a:xfrm>
            <a:off x="10275658" y="7271720"/>
            <a:ext cx="1194479" cy="990000"/>
            <a:chOff x="5498760" y="2934000"/>
            <a:chExt cx="1194479" cy="990000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0B62FA8D-EA99-4B18-A137-887A83E31EE1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CCFF33"/>
                </a:gs>
                <a:gs pos="49000">
                  <a:srgbClr val="99FF33"/>
                </a:gs>
                <a:gs pos="70000">
                  <a:srgbClr val="33CC33"/>
                </a:gs>
                <a:gs pos="86000">
                  <a:srgbClr val="00FF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Kreis: nicht ausgefüllt 10">
              <a:extLst>
                <a:ext uri="{FF2B5EF4-FFF2-40B4-BE49-F238E27FC236}">
                  <a16:creationId xmlns:a16="http://schemas.microsoft.com/office/drawing/2014/main" id="{926D7756-667C-4C9D-810B-4856F56A9797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E1F991D6-CFE9-44F2-8460-EBB301A87265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A3A891EF-4E00-4DA9-A4DA-CA1BB243DBDB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237CE2D5-A11A-4F85-B8CD-6EE8D6845A0B}"/>
                </a:ext>
              </a:extLst>
            </p:cNvPr>
            <p:cNvSpPr/>
            <p:nvPr/>
          </p:nvSpPr>
          <p:spPr>
            <a:xfrm>
              <a:off x="5763945" y="3007109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7000"/>
                  </a:schemeClr>
                </a:gs>
                <a:gs pos="85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6AD47FAE-0D38-4127-8FCA-13217B79E4E7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DC5D4694-5ABC-4530-813E-8CD99AE45DC0}"/>
              </a:ext>
            </a:extLst>
          </p:cNvPr>
          <p:cNvGrpSpPr/>
          <p:nvPr/>
        </p:nvGrpSpPr>
        <p:grpSpPr>
          <a:xfrm>
            <a:off x="8631499" y="7249702"/>
            <a:ext cx="1194479" cy="990000"/>
            <a:chOff x="5498760" y="2934000"/>
            <a:chExt cx="1194479" cy="990000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7BB0CB37-A5DA-4B69-BC23-4BF8B1D94595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00FFFF"/>
                </a:gs>
                <a:gs pos="49000">
                  <a:srgbClr val="00FFCC"/>
                </a:gs>
                <a:gs pos="70000">
                  <a:srgbClr val="33CCCC"/>
                </a:gs>
                <a:gs pos="86000">
                  <a:srgbClr val="0099CC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Kreis: nicht ausgefüllt 17">
              <a:extLst>
                <a:ext uri="{FF2B5EF4-FFF2-40B4-BE49-F238E27FC236}">
                  <a16:creationId xmlns:a16="http://schemas.microsoft.com/office/drawing/2014/main" id="{86220DE2-866E-4803-9A6C-FBE5EAB34CAE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0802EDF4-1DFE-40D5-8010-219A2D913BDD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3D0A426E-D85C-49F9-BE05-6833B070CBC1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97C59F8C-9219-40BE-9352-B8BB1C26B64E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90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BEE80C9D-FD9E-459B-A758-A0E28745EF8D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A0D581E-B70B-40D1-877A-65D3B88A26F4}"/>
              </a:ext>
            </a:extLst>
          </p:cNvPr>
          <p:cNvGrpSpPr/>
          <p:nvPr/>
        </p:nvGrpSpPr>
        <p:grpSpPr>
          <a:xfrm>
            <a:off x="7046281" y="7234945"/>
            <a:ext cx="1194479" cy="990000"/>
            <a:chOff x="5498760" y="2934000"/>
            <a:chExt cx="1194479" cy="9900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FA7C983A-E898-455C-96B5-88A348B548F5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FF3300"/>
                </a:gs>
                <a:gs pos="49000">
                  <a:srgbClr val="FF3300"/>
                </a:gs>
                <a:gs pos="70000">
                  <a:srgbClr val="FF6600"/>
                </a:gs>
                <a:gs pos="86000">
                  <a:srgbClr val="CC00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Kreis: nicht ausgefüllt 24">
              <a:extLst>
                <a:ext uri="{FF2B5EF4-FFF2-40B4-BE49-F238E27FC236}">
                  <a16:creationId xmlns:a16="http://schemas.microsoft.com/office/drawing/2014/main" id="{EAFB5166-8E7A-43B9-93CE-0AA737F7FFB3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04E97CA6-FC03-4BE0-8399-98ACC85AC1DA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727FBD7D-6A20-42AD-B8DD-6CAC954301BF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0D4F3E9C-9678-400C-984F-9ECBEF492B87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58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EC1309ED-70B1-441A-B36F-B387E36254FD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9D6E9201-BE3E-49CA-9CE0-5CE0DB581297}"/>
              </a:ext>
            </a:extLst>
          </p:cNvPr>
          <p:cNvGrpSpPr/>
          <p:nvPr/>
        </p:nvGrpSpPr>
        <p:grpSpPr>
          <a:xfrm>
            <a:off x="5424508" y="7218369"/>
            <a:ext cx="1194479" cy="990000"/>
            <a:chOff x="5498760" y="2934000"/>
            <a:chExt cx="1194479" cy="990000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A4FAAC74-5E7B-4B2A-BAC9-126D332E488F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333FF"/>
                </a:gs>
                <a:gs pos="49000">
                  <a:srgbClr val="3333FF"/>
                </a:gs>
                <a:gs pos="70000">
                  <a:srgbClr val="0000CC"/>
                </a:gs>
                <a:gs pos="86000">
                  <a:srgbClr val="0000FF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Kreis: nicht ausgefüllt 31">
              <a:extLst>
                <a:ext uri="{FF2B5EF4-FFF2-40B4-BE49-F238E27FC236}">
                  <a16:creationId xmlns:a16="http://schemas.microsoft.com/office/drawing/2014/main" id="{C0299686-AA60-49C9-963E-5D3D852383F7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65577E6F-43EF-4A2E-A0C2-9F9CCE4AB84E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5157ED8A-CA84-405B-A073-F7A62A5A751F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D781528C-EE33-4BDC-BE7C-8D0A89A3773B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36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7061E5F2-F3F9-45D1-83B1-D6231830D31C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37" name="Rechteck 36">
            <a:extLst>
              <a:ext uri="{FF2B5EF4-FFF2-40B4-BE49-F238E27FC236}">
                <a16:creationId xmlns:a16="http://schemas.microsoft.com/office/drawing/2014/main" id="{8F49B409-2CB7-4640-929A-DCDE038360B3}"/>
              </a:ext>
            </a:extLst>
          </p:cNvPr>
          <p:cNvSpPr/>
          <p:nvPr/>
        </p:nvSpPr>
        <p:spPr>
          <a:xfrm>
            <a:off x="-5957456" y="2431601"/>
            <a:ext cx="538480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u="sng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omika Title" panose="02000506000000020004" pitchFamily="2" charset="0"/>
              </a:rPr>
              <a:t>Kugel Design in</a:t>
            </a:r>
          </a:p>
          <a:p>
            <a:pPr algn="ctr"/>
            <a:r>
              <a:rPr lang="de-DE" sz="7200" b="0" u="sng" cap="none" spc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omika Title" panose="02000506000000020004" pitchFamily="2" charset="0"/>
              </a:rPr>
              <a:t>Powerpoint</a:t>
            </a:r>
            <a:r>
              <a:rPr lang="de-DE" sz="7200" b="0" u="sng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omika Title" panose="02000506000000020004" pitchFamily="2" charset="0"/>
              </a:rPr>
              <a:t> </a:t>
            </a:r>
          </a:p>
        </p:txBody>
      </p: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87F39783-7AF3-456B-ABEB-6F23979137B9}"/>
              </a:ext>
            </a:extLst>
          </p:cNvPr>
          <p:cNvGrpSpPr/>
          <p:nvPr/>
        </p:nvGrpSpPr>
        <p:grpSpPr>
          <a:xfrm>
            <a:off x="-5299627" y="7408513"/>
            <a:ext cx="955683" cy="620365"/>
            <a:chOff x="5498760" y="2934000"/>
            <a:chExt cx="1194479" cy="990000"/>
          </a:xfrm>
        </p:grpSpPr>
        <p:sp>
          <p:nvSpPr>
            <p:cNvPr id="66" name="Kreis: nicht ausgefüllt 65">
              <a:extLst>
                <a:ext uri="{FF2B5EF4-FFF2-40B4-BE49-F238E27FC236}">
                  <a16:creationId xmlns:a16="http://schemas.microsoft.com/office/drawing/2014/main" id="{C02978ED-7755-49E6-90B0-A343808CE8FD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0B354A4B-F2A4-47F7-8A99-85835F09C36E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201D684A-D06F-4A47-BE55-55FC1B6DFAC9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4936AF3A-2047-4686-9227-D73C59EE7A57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90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Freihandform: Form 69">
              <a:extLst>
                <a:ext uri="{FF2B5EF4-FFF2-40B4-BE49-F238E27FC236}">
                  <a16:creationId xmlns:a16="http://schemas.microsoft.com/office/drawing/2014/main" id="{5996F7EA-BE07-43E8-B9E4-FEF93229ECCD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pic>
        <p:nvPicPr>
          <p:cNvPr id="86" name="Grafik 85">
            <a:extLst>
              <a:ext uri="{FF2B5EF4-FFF2-40B4-BE49-F238E27FC236}">
                <a16:creationId xmlns:a16="http://schemas.microsoft.com/office/drawing/2014/main" id="{AFD72584-0FDC-45CF-882B-D46EFA895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5240" y="1212643"/>
            <a:ext cx="4474766" cy="4161532"/>
          </a:xfrm>
          <a:prstGeom prst="rect">
            <a:avLst/>
          </a:prstGeom>
        </p:spPr>
      </p:pic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77EBA104-CC5D-47DA-AEE7-51028934D233}"/>
              </a:ext>
            </a:extLst>
          </p:cNvPr>
          <p:cNvGrpSpPr/>
          <p:nvPr/>
        </p:nvGrpSpPr>
        <p:grpSpPr>
          <a:xfrm>
            <a:off x="-1220874" y="1000919"/>
            <a:ext cx="1194479" cy="990000"/>
            <a:chOff x="5498760" y="2934000"/>
            <a:chExt cx="1194479" cy="990000"/>
          </a:xfrm>
        </p:grpSpPr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A58C32DF-D079-48BE-A0A3-CE20DF35596E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501B6"/>
                </a:gs>
                <a:gs pos="49000">
                  <a:srgbClr val="0B015F"/>
                </a:gs>
                <a:gs pos="70000">
                  <a:srgbClr val="760091"/>
                </a:gs>
                <a:gs pos="86000">
                  <a:srgbClr val="C101B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Kreis: nicht ausgefüllt 88">
              <a:extLst>
                <a:ext uri="{FF2B5EF4-FFF2-40B4-BE49-F238E27FC236}">
                  <a16:creationId xmlns:a16="http://schemas.microsoft.com/office/drawing/2014/main" id="{A57BC926-7A85-42E7-A8FA-C0DF1FF1FC5B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E768A328-B2F4-4F61-8582-77B2945D45E4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2C9CB052-C726-40CF-8BB8-47138E4B7384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80467B9F-59AB-4EB6-965E-F87F9F9989B2}"/>
                </a:ext>
              </a:extLst>
            </p:cNvPr>
            <p:cNvSpPr/>
            <p:nvPr/>
          </p:nvSpPr>
          <p:spPr>
            <a:xfrm>
              <a:off x="5693520" y="2942036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29000"/>
                  </a:schemeClr>
                </a:gs>
                <a:gs pos="86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CBB5C308-D381-4AD8-9B80-B45251204D45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883C3949-82BF-4B92-807E-5B51125A8CFF}"/>
              </a:ext>
            </a:extLst>
          </p:cNvPr>
          <p:cNvGrpSpPr/>
          <p:nvPr/>
        </p:nvGrpSpPr>
        <p:grpSpPr>
          <a:xfrm>
            <a:off x="-2713133" y="1030973"/>
            <a:ext cx="1194479" cy="990000"/>
            <a:chOff x="5498760" y="2934000"/>
            <a:chExt cx="1194479" cy="990000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CF1C0DA0-B68B-4AD2-B01B-159D7F2B14BE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CCFF33"/>
                </a:gs>
                <a:gs pos="49000">
                  <a:srgbClr val="99FF33"/>
                </a:gs>
                <a:gs pos="70000">
                  <a:srgbClr val="33CC33"/>
                </a:gs>
                <a:gs pos="86000">
                  <a:srgbClr val="00FF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Kreis: nicht ausgefüllt 95">
              <a:extLst>
                <a:ext uri="{FF2B5EF4-FFF2-40B4-BE49-F238E27FC236}">
                  <a16:creationId xmlns:a16="http://schemas.microsoft.com/office/drawing/2014/main" id="{F5007793-D0E7-4351-BACC-55A07DF2BE91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7" name="Freihandform: Form 96">
              <a:extLst>
                <a:ext uri="{FF2B5EF4-FFF2-40B4-BE49-F238E27FC236}">
                  <a16:creationId xmlns:a16="http://schemas.microsoft.com/office/drawing/2014/main" id="{50F58220-69EB-47CF-9269-C352CC047893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8" name="Freihandform: Form 97">
              <a:extLst>
                <a:ext uri="{FF2B5EF4-FFF2-40B4-BE49-F238E27FC236}">
                  <a16:creationId xmlns:a16="http://schemas.microsoft.com/office/drawing/2014/main" id="{5E6390F7-3117-48D4-9D96-0A0742F871FF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537655D1-E467-4EDA-94D1-B95992250A9D}"/>
                </a:ext>
              </a:extLst>
            </p:cNvPr>
            <p:cNvSpPr/>
            <p:nvPr/>
          </p:nvSpPr>
          <p:spPr>
            <a:xfrm>
              <a:off x="5763945" y="3007109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7000"/>
                  </a:schemeClr>
                </a:gs>
                <a:gs pos="85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9FD4F7BB-8985-4967-8EF6-C84FF3033E54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uppieren 100">
            <a:extLst>
              <a:ext uri="{FF2B5EF4-FFF2-40B4-BE49-F238E27FC236}">
                <a16:creationId xmlns:a16="http://schemas.microsoft.com/office/drawing/2014/main" id="{1B0BD14D-F87D-4DDD-B94C-F904E23266F3}"/>
              </a:ext>
            </a:extLst>
          </p:cNvPr>
          <p:cNvGrpSpPr/>
          <p:nvPr/>
        </p:nvGrpSpPr>
        <p:grpSpPr>
          <a:xfrm>
            <a:off x="-4357292" y="1008955"/>
            <a:ext cx="1194479" cy="990000"/>
            <a:chOff x="5498760" y="2934000"/>
            <a:chExt cx="1194479" cy="990000"/>
          </a:xfrm>
        </p:grpSpPr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32FF374F-9640-4780-915A-62E71EBAD112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00FFFF"/>
                </a:gs>
                <a:gs pos="49000">
                  <a:srgbClr val="00FFCC"/>
                </a:gs>
                <a:gs pos="70000">
                  <a:srgbClr val="33CCCC"/>
                </a:gs>
                <a:gs pos="86000">
                  <a:srgbClr val="0099CC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Kreis: nicht ausgefüllt 102">
              <a:extLst>
                <a:ext uri="{FF2B5EF4-FFF2-40B4-BE49-F238E27FC236}">
                  <a16:creationId xmlns:a16="http://schemas.microsoft.com/office/drawing/2014/main" id="{477F3A30-4D68-48DF-94B5-06DEB69080FD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4" name="Freihandform: Form 103">
              <a:extLst>
                <a:ext uri="{FF2B5EF4-FFF2-40B4-BE49-F238E27FC236}">
                  <a16:creationId xmlns:a16="http://schemas.microsoft.com/office/drawing/2014/main" id="{58065B89-640E-4901-83D4-D2F9CEBAB747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5" name="Freihandform: Form 104">
              <a:extLst>
                <a:ext uri="{FF2B5EF4-FFF2-40B4-BE49-F238E27FC236}">
                  <a16:creationId xmlns:a16="http://schemas.microsoft.com/office/drawing/2014/main" id="{E9A98FEF-251C-4D3D-BD46-EB999D477CC8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1E4ED936-6428-400B-A331-14F27EDCF841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90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Freihandform: Form 106">
              <a:extLst>
                <a:ext uri="{FF2B5EF4-FFF2-40B4-BE49-F238E27FC236}">
                  <a16:creationId xmlns:a16="http://schemas.microsoft.com/office/drawing/2014/main" id="{4AF7D296-89D3-4E13-ACAD-E1058FD9E03E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C7549B23-6919-4CD0-945B-82BEF75FD1F2}"/>
              </a:ext>
            </a:extLst>
          </p:cNvPr>
          <p:cNvGrpSpPr/>
          <p:nvPr/>
        </p:nvGrpSpPr>
        <p:grpSpPr>
          <a:xfrm>
            <a:off x="-5942510" y="994198"/>
            <a:ext cx="1194479" cy="990000"/>
            <a:chOff x="5498760" y="2934000"/>
            <a:chExt cx="1194479" cy="990000"/>
          </a:xfrm>
        </p:grpSpPr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5DD652F9-5DF8-44CF-9898-38E01C782EDB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FF3300"/>
                </a:gs>
                <a:gs pos="49000">
                  <a:srgbClr val="FF3300"/>
                </a:gs>
                <a:gs pos="70000">
                  <a:srgbClr val="FF6600"/>
                </a:gs>
                <a:gs pos="86000">
                  <a:srgbClr val="CC00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Kreis: nicht ausgefüllt 109">
              <a:extLst>
                <a:ext uri="{FF2B5EF4-FFF2-40B4-BE49-F238E27FC236}">
                  <a16:creationId xmlns:a16="http://schemas.microsoft.com/office/drawing/2014/main" id="{4AC93B50-DEC2-4840-8943-539A330C565D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1" name="Freihandform: Form 110">
              <a:extLst>
                <a:ext uri="{FF2B5EF4-FFF2-40B4-BE49-F238E27FC236}">
                  <a16:creationId xmlns:a16="http://schemas.microsoft.com/office/drawing/2014/main" id="{A2886EA4-7D1F-4D74-9F3F-3671342E97F1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2" name="Freihandform: Form 111">
              <a:extLst>
                <a:ext uri="{FF2B5EF4-FFF2-40B4-BE49-F238E27FC236}">
                  <a16:creationId xmlns:a16="http://schemas.microsoft.com/office/drawing/2014/main" id="{AB568606-DB7B-4472-B2B0-1504B85341D7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F826E11A-0FD6-41E1-9ED1-83435FBD8A30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58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Freihandform: Form 113">
              <a:extLst>
                <a:ext uri="{FF2B5EF4-FFF2-40B4-BE49-F238E27FC236}">
                  <a16:creationId xmlns:a16="http://schemas.microsoft.com/office/drawing/2014/main" id="{835427B9-140A-40BF-92C9-C58B6768F1C5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3ED2B2FD-FB1A-41DE-8D9C-3D74482F1873}"/>
              </a:ext>
            </a:extLst>
          </p:cNvPr>
          <p:cNvGrpSpPr/>
          <p:nvPr/>
        </p:nvGrpSpPr>
        <p:grpSpPr>
          <a:xfrm>
            <a:off x="-7564283" y="977622"/>
            <a:ext cx="1194479" cy="990000"/>
            <a:chOff x="5498760" y="2934000"/>
            <a:chExt cx="1194479" cy="990000"/>
          </a:xfrm>
        </p:grpSpPr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A5FA68D8-6170-47C0-977E-C137E883F8A0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333FF"/>
                </a:gs>
                <a:gs pos="49000">
                  <a:srgbClr val="3333FF"/>
                </a:gs>
                <a:gs pos="70000">
                  <a:srgbClr val="0000CC"/>
                </a:gs>
                <a:gs pos="86000">
                  <a:srgbClr val="0000FF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Kreis: nicht ausgefüllt 116">
              <a:extLst>
                <a:ext uri="{FF2B5EF4-FFF2-40B4-BE49-F238E27FC236}">
                  <a16:creationId xmlns:a16="http://schemas.microsoft.com/office/drawing/2014/main" id="{9874A858-DA05-46E1-99FF-B21881F599D6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8" name="Freihandform: Form 117">
              <a:extLst>
                <a:ext uri="{FF2B5EF4-FFF2-40B4-BE49-F238E27FC236}">
                  <a16:creationId xmlns:a16="http://schemas.microsoft.com/office/drawing/2014/main" id="{11E04557-C481-4EB9-AD78-1707743733E2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9" name="Freihandform: Form 118">
              <a:extLst>
                <a:ext uri="{FF2B5EF4-FFF2-40B4-BE49-F238E27FC236}">
                  <a16:creationId xmlns:a16="http://schemas.microsoft.com/office/drawing/2014/main" id="{71429C56-57AA-4071-A202-FB8FD337A1FA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33518C54-1279-4F4A-91CE-0CE62413F171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36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Freihandform: Form 120">
              <a:extLst>
                <a:ext uri="{FF2B5EF4-FFF2-40B4-BE49-F238E27FC236}">
                  <a16:creationId xmlns:a16="http://schemas.microsoft.com/office/drawing/2014/main" id="{5CEE8E40-7E58-438A-B14B-3EA6153D3AB3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85" name="Rechteck 84">
            <a:extLst>
              <a:ext uri="{FF2B5EF4-FFF2-40B4-BE49-F238E27FC236}">
                <a16:creationId xmlns:a16="http://schemas.microsoft.com/office/drawing/2014/main" id="{313F16AF-6A40-4967-B8F1-E0EBC1EC3551}"/>
              </a:ext>
            </a:extLst>
          </p:cNvPr>
          <p:cNvSpPr/>
          <p:nvPr/>
        </p:nvSpPr>
        <p:spPr>
          <a:xfrm>
            <a:off x="7663196" y="6423611"/>
            <a:ext cx="452880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ust" pitchFamily="50" charset="0"/>
              </a:rPr>
              <a:t>Tobias </a:t>
            </a:r>
            <a:r>
              <a:rPr lang="de-DE" sz="2400" b="0" cap="none" spc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ust" pitchFamily="50" charset="0"/>
              </a:rPr>
              <a:t>krah</a:t>
            </a:r>
            <a:r>
              <a:rPr lang="de-DE"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ust" pitchFamily="50" charset="0"/>
              </a:rPr>
              <a:t> # Schule-digital.com</a:t>
            </a:r>
          </a:p>
        </p:txBody>
      </p:sp>
    </p:spTree>
    <p:extLst>
      <p:ext uri="{BB962C8B-B14F-4D97-AF65-F5344CB8AC3E}">
        <p14:creationId xmlns:p14="http://schemas.microsoft.com/office/powerpoint/2010/main" val="9756785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E5D98709-C3D9-41D7-90C0-1F977F4AEF85}"/>
              </a:ext>
            </a:extLst>
          </p:cNvPr>
          <p:cNvGrpSpPr/>
          <p:nvPr/>
        </p:nvGrpSpPr>
        <p:grpSpPr>
          <a:xfrm>
            <a:off x="6882018" y="4728950"/>
            <a:ext cx="1194479" cy="990000"/>
            <a:chOff x="5498760" y="2934000"/>
            <a:chExt cx="1194479" cy="990000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EF112511-2D5D-4CEE-AEC3-E88829F4E2F0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501B6"/>
                </a:gs>
                <a:gs pos="49000">
                  <a:srgbClr val="0B015F"/>
                </a:gs>
                <a:gs pos="70000">
                  <a:srgbClr val="760091"/>
                </a:gs>
                <a:gs pos="86000">
                  <a:srgbClr val="C101B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Kreis: nicht ausgefüllt 3">
              <a:extLst>
                <a:ext uri="{FF2B5EF4-FFF2-40B4-BE49-F238E27FC236}">
                  <a16:creationId xmlns:a16="http://schemas.microsoft.com/office/drawing/2014/main" id="{DE03CDAD-6A93-4A64-BDA4-5F6ED03A8184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66F9E7A9-C375-4F6A-A886-EF6D6508FB44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7BAB116D-C534-458D-B7BB-38265B061B79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87B33E68-1CA6-4D24-A90C-75A221CF8E33}"/>
                </a:ext>
              </a:extLst>
            </p:cNvPr>
            <p:cNvSpPr/>
            <p:nvPr/>
          </p:nvSpPr>
          <p:spPr>
            <a:xfrm>
              <a:off x="5693520" y="2942036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29000"/>
                  </a:schemeClr>
                </a:gs>
                <a:gs pos="86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163BA35-4874-4CE0-9CAF-B44A4D6561AE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3B307D5-7F90-451F-8A86-C6C3B5F8A9A6}"/>
              </a:ext>
            </a:extLst>
          </p:cNvPr>
          <p:cNvGrpSpPr/>
          <p:nvPr/>
        </p:nvGrpSpPr>
        <p:grpSpPr>
          <a:xfrm>
            <a:off x="5389759" y="4759004"/>
            <a:ext cx="1194479" cy="990000"/>
            <a:chOff x="5498760" y="2934000"/>
            <a:chExt cx="1194479" cy="990000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0B62FA8D-EA99-4B18-A137-887A83E31EE1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CCFF33"/>
                </a:gs>
                <a:gs pos="49000">
                  <a:srgbClr val="99FF33"/>
                </a:gs>
                <a:gs pos="70000">
                  <a:srgbClr val="33CC33"/>
                </a:gs>
                <a:gs pos="86000">
                  <a:srgbClr val="00FF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Kreis: nicht ausgefüllt 10">
              <a:extLst>
                <a:ext uri="{FF2B5EF4-FFF2-40B4-BE49-F238E27FC236}">
                  <a16:creationId xmlns:a16="http://schemas.microsoft.com/office/drawing/2014/main" id="{926D7756-667C-4C9D-810B-4856F56A9797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E1F991D6-CFE9-44F2-8460-EBB301A87265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A3A891EF-4E00-4DA9-A4DA-CA1BB243DBDB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237CE2D5-A11A-4F85-B8CD-6EE8D6845A0B}"/>
                </a:ext>
              </a:extLst>
            </p:cNvPr>
            <p:cNvSpPr/>
            <p:nvPr/>
          </p:nvSpPr>
          <p:spPr>
            <a:xfrm>
              <a:off x="5763945" y="3007109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7000"/>
                  </a:schemeClr>
                </a:gs>
                <a:gs pos="85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6AD47FAE-0D38-4127-8FCA-13217B79E4E7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DC5D4694-5ABC-4530-813E-8CD99AE45DC0}"/>
              </a:ext>
            </a:extLst>
          </p:cNvPr>
          <p:cNvGrpSpPr/>
          <p:nvPr/>
        </p:nvGrpSpPr>
        <p:grpSpPr>
          <a:xfrm>
            <a:off x="3745600" y="4736986"/>
            <a:ext cx="1194479" cy="990000"/>
            <a:chOff x="5498760" y="2934000"/>
            <a:chExt cx="1194479" cy="990000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7BB0CB37-A5DA-4B69-BC23-4BF8B1D94595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00FFFF"/>
                </a:gs>
                <a:gs pos="49000">
                  <a:srgbClr val="00FFCC"/>
                </a:gs>
                <a:gs pos="70000">
                  <a:srgbClr val="33CCCC"/>
                </a:gs>
                <a:gs pos="86000">
                  <a:srgbClr val="0099CC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Kreis: nicht ausgefüllt 17">
              <a:extLst>
                <a:ext uri="{FF2B5EF4-FFF2-40B4-BE49-F238E27FC236}">
                  <a16:creationId xmlns:a16="http://schemas.microsoft.com/office/drawing/2014/main" id="{86220DE2-866E-4803-9A6C-FBE5EAB34CAE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0802EDF4-1DFE-40D5-8010-219A2D913BDD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3D0A426E-D85C-49F9-BE05-6833B070CBC1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97C59F8C-9219-40BE-9352-B8BB1C26B64E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90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BEE80C9D-FD9E-459B-A758-A0E28745EF8D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A0D581E-B70B-40D1-877A-65D3B88A26F4}"/>
              </a:ext>
            </a:extLst>
          </p:cNvPr>
          <p:cNvGrpSpPr/>
          <p:nvPr/>
        </p:nvGrpSpPr>
        <p:grpSpPr>
          <a:xfrm>
            <a:off x="2160382" y="4722229"/>
            <a:ext cx="1194479" cy="990000"/>
            <a:chOff x="5498760" y="2934000"/>
            <a:chExt cx="1194479" cy="99000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FA7C983A-E898-455C-96B5-88A348B548F5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FF3300"/>
                </a:gs>
                <a:gs pos="49000">
                  <a:srgbClr val="FF3300"/>
                </a:gs>
                <a:gs pos="70000">
                  <a:srgbClr val="FF6600"/>
                </a:gs>
                <a:gs pos="86000">
                  <a:srgbClr val="CC00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Kreis: nicht ausgefüllt 24">
              <a:extLst>
                <a:ext uri="{FF2B5EF4-FFF2-40B4-BE49-F238E27FC236}">
                  <a16:creationId xmlns:a16="http://schemas.microsoft.com/office/drawing/2014/main" id="{EAFB5166-8E7A-43B9-93CE-0AA737F7FFB3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04E97CA6-FC03-4BE0-8399-98ACC85AC1DA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727FBD7D-6A20-42AD-B8DD-6CAC954301BF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0D4F3E9C-9678-400C-984F-9ECBEF492B87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58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EC1309ED-70B1-441A-B36F-B387E36254FD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9D6E9201-BE3E-49CA-9CE0-5CE0DB581297}"/>
              </a:ext>
            </a:extLst>
          </p:cNvPr>
          <p:cNvGrpSpPr/>
          <p:nvPr/>
        </p:nvGrpSpPr>
        <p:grpSpPr>
          <a:xfrm>
            <a:off x="538609" y="4705653"/>
            <a:ext cx="1194479" cy="990000"/>
            <a:chOff x="5498760" y="2934000"/>
            <a:chExt cx="1194479" cy="990000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A4FAAC74-5E7B-4B2A-BAC9-126D332E488F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333FF"/>
                </a:gs>
                <a:gs pos="49000">
                  <a:srgbClr val="3333FF"/>
                </a:gs>
                <a:gs pos="70000">
                  <a:srgbClr val="0000CC"/>
                </a:gs>
                <a:gs pos="86000">
                  <a:srgbClr val="0000FF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Kreis: nicht ausgefüllt 31">
              <a:extLst>
                <a:ext uri="{FF2B5EF4-FFF2-40B4-BE49-F238E27FC236}">
                  <a16:creationId xmlns:a16="http://schemas.microsoft.com/office/drawing/2014/main" id="{C0299686-AA60-49C9-963E-5D3D852383F7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65577E6F-43EF-4A2E-A0C2-9F9CCE4AB84E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5157ED8A-CA84-405B-A073-F7A62A5A751F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D781528C-EE33-4BDC-BE7C-8D0A89A3773B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36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7061E5F2-F3F9-45D1-83B1-D6231830D31C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37" name="Rechteck 36">
            <a:extLst>
              <a:ext uri="{FF2B5EF4-FFF2-40B4-BE49-F238E27FC236}">
                <a16:creationId xmlns:a16="http://schemas.microsoft.com/office/drawing/2014/main" id="{8F49B409-2CB7-4640-929A-DCDE038360B3}"/>
              </a:ext>
            </a:extLst>
          </p:cNvPr>
          <p:cNvSpPr/>
          <p:nvPr/>
        </p:nvSpPr>
        <p:spPr>
          <a:xfrm>
            <a:off x="828881" y="2220216"/>
            <a:ext cx="538480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0" u="sng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omika Title" panose="02000506000000020004" pitchFamily="2" charset="0"/>
              </a:rPr>
              <a:t>Kugel Design in</a:t>
            </a:r>
          </a:p>
          <a:p>
            <a:pPr algn="ctr"/>
            <a:r>
              <a:rPr lang="de-DE" sz="7200" b="0" u="sng" cap="none" spc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omika Title" panose="02000506000000020004" pitchFamily="2" charset="0"/>
              </a:rPr>
              <a:t>Powerpoint</a:t>
            </a:r>
            <a:r>
              <a:rPr lang="de-DE" sz="7200" b="0" u="sng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omika Title" panose="02000506000000020004" pitchFamily="2" charset="0"/>
              </a:rPr>
              <a:t> </a:t>
            </a:r>
          </a:p>
        </p:txBody>
      </p:sp>
      <p:pic>
        <p:nvPicPr>
          <p:cNvPr id="38" name="Рисунок 41">
            <a:extLst>
              <a:ext uri="{FF2B5EF4-FFF2-40B4-BE49-F238E27FC236}">
                <a16:creationId xmlns:a16="http://schemas.microsoft.com/office/drawing/2014/main" id="{0F2C87C7-18EE-4AAC-A635-B8975A54D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26009" y="3567983"/>
            <a:ext cx="4474766" cy="5946989"/>
          </a:xfrm>
          <a:prstGeom prst="rect">
            <a:avLst/>
          </a:prstGeom>
        </p:spPr>
      </p:pic>
      <p:pic>
        <p:nvPicPr>
          <p:cNvPr id="39" name="Bildplatzhalter 4">
            <a:extLst>
              <a:ext uri="{FF2B5EF4-FFF2-40B4-BE49-F238E27FC236}">
                <a16:creationId xmlns:a16="http://schemas.microsoft.com/office/drawing/2014/main" id="{ABC5CDBC-F874-486B-AEF6-8C7B6CEC95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" t="1716" r="1923" b="2151"/>
          <a:stretch/>
        </p:blipFill>
        <p:spPr>
          <a:xfrm>
            <a:off x="-5455639" y="3725872"/>
            <a:ext cx="4220308" cy="5664258"/>
          </a:xfrm>
          <a:custGeom>
            <a:avLst/>
            <a:gdLst>
              <a:gd name="connsiteX0" fmla="*/ 6296518 w 6552728"/>
              <a:gd name="connsiteY0" fmla="*/ 0 h 8656815"/>
              <a:gd name="connsiteX1" fmla="*/ 6552728 w 6552728"/>
              <a:gd name="connsiteY1" fmla="*/ 256212 h 8656815"/>
              <a:gd name="connsiteX2" fmla="*/ 6552728 w 6552728"/>
              <a:gd name="connsiteY2" fmla="*/ 6077487 h 8656815"/>
              <a:gd name="connsiteX3" fmla="*/ 6552728 w 6552728"/>
              <a:gd name="connsiteY3" fmla="*/ 8400603 h 8656815"/>
              <a:gd name="connsiteX4" fmla="*/ 6296518 w 6552728"/>
              <a:gd name="connsiteY4" fmla="*/ 8656815 h 8656815"/>
              <a:gd name="connsiteX5" fmla="*/ 6296516 w 6552728"/>
              <a:gd name="connsiteY5" fmla="*/ 8656815 h 8656815"/>
              <a:gd name="connsiteX6" fmla="*/ 586098 w 6552728"/>
              <a:gd name="connsiteY6" fmla="*/ 8656815 h 8656815"/>
              <a:gd name="connsiteX7" fmla="*/ 256212 w 6552728"/>
              <a:gd name="connsiteY7" fmla="*/ 8656815 h 8656815"/>
              <a:gd name="connsiteX8" fmla="*/ 0 w 6552728"/>
              <a:gd name="connsiteY8" fmla="*/ 8400601 h 8656815"/>
              <a:gd name="connsiteX9" fmla="*/ 0 w 6552728"/>
              <a:gd name="connsiteY9" fmla="*/ 2579326 h 8656815"/>
              <a:gd name="connsiteX10" fmla="*/ 0 w 6552728"/>
              <a:gd name="connsiteY10" fmla="*/ 256213 h 8656815"/>
              <a:gd name="connsiteX11" fmla="*/ 0 w 6552728"/>
              <a:gd name="connsiteY11" fmla="*/ 256212 h 8656815"/>
              <a:gd name="connsiteX12" fmla="*/ 5206 w 6552728"/>
              <a:gd name="connsiteY12" fmla="*/ 204577 h 8656815"/>
              <a:gd name="connsiteX13" fmla="*/ 16062 w 6552728"/>
              <a:gd name="connsiteY13" fmla="*/ 169610 h 8656815"/>
              <a:gd name="connsiteX14" fmla="*/ 20136 w 6552728"/>
              <a:gd name="connsiteY14" fmla="*/ 156483 h 8656815"/>
              <a:gd name="connsiteX15" fmla="*/ 20136 w 6552728"/>
              <a:gd name="connsiteY15" fmla="*/ 156482 h 8656815"/>
              <a:gd name="connsiteX16" fmla="*/ 21450 w 6552728"/>
              <a:gd name="connsiteY16" fmla="*/ 154061 h 8656815"/>
              <a:gd name="connsiteX17" fmla="*/ 43758 w 6552728"/>
              <a:gd name="connsiteY17" fmla="*/ 112962 h 8656815"/>
              <a:gd name="connsiteX18" fmla="*/ 256212 w 6552728"/>
              <a:gd name="connsiteY18" fmla="*/ 1 h 8656815"/>
              <a:gd name="connsiteX19" fmla="*/ 256214 w 6552728"/>
              <a:gd name="connsiteY19" fmla="*/ 1 h 865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552728" h="8656815">
                <a:moveTo>
                  <a:pt x="6296518" y="0"/>
                </a:moveTo>
                <a:cubicBezTo>
                  <a:pt x="6438018" y="0"/>
                  <a:pt x="6552728" y="114711"/>
                  <a:pt x="6552728" y="256212"/>
                </a:cubicBezTo>
                <a:lnTo>
                  <a:pt x="6552728" y="6077487"/>
                </a:lnTo>
                <a:lnTo>
                  <a:pt x="6552728" y="8400603"/>
                </a:lnTo>
                <a:cubicBezTo>
                  <a:pt x="6552728" y="8542103"/>
                  <a:pt x="6438018" y="8656815"/>
                  <a:pt x="6296518" y="8656815"/>
                </a:cubicBezTo>
                <a:lnTo>
                  <a:pt x="6296516" y="8656815"/>
                </a:lnTo>
                <a:lnTo>
                  <a:pt x="586098" y="8656815"/>
                </a:lnTo>
                <a:lnTo>
                  <a:pt x="256212" y="8656815"/>
                </a:lnTo>
                <a:cubicBezTo>
                  <a:pt x="114712" y="8656813"/>
                  <a:pt x="0" y="8542103"/>
                  <a:pt x="0" y="8400601"/>
                </a:cubicBezTo>
                <a:lnTo>
                  <a:pt x="0" y="2579326"/>
                </a:lnTo>
                <a:lnTo>
                  <a:pt x="0" y="256213"/>
                </a:lnTo>
                <a:lnTo>
                  <a:pt x="0" y="256212"/>
                </a:lnTo>
                <a:cubicBezTo>
                  <a:pt x="0" y="238524"/>
                  <a:pt x="1794" y="221254"/>
                  <a:pt x="5206" y="204577"/>
                </a:cubicBezTo>
                <a:lnTo>
                  <a:pt x="16062" y="169610"/>
                </a:lnTo>
                <a:lnTo>
                  <a:pt x="20136" y="156483"/>
                </a:lnTo>
                <a:lnTo>
                  <a:pt x="20136" y="156482"/>
                </a:lnTo>
                <a:lnTo>
                  <a:pt x="21450" y="154061"/>
                </a:lnTo>
                <a:lnTo>
                  <a:pt x="43758" y="112962"/>
                </a:lnTo>
                <a:cubicBezTo>
                  <a:pt x="89802" y="44809"/>
                  <a:pt x="167774" y="1"/>
                  <a:pt x="256212" y="1"/>
                </a:cubicBezTo>
                <a:lnTo>
                  <a:pt x="256214" y="1"/>
                </a:lnTo>
                <a:close/>
              </a:path>
            </a:pathLst>
          </a:custGeom>
          <a:blipFill dpi="0" rotWithShape="1">
            <a:blip r:embed="rId4">
              <a:alphaModFix amt="70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C7EB0776-131E-416D-9D77-F66A2317D303}"/>
              </a:ext>
            </a:extLst>
          </p:cNvPr>
          <p:cNvGrpSpPr/>
          <p:nvPr/>
        </p:nvGrpSpPr>
        <p:grpSpPr>
          <a:xfrm>
            <a:off x="-3842125" y="4750351"/>
            <a:ext cx="993279" cy="749999"/>
            <a:chOff x="8143558" y="467827"/>
            <a:chExt cx="1569121" cy="1534398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1B55D17B-ABE2-4A89-B20B-8C8AF1A16201}"/>
                </a:ext>
              </a:extLst>
            </p:cNvPr>
            <p:cNvSpPr/>
            <p:nvPr/>
          </p:nvSpPr>
          <p:spPr>
            <a:xfrm>
              <a:off x="8143558" y="982055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3A15BC82-FF95-4B42-B838-DE97042A5715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CCFF33"/>
                </a:gs>
                <a:gs pos="40000">
                  <a:srgbClr val="33CC33"/>
                </a:gs>
                <a:gs pos="69000">
                  <a:srgbClr val="00FF00"/>
                </a:gs>
                <a:gs pos="100000">
                  <a:srgbClr val="99FF3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dern Love" panose="04090805081005020601" pitchFamily="82" charset="0"/>
                </a:rPr>
                <a:t>2.</a:t>
              </a:r>
            </a:p>
          </p:txBody>
        </p:sp>
        <p:sp>
          <p:nvSpPr>
            <p:cNvPr id="43" name="Kreis: nicht ausgefüllt 42">
              <a:extLst>
                <a:ext uri="{FF2B5EF4-FFF2-40B4-BE49-F238E27FC236}">
                  <a16:creationId xmlns:a16="http://schemas.microsoft.com/office/drawing/2014/main" id="{7D2ED628-06B1-405C-990B-2CFFFEF4E4A0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34517556-598D-41CB-9F46-5ADAA6C3C06E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6DFDFDE2-2EDA-4C43-9CCE-4AF706AB68A0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179B9BED-B04E-4868-8E80-33BCBB69ADCD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D8A3850E-D62C-43D3-A55F-AFF6EC2B014C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9E952BDF-E54C-4230-9A8C-EFA28ED4AD7F}"/>
              </a:ext>
            </a:extLst>
          </p:cNvPr>
          <p:cNvGrpSpPr/>
          <p:nvPr/>
        </p:nvGrpSpPr>
        <p:grpSpPr>
          <a:xfrm>
            <a:off x="-3415862" y="3872921"/>
            <a:ext cx="925908" cy="768794"/>
            <a:chOff x="8479762" y="467827"/>
            <a:chExt cx="1462693" cy="1572849"/>
          </a:xfrm>
        </p:grpSpPr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6ED6C171-22DE-4235-9A1C-EFAF336805F4}"/>
                </a:ext>
              </a:extLst>
            </p:cNvPr>
            <p:cNvSpPr/>
            <p:nvPr/>
          </p:nvSpPr>
          <p:spPr>
            <a:xfrm>
              <a:off x="8628975" y="1020506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55429D73-C270-44F3-BF79-017CC252EF3B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BA64C3"/>
                </a:gs>
                <a:gs pos="40000">
                  <a:srgbClr val="CC0099"/>
                </a:gs>
                <a:gs pos="69000">
                  <a:srgbClr val="FF33CC"/>
                </a:gs>
                <a:gs pos="100000">
                  <a:srgbClr val="FF66FF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dern Love" panose="04090805081005020601" pitchFamily="82" charset="0"/>
                </a:rPr>
                <a:t>1.</a:t>
              </a:r>
            </a:p>
          </p:txBody>
        </p:sp>
        <p:sp>
          <p:nvSpPr>
            <p:cNvPr id="51" name="Kreis: nicht ausgefüllt 50">
              <a:extLst>
                <a:ext uri="{FF2B5EF4-FFF2-40B4-BE49-F238E27FC236}">
                  <a16:creationId xmlns:a16="http://schemas.microsoft.com/office/drawing/2014/main" id="{C6449EE3-59DD-4B8F-8385-DEBA67DD74EB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21A795B2-DA60-43D3-A9BD-31470C90D766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2D660519-0921-44CB-A380-C45EA1839611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A3A8714D-478D-4162-BB5C-2227605A9D5C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E0AEABD2-873C-4A8B-B1C6-AFD1BA3F9037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53420FDC-CDE8-4012-A397-529751D61370}"/>
              </a:ext>
            </a:extLst>
          </p:cNvPr>
          <p:cNvGrpSpPr/>
          <p:nvPr/>
        </p:nvGrpSpPr>
        <p:grpSpPr>
          <a:xfrm>
            <a:off x="-3843238" y="7531742"/>
            <a:ext cx="1023036" cy="935008"/>
            <a:chOff x="8479762" y="467827"/>
            <a:chExt cx="1502131" cy="1591886"/>
          </a:xfrm>
        </p:grpSpPr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06661BBE-57BC-4B4D-9727-5EBCC9AF4F31}"/>
                </a:ext>
              </a:extLst>
            </p:cNvPr>
            <p:cNvSpPr/>
            <p:nvPr/>
          </p:nvSpPr>
          <p:spPr>
            <a:xfrm>
              <a:off x="8668413" y="1039543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E64C9971-3307-4B86-8CBB-835A3D5F0CA0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EB6E19"/>
                </a:gs>
                <a:gs pos="40000">
                  <a:srgbClr val="EA6E1A"/>
                </a:gs>
                <a:gs pos="69000">
                  <a:schemeClr val="accent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dern Love" panose="04090805081005020601" pitchFamily="82" charset="0"/>
                </a:rPr>
                <a:t>4.</a:t>
              </a:r>
            </a:p>
          </p:txBody>
        </p:sp>
        <p:sp>
          <p:nvSpPr>
            <p:cNvPr id="59" name="Kreis: nicht ausgefüllt 58">
              <a:extLst>
                <a:ext uri="{FF2B5EF4-FFF2-40B4-BE49-F238E27FC236}">
                  <a16:creationId xmlns:a16="http://schemas.microsoft.com/office/drawing/2014/main" id="{84D1C614-6A82-4FF3-B3A4-E93E37A4CC7E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A9DE2C39-D4A3-43C4-887C-C96D7DFDBB0F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28D913EF-C93D-45FE-81D4-24069E020E87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1C361BD4-A710-4B09-A020-5A4E7A631B51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63" name="Freihandform: Form 62">
              <a:extLst>
                <a:ext uri="{FF2B5EF4-FFF2-40B4-BE49-F238E27FC236}">
                  <a16:creationId xmlns:a16="http://schemas.microsoft.com/office/drawing/2014/main" id="{D7161792-388A-440D-A966-77F95C2D5D79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87F39783-7AF3-456B-ABEB-6F23979137B9}"/>
              </a:ext>
            </a:extLst>
          </p:cNvPr>
          <p:cNvGrpSpPr/>
          <p:nvPr/>
        </p:nvGrpSpPr>
        <p:grpSpPr>
          <a:xfrm>
            <a:off x="-5299627" y="7408513"/>
            <a:ext cx="955683" cy="620365"/>
            <a:chOff x="5498760" y="2934000"/>
            <a:chExt cx="1194479" cy="990000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F7269AAB-E37B-4073-9163-B154DB83206D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00FFFF"/>
                </a:gs>
                <a:gs pos="49000">
                  <a:srgbClr val="00FFCC"/>
                </a:gs>
                <a:gs pos="70000">
                  <a:srgbClr val="33CCCC"/>
                </a:gs>
                <a:gs pos="86000">
                  <a:srgbClr val="0099CC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>
                  <a:solidFill>
                    <a:schemeClr val="bg1"/>
                  </a:solidFill>
                  <a:latin typeface="Modern Love" panose="04090805081005020601" pitchFamily="82" charset="0"/>
                </a:rPr>
                <a:t>5.</a:t>
              </a:r>
            </a:p>
          </p:txBody>
        </p:sp>
        <p:sp>
          <p:nvSpPr>
            <p:cNvPr id="66" name="Kreis: nicht ausgefüllt 65">
              <a:extLst>
                <a:ext uri="{FF2B5EF4-FFF2-40B4-BE49-F238E27FC236}">
                  <a16:creationId xmlns:a16="http://schemas.microsoft.com/office/drawing/2014/main" id="{C02978ED-7755-49E6-90B0-A343808CE8FD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0B354A4B-F2A4-47F7-8A99-85835F09C36E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201D684A-D06F-4A47-BE55-55FC1B6DFAC9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4936AF3A-2047-4686-9227-D73C59EE7A57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90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Freihandform: Form 69">
              <a:extLst>
                <a:ext uri="{FF2B5EF4-FFF2-40B4-BE49-F238E27FC236}">
                  <a16:creationId xmlns:a16="http://schemas.microsoft.com/office/drawing/2014/main" id="{5996F7EA-BE07-43E8-B9E4-FEF93229ECCD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C78B9E8A-9CB3-4A82-9EF9-A9757D9B77B2}"/>
              </a:ext>
            </a:extLst>
          </p:cNvPr>
          <p:cNvGrpSpPr/>
          <p:nvPr/>
        </p:nvGrpSpPr>
        <p:grpSpPr>
          <a:xfrm>
            <a:off x="-3375180" y="8888456"/>
            <a:ext cx="816726" cy="584793"/>
            <a:chOff x="5498760" y="2934000"/>
            <a:chExt cx="1194479" cy="990000"/>
          </a:xfrm>
        </p:grpSpPr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52C2347D-C103-4AB2-9FE5-C1378F1AE00C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399FF"/>
                </a:gs>
                <a:gs pos="49000">
                  <a:srgbClr val="00CCFF"/>
                </a:gs>
                <a:gs pos="70000">
                  <a:srgbClr val="006699"/>
                </a:gs>
                <a:gs pos="86000">
                  <a:srgbClr val="3366CC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>
                  <a:solidFill>
                    <a:schemeClr val="bg1"/>
                  </a:solidFill>
                  <a:latin typeface="Modern Love" panose="04090805081005020601" pitchFamily="82" charset="0"/>
                </a:rPr>
                <a:t>6.</a:t>
              </a:r>
            </a:p>
          </p:txBody>
        </p:sp>
        <p:sp>
          <p:nvSpPr>
            <p:cNvPr id="73" name="Kreis: nicht ausgefüllt 72">
              <a:extLst>
                <a:ext uri="{FF2B5EF4-FFF2-40B4-BE49-F238E27FC236}">
                  <a16:creationId xmlns:a16="http://schemas.microsoft.com/office/drawing/2014/main" id="{42B41A6B-7ED8-4804-A58B-9D7EE55A388C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4" name="Freihandform: Form 73">
              <a:extLst>
                <a:ext uri="{FF2B5EF4-FFF2-40B4-BE49-F238E27FC236}">
                  <a16:creationId xmlns:a16="http://schemas.microsoft.com/office/drawing/2014/main" id="{69DE604E-BBBE-4DCE-A624-CAF983F4DF1C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5" name="Freihandform: Form 74">
              <a:extLst>
                <a:ext uri="{FF2B5EF4-FFF2-40B4-BE49-F238E27FC236}">
                  <a16:creationId xmlns:a16="http://schemas.microsoft.com/office/drawing/2014/main" id="{DA0F3524-0730-458C-B2B1-772E60947114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0C60D087-E046-4EC4-97DC-D4CC0045CE79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58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F11F52AC-160F-4049-81AB-8253DDEE4177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CB87D73B-0B1D-4574-B8E2-33F5DD9C0783}"/>
              </a:ext>
            </a:extLst>
          </p:cNvPr>
          <p:cNvGrpSpPr/>
          <p:nvPr/>
        </p:nvGrpSpPr>
        <p:grpSpPr>
          <a:xfrm>
            <a:off x="-3347027" y="6556355"/>
            <a:ext cx="886078" cy="487144"/>
            <a:chOff x="5498760" y="2934000"/>
            <a:chExt cx="1194479" cy="990000"/>
          </a:xfrm>
        </p:grpSpPr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97E00872-73AA-4C29-ABD6-5DD7DF60F7B0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501B6"/>
                </a:gs>
                <a:gs pos="49000">
                  <a:srgbClr val="0B015F"/>
                </a:gs>
                <a:gs pos="70000">
                  <a:srgbClr val="760091"/>
                </a:gs>
                <a:gs pos="86000">
                  <a:srgbClr val="C101B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>
                  <a:latin typeface="Modern Love" panose="04090805081005020601" pitchFamily="82" charset="0"/>
                </a:rPr>
                <a:t>3.</a:t>
              </a:r>
            </a:p>
          </p:txBody>
        </p:sp>
        <p:sp>
          <p:nvSpPr>
            <p:cNvPr id="80" name="Kreis: nicht ausgefüllt 79">
              <a:extLst>
                <a:ext uri="{FF2B5EF4-FFF2-40B4-BE49-F238E27FC236}">
                  <a16:creationId xmlns:a16="http://schemas.microsoft.com/office/drawing/2014/main" id="{FE208EFA-2F6F-44D7-B6F6-78079AD5E564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3913B66F-9CF3-4BE2-8A04-4E344C3A9168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8DB4430E-D13F-4B72-A456-5DC4F8512B5A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6A7E7C76-8F1F-45D5-A7B4-9CB5A2736CFD}"/>
                </a:ext>
              </a:extLst>
            </p:cNvPr>
            <p:cNvSpPr/>
            <p:nvPr/>
          </p:nvSpPr>
          <p:spPr>
            <a:xfrm>
              <a:off x="5693520" y="2942036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29000"/>
                  </a:schemeClr>
                </a:gs>
                <a:gs pos="86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B6C7F348-BF24-4686-B527-46C6209F7432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pic>
        <p:nvPicPr>
          <p:cNvPr id="86" name="Grafik 85">
            <a:extLst>
              <a:ext uri="{FF2B5EF4-FFF2-40B4-BE49-F238E27FC236}">
                <a16:creationId xmlns:a16="http://schemas.microsoft.com/office/drawing/2014/main" id="{AFD72584-0FDC-45CF-882B-D46EFA895E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135" y="1188844"/>
            <a:ext cx="4474766" cy="4161532"/>
          </a:xfrm>
          <a:prstGeom prst="rect">
            <a:avLst/>
          </a:prstGeom>
        </p:spPr>
      </p:pic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77EBA104-CC5D-47DA-AEE7-51028934D233}"/>
              </a:ext>
            </a:extLst>
          </p:cNvPr>
          <p:cNvGrpSpPr/>
          <p:nvPr/>
        </p:nvGrpSpPr>
        <p:grpSpPr>
          <a:xfrm>
            <a:off x="6882017" y="987271"/>
            <a:ext cx="1194479" cy="990000"/>
            <a:chOff x="5498760" y="2934000"/>
            <a:chExt cx="1194479" cy="990000"/>
          </a:xfrm>
        </p:grpSpPr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A58C32DF-D079-48BE-A0A3-CE20DF35596E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501B6"/>
                </a:gs>
                <a:gs pos="49000">
                  <a:srgbClr val="0B015F"/>
                </a:gs>
                <a:gs pos="70000">
                  <a:srgbClr val="760091"/>
                </a:gs>
                <a:gs pos="86000">
                  <a:srgbClr val="C101B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Kreis: nicht ausgefüllt 88">
              <a:extLst>
                <a:ext uri="{FF2B5EF4-FFF2-40B4-BE49-F238E27FC236}">
                  <a16:creationId xmlns:a16="http://schemas.microsoft.com/office/drawing/2014/main" id="{A57BC926-7A85-42E7-A8FA-C0DF1FF1FC5B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E768A328-B2F4-4F61-8582-77B2945D45E4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2C9CB052-C726-40CF-8BB8-47138E4B7384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80467B9F-59AB-4EB6-965E-F87F9F9989B2}"/>
                </a:ext>
              </a:extLst>
            </p:cNvPr>
            <p:cNvSpPr/>
            <p:nvPr/>
          </p:nvSpPr>
          <p:spPr>
            <a:xfrm>
              <a:off x="5693520" y="2942036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29000"/>
                  </a:schemeClr>
                </a:gs>
                <a:gs pos="86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CBB5C308-D381-4AD8-9B80-B45251204D45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883C3949-82BF-4B92-807E-5B51125A8CFF}"/>
              </a:ext>
            </a:extLst>
          </p:cNvPr>
          <p:cNvGrpSpPr/>
          <p:nvPr/>
        </p:nvGrpSpPr>
        <p:grpSpPr>
          <a:xfrm>
            <a:off x="5389758" y="1017325"/>
            <a:ext cx="1194479" cy="990000"/>
            <a:chOff x="5498760" y="2934000"/>
            <a:chExt cx="1194479" cy="990000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CF1C0DA0-B68B-4AD2-B01B-159D7F2B14BE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CCFF33"/>
                </a:gs>
                <a:gs pos="49000">
                  <a:srgbClr val="99FF33"/>
                </a:gs>
                <a:gs pos="70000">
                  <a:srgbClr val="33CC33"/>
                </a:gs>
                <a:gs pos="86000">
                  <a:srgbClr val="00FF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Kreis: nicht ausgefüllt 95">
              <a:extLst>
                <a:ext uri="{FF2B5EF4-FFF2-40B4-BE49-F238E27FC236}">
                  <a16:creationId xmlns:a16="http://schemas.microsoft.com/office/drawing/2014/main" id="{F5007793-D0E7-4351-BACC-55A07DF2BE91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7" name="Freihandform: Form 96">
              <a:extLst>
                <a:ext uri="{FF2B5EF4-FFF2-40B4-BE49-F238E27FC236}">
                  <a16:creationId xmlns:a16="http://schemas.microsoft.com/office/drawing/2014/main" id="{50F58220-69EB-47CF-9269-C352CC047893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8" name="Freihandform: Form 97">
              <a:extLst>
                <a:ext uri="{FF2B5EF4-FFF2-40B4-BE49-F238E27FC236}">
                  <a16:creationId xmlns:a16="http://schemas.microsoft.com/office/drawing/2014/main" id="{5E6390F7-3117-48D4-9D96-0A0742F871FF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537655D1-E467-4EDA-94D1-B95992250A9D}"/>
                </a:ext>
              </a:extLst>
            </p:cNvPr>
            <p:cNvSpPr/>
            <p:nvPr/>
          </p:nvSpPr>
          <p:spPr>
            <a:xfrm>
              <a:off x="5763945" y="3007109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7000"/>
                  </a:schemeClr>
                </a:gs>
                <a:gs pos="85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9FD4F7BB-8985-4967-8EF6-C84FF3033E54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uppieren 100">
            <a:extLst>
              <a:ext uri="{FF2B5EF4-FFF2-40B4-BE49-F238E27FC236}">
                <a16:creationId xmlns:a16="http://schemas.microsoft.com/office/drawing/2014/main" id="{1B0BD14D-F87D-4DDD-B94C-F904E23266F3}"/>
              </a:ext>
            </a:extLst>
          </p:cNvPr>
          <p:cNvGrpSpPr/>
          <p:nvPr/>
        </p:nvGrpSpPr>
        <p:grpSpPr>
          <a:xfrm>
            <a:off x="3745599" y="995307"/>
            <a:ext cx="1194479" cy="990000"/>
            <a:chOff x="5498760" y="2934000"/>
            <a:chExt cx="1194479" cy="990000"/>
          </a:xfrm>
        </p:grpSpPr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32FF374F-9640-4780-915A-62E71EBAD112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00FFFF"/>
                </a:gs>
                <a:gs pos="49000">
                  <a:srgbClr val="00FFCC"/>
                </a:gs>
                <a:gs pos="70000">
                  <a:srgbClr val="33CCCC"/>
                </a:gs>
                <a:gs pos="86000">
                  <a:srgbClr val="0099CC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Kreis: nicht ausgefüllt 102">
              <a:extLst>
                <a:ext uri="{FF2B5EF4-FFF2-40B4-BE49-F238E27FC236}">
                  <a16:creationId xmlns:a16="http://schemas.microsoft.com/office/drawing/2014/main" id="{477F3A30-4D68-48DF-94B5-06DEB69080FD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4" name="Freihandform: Form 103">
              <a:extLst>
                <a:ext uri="{FF2B5EF4-FFF2-40B4-BE49-F238E27FC236}">
                  <a16:creationId xmlns:a16="http://schemas.microsoft.com/office/drawing/2014/main" id="{58065B89-640E-4901-83D4-D2F9CEBAB747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5" name="Freihandform: Form 104">
              <a:extLst>
                <a:ext uri="{FF2B5EF4-FFF2-40B4-BE49-F238E27FC236}">
                  <a16:creationId xmlns:a16="http://schemas.microsoft.com/office/drawing/2014/main" id="{E9A98FEF-251C-4D3D-BD46-EB999D477CC8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1E4ED936-6428-400B-A331-14F27EDCF841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90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Freihandform: Form 106">
              <a:extLst>
                <a:ext uri="{FF2B5EF4-FFF2-40B4-BE49-F238E27FC236}">
                  <a16:creationId xmlns:a16="http://schemas.microsoft.com/office/drawing/2014/main" id="{4AF7D296-89D3-4E13-ACAD-E1058FD9E03E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C7549B23-6919-4CD0-945B-82BEF75FD1F2}"/>
              </a:ext>
            </a:extLst>
          </p:cNvPr>
          <p:cNvGrpSpPr/>
          <p:nvPr/>
        </p:nvGrpSpPr>
        <p:grpSpPr>
          <a:xfrm>
            <a:off x="2160381" y="980550"/>
            <a:ext cx="1194479" cy="990000"/>
            <a:chOff x="5498760" y="2934000"/>
            <a:chExt cx="1194479" cy="990000"/>
          </a:xfrm>
        </p:grpSpPr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5DD652F9-5DF8-44CF-9898-38E01C782EDB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FF3300"/>
                </a:gs>
                <a:gs pos="49000">
                  <a:srgbClr val="FF3300"/>
                </a:gs>
                <a:gs pos="70000">
                  <a:srgbClr val="FF6600"/>
                </a:gs>
                <a:gs pos="86000">
                  <a:srgbClr val="CC00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Kreis: nicht ausgefüllt 109">
              <a:extLst>
                <a:ext uri="{FF2B5EF4-FFF2-40B4-BE49-F238E27FC236}">
                  <a16:creationId xmlns:a16="http://schemas.microsoft.com/office/drawing/2014/main" id="{4AC93B50-DEC2-4840-8943-539A330C565D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1" name="Freihandform: Form 110">
              <a:extLst>
                <a:ext uri="{FF2B5EF4-FFF2-40B4-BE49-F238E27FC236}">
                  <a16:creationId xmlns:a16="http://schemas.microsoft.com/office/drawing/2014/main" id="{A2886EA4-7D1F-4D74-9F3F-3671342E97F1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2" name="Freihandform: Form 111">
              <a:extLst>
                <a:ext uri="{FF2B5EF4-FFF2-40B4-BE49-F238E27FC236}">
                  <a16:creationId xmlns:a16="http://schemas.microsoft.com/office/drawing/2014/main" id="{AB568606-DB7B-4472-B2B0-1504B85341D7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F826E11A-0FD6-41E1-9ED1-83435FBD8A30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58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Freihandform: Form 113">
              <a:extLst>
                <a:ext uri="{FF2B5EF4-FFF2-40B4-BE49-F238E27FC236}">
                  <a16:creationId xmlns:a16="http://schemas.microsoft.com/office/drawing/2014/main" id="{835427B9-140A-40BF-92C9-C58B6768F1C5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3ED2B2FD-FB1A-41DE-8D9C-3D74482F1873}"/>
              </a:ext>
            </a:extLst>
          </p:cNvPr>
          <p:cNvGrpSpPr/>
          <p:nvPr/>
        </p:nvGrpSpPr>
        <p:grpSpPr>
          <a:xfrm>
            <a:off x="538608" y="963974"/>
            <a:ext cx="1194479" cy="990000"/>
            <a:chOff x="5498760" y="2934000"/>
            <a:chExt cx="1194479" cy="990000"/>
          </a:xfrm>
        </p:grpSpPr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A5FA68D8-6170-47C0-977E-C137E883F8A0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333FF"/>
                </a:gs>
                <a:gs pos="49000">
                  <a:srgbClr val="3333FF"/>
                </a:gs>
                <a:gs pos="70000">
                  <a:srgbClr val="0000CC"/>
                </a:gs>
                <a:gs pos="86000">
                  <a:srgbClr val="0000FF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Kreis: nicht ausgefüllt 116">
              <a:extLst>
                <a:ext uri="{FF2B5EF4-FFF2-40B4-BE49-F238E27FC236}">
                  <a16:creationId xmlns:a16="http://schemas.microsoft.com/office/drawing/2014/main" id="{9874A858-DA05-46E1-99FF-B21881F599D6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8" name="Freihandform: Form 117">
              <a:extLst>
                <a:ext uri="{FF2B5EF4-FFF2-40B4-BE49-F238E27FC236}">
                  <a16:creationId xmlns:a16="http://schemas.microsoft.com/office/drawing/2014/main" id="{11E04557-C481-4EB9-AD78-1707743733E2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9" name="Freihandform: Form 118">
              <a:extLst>
                <a:ext uri="{FF2B5EF4-FFF2-40B4-BE49-F238E27FC236}">
                  <a16:creationId xmlns:a16="http://schemas.microsoft.com/office/drawing/2014/main" id="{71429C56-57AA-4071-A202-FB8FD337A1FA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33518C54-1279-4F4A-91CE-0CE62413F171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36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Freihandform: Form 120">
              <a:extLst>
                <a:ext uri="{FF2B5EF4-FFF2-40B4-BE49-F238E27FC236}">
                  <a16:creationId xmlns:a16="http://schemas.microsoft.com/office/drawing/2014/main" id="{5CEE8E40-7E58-438A-B14B-3EA6153D3AB3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22" name="Rechteck 121">
            <a:extLst>
              <a:ext uri="{FF2B5EF4-FFF2-40B4-BE49-F238E27FC236}">
                <a16:creationId xmlns:a16="http://schemas.microsoft.com/office/drawing/2014/main" id="{6AFBB4CC-B9DB-4604-ABC3-5C9EA4D078F6}"/>
              </a:ext>
            </a:extLst>
          </p:cNvPr>
          <p:cNvSpPr/>
          <p:nvPr/>
        </p:nvSpPr>
        <p:spPr>
          <a:xfrm>
            <a:off x="7663196" y="6423611"/>
            <a:ext cx="452880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ust" pitchFamily="50" charset="0"/>
              </a:rPr>
              <a:t>Tobias </a:t>
            </a:r>
            <a:r>
              <a:rPr lang="de-DE" sz="2400" b="0" cap="none" spc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ust" pitchFamily="50" charset="0"/>
              </a:rPr>
              <a:t>krah</a:t>
            </a:r>
            <a:r>
              <a:rPr lang="de-DE"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ust" pitchFamily="50" charset="0"/>
              </a:rPr>
              <a:t> # Schule-digital.com</a:t>
            </a:r>
          </a:p>
        </p:txBody>
      </p:sp>
    </p:spTree>
    <p:extLst>
      <p:ext uri="{BB962C8B-B14F-4D97-AF65-F5344CB8AC3E}">
        <p14:creationId xmlns:p14="http://schemas.microsoft.com/office/powerpoint/2010/main" val="42896797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1">
            <a:extLst>
              <a:ext uri="{FF2B5EF4-FFF2-40B4-BE49-F238E27FC236}">
                <a16:creationId xmlns:a16="http://schemas.microsoft.com/office/drawing/2014/main" id="{9FD0FEDA-3A1E-41C1-A43D-739AF8CE7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15" y="356452"/>
            <a:ext cx="4474766" cy="5946989"/>
          </a:xfrm>
          <a:prstGeom prst="rect">
            <a:avLst/>
          </a:prstGeom>
        </p:spPr>
      </p:pic>
      <p:pic>
        <p:nvPicPr>
          <p:cNvPr id="44" name="Bildplatzhalter 4">
            <a:extLst>
              <a:ext uri="{FF2B5EF4-FFF2-40B4-BE49-F238E27FC236}">
                <a16:creationId xmlns:a16="http://schemas.microsoft.com/office/drawing/2014/main" id="{5EE6C127-FF55-466F-9ED6-D7C635D443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" t="1716" r="1923" b="2151"/>
          <a:stretch/>
        </p:blipFill>
        <p:spPr>
          <a:xfrm>
            <a:off x="485085" y="514341"/>
            <a:ext cx="4220308" cy="5664258"/>
          </a:xfrm>
          <a:custGeom>
            <a:avLst/>
            <a:gdLst>
              <a:gd name="connsiteX0" fmla="*/ 6296518 w 6552728"/>
              <a:gd name="connsiteY0" fmla="*/ 0 h 8656815"/>
              <a:gd name="connsiteX1" fmla="*/ 6552728 w 6552728"/>
              <a:gd name="connsiteY1" fmla="*/ 256212 h 8656815"/>
              <a:gd name="connsiteX2" fmla="*/ 6552728 w 6552728"/>
              <a:gd name="connsiteY2" fmla="*/ 6077487 h 8656815"/>
              <a:gd name="connsiteX3" fmla="*/ 6552728 w 6552728"/>
              <a:gd name="connsiteY3" fmla="*/ 8400603 h 8656815"/>
              <a:gd name="connsiteX4" fmla="*/ 6296518 w 6552728"/>
              <a:gd name="connsiteY4" fmla="*/ 8656815 h 8656815"/>
              <a:gd name="connsiteX5" fmla="*/ 6296516 w 6552728"/>
              <a:gd name="connsiteY5" fmla="*/ 8656815 h 8656815"/>
              <a:gd name="connsiteX6" fmla="*/ 586098 w 6552728"/>
              <a:gd name="connsiteY6" fmla="*/ 8656815 h 8656815"/>
              <a:gd name="connsiteX7" fmla="*/ 256212 w 6552728"/>
              <a:gd name="connsiteY7" fmla="*/ 8656815 h 8656815"/>
              <a:gd name="connsiteX8" fmla="*/ 0 w 6552728"/>
              <a:gd name="connsiteY8" fmla="*/ 8400601 h 8656815"/>
              <a:gd name="connsiteX9" fmla="*/ 0 w 6552728"/>
              <a:gd name="connsiteY9" fmla="*/ 2579326 h 8656815"/>
              <a:gd name="connsiteX10" fmla="*/ 0 w 6552728"/>
              <a:gd name="connsiteY10" fmla="*/ 256213 h 8656815"/>
              <a:gd name="connsiteX11" fmla="*/ 0 w 6552728"/>
              <a:gd name="connsiteY11" fmla="*/ 256212 h 8656815"/>
              <a:gd name="connsiteX12" fmla="*/ 5206 w 6552728"/>
              <a:gd name="connsiteY12" fmla="*/ 204577 h 8656815"/>
              <a:gd name="connsiteX13" fmla="*/ 16062 w 6552728"/>
              <a:gd name="connsiteY13" fmla="*/ 169610 h 8656815"/>
              <a:gd name="connsiteX14" fmla="*/ 20136 w 6552728"/>
              <a:gd name="connsiteY14" fmla="*/ 156483 h 8656815"/>
              <a:gd name="connsiteX15" fmla="*/ 20136 w 6552728"/>
              <a:gd name="connsiteY15" fmla="*/ 156482 h 8656815"/>
              <a:gd name="connsiteX16" fmla="*/ 21450 w 6552728"/>
              <a:gd name="connsiteY16" fmla="*/ 154061 h 8656815"/>
              <a:gd name="connsiteX17" fmla="*/ 43758 w 6552728"/>
              <a:gd name="connsiteY17" fmla="*/ 112962 h 8656815"/>
              <a:gd name="connsiteX18" fmla="*/ 256212 w 6552728"/>
              <a:gd name="connsiteY18" fmla="*/ 1 h 8656815"/>
              <a:gd name="connsiteX19" fmla="*/ 256214 w 6552728"/>
              <a:gd name="connsiteY19" fmla="*/ 1 h 865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552728" h="8656815">
                <a:moveTo>
                  <a:pt x="6296518" y="0"/>
                </a:moveTo>
                <a:cubicBezTo>
                  <a:pt x="6438018" y="0"/>
                  <a:pt x="6552728" y="114711"/>
                  <a:pt x="6552728" y="256212"/>
                </a:cubicBezTo>
                <a:lnTo>
                  <a:pt x="6552728" y="6077487"/>
                </a:lnTo>
                <a:lnTo>
                  <a:pt x="6552728" y="8400603"/>
                </a:lnTo>
                <a:cubicBezTo>
                  <a:pt x="6552728" y="8542103"/>
                  <a:pt x="6438018" y="8656815"/>
                  <a:pt x="6296518" y="8656815"/>
                </a:cubicBezTo>
                <a:lnTo>
                  <a:pt x="6296516" y="8656815"/>
                </a:lnTo>
                <a:lnTo>
                  <a:pt x="586098" y="8656815"/>
                </a:lnTo>
                <a:lnTo>
                  <a:pt x="256212" y="8656815"/>
                </a:lnTo>
                <a:cubicBezTo>
                  <a:pt x="114712" y="8656813"/>
                  <a:pt x="0" y="8542103"/>
                  <a:pt x="0" y="8400601"/>
                </a:cubicBezTo>
                <a:lnTo>
                  <a:pt x="0" y="2579326"/>
                </a:lnTo>
                <a:lnTo>
                  <a:pt x="0" y="256213"/>
                </a:lnTo>
                <a:lnTo>
                  <a:pt x="0" y="256212"/>
                </a:lnTo>
                <a:cubicBezTo>
                  <a:pt x="0" y="238524"/>
                  <a:pt x="1794" y="221254"/>
                  <a:pt x="5206" y="204577"/>
                </a:cubicBezTo>
                <a:lnTo>
                  <a:pt x="16062" y="169610"/>
                </a:lnTo>
                <a:lnTo>
                  <a:pt x="20136" y="156483"/>
                </a:lnTo>
                <a:lnTo>
                  <a:pt x="20136" y="156482"/>
                </a:lnTo>
                <a:lnTo>
                  <a:pt x="21450" y="154061"/>
                </a:lnTo>
                <a:lnTo>
                  <a:pt x="43758" y="112962"/>
                </a:lnTo>
                <a:cubicBezTo>
                  <a:pt x="89802" y="44809"/>
                  <a:pt x="167774" y="1"/>
                  <a:pt x="256212" y="1"/>
                </a:cubicBezTo>
                <a:lnTo>
                  <a:pt x="256214" y="1"/>
                </a:lnTo>
                <a:close/>
              </a:path>
            </a:pathLst>
          </a:custGeom>
          <a:blipFill dpi="0" rotWithShape="1">
            <a:blip r:embed="rId4">
              <a:alphaModFix amt="70000"/>
            </a:blip>
            <a:srcRect/>
            <a:tile tx="0" ty="0" sx="100000" sy="100000" flip="none" algn="tl"/>
          </a:blipFill>
          <a:ln w="9525" cap="flat" cmpd="sng" algn="ctr">
            <a:noFill/>
            <a:prstDash val="solid"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pSp>
        <p:nvGrpSpPr>
          <p:cNvPr id="61" name="2">
            <a:extLst>
              <a:ext uri="{FF2B5EF4-FFF2-40B4-BE49-F238E27FC236}">
                <a16:creationId xmlns:a16="http://schemas.microsoft.com/office/drawing/2014/main" id="{CA75C838-503B-4B5A-94A2-477E734866BA}"/>
              </a:ext>
            </a:extLst>
          </p:cNvPr>
          <p:cNvGrpSpPr/>
          <p:nvPr/>
        </p:nvGrpSpPr>
        <p:grpSpPr>
          <a:xfrm>
            <a:off x="2098599" y="1538820"/>
            <a:ext cx="993279" cy="749999"/>
            <a:chOff x="8143558" y="467827"/>
            <a:chExt cx="1569121" cy="1534398"/>
          </a:xfrm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CEF099F9-8551-4203-BECC-4AE99FD2AB99}"/>
                </a:ext>
              </a:extLst>
            </p:cNvPr>
            <p:cNvSpPr/>
            <p:nvPr/>
          </p:nvSpPr>
          <p:spPr>
            <a:xfrm>
              <a:off x="8143558" y="982055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BD50266D-2F26-4161-BB18-BC3AB96C6250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CCFF33"/>
                </a:gs>
                <a:gs pos="40000">
                  <a:srgbClr val="33CC33"/>
                </a:gs>
                <a:gs pos="69000">
                  <a:srgbClr val="00FF00"/>
                </a:gs>
                <a:gs pos="100000">
                  <a:srgbClr val="99FF3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dern Love" panose="04090805081005020601" pitchFamily="82" charset="0"/>
                </a:rPr>
                <a:t>2.</a:t>
              </a:r>
            </a:p>
          </p:txBody>
        </p:sp>
        <p:sp>
          <p:nvSpPr>
            <p:cNvPr id="49" name="Kreis: nicht ausgefüllt 48">
              <a:extLst>
                <a:ext uri="{FF2B5EF4-FFF2-40B4-BE49-F238E27FC236}">
                  <a16:creationId xmlns:a16="http://schemas.microsoft.com/office/drawing/2014/main" id="{9973B754-7917-45AE-9684-35585D5A4BFE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355EA8B8-6FF0-4110-B095-010F52A03B31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F2DECCF4-410F-4D67-8C7B-704C183CE824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93DDB0FE-2542-4191-BDA4-F5D5B5B4297A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55506F1B-2396-4BA2-B1EE-F6B9C845924A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4" name="1">
            <a:extLst>
              <a:ext uri="{FF2B5EF4-FFF2-40B4-BE49-F238E27FC236}">
                <a16:creationId xmlns:a16="http://schemas.microsoft.com/office/drawing/2014/main" id="{FFB5CD4E-BFCC-4DA5-B8EC-E651F53EBAA8}"/>
              </a:ext>
            </a:extLst>
          </p:cNvPr>
          <p:cNvGrpSpPr/>
          <p:nvPr/>
        </p:nvGrpSpPr>
        <p:grpSpPr>
          <a:xfrm>
            <a:off x="2524862" y="661390"/>
            <a:ext cx="925908" cy="768794"/>
            <a:chOff x="8479762" y="467827"/>
            <a:chExt cx="1462693" cy="1572849"/>
          </a:xfrm>
        </p:grpSpPr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3591260C-F1FD-4020-9306-2D7652AB1E6A}"/>
                </a:ext>
              </a:extLst>
            </p:cNvPr>
            <p:cNvSpPr/>
            <p:nvPr/>
          </p:nvSpPr>
          <p:spPr>
            <a:xfrm>
              <a:off x="8628975" y="1020506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E54258D3-333F-4ECA-B668-C3B52D1E118C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BA64C3"/>
                </a:gs>
                <a:gs pos="40000">
                  <a:srgbClr val="CC0099"/>
                </a:gs>
                <a:gs pos="69000">
                  <a:srgbClr val="FF33CC"/>
                </a:gs>
                <a:gs pos="100000">
                  <a:srgbClr val="FF66FF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dern Love" panose="04090805081005020601" pitchFamily="82" charset="0"/>
                </a:rPr>
                <a:t>1.</a:t>
              </a:r>
            </a:p>
          </p:txBody>
        </p:sp>
        <p:sp>
          <p:nvSpPr>
            <p:cNvPr id="107" name="Kreis: nicht ausgefüllt 106">
              <a:extLst>
                <a:ext uri="{FF2B5EF4-FFF2-40B4-BE49-F238E27FC236}">
                  <a16:creationId xmlns:a16="http://schemas.microsoft.com/office/drawing/2014/main" id="{DF664E50-F5B2-40F9-894A-F081899917EA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08" name="Freihandform: Form 107">
              <a:extLst>
                <a:ext uri="{FF2B5EF4-FFF2-40B4-BE49-F238E27FC236}">
                  <a16:creationId xmlns:a16="http://schemas.microsoft.com/office/drawing/2014/main" id="{26153897-E932-46F8-9281-F4BE62DF841E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09" name="Freihandform: Form 108">
              <a:extLst>
                <a:ext uri="{FF2B5EF4-FFF2-40B4-BE49-F238E27FC236}">
                  <a16:creationId xmlns:a16="http://schemas.microsoft.com/office/drawing/2014/main" id="{D4F9E5E1-60FC-49BF-922C-07C0212A9B6C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41FA6A6B-47B9-45BE-AC33-9D5601D1B108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11" name="Freihandform: Form 110">
              <a:extLst>
                <a:ext uri="{FF2B5EF4-FFF2-40B4-BE49-F238E27FC236}">
                  <a16:creationId xmlns:a16="http://schemas.microsoft.com/office/drawing/2014/main" id="{1A8B57EF-5BAE-4A1F-BF75-E7BCD45EAB62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</p:grpSp>
      <p:grpSp>
        <p:nvGrpSpPr>
          <p:cNvPr id="126" name="4">
            <a:extLst>
              <a:ext uri="{FF2B5EF4-FFF2-40B4-BE49-F238E27FC236}">
                <a16:creationId xmlns:a16="http://schemas.microsoft.com/office/drawing/2014/main" id="{79901F81-DBEB-4523-A378-39B511C6C71E}"/>
              </a:ext>
            </a:extLst>
          </p:cNvPr>
          <p:cNvGrpSpPr/>
          <p:nvPr/>
        </p:nvGrpSpPr>
        <p:grpSpPr>
          <a:xfrm>
            <a:off x="2097486" y="4320211"/>
            <a:ext cx="1023036" cy="935008"/>
            <a:chOff x="8479762" y="467827"/>
            <a:chExt cx="1502131" cy="1591886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5C9F53FB-6423-426F-8059-C427F88526D8}"/>
                </a:ext>
              </a:extLst>
            </p:cNvPr>
            <p:cNvSpPr/>
            <p:nvPr/>
          </p:nvSpPr>
          <p:spPr>
            <a:xfrm>
              <a:off x="8668413" y="1039543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12F63876-FD01-4790-8465-F844B59C113D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EB6E19"/>
                </a:gs>
                <a:gs pos="40000">
                  <a:srgbClr val="EA6E1A"/>
                </a:gs>
                <a:gs pos="69000">
                  <a:schemeClr val="accent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dern Love" panose="04090805081005020601" pitchFamily="82" charset="0"/>
                </a:rPr>
                <a:t>4.</a:t>
              </a:r>
            </a:p>
          </p:txBody>
        </p:sp>
        <p:sp>
          <p:nvSpPr>
            <p:cNvPr id="129" name="Kreis: nicht ausgefüllt 128">
              <a:extLst>
                <a:ext uri="{FF2B5EF4-FFF2-40B4-BE49-F238E27FC236}">
                  <a16:creationId xmlns:a16="http://schemas.microsoft.com/office/drawing/2014/main" id="{A17B1C98-3BAB-478C-91D7-2D2B7064A8C6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30" name="Freihandform: Form 129">
              <a:extLst>
                <a:ext uri="{FF2B5EF4-FFF2-40B4-BE49-F238E27FC236}">
                  <a16:creationId xmlns:a16="http://schemas.microsoft.com/office/drawing/2014/main" id="{BB75E420-078D-4CE6-AF46-08E2F7A71894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31" name="Freihandform: Form 130">
              <a:extLst>
                <a:ext uri="{FF2B5EF4-FFF2-40B4-BE49-F238E27FC236}">
                  <a16:creationId xmlns:a16="http://schemas.microsoft.com/office/drawing/2014/main" id="{CB983617-A37B-462F-9000-9608F22FE1E0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E84CBC68-A03E-4F0D-BBE8-1234CD549B42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  <p:sp>
          <p:nvSpPr>
            <p:cNvPr id="133" name="Freihandform: Form 132">
              <a:extLst>
                <a:ext uri="{FF2B5EF4-FFF2-40B4-BE49-F238E27FC236}">
                  <a16:creationId xmlns:a16="http://schemas.microsoft.com/office/drawing/2014/main" id="{16B647C8-1E9B-4C13-AF6F-C337FE4406CC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 sz="7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endParaRPr>
            </a:p>
          </p:txBody>
        </p:sp>
      </p:grpSp>
      <p:grpSp>
        <p:nvGrpSpPr>
          <p:cNvPr id="87" name="5">
            <a:extLst>
              <a:ext uri="{FF2B5EF4-FFF2-40B4-BE49-F238E27FC236}">
                <a16:creationId xmlns:a16="http://schemas.microsoft.com/office/drawing/2014/main" id="{62DAA4F2-2B56-4B97-B5F3-7F2B1A5A66AD}"/>
              </a:ext>
            </a:extLst>
          </p:cNvPr>
          <p:cNvGrpSpPr/>
          <p:nvPr/>
        </p:nvGrpSpPr>
        <p:grpSpPr>
          <a:xfrm>
            <a:off x="641097" y="4196982"/>
            <a:ext cx="955683" cy="620365"/>
            <a:chOff x="5498760" y="2934000"/>
            <a:chExt cx="1194479" cy="990000"/>
          </a:xfrm>
        </p:grpSpPr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09D6D54A-7D7A-44C8-9D5C-FAB92092D3E0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00FFFF"/>
                </a:gs>
                <a:gs pos="49000">
                  <a:srgbClr val="00FFCC"/>
                </a:gs>
                <a:gs pos="70000">
                  <a:srgbClr val="33CCCC"/>
                </a:gs>
                <a:gs pos="86000">
                  <a:srgbClr val="0099CC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>
                  <a:solidFill>
                    <a:schemeClr val="bg1"/>
                  </a:solidFill>
                  <a:latin typeface="Modern Love" panose="04090805081005020601" pitchFamily="82" charset="0"/>
                </a:rPr>
                <a:t>5.</a:t>
              </a:r>
            </a:p>
          </p:txBody>
        </p:sp>
        <p:sp>
          <p:nvSpPr>
            <p:cNvPr id="89" name="Kreis: nicht ausgefüllt 88">
              <a:extLst>
                <a:ext uri="{FF2B5EF4-FFF2-40B4-BE49-F238E27FC236}">
                  <a16:creationId xmlns:a16="http://schemas.microsoft.com/office/drawing/2014/main" id="{8A648DA1-0F66-44CE-B2D6-A19587A060E3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7B13C450-5A87-424C-B4F0-C0D732278471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D8FA058F-A5A5-4C78-ACCD-FD789DFBBFE7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2E40B25D-6B3A-4260-9B5D-7E3900FD9D82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90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ADC1994D-DA8C-4DC8-A2D8-A8B905A1BA0C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6">
            <a:extLst>
              <a:ext uri="{FF2B5EF4-FFF2-40B4-BE49-F238E27FC236}">
                <a16:creationId xmlns:a16="http://schemas.microsoft.com/office/drawing/2014/main" id="{6C38C781-9713-431D-9B93-88004505EFE4}"/>
              </a:ext>
            </a:extLst>
          </p:cNvPr>
          <p:cNvGrpSpPr/>
          <p:nvPr/>
        </p:nvGrpSpPr>
        <p:grpSpPr>
          <a:xfrm>
            <a:off x="2565544" y="5676925"/>
            <a:ext cx="816726" cy="584793"/>
            <a:chOff x="5498760" y="2934000"/>
            <a:chExt cx="1194479" cy="990000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6CD4576E-E793-4420-842E-C84F1C5B815E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399FF"/>
                </a:gs>
                <a:gs pos="49000">
                  <a:srgbClr val="00CCFF"/>
                </a:gs>
                <a:gs pos="70000">
                  <a:srgbClr val="006699"/>
                </a:gs>
                <a:gs pos="86000">
                  <a:srgbClr val="3366CC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>
                  <a:solidFill>
                    <a:schemeClr val="bg1"/>
                  </a:solidFill>
                  <a:latin typeface="Modern Love" panose="04090805081005020601" pitchFamily="82" charset="0"/>
                </a:rPr>
                <a:t>6.</a:t>
              </a:r>
            </a:p>
          </p:txBody>
        </p:sp>
        <p:sp>
          <p:nvSpPr>
            <p:cNvPr id="96" name="Kreis: nicht ausgefüllt 95">
              <a:extLst>
                <a:ext uri="{FF2B5EF4-FFF2-40B4-BE49-F238E27FC236}">
                  <a16:creationId xmlns:a16="http://schemas.microsoft.com/office/drawing/2014/main" id="{41EC1528-E54D-45CE-92F5-FF7E39C32502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7" name="Freihandform: Form 96">
              <a:extLst>
                <a:ext uri="{FF2B5EF4-FFF2-40B4-BE49-F238E27FC236}">
                  <a16:creationId xmlns:a16="http://schemas.microsoft.com/office/drawing/2014/main" id="{EADB2B28-6F5D-4E25-BE1B-97035EA09313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8" name="Freihandform: Form 97">
              <a:extLst>
                <a:ext uri="{FF2B5EF4-FFF2-40B4-BE49-F238E27FC236}">
                  <a16:creationId xmlns:a16="http://schemas.microsoft.com/office/drawing/2014/main" id="{F1F3BB41-E5F8-4872-BCC3-511EE3C3AB9C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74AD9D95-F35E-4BBB-891F-71679844DDD5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58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3809F2DB-2722-4E5F-A426-70CB18FB1186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3">
            <a:extLst>
              <a:ext uri="{FF2B5EF4-FFF2-40B4-BE49-F238E27FC236}">
                <a16:creationId xmlns:a16="http://schemas.microsoft.com/office/drawing/2014/main" id="{5A2751EE-6BE9-42B9-9CE6-AB99E0A7057C}"/>
              </a:ext>
            </a:extLst>
          </p:cNvPr>
          <p:cNvGrpSpPr/>
          <p:nvPr/>
        </p:nvGrpSpPr>
        <p:grpSpPr>
          <a:xfrm>
            <a:off x="2593697" y="3344824"/>
            <a:ext cx="886078" cy="487144"/>
            <a:chOff x="5498760" y="2934000"/>
            <a:chExt cx="1194479" cy="990000"/>
          </a:xfrm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B9BBEEEE-2F1F-4BB8-8B1D-5A93013996E8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501B6"/>
                </a:gs>
                <a:gs pos="49000">
                  <a:srgbClr val="0B015F"/>
                </a:gs>
                <a:gs pos="70000">
                  <a:srgbClr val="760091"/>
                </a:gs>
                <a:gs pos="86000">
                  <a:srgbClr val="C101B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>
                  <a:latin typeface="Modern Love" panose="04090805081005020601" pitchFamily="82" charset="0"/>
                </a:rPr>
                <a:t>3.</a:t>
              </a:r>
            </a:p>
          </p:txBody>
        </p:sp>
        <p:sp>
          <p:nvSpPr>
            <p:cNvPr id="113" name="Kreis: nicht ausgefüllt 112">
              <a:extLst>
                <a:ext uri="{FF2B5EF4-FFF2-40B4-BE49-F238E27FC236}">
                  <a16:creationId xmlns:a16="http://schemas.microsoft.com/office/drawing/2014/main" id="{33BA56EC-A538-4B67-B99B-FF0122A02EEC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4" name="Freihandform: Form 133">
              <a:extLst>
                <a:ext uri="{FF2B5EF4-FFF2-40B4-BE49-F238E27FC236}">
                  <a16:creationId xmlns:a16="http://schemas.microsoft.com/office/drawing/2014/main" id="{66D34036-23DC-4AD3-8DA5-ED92229A393F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5" name="Freihandform: Form 134">
              <a:extLst>
                <a:ext uri="{FF2B5EF4-FFF2-40B4-BE49-F238E27FC236}">
                  <a16:creationId xmlns:a16="http://schemas.microsoft.com/office/drawing/2014/main" id="{E5D0CDCD-B8D6-4080-A468-79238A016BB7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6" name="Ellipse 135">
              <a:extLst>
                <a:ext uri="{FF2B5EF4-FFF2-40B4-BE49-F238E27FC236}">
                  <a16:creationId xmlns:a16="http://schemas.microsoft.com/office/drawing/2014/main" id="{ED63D66C-F2BB-439F-A38F-36918CEBD3B1}"/>
                </a:ext>
              </a:extLst>
            </p:cNvPr>
            <p:cNvSpPr/>
            <p:nvPr/>
          </p:nvSpPr>
          <p:spPr>
            <a:xfrm>
              <a:off x="5693520" y="2942036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29000"/>
                  </a:schemeClr>
                </a:gs>
                <a:gs pos="86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7" name="Freihandform: Form 136">
              <a:extLst>
                <a:ext uri="{FF2B5EF4-FFF2-40B4-BE49-F238E27FC236}">
                  <a16:creationId xmlns:a16="http://schemas.microsoft.com/office/drawing/2014/main" id="{0E57B809-DED8-4B63-A266-AB571BC6416D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38" name="Textfeld 137">
            <a:extLst>
              <a:ext uri="{FF2B5EF4-FFF2-40B4-BE49-F238E27FC236}">
                <a16:creationId xmlns:a16="http://schemas.microsoft.com/office/drawing/2014/main" id="{7E930351-23E5-486A-8F49-59C3E47E4FE6}"/>
              </a:ext>
            </a:extLst>
          </p:cNvPr>
          <p:cNvSpPr txBox="1"/>
          <p:nvPr/>
        </p:nvSpPr>
        <p:spPr>
          <a:xfrm>
            <a:off x="5029852" y="842902"/>
            <a:ext cx="2117754" cy="424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6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1. Mund</a:t>
            </a:r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65CB0DCA-6DBE-4B6E-A80F-0FB293F59F4D}"/>
              </a:ext>
            </a:extLst>
          </p:cNvPr>
          <p:cNvSpPr txBox="1"/>
          <p:nvPr/>
        </p:nvSpPr>
        <p:spPr>
          <a:xfrm>
            <a:off x="5021089" y="1740307"/>
            <a:ext cx="2176201" cy="424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6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2. Speiseröhre</a:t>
            </a: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327331E7-028C-4447-A067-933D187B8784}"/>
              </a:ext>
            </a:extLst>
          </p:cNvPr>
          <p:cNvSpPr txBox="1"/>
          <p:nvPr/>
        </p:nvSpPr>
        <p:spPr>
          <a:xfrm>
            <a:off x="5066675" y="2561920"/>
            <a:ext cx="2185919" cy="424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6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3. Magen</a:t>
            </a:r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4265F95D-E1CB-4F46-96B4-59B801368278}"/>
              </a:ext>
            </a:extLst>
          </p:cNvPr>
          <p:cNvSpPr txBox="1"/>
          <p:nvPr/>
        </p:nvSpPr>
        <p:spPr>
          <a:xfrm>
            <a:off x="5051670" y="3468752"/>
            <a:ext cx="1920859" cy="424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6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4. Dünndarm</a:t>
            </a: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5ABAAAD4-37C2-460F-BB0D-2AD4FB47F621}"/>
              </a:ext>
            </a:extLst>
          </p:cNvPr>
          <p:cNvSpPr txBox="1"/>
          <p:nvPr/>
        </p:nvSpPr>
        <p:spPr>
          <a:xfrm>
            <a:off x="5095779" y="5971151"/>
            <a:ext cx="1920859" cy="424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6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6. Mastdarm</a:t>
            </a:r>
          </a:p>
        </p:txBody>
      </p:sp>
      <p:sp>
        <p:nvSpPr>
          <p:cNvPr id="143" name="Textfeld 142">
            <a:extLst>
              <a:ext uri="{FF2B5EF4-FFF2-40B4-BE49-F238E27FC236}">
                <a16:creationId xmlns:a16="http://schemas.microsoft.com/office/drawing/2014/main" id="{20072FFF-7C85-457E-B3F9-924D4E3721B0}"/>
              </a:ext>
            </a:extLst>
          </p:cNvPr>
          <p:cNvSpPr txBox="1"/>
          <p:nvPr/>
        </p:nvSpPr>
        <p:spPr>
          <a:xfrm>
            <a:off x="5114440" y="5214356"/>
            <a:ext cx="2284619" cy="424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6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5. Dickdarm</a:t>
            </a:r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id="{806F7CEE-BFEA-439F-ABFD-4C566B3E7DA8}"/>
              </a:ext>
            </a:extLst>
          </p:cNvPr>
          <p:cNvSpPr txBox="1"/>
          <p:nvPr/>
        </p:nvSpPr>
        <p:spPr>
          <a:xfrm>
            <a:off x="7048687" y="878426"/>
            <a:ext cx="490006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Zerkleinerung der Nahrung mit den Zähnen </a:t>
            </a: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 „Einspeicheln“</a:t>
            </a: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" name="Textfeld 144">
            <a:extLst>
              <a:ext uri="{FF2B5EF4-FFF2-40B4-BE49-F238E27FC236}">
                <a16:creationId xmlns:a16="http://schemas.microsoft.com/office/drawing/2014/main" id="{5E633E67-DA81-4A4D-8FC1-4686CE12B150}"/>
              </a:ext>
            </a:extLst>
          </p:cNvPr>
          <p:cNvSpPr txBox="1"/>
          <p:nvPr/>
        </p:nvSpPr>
        <p:spPr>
          <a:xfrm>
            <a:off x="7083090" y="1730076"/>
            <a:ext cx="4831253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Wellenförmige Bewegungen befördern Nahrung zum Magen</a:t>
            </a:r>
          </a:p>
        </p:txBody>
      </p:sp>
      <p:sp>
        <p:nvSpPr>
          <p:cNvPr id="146" name="Textfeld 145">
            <a:extLst>
              <a:ext uri="{FF2B5EF4-FFF2-40B4-BE49-F238E27FC236}">
                <a16:creationId xmlns:a16="http://schemas.microsoft.com/office/drawing/2014/main" id="{79DBEA21-2945-44B2-90D2-7CE454978413}"/>
              </a:ext>
            </a:extLst>
          </p:cNvPr>
          <p:cNvSpPr txBox="1"/>
          <p:nvPr/>
        </p:nvSpPr>
        <p:spPr>
          <a:xfrm>
            <a:off x="6998446" y="2531692"/>
            <a:ext cx="551252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Vermischung Nahrungsbrei mit Magensaft </a:t>
            </a:r>
          </a:p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Pförtner </a:t>
            </a: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„befördert“ Brei in Dünndarm</a:t>
            </a:r>
          </a:p>
        </p:txBody>
      </p:sp>
      <p:sp>
        <p:nvSpPr>
          <p:cNvPr id="147" name="Textfeld 146">
            <a:extLst>
              <a:ext uri="{FF2B5EF4-FFF2-40B4-BE49-F238E27FC236}">
                <a16:creationId xmlns:a16="http://schemas.microsoft.com/office/drawing/2014/main" id="{1DE03276-B7E8-4123-9D31-936B877582D9}"/>
              </a:ext>
            </a:extLst>
          </p:cNvPr>
          <p:cNvSpPr txBox="1"/>
          <p:nvPr/>
        </p:nvSpPr>
        <p:spPr>
          <a:xfrm>
            <a:off x="7147606" y="3435867"/>
            <a:ext cx="5179328" cy="163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1. Station Zwölffingerdarm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è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Bauchspeicheldrüse und Gallenblase geben Verdauungssaft ab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Darmzotten</a:t>
            </a: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 im Dünndarm nehmen Nährstoffe ins Blut auf</a:t>
            </a: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8" name="Textfeld 147">
            <a:extLst>
              <a:ext uri="{FF2B5EF4-FFF2-40B4-BE49-F238E27FC236}">
                <a16:creationId xmlns:a16="http://schemas.microsoft.com/office/drawing/2014/main" id="{60A8A1CD-5266-44A3-B5FA-F226EE599913}"/>
              </a:ext>
            </a:extLst>
          </p:cNvPr>
          <p:cNvSpPr txBox="1"/>
          <p:nvPr/>
        </p:nvSpPr>
        <p:spPr>
          <a:xfrm>
            <a:off x="7147606" y="5226667"/>
            <a:ext cx="519734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Unverdaulichen Resten wird </a:t>
            </a: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Wasser</a:t>
            </a: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entzogen</a:t>
            </a:r>
          </a:p>
        </p:txBody>
      </p:sp>
      <p:sp>
        <p:nvSpPr>
          <p:cNvPr id="149" name="Textfeld 148">
            <a:extLst>
              <a:ext uri="{FF2B5EF4-FFF2-40B4-BE49-F238E27FC236}">
                <a16:creationId xmlns:a16="http://schemas.microsoft.com/office/drawing/2014/main" id="{07ECBF42-2EC2-4218-A4A3-825378E2783A}"/>
              </a:ext>
            </a:extLst>
          </p:cNvPr>
          <p:cNvSpPr txBox="1"/>
          <p:nvPr/>
        </p:nvSpPr>
        <p:spPr>
          <a:xfrm>
            <a:off x="7197290" y="6009222"/>
            <a:ext cx="4242626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975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Speicherung des Kots </a:t>
            </a:r>
            <a:r>
              <a:rPr kumimoji="0" lang="de-D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Ausscheidung über After</a:t>
            </a: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0" name="Gerader Verbinder 149">
            <a:extLst>
              <a:ext uri="{FF2B5EF4-FFF2-40B4-BE49-F238E27FC236}">
                <a16:creationId xmlns:a16="http://schemas.microsoft.com/office/drawing/2014/main" id="{1CFCBC8C-0A7D-4DC6-98FD-1CEBC7A55D6D}"/>
              </a:ext>
            </a:extLst>
          </p:cNvPr>
          <p:cNvCxnSpPr>
            <a:cxnSpLocks/>
          </p:cNvCxnSpPr>
          <p:nvPr/>
        </p:nvCxnSpPr>
        <p:spPr>
          <a:xfrm>
            <a:off x="6927297" y="332658"/>
            <a:ext cx="89341" cy="6454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r Verbinder 150">
            <a:extLst>
              <a:ext uri="{FF2B5EF4-FFF2-40B4-BE49-F238E27FC236}">
                <a16:creationId xmlns:a16="http://schemas.microsoft.com/office/drawing/2014/main" id="{679B91AF-52D5-4E51-A50C-ED9E760E0246}"/>
              </a:ext>
            </a:extLst>
          </p:cNvPr>
          <p:cNvCxnSpPr/>
          <p:nvPr/>
        </p:nvCxnSpPr>
        <p:spPr>
          <a:xfrm>
            <a:off x="5553714" y="857403"/>
            <a:ext cx="6091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feld 151">
            <a:extLst>
              <a:ext uri="{FF2B5EF4-FFF2-40B4-BE49-F238E27FC236}">
                <a16:creationId xmlns:a16="http://schemas.microsoft.com/office/drawing/2014/main" id="{2CE9AB2C-620B-401B-9000-66855D5E9B35}"/>
              </a:ext>
            </a:extLst>
          </p:cNvPr>
          <p:cNvSpPr txBox="1"/>
          <p:nvPr/>
        </p:nvSpPr>
        <p:spPr>
          <a:xfrm>
            <a:off x="5029852" y="397538"/>
            <a:ext cx="19263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6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dern Love" panose="04090805081005020601" pitchFamily="82" charset="0"/>
              </a:rPr>
              <a:t>Bestandteil</a:t>
            </a:r>
          </a:p>
        </p:txBody>
      </p:sp>
      <p:sp>
        <p:nvSpPr>
          <p:cNvPr id="153" name="Textfeld 152">
            <a:extLst>
              <a:ext uri="{FF2B5EF4-FFF2-40B4-BE49-F238E27FC236}">
                <a16:creationId xmlns:a16="http://schemas.microsoft.com/office/drawing/2014/main" id="{34DC3408-B0CF-459B-9882-698FE31145B2}"/>
              </a:ext>
            </a:extLst>
          </p:cNvPr>
          <p:cNvSpPr txBox="1"/>
          <p:nvPr/>
        </p:nvSpPr>
        <p:spPr>
          <a:xfrm>
            <a:off x="8395694" y="392239"/>
            <a:ext cx="192633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16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dern Love" panose="04090805081005020601" pitchFamily="82" charset="0"/>
              </a:rPr>
              <a:t>Funktion</a:t>
            </a:r>
          </a:p>
        </p:txBody>
      </p:sp>
    </p:spTree>
    <p:extLst>
      <p:ext uri="{BB962C8B-B14F-4D97-AF65-F5344CB8AC3E}">
        <p14:creationId xmlns:p14="http://schemas.microsoft.com/office/powerpoint/2010/main" val="584272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6B6BBBCD-D042-4CA4-84CD-E3952CFEBE99}"/>
              </a:ext>
            </a:extLst>
          </p:cNvPr>
          <p:cNvSpPr/>
          <p:nvPr/>
        </p:nvSpPr>
        <p:spPr>
          <a:xfrm>
            <a:off x="1796677" y="2954255"/>
            <a:ext cx="10035269" cy="51225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b="1">
                <a:solidFill>
                  <a:schemeClr val="tx1"/>
                </a:solidFill>
              </a:rPr>
              <a:t>Radfahren</a:t>
            </a:r>
          </a:p>
        </p:txBody>
      </p:sp>
      <p:sp>
        <p:nvSpPr>
          <p:cNvPr id="129" name="Rechteck: abgerundete Ecken 128">
            <a:extLst>
              <a:ext uri="{FF2B5EF4-FFF2-40B4-BE49-F238E27FC236}">
                <a16:creationId xmlns:a16="http://schemas.microsoft.com/office/drawing/2014/main" id="{A0E40FCD-E57F-4D38-A8D2-2D71EC2C6252}"/>
              </a:ext>
            </a:extLst>
          </p:cNvPr>
          <p:cNvSpPr/>
          <p:nvPr/>
        </p:nvSpPr>
        <p:spPr>
          <a:xfrm>
            <a:off x="1828366" y="4213525"/>
            <a:ext cx="10035269" cy="51225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b="1">
                <a:solidFill>
                  <a:schemeClr val="tx1"/>
                </a:solidFill>
              </a:rPr>
              <a:t>Schwimmen</a:t>
            </a:r>
          </a:p>
        </p:txBody>
      </p:sp>
      <p:sp>
        <p:nvSpPr>
          <p:cNvPr id="131" name="Rechteck: abgerundete Ecken 130">
            <a:extLst>
              <a:ext uri="{FF2B5EF4-FFF2-40B4-BE49-F238E27FC236}">
                <a16:creationId xmlns:a16="http://schemas.microsoft.com/office/drawing/2014/main" id="{A04DA423-D8DB-4E31-9ABF-9554149C5839}"/>
              </a:ext>
            </a:extLst>
          </p:cNvPr>
          <p:cNvSpPr/>
          <p:nvPr/>
        </p:nvSpPr>
        <p:spPr>
          <a:xfrm>
            <a:off x="1831509" y="5540717"/>
            <a:ext cx="10035269" cy="51225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b="1">
                <a:solidFill>
                  <a:schemeClr val="tx1"/>
                </a:solidFill>
              </a:rPr>
              <a:t>Fußball</a:t>
            </a:r>
          </a:p>
        </p:txBody>
      </p:sp>
      <p:sp>
        <p:nvSpPr>
          <p:cNvPr id="134" name="Rechteck: abgerundete Ecken 133">
            <a:extLst>
              <a:ext uri="{FF2B5EF4-FFF2-40B4-BE49-F238E27FC236}">
                <a16:creationId xmlns:a16="http://schemas.microsoft.com/office/drawing/2014/main" id="{46C99E3D-B30E-4755-B5B0-65A63E04E461}"/>
              </a:ext>
            </a:extLst>
          </p:cNvPr>
          <p:cNvSpPr/>
          <p:nvPr/>
        </p:nvSpPr>
        <p:spPr>
          <a:xfrm>
            <a:off x="1824240" y="1754650"/>
            <a:ext cx="10035269" cy="51225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Rechteck: abgerundete Ecken 127">
            <a:extLst>
              <a:ext uri="{FF2B5EF4-FFF2-40B4-BE49-F238E27FC236}">
                <a16:creationId xmlns:a16="http://schemas.microsoft.com/office/drawing/2014/main" id="{2459A2B6-8474-43C3-B95C-3725DEB7175A}"/>
              </a:ext>
            </a:extLst>
          </p:cNvPr>
          <p:cNvSpPr/>
          <p:nvPr/>
        </p:nvSpPr>
        <p:spPr>
          <a:xfrm>
            <a:off x="1824241" y="2945359"/>
            <a:ext cx="4958798" cy="51225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00E5"/>
              </a:gs>
              <a:gs pos="100000">
                <a:srgbClr val="0066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>
                <a:solidFill>
                  <a:schemeClr val="tx1"/>
                </a:solidFill>
              </a:rPr>
              <a:t>700</a:t>
            </a:r>
          </a:p>
        </p:txBody>
      </p:sp>
      <p:sp>
        <p:nvSpPr>
          <p:cNvPr id="64" name="Rechteck: abgerundete Ecken 63">
            <a:extLst>
              <a:ext uri="{FF2B5EF4-FFF2-40B4-BE49-F238E27FC236}">
                <a16:creationId xmlns:a16="http://schemas.microsoft.com/office/drawing/2014/main" id="{7C846DC1-81CB-4024-B128-7A0CA7F53263}"/>
              </a:ext>
            </a:extLst>
          </p:cNvPr>
          <p:cNvSpPr/>
          <p:nvPr/>
        </p:nvSpPr>
        <p:spPr>
          <a:xfrm>
            <a:off x="1800597" y="1767168"/>
            <a:ext cx="10035269" cy="51225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b="1">
                <a:solidFill>
                  <a:schemeClr val="tx1"/>
                </a:solidFill>
              </a:rPr>
              <a:t>Liegen</a:t>
            </a:r>
          </a:p>
        </p:txBody>
      </p:sp>
      <p:sp>
        <p:nvSpPr>
          <p:cNvPr id="65" name="Rechteck: abgerundete Ecken 64">
            <a:extLst>
              <a:ext uri="{FF2B5EF4-FFF2-40B4-BE49-F238E27FC236}">
                <a16:creationId xmlns:a16="http://schemas.microsoft.com/office/drawing/2014/main" id="{6EEB4955-0A58-4E59-BAA7-22858665EE62}"/>
              </a:ext>
            </a:extLst>
          </p:cNvPr>
          <p:cNvSpPr/>
          <p:nvPr/>
        </p:nvSpPr>
        <p:spPr>
          <a:xfrm>
            <a:off x="2111050" y="1752669"/>
            <a:ext cx="1788951" cy="51225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CCFF33"/>
              </a:gs>
              <a:gs pos="100000">
                <a:srgbClr val="99FF3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>
                <a:solidFill>
                  <a:schemeClr val="tx1"/>
                </a:solidFill>
              </a:rPr>
              <a:t>80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73C1441A-D9E3-4BE1-95F7-2353931EACC3}"/>
              </a:ext>
            </a:extLst>
          </p:cNvPr>
          <p:cNvGrpSpPr/>
          <p:nvPr/>
        </p:nvGrpSpPr>
        <p:grpSpPr>
          <a:xfrm>
            <a:off x="7074056" y="6858000"/>
            <a:ext cx="1194479" cy="990000"/>
            <a:chOff x="5498760" y="2934000"/>
            <a:chExt cx="1194479" cy="990000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7DC62839-D50F-4B93-81FF-5CD79F11CE8A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501B6"/>
                </a:gs>
                <a:gs pos="49000">
                  <a:srgbClr val="0B015F"/>
                </a:gs>
                <a:gs pos="70000">
                  <a:srgbClr val="760091"/>
                </a:gs>
                <a:gs pos="86000">
                  <a:srgbClr val="C101B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Kreis: nicht ausgefüllt 6">
              <a:extLst>
                <a:ext uri="{FF2B5EF4-FFF2-40B4-BE49-F238E27FC236}">
                  <a16:creationId xmlns:a16="http://schemas.microsoft.com/office/drawing/2014/main" id="{B9BD30CF-459E-4927-8403-684D1494D32B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B9D373EE-F771-4B38-BF7D-1B49CCA5F005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602EE590-C03F-4248-9A7A-6EB8803D9D72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415C5B90-0C72-4446-B57A-E633A265ECC5}"/>
                </a:ext>
              </a:extLst>
            </p:cNvPr>
            <p:cNvSpPr/>
            <p:nvPr/>
          </p:nvSpPr>
          <p:spPr>
            <a:xfrm>
              <a:off x="5693520" y="2942036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29000"/>
                  </a:schemeClr>
                </a:gs>
                <a:gs pos="86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98653DF9-E1BF-4859-8206-9927EE87AAB3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BC66E4A-D3FE-4B4E-BE6C-9F11631787B8}"/>
              </a:ext>
            </a:extLst>
          </p:cNvPr>
          <p:cNvGrpSpPr/>
          <p:nvPr/>
        </p:nvGrpSpPr>
        <p:grpSpPr>
          <a:xfrm>
            <a:off x="5690798" y="7163142"/>
            <a:ext cx="1194479" cy="990000"/>
            <a:chOff x="5498760" y="2934000"/>
            <a:chExt cx="1194479" cy="990000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EB3F9A66-6655-4BA4-961A-11D6031A68B7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CCFF33"/>
                </a:gs>
                <a:gs pos="49000">
                  <a:srgbClr val="99FF33"/>
                </a:gs>
                <a:gs pos="70000">
                  <a:srgbClr val="33CC33"/>
                </a:gs>
                <a:gs pos="86000">
                  <a:srgbClr val="00FF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Kreis: nicht ausgefüllt 23">
              <a:extLst>
                <a:ext uri="{FF2B5EF4-FFF2-40B4-BE49-F238E27FC236}">
                  <a16:creationId xmlns:a16="http://schemas.microsoft.com/office/drawing/2014/main" id="{C1BCC54E-44E8-4889-95C7-88096C063A26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AE1193AE-47D8-46D2-8379-8F76C435CFAF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CF289381-6868-4D00-A9B7-A028D3901D4F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A2DA4F1D-F745-4DD1-88DC-B623F69C9C9F}"/>
                </a:ext>
              </a:extLst>
            </p:cNvPr>
            <p:cNvSpPr/>
            <p:nvPr/>
          </p:nvSpPr>
          <p:spPr>
            <a:xfrm>
              <a:off x="5763945" y="3007109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7000"/>
                  </a:schemeClr>
                </a:gs>
                <a:gs pos="85000">
                  <a:srgbClr val="3E0276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E9D34109-3736-4CA9-9C21-517EC369154D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72C33DB2-A92B-4B06-A313-E7779583C0E7}"/>
              </a:ext>
            </a:extLst>
          </p:cNvPr>
          <p:cNvGrpSpPr/>
          <p:nvPr/>
        </p:nvGrpSpPr>
        <p:grpSpPr>
          <a:xfrm>
            <a:off x="4376342" y="7333070"/>
            <a:ext cx="1194479" cy="990000"/>
            <a:chOff x="5498760" y="2934000"/>
            <a:chExt cx="1194479" cy="990000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2093D81C-CC8C-4568-A04A-ABCF361FF2A4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00FFFF"/>
                </a:gs>
                <a:gs pos="49000">
                  <a:srgbClr val="00FFCC"/>
                </a:gs>
                <a:gs pos="70000">
                  <a:srgbClr val="33CCCC"/>
                </a:gs>
                <a:gs pos="86000">
                  <a:srgbClr val="0099CC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Kreis: nicht ausgefüllt 30">
              <a:extLst>
                <a:ext uri="{FF2B5EF4-FFF2-40B4-BE49-F238E27FC236}">
                  <a16:creationId xmlns:a16="http://schemas.microsoft.com/office/drawing/2014/main" id="{2A5D0347-0780-493A-9A14-4EFC01FC96A1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D0C0BFB8-8DD8-46F2-A082-E24E91D1D7F5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41F767B8-5C80-406B-9E33-42398E7802DD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18F1E98C-4D9B-437B-9A9F-C3D2BB2DF4E7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90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87AABC60-B49E-4A56-82F4-5698212D747F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1A598682-2DD4-40C8-A2A3-CAED1CC5FDF6}"/>
              </a:ext>
            </a:extLst>
          </p:cNvPr>
          <p:cNvGrpSpPr/>
          <p:nvPr/>
        </p:nvGrpSpPr>
        <p:grpSpPr>
          <a:xfrm>
            <a:off x="3170058" y="7397919"/>
            <a:ext cx="1194479" cy="990000"/>
            <a:chOff x="5498760" y="2934000"/>
            <a:chExt cx="1194479" cy="990000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41C138AE-7414-4A21-B5D1-E325DC55DBF6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FF3300"/>
                </a:gs>
                <a:gs pos="49000">
                  <a:srgbClr val="FF3300"/>
                </a:gs>
                <a:gs pos="70000">
                  <a:srgbClr val="FF6600"/>
                </a:gs>
                <a:gs pos="86000">
                  <a:srgbClr val="CC00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Kreis: nicht ausgefüllt 71">
              <a:extLst>
                <a:ext uri="{FF2B5EF4-FFF2-40B4-BE49-F238E27FC236}">
                  <a16:creationId xmlns:a16="http://schemas.microsoft.com/office/drawing/2014/main" id="{02C84EB8-6F7E-4555-A9A2-82A813935BB0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8E4A5B1D-A7BC-4166-B108-9D71E679FBAF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4" name="Freihandform: Form 73">
              <a:extLst>
                <a:ext uri="{FF2B5EF4-FFF2-40B4-BE49-F238E27FC236}">
                  <a16:creationId xmlns:a16="http://schemas.microsoft.com/office/drawing/2014/main" id="{C6A31CB4-F5A5-40FE-8061-08859B016E79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848C4838-AEE0-4A4F-B788-A9A48A088025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58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F2F7B395-46BE-410E-8908-8CD78C3EB023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10A3A8B7-0B3B-4FEB-B82A-225E322F3D49}"/>
              </a:ext>
            </a:extLst>
          </p:cNvPr>
          <p:cNvGrpSpPr/>
          <p:nvPr/>
        </p:nvGrpSpPr>
        <p:grpSpPr>
          <a:xfrm>
            <a:off x="1894107" y="7346971"/>
            <a:ext cx="1194479" cy="990000"/>
            <a:chOff x="5498760" y="2934000"/>
            <a:chExt cx="1194479" cy="990000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BFCBE767-69F5-416F-B1A2-BA3DE364E538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ellipse">
              <a:avLst/>
            </a:prstGeom>
            <a:gradFill>
              <a:gsLst>
                <a:gs pos="30000">
                  <a:srgbClr val="3333FF"/>
                </a:gs>
                <a:gs pos="49000">
                  <a:srgbClr val="3333FF"/>
                </a:gs>
                <a:gs pos="70000">
                  <a:srgbClr val="0000CC"/>
                </a:gs>
                <a:gs pos="86000">
                  <a:srgbClr val="0000FF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Kreis: nicht ausgefüllt 80">
              <a:extLst>
                <a:ext uri="{FF2B5EF4-FFF2-40B4-BE49-F238E27FC236}">
                  <a16:creationId xmlns:a16="http://schemas.microsoft.com/office/drawing/2014/main" id="{B72A023D-D7F5-4208-89DA-AD3C3FF388EA}"/>
                </a:ext>
              </a:extLst>
            </p:cNvPr>
            <p:cNvSpPr/>
            <p:nvPr/>
          </p:nvSpPr>
          <p:spPr>
            <a:xfrm>
              <a:off x="5601000" y="2934000"/>
              <a:ext cx="990000" cy="990000"/>
            </a:xfrm>
            <a:prstGeom prst="donut">
              <a:avLst>
                <a:gd name="adj" fmla="val 6967"/>
              </a:avLst>
            </a:prstGeom>
            <a:solidFill>
              <a:schemeClr val="bg1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6189C3B8-ADA3-4033-9523-A0B8928A687C}"/>
                </a:ext>
              </a:extLst>
            </p:cNvPr>
            <p:cNvSpPr/>
            <p:nvPr/>
          </p:nvSpPr>
          <p:spPr>
            <a:xfrm rot="19340899">
              <a:off x="6193430" y="3231015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5DC1AB3B-6B73-4D40-98E2-47DF01CAE8DA}"/>
                </a:ext>
              </a:extLst>
            </p:cNvPr>
            <p:cNvSpPr/>
            <p:nvPr/>
          </p:nvSpPr>
          <p:spPr>
            <a:xfrm rot="2259101" flipH="1">
              <a:off x="5498760" y="3231016"/>
              <a:ext cx="499809" cy="489391"/>
            </a:xfrm>
            <a:custGeom>
              <a:avLst/>
              <a:gdLst>
                <a:gd name="connsiteX0" fmla="*/ 346934 w 494434"/>
                <a:gd name="connsiteY0" fmla="*/ 0 h 489391"/>
                <a:gd name="connsiteX1" fmla="*/ 494434 w 494434"/>
                <a:gd name="connsiteY1" fmla="*/ 0 h 489391"/>
                <a:gd name="connsiteX2" fmla="*/ 484943 w 494434"/>
                <a:gd name="connsiteY2" fmla="*/ 94151 h 489391"/>
                <a:gd name="connsiteX3" fmla="*/ 99759 w 494434"/>
                <a:gd name="connsiteY3" fmla="*/ 479334 h 489391"/>
                <a:gd name="connsiteX4" fmla="*/ 0 w 494434"/>
                <a:gd name="connsiteY4" fmla="*/ 489391 h 489391"/>
                <a:gd name="connsiteX5" fmla="*/ 0 w 494434"/>
                <a:gd name="connsiteY5" fmla="*/ 341891 h 489391"/>
                <a:gd name="connsiteX6" fmla="*/ 70033 w 494434"/>
                <a:gd name="connsiteY6" fmla="*/ 334831 h 489391"/>
                <a:gd name="connsiteX7" fmla="*/ 340439 w 494434"/>
                <a:gd name="connsiteY7" fmla="*/ 64425 h 48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4434" h="489391">
                  <a:moveTo>
                    <a:pt x="346934" y="0"/>
                  </a:moveTo>
                  <a:lnTo>
                    <a:pt x="494434" y="0"/>
                  </a:lnTo>
                  <a:lnTo>
                    <a:pt x="484943" y="94151"/>
                  </a:lnTo>
                  <a:cubicBezTo>
                    <a:pt x="445380" y="287491"/>
                    <a:pt x="293099" y="439771"/>
                    <a:pt x="99759" y="479334"/>
                  </a:cubicBezTo>
                  <a:lnTo>
                    <a:pt x="0" y="489391"/>
                  </a:lnTo>
                  <a:lnTo>
                    <a:pt x="0" y="341891"/>
                  </a:lnTo>
                  <a:lnTo>
                    <a:pt x="70033" y="334831"/>
                  </a:lnTo>
                  <a:cubicBezTo>
                    <a:pt x="205761" y="307057"/>
                    <a:pt x="312665" y="200153"/>
                    <a:pt x="340439" y="64425"/>
                  </a:cubicBezTo>
                  <a:close/>
                </a:path>
              </a:pathLst>
            </a:custGeom>
            <a:solidFill>
              <a:schemeClr val="bg1">
                <a:alpha val="1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581E6C4B-3F7F-4BB2-8E9D-FCD744BF62B0}"/>
                </a:ext>
              </a:extLst>
            </p:cNvPr>
            <p:cNvSpPr/>
            <p:nvPr/>
          </p:nvSpPr>
          <p:spPr>
            <a:xfrm>
              <a:off x="5659263" y="2967141"/>
              <a:ext cx="604838" cy="49053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  <a:alpha val="36000"/>
                  </a:schemeClr>
                </a:gs>
                <a:gs pos="100000">
                  <a:srgbClr val="E9E9E9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4317971B-8844-42DC-82D8-901A28153C2C}"/>
                </a:ext>
              </a:extLst>
            </p:cNvPr>
            <p:cNvSpPr/>
            <p:nvPr/>
          </p:nvSpPr>
          <p:spPr>
            <a:xfrm>
              <a:off x="5664842" y="3002111"/>
              <a:ext cx="377183" cy="477837"/>
            </a:xfrm>
            <a:custGeom>
              <a:avLst/>
              <a:gdLst>
                <a:gd name="connsiteX0" fmla="*/ 162098 w 452438"/>
                <a:gd name="connsiteY0" fmla="*/ 106805 h 477837"/>
                <a:gd name="connsiteX1" fmla="*/ 220942 w 452438"/>
                <a:gd name="connsiteY1" fmla="*/ 172347 h 477837"/>
                <a:gd name="connsiteX2" fmla="*/ 194316 w 452438"/>
                <a:gd name="connsiteY2" fmla="*/ 194315 h 477837"/>
                <a:gd name="connsiteX3" fmla="*/ 88407 w 452438"/>
                <a:gd name="connsiteY3" fmla="*/ 450000 h 477837"/>
                <a:gd name="connsiteX4" fmla="*/ 91213 w 452438"/>
                <a:gd name="connsiteY4" fmla="*/ 477837 h 477837"/>
                <a:gd name="connsiteX5" fmla="*/ 2806 w 452438"/>
                <a:gd name="connsiteY5" fmla="*/ 477837 h 477837"/>
                <a:gd name="connsiteX6" fmla="*/ 0 w 452438"/>
                <a:gd name="connsiteY6" fmla="*/ 450000 h 477837"/>
                <a:gd name="connsiteX7" fmla="*/ 131802 w 452438"/>
                <a:gd name="connsiteY7" fmla="*/ 131802 h 477837"/>
                <a:gd name="connsiteX8" fmla="*/ 450000 w 452438"/>
                <a:gd name="connsiteY8" fmla="*/ 0 h 477837"/>
                <a:gd name="connsiteX9" fmla="*/ 452438 w 452438"/>
                <a:gd name="connsiteY9" fmla="*/ 246 h 477837"/>
                <a:gd name="connsiteX10" fmla="*/ 452438 w 452438"/>
                <a:gd name="connsiteY10" fmla="*/ 88653 h 477837"/>
                <a:gd name="connsiteX11" fmla="*/ 450000 w 452438"/>
                <a:gd name="connsiteY11" fmla="*/ 88407 h 477837"/>
                <a:gd name="connsiteX12" fmla="*/ 377127 w 452438"/>
                <a:gd name="connsiteY12" fmla="*/ 95753 h 477837"/>
                <a:gd name="connsiteX13" fmla="*/ 321904 w 452438"/>
                <a:gd name="connsiteY13" fmla="*/ 112895 h 477837"/>
                <a:gd name="connsiteX14" fmla="*/ 259682 w 452438"/>
                <a:gd name="connsiteY14" fmla="*/ 43591 h 477837"/>
                <a:gd name="connsiteX15" fmla="*/ 274840 w 452438"/>
                <a:gd name="connsiteY15" fmla="*/ 35363 h 477837"/>
                <a:gd name="connsiteX16" fmla="*/ 450000 w 452438"/>
                <a:gd name="connsiteY16" fmla="*/ 0 h 47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2438" h="477837">
                  <a:moveTo>
                    <a:pt x="162098" y="106805"/>
                  </a:moveTo>
                  <a:lnTo>
                    <a:pt x="220942" y="172347"/>
                  </a:lnTo>
                  <a:lnTo>
                    <a:pt x="194316" y="194315"/>
                  </a:lnTo>
                  <a:cubicBezTo>
                    <a:pt x="128880" y="259751"/>
                    <a:pt x="88407" y="350149"/>
                    <a:pt x="88407" y="450000"/>
                  </a:cubicBezTo>
                  <a:lnTo>
                    <a:pt x="91213" y="477837"/>
                  </a:lnTo>
                  <a:lnTo>
                    <a:pt x="2806" y="477837"/>
                  </a:lnTo>
                  <a:lnTo>
                    <a:pt x="0" y="450000"/>
                  </a:lnTo>
                  <a:cubicBezTo>
                    <a:pt x="0" y="325736"/>
                    <a:pt x="50368" y="213236"/>
                    <a:pt x="131802" y="131802"/>
                  </a:cubicBezTo>
                  <a:close/>
                  <a:moveTo>
                    <a:pt x="450000" y="0"/>
                  </a:moveTo>
                  <a:lnTo>
                    <a:pt x="452438" y="246"/>
                  </a:lnTo>
                  <a:lnTo>
                    <a:pt x="452438" y="88653"/>
                  </a:lnTo>
                  <a:lnTo>
                    <a:pt x="450000" y="88407"/>
                  </a:lnTo>
                  <a:cubicBezTo>
                    <a:pt x="425037" y="88407"/>
                    <a:pt x="400666" y="90937"/>
                    <a:pt x="377127" y="95753"/>
                  </a:cubicBezTo>
                  <a:lnTo>
                    <a:pt x="321904" y="112895"/>
                  </a:lnTo>
                  <a:lnTo>
                    <a:pt x="259682" y="43591"/>
                  </a:lnTo>
                  <a:lnTo>
                    <a:pt x="274840" y="35363"/>
                  </a:lnTo>
                  <a:cubicBezTo>
                    <a:pt x="328677" y="12592"/>
                    <a:pt x="387868" y="0"/>
                    <a:pt x="450000" y="0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30" name="Rechteck: abgerundete Ecken 129">
            <a:extLst>
              <a:ext uri="{FF2B5EF4-FFF2-40B4-BE49-F238E27FC236}">
                <a16:creationId xmlns:a16="http://schemas.microsoft.com/office/drawing/2014/main" id="{4E4062C5-4DE4-4BA5-94FA-A41F8D1B3050}"/>
              </a:ext>
            </a:extLst>
          </p:cNvPr>
          <p:cNvSpPr/>
          <p:nvPr/>
        </p:nvSpPr>
        <p:spPr>
          <a:xfrm>
            <a:off x="1828368" y="4204629"/>
            <a:ext cx="7171254" cy="51225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A083D"/>
              </a:gs>
              <a:gs pos="100000">
                <a:srgbClr val="A5002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>
                <a:solidFill>
                  <a:schemeClr val="tx1"/>
                </a:solidFill>
              </a:rPr>
              <a:t>2800</a:t>
            </a:r>
          </a:p>
        </p:txBody>
      </p:sp>
      <p:sp>
        <p:nvSpPr>
          <p:cNvPr id="132" name="Rechteck: abgerundete Ecken 131">
            <a:extLst>
              <a:ext uri="{FF2B5EF4-FFF2-40B4-BE49-F238E27FC236}">
                <a16:creationId xmlns:a16="http://schemas.microsoft.com/office/drawing/2014/main" id="{AD474FDF-9EAF-47D9-B4A0-BFF86FA1E2DA}"/>
              </a:ext>
            </a:extLst>
          </p:cNvPr>
          <p:cNvSpPr/>
          <p:nvPr/>
        </p:nvSpPr>
        <p:spPr>
          <a:xfrm>
            <a:off x="1831509" y="5531821"/>
            <a:ext cx="8980913" cy="51225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>
                <a:solidFill>
                  <a:schemeClr val="tx1"/>
                </a:solidFill>
              </a:rPr>
              <a:t>3600</a:t>
            </a:r>
          </a:p>
        </p:txBody>
      </p:sp>
      <p:grpSp>
        <p:nvGrpSpPr>
          <p:cNvPr id="119" name="gelb">
            <a:extLst>
              <a:ext uri="{FF2B5EF4-FFF2-40B4-BE49-F238E27FC236}">
                <a16:creationId xmlns:a16="http://schemas.microsoft.com/office/drawing/2014/main" id="{7CDD8833-5A5C-44B6-B239-B4EBA3B32514}"/>
              </a:ext>
            </a:extLst>
          </p:cNvPr>
          <p:cNvGrpSpPr/>
          <p:nvPr/>
        </p:nvGrpSpPr>
        <p:grpSpPr>
          <a:xfrm>
            <a:off x="1090974" y="5217771"/>
            <a:ext cx="1490697" cy="1511036"/>
            <a:chOff x="8279721" y="467827"/>
            <a:chExt cx="1432958" cy="1619472"/>
          </a:xfrm>
        </p:grpSpPr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FB2A7BF5-B3CA-4E03-BC69-63A65B9079EF}"/>
                </a:ext>
              </a:extLst>
            </p:cNvPr>
            <p:cNvSpPr/>
            <p:nvPr/>
          </p:nvSpPr>
          <p:spPr>
            <a:xfrm>
              <a:off x="8279721" y="1067129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368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72867A2E-9683-4232-B692-9D428C7C695A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CC9900"/>
                </a:gs>
                <a:gs pos="40000">
                  <a:srgbClr val="FFFF00"/>
                </a:gs>
                <a:gs pos="69000">
                  <a:srgbClr val="FFFF66"/>
                </a:gs>
                <a:gs pos="100000">
                  <a:srgbClr val="CC99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122" name="Kreis: nicht ausgefüllt 121">
              <a:extLst>
                <a:ext uri="{FF2B5EF4-FFF2-40B4-BE49-F238E27FC236}">
                  <a16:creationId xmlns:a16="http://schemas.microsoft.com/office/drawing/2014/main" id="{2496615F-7146-4D43-BE75-4BFD4515E614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3" name="Freihandform: Form 122">
              <a:extLst>
                <a:ext uri="{FF2B5EF4-FFF2-40B4-BE49-F238E27FC236}">
                  <a16:creationId xmlns:a16="http://schemas.microsoft.com/office/drawing/2014/main" id="{8100ED6A-7D34-48C9-A7CD-E25AFFEE6652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24" name="Freihandform: Form 123">
              <a:extLst>
                <a:ext uri="{FF2B5EF4-FFF2-40B4-BE49-F238E27FC236}">
                  <a16:creationId xmlns:a16="http://schemas.microsoft.com/office/drawing/2014/main" id="{17DC33D2-1F0E-47CF-96AA-5A9A0D20C58A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847FB6D4-5267-4A14-A72E-CAEEDC042AC0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6" name="Freihandform: Form 125">
              <a:extLst>
                <a:ext uri="{FF2B5EF4-FFF2-40B4-BE49-F238E27FC236}">
                  <a16:creationId xmlns:a16="http://schemas.microsoft.com/office/drawing/2014/main" id="{032A3E69-6A07-45FA-9A38-D90DEC715E1A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ün">
            <a:extLst>
              <a:ext uri="{FF2B5EF4-FFF2-40B4-BE49-F238E27FC236}">
                <a16:creationId xmlns:a16="http://schemas.microsoft.com/office/drawing/2014/main" id="{54DF34A9-09B3-4AFC-BC46-94B970F898C2}"/>
              </a:ext>
            </a:extLst>
          </p:cNvPr>
          <p:cNvGrpSpPr/>
          <p:nvPr/>
        </p:nvGrpSpPr>
        <p:grpSpPr>
          <a:xfrm>
            <a:off x="1116636" y="1267777"/>
            <a:ext cx="1490697" cy="1511036"/>
            <a:chOff x="8279721" y="467827"/>
            <a:chExt cx="1432958" cy="1619472"/>
          </a:xfrm>
        </p:grpSpPr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E0CFFD06-B153-4FAF-9124-F5E345AF82B1}"/>
                </a:ext>
              </a:extLst>
            </p:cNvPr>
            <p:cNvSpPr/>
            <p:nvPr/>
          </p:nvSpPr>
          <p:spPr>
            <a:xfrm>
              <a:off x="8279721" y="1067129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368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507880ED-2A53-4A3B-8D3D-28F6E43D3F38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CCFF33"/>
                </a:gs>
                <a:gs pos="40000">
                  <a:srgbClr val="33CC33"/>
                </a:gs>
                <a:gs pos="69000">
                  <a:srgbClr val="00FF00"/>
                </a:gs>
                <a:gs pos="100000">
                  <a:srgbClr val="99FF3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98" name="Kreis: nicht ausgefüllt 97">
              <a:extLst>
                <a:ext uri="{FF2B5EF4-FFF2-40B4-BE49-F238E27FC236}">
                  <a16:creationId xmlns:a16="http://schemas.microsoft.com/office/drawing/2014/main" id="{343105C9-99B8-45D9-A470-A4B3E54F1A08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99" name="Freihandform: Form 98">
              <a:extLst>
                <a:ext uri="{FF2B5EF4-FFF2-40B4-BE49-F238E27FC236}">
                  <a16:creationId xmlns:a16="http://schemas.microsoft.com/office/drawing/2014/main" id="{473B7895-A14B-454A-94CA-5EAB6B3CFCBB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2FB98F03-B378-4B9B-A871-51B2671ABAE2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FD15AEE0-FA5B-4617-87EE-E7B26867C1C1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65328CC9-4FFA-428C-B220-BDE56CE143DB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blau">
            <a:extLst>
              <a:ext uri="{FF2B5EF4-FFF2-40B4-BE49-F238E27FC236}">
                <a16:creationId xmlns:a16="http://schemas.microsoft.com/office/drawing/2014/main" id="{3848D78D-F2CC-43AC-A578-F348FA303567}"/>
              </a:ext>
            </a:extLst>
          </p:cNvPr>
          <p:cNvGrpSpPr/>
          <p:nvPr/>
        </p:nvGrpSpPr>
        <p:grpSpPr>
          <a:xfrm>
            <a:off x="1089073" y="2548212"/>
            <a:ext cx="1490697" cy="1511036"/>
            <a:chOff x="8279721" y="467827"/>
            <a:chExt cx="1432958" cy="1619472"/>
          </a:xfrm>
        </p:grpSpPr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632EDB70-0B41-4A43-A4D1-F16AC6C36B9E}"/>
                </a:ext>
              </a:extLst>
            </p:cNvPr>
            <p:cNvSpPr/>
            <p:nvPr/>
          </p:nvSpPr>
          <p:spPr>
            <a:xfrm>
              <a:off x="8279721" y="1067129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368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ECE14EB6-6F9A-4AA8-A933-CEA4900BD395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3333FF"/>
                </a:gs>
                <a:gs pos="40000">
                  <a:srgbClr val="0000FF"/>
                </a:gs>
                <a:gs pos="69000">
                  <a:srgbClr val="0000CC"/>
                </a:gs>
                <a:gs pos="100000">
                  <a:srgbClr val="61D6FF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106" name="Kreis: nicht ausgefüllt 105">
              <a:extLst>
                <a:ext uri="{FF2B5EF4-FFF2-40B4-BE49-F238E27FC236}">
                  <a16:creationId xmlns:a16="http://schemas.microsoft.com/office/drawing/2014/main" id="{12444DCF-5F4F-4922-B301-1EAE0E871192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7" name="Freihandform: Form 106">
              <a:extLst>
                <a:ext uri="{FF2B5EF4-FFF2-40B4-BE49-F238E27FC236}">
                  <a16:creationId xmlns:a16="http://schemas.microsoft.com/office/drawing/2014/main" id="{9F00B041-8F03-43C3-AFA4-0095F96D30D4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08" name="Freihandform: Form 107">
              <a:extLst>
                <a:ext uri="{FF2B5EF4-FFF2-40B4-BE49-F238E27FC236}">
                  <a16:creationId xmlns:a16="http://schemas.microsoft.com/office/drawing/2014/main" id="{4F66BBC7-1BDC-4987-A31B-5DD5042CFEAF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D593DE44-4F8D-496F-ACE6-96E3BB12445D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45000"/>
                    <a:lumMod val="32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Freihandform: Form 109">
              <a:extLst>
                <a:ext uri="{FF2B5EF4-FFF2-40B4-BE49-F238E27FC236}">
                  <a16:creationId xmlns:a16="http://schemas.microsoft.com/office/drawing/2014/main" id="{33993165-06AE-405D-81FC-870BCC8AC908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rot">
            <a:extLst>
              <a:ext uri="{FF2B5EF4-FFF2-40B4-BE49-F238E27FC236}">
                <a16:creationId xmlns:a16="http://schemas.microsoft.com/office/drawing/2014/main" id="{375AB2BC-F74B-4EC7-ADAD-13287D4F6159}"/>
              </a:ext>
            </a:extLst>
          </p:cNvPr>
          <p:cNvGrpSpPr/>
          <p:nvPr/>
        </p:nvGrpSpPr>
        <p:grpSpPr>
          <a:xfrm>
            <a:off x="1120762" y="3865397"/>
            <a:ext cx="1490697" cy="1511036"/>
            <a:chOff x="8279721" y="467827"/>
            <a:chExt cx="1432958" cy="1619472"/>
          </a:xfrm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07734554-E9FD-419E-8F55-B2A361773A8E}"/>
                </a:ext>
              </a:extLst>
            </p:cNvPr>
            <p:cNvSpPr/>
            <p:nvPr/>
          </p:nvSpPr>
          <p:spPr>
            <a:xfrm>
              <a:off x="8279721" y="1067129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368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9C9F23B8-78D8-4212-999F-9F16C56361BC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A50021"/>
                </a:gs>
                <a:gs pos="40000">
                  <a:srgbClr val="990033"/>
                </a:gs>
                <a:gs pos="69000">
                  <a:srgbClr val="660033"/>
                </a:gs>
                <a:gs pos="100000">
                  <a:srgbClr val="993366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114" name="Kreis: nicht ausgefüllt 113">
              <a:extLst>
                <a:ext uri="{FF2B5EF4-FFF2-40B4-BE49-F238E27FC236}">
                  <a16:creationId xmlns:a16="http://schemas.microsoft.com/office/drawing/2014/main" id="{29F0DCD9-960D-4318-8206-6FAD4250EDC0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5" name="Freihandform: Form 114">
              <a:extLst>
                <a:ext uri="{FF2B5EF4-FFF2-40B4-BE49-F238E27FC236}">
                  <a16:creationId xmlns:a16="http://schemas.microsoft.com/office/drawing/2014/main" id="{F91BCD3F-2B9A-4563-9799-C77BB8A8CA1F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16" name="Freihandform: Form 115">
              <a:extLst>
                <a:ext uri="{FF2B5EF4-FFF2-40B4-BE49-F238E27FC236}">
                  <a16:creationId xmlns:a16="http://schemas.microsoft.com/office/drawing/2014/main" id="{DD32606A-9B7D-45A9-B9E2-AA650FCCFACD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F1F4F86D-2EC3-41BE-82D3-8D90F53891F7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44000"/>
                    <a:lumMod val="32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Freihandform: Form 117">
              <a:extLst>
                <a:ext uri="{FF2B5EF4-FFF2-40B4-BE49-F238E27FC236}">
                  <a16:creationId xmlns:a16="http://schemas.microsoft.com/office/drawing/2014/main" id="{A7DC407E-4BB9-4D98-9BFD-7208EF23C8B1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36" name="Rechteck: abgerundete Ecken 135">
            <a:extLst>
              <a:ext uri="{FF2B5EF4-FFF2-40B4-BE49-F238E27FC236}">
                <a16:creationId xmlns:a16="http://schemas.microsoft.com/office/drawing/2014/main" id="{F8D3A3D0-5A1F-45D8-9E76-390CA147B34E}"/>
              </a:ext>
            </a:extLst>
          </p:cNvPr>
          <p:cNvSpPr/>
          <p:nvPr/>
        </p:nvSpPr>
        <p:spPr>
          <a:xfrm>
            <a:off x="2166290" y="78703"/>
            <a:ext cx="8658161" cy="114321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>
              <a:prstClr val="black">
                <a:alpha val="42000"/>
              </a:prstClr>
            </a:innerShdw>
          </a:effectLst>
          <a:scene3d>
            <a:camera prst="orthographicFront"/>
            <a:lightRig rig="threePt" dir="t"/>
          </a:scene3d>
          <a:sp3d>
            <a:bevelT w="323850" h="209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>
                <a:solidFill>
                  <a:schemeClr val="tx1"/>
                </a:solidFill>
                <a:latin typeface="Modern Love" panose="04090805081005020601" pitchFamily="82" charset="0"/>
              </a:rPr>
              <a:t>Energieaufwand in kJ</a:t>
            </a:r>
          </a:p>
        </p:txBody>
      </p:sp>
    </p:spTree>
    <p:extLst>
      <p:ext uri="{BB962C8B-B14F-4D97-AF65-F5344CB8AC3E}">
        <p14:creationId xmlns:p14="http://schemas.microsoft.com/office/powerpoint/2010/main" val="20516230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0.14675 0.01157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31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17 0.01065 L 0.37461 0.00417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9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0.54662 -0.00023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3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69037 -0.01365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18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65" grpId="0" animBg="1"/>
      <p:bldP spid="130" grpId="0" animBg="1"/>
      <p:bldP spid="1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F004ADBE-D943-4190-B472-C15F061E3E2B}"/>
              </a:ext>
            </a:extLst>
          </p:cNvPr>
          <p:cNvGrpSpPr/>
          <p:nvPr/>
        </p:nvGrpSpPr>
        <p:grpSpPr>
          <a:xfrm>
            <a:off x="2111770" y="1530088"/>
            <a:ext cx="6138343" cy="1048475"/>
            <a:chOff x="1463104" y="1440487"/>
            <a:chExt cx="6138343" cy="1048475"/>
          </a:xfrm>
        </p:grpSpPr>
        <p:sp>
          <p:nvSpPr>
            <p:cNvPr id="65" name="Rechteck: abgerundete Ecken 64">
              <a:extLst>
                <a:ext uri="{FF2B5EF4-FFF2-40B4-BE49-F238E27FC236}">
                  <a16:creationId xmlns:a16="http://schemas.microsoft.com/office/drawing/2014/main" id="{6EEB4955-0A58-4E59-BAA7-22858665EE62}"/>
                </a:ext>
              </a:extLst>
            </p:cNvPr>
            <p:cNvSpPr/>
            <p:nvPr/>
          </p:nvSpPr>
          <p:spPr>
            <a:xfrm>
              <a:off x="1463104" y="1456639"/>
              <a:ext cx="6138343" cy="103232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CCFF33"/>
                </a:gs>
                <a:gs pos="1000">
                  <a:srgbClr val="99FF3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: abgerundete Ecken 61">
              <a:extLst>
                <a:ext uri="{FF2B5EF4-FFF2-40B4-BE49-F238E27FC236}">
                  <a16:creationId xmlns:a16="http://schemas.microsoft.com/office/drawing/2014/main" id="{B30A2879-3CD7-4516-AE67-072D47DD9442}"/>
                </a:ext>
              </a:extLst>
            </p:cNvPr>
            <p:cNvSpPr/>
            <p:nvPr/>
          </p:nvSpPr>
          <p:spPr>
            <a:xfrm>
              <a:off x="1479298" y="1440487"/>
              <a:ext cx="6023170" cy="94845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42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323850" h="209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>
                  <a:solidFill>
                    <a:schemeClr val="tx1"/>
                  </a:solidFill>
                  <a:latin typeface="Modern Love" panose="04090805081005020601" pitchFamily="82" charset="0"/>
                </a:rPr>
                <a:t>Platzhalter</a:t>
              </a:r>
            </a:p>
          </p:txBody>
        </p:sp>
      </p:grpSp>
      <p:grpSp>
        <p:nvGrpSpPr>
          <p:cNvPr id="61" name="1">
            <a:extLst>
              <a:ext uri="{FF2B5EF4-FFF2-40B4-BE49-F238E27FC236}">
                <a16:creationId xmlns:a16="http://schemas.microsoft.com/office/drawing/2014/main" id="{CA75C838-503B-4B5A-94A2-477E734866BA}"/>
              </a:ext>
            </a:extLst>
          </p:cNvPr>
          <p:cNvGrpSpPr/>
          <p:nvPr/>
        </p:nvGrpSpPr>
        <p:grpSpPr>
          <a:xfrm>
            <a:off x="722518" y="1438548"/>
            <a:ext cx="1944093" cy="1963781"/>
            <a:chOff x="8143558" y="467827"/>
            <a:chExt cx="1569121" cy="1534398"/>
          </a:xfrm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CEF099F9-8551-4203-BECC-4AE99FD2AB99}"/>
                </a:ext>
              </a:extLst>
            </p:cNvPr>
            <p:cNvSpPr/>
            <p:nvPr/>
          </p:nvSpPr>
          <p:spPr>
            <a:xfrm>
              <a:off x="8143558" y="982055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BD50266D-2F26-4161-BB18-BC3AB96C6250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CCFF33"/>
                </a:gs>
                <a:gs pos="40000">
                  <a:srgbClr val="33CC33"/>
                </a:gs>
                <a:gs pos="69000">
                  <a:srgbClr val="00FF00"/>
                </a:gs>
                <a:gs pos="100000">
                  <a:srgbClr val="99FF33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e-DE" sz="66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1.</a:t>
              </a:r>
            </a:p>
          </p:txBody>
        </p:sp>
        <p:sp>
          <p:nvSpPr>
            <p:cNvPr id="49" name="Kreis: nicht ausgefüllt 48">
              <a:extLst>
                <a:ext uri="{FF2B5EF4-FFF2-40B4-BE49-F238E27FC236}">
                  <a16:creationId xmlns:a16="http://schemas.microsoft.com/office/drawing/2014/main" id="{9973B754-7917-45AE-9684-35585D5A4BFE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355EA8B8-6FF0-4110-B095-010F52A03B31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F2DECCF4-410F-4D67-8C7B-704C183CE824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93DDB0FE-2542-4191-BDA4-F5D5B5B4297A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55506F1B-2396-4BA2-B1EE-F6B9C845924A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60C309C-9E9E-4287-AD6E-34403D0321B0}"/>
              </a:ext>
            </a:extLst>
          </p:cNvPr>
          <p:cNvGrpSpPr/>
          <p:nvPr/>
        </p:nvGrpSpPr>
        <p:grpSpPr>
          <a:xfrm>
            <a:off x="3750152" y="2990752"/>
            <a:ext cx="6239128" cy="1080908"/>
            <a:chOff x="2717614" y="2983713"/>
            <a:chExt cx="6239128" cy="1080908"/>
          </a:xfrm>
        </p:grpSpPr>
        <p:sp>
          <p:nvSpPr>
            <p:cNvPr id="102" name="Rechteck: abgerundete Ecken 101">
              <a:extLst>
                <a:ext uri="{FF2B5EF4-FFF2-40B4-BE49-F238E27FC236}">
                  <a16:creationId xmlns:a16="http://schemas.microsoft.com/office/drawing/2014/main" id="{4A43E890-8472-434C-AF5D-D2886E915A5E}"/>
                </a:ext>
              </a:extLst>
            </p:cNvPr>
            <p:cNvSpPr/>
            <p:nvPr/>
          </p:nvSpPr>
          <p:spPr>
            <a:xfrm>
              <a:off x="2717614" y="2983713"/>
              <a:ext cx="6239128" cy="108090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1D6FF"/>
                </a:gs>
                <a:gs pos="0">
                  <a:srgbClr val="0000FF">
                    <a:alpha val="3000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Rechteck: abgerundete Ecken 102">
              <a:extLst>
                <a:ext uri="{FF2B5EF4-FFF2-40B4-BE49-F238E27FC236}">
                  <a16:creationId xmlns:a16="http://schemas.microsoft.com/office/drawing/2014/main" id="{E0A8A539-C794-4476-B42D-3A9B60A3CC09}"/>
                </a:ext>
              </a:extLst>
            </p:cNvPr>
            <p:cNvSpPr/>
            <p:nvPr/>
          </p:nvSpPr>
          <p:spPr>
            <a:xfrm>
              <a:off x="2826557" y="2986474"/>
              <a:ext cx="6050292" cy="96967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42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323850" h="209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>
                  <a:solidFill>
                    <a:schemeClr val="tx1"/>
                  </a:solidFill>
                  <a:latin typeface="Modern Love" panose="04090805081005020601" pitchFamily="82" charset="0"/>
                </a:rPr>
                <a:t>Platzhalter</a:t>
              </a:r>
            </a:p>
          </p:txBody>
        </p:sp>
      </p:grpSp>
      <p:grpSp>
        <p:nvGrpSpPr>
          <p:cNvPr id="104" name="2">
            <a:extLst>
              <a:ext uri="{FF2B5EF4-FFF2-40B4-BE49-F238E27FC236}">
                <a16:creationId xmlns:a16="http://schemas.microsoft.com/office/drawing/2014/main" id="{FFB5CD4E-BFCC-4DA5-B8EC-E651F53EBAA8}"/>
              </a:ext>
            </a:extLst>
          </p:cNvPr>
          <p:cNvGrpSpPr/>
          <p:nvPr/>
        </p:nvGrpSpPr>
        <p:grpSpPr>
          <a:xfrm>
            <a:off x="9553940" y="2802868"/>
            <a:ext cx="1812232" cy="2012992"/>
            <a:chOff x="8479762" y="467827"/>
            <a:chExt cx="1462693" cy="1572849"/>
          </a:xfrm>
        </p:grpSpPr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3591260C-F1FD-4020-9306-2D7652AB1E6A}"/>
                </a:ext>
              </a:extLst>
            </p:cNvPr>
            <p:cNvSpPr/>
            <p:nvPr/>
          </p:nvSpPr>
          <p:spPr>
            <a:xfrm>
              <a:off x="8628975" y="1020506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E54258D3-333F-4ECA-B668-C3B52D1E118C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3333FF"/>
                </a:gs>
                <a:gs pos="40000">
                  <a:srgbClr val="0000FF"/>
                </a:gs>
                <a:gs pos="69000">
                  <a:srgbClr val="0000CC"/>
                </a:gs>
                <a:gs pos="100000">
                  <a:srgbClr val="61D6FF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e-DE" sz="66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2.</a:t>
              </a:r>
            </a:p>
          </p:txBody>
        </p:sp>
        <p:sp>
          <p:nvSpPr>
            <p:cNvPr id="107" name="Kreis: nicht ausgefüllt 106">
              <a:extLst>
                <a:ext uri="{FF2B5EF4-FFF2-40B4-BE49-F238E27FC236}">
                  <a16:creationId xmlns:a16="http://schemas.microsoft.com/office/drawing/2014/main" id="{DF664E50-F5B2-40F9-894A-F081899917EA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08" name="Freihandform: Form 107">
              <a:extLst>
                <a:ext uri="{FF2B5EF4-FFF2-40B4-BE49-F238E27FC236}">
                  <a16:creationId xmlns:a16="http://schemas.microsoft.com/office/drawing/2014/main" id="{26153897-E932-46F8-9281-F4BE62DF841E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09" name="Freihandform: Form 108">
              <a:extLst>
                <a:ext uri="{FF2B5EF4-FFF2-40B4-BE49-F238E27FC236}">
                  <a16:creationId xmlns:a16="http://schemas.microsoft.com/office/drawing/2014/main" id="{D4F9E5E1-60FC-49BF-922C-07C0212A9B6C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41FA6A6B-47B9-45BE-AC33-9D5601D1B108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Freihandform: Form 110">
              <a:extLst>
                <a:ext uri="{FF2B5EF4-FFF2-40B4-BE49-F238E27FC236}">
                  <a16:creationId xmlns:a16="http://schemas.microsoft.com/office/drawing/2014/main" id="{1A8B57EF-5BAE-4A1F-BF75-E7BCD45EAB62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4F12D1E6-6433-4F4F-8493-CFD8C9E3BF4A}"/>
              </a:ext>
            </a:extLst>
          </p:cNvPr>
          <p:cNvGrpSpPr/>
          <p:nvPr/>
        </p:nvGrpSpPr>
        <p:grpSpPr>
          <a:xfrm>
            <a:off x="2166332" y="4410540"/>
            <a:ext cx="6155515" cy="994316"/>
            <a:chOff x="1517666" y="4320939"/>
            <a:chExt cx="6155515" cy="994316"/>
          </a:xfrm>
        </p:grpSpPr>
        <p:sp>
          <p:nvSpPr>
            <p:cNvPr id="114" name="Rechteck: abgerundete Ecken 113">
              <a:extLst>
                <a:ext uri="{FF2B5EF4-FFF2-40B4-BE49-F238E27FC236}">
                  <a16:creationId xmlns:a16="http://schemas.microsoft.com/office/drawing/2014/main" id="{7E331444-EE5F-41A0-870E-568C672EB501}"/>
                </a:ext>
              </a:extLst>
            </p:cNvPr>
            <p:cNvSpPr/>
            <p:nvPr/>
          </p:nvSpPr>
          <p:spPr>
            <a:xfrm>
              <a:off x="1517666" y="4363818"/>
              <a:ext cx="6155515" cy="95143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A50021"/>
                </a:gs>
                <a:gs pos="0">
                  <a:srgbClr val="A5002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Rechteck: abgerundete Ecken 114">
              <a:extLst>
                <a:ext uri="{FF2B5EF4-FFF2-40B4-BE49-F238E27FC236}">
                  <a16:creationId xmlns:a16="http://schemas.microsoft.com/office/drawing/2014/main" id="{64BA908D-14A2-49B4-AA09-98B413F8373D}"/>
                </a:ext>
              </a:extLst>
            </p:cNvPr>
            <p:cNvSpPr/>
            <p:nvPr/>
          </p:nvSpPr>
          <p:spPr>
            <a:xfrm>
              <a:off x="1599475" y="4320939"/>
              <a:ext cx="5932238" cy="89447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42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323850" h="209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>
                  <a:solidFill>
                    <a:schemeClr val="tx1"/>
                  </a:solidFill>
                  <a:latin typeface="Modern Love" panose="04090805081005020601" pitchFamily="82" charset="0"/>
                </a:rPr>
                <a:t>Platzhalter</a:t>
              </a:r>
            </a:p>
          </p:txBody>
        </p:sp>
      </p:grpSp>
      <p:grpSp>
        <p:nvGrpSpPr>
          <p:cNvPr id="116" name="3">
            <a:extLst>
              <a:ext uri="{FF2B5EF4-FFF2-40B4-BE49-F238E27FC236}">
                <a16:creationId xmlns:a16="http://schemas.microsoft.com/office/drawing/2014/main" id="{BF61AFEB-9F2A-4F2F-9841-F186AD766620}"/>
              </a:ext>
            </a:extLst>
          </p:cNvPr>
          <p:cNvGrpSpPr/>
          <p:nvPr/>
        </p:nvGrpSpPr>
        <p:grpSpPr>
          <a:xfrm>
            <a:off x="716602" y="3917322"/>
            <a:ext cx="2003188" cy="1885208"/>
            <a:chOff x="8095861" y="467827"/>
            <a:chExt cx="1616818" cy="1473005"/>
          </a:xfrm>
        </p:grpSpPr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CC2037B5-F3DA-4E2B-BAB9-1709CE635E4B}"/>
                </a:ext>
              </a:extLst>
            </p:cNvPr>
            <p:cNvSpPr/>
            <p:nvPr/>
          </p:nvSpPr>
          <p:spPr>
            <a:xfrm>
              <a:off x="8095861" y="920662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9BD12906-F7CA-46B3-B8A9-FC6B8905BC22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A50021"/>
                </a:gs>
                <a:gs pos="40000">
                  <a:srgbClr val="990033"/>
                </a:gs>
                <a:gs pos="69000">
                  <a:srgbClr val="660033"/>
                </a:gs>
                <a:gs pos="100000">
                  <a:srgbClr val="993366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e-DE" sz="66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3.</a:t>
              </a:r>
            </a:p>
          </p:txBody>
        </p:sp>
        <p:sp>
          <p:nvSpPr>
            <p:cNvPr id="119" name="Kreis: nicht ausgefüllt 118">
              <a:extLst>
                <a:ext uri="{FF2B5EF4-FFF2-40B4-BE49-F238E27FC236}">
                  <a16:creationId xmlns:a16="http://schemas.microsoft.com/office/drawing/2014/main" id="{8AFF8C65-72D0-4F77-BA4E-51DCFC2496A4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20" name="Freihandform: Form 119">
              <a:extLst>
                <a:ext uri="{FF2B5EF4-FFF2-40B4-BE49-F238E27FC236}">
                  <a16:creationId xmlns:a16="http://schemas.microsoft.com/office/drawing/2014/main" id="{8A560108-E111-467C-A93A-F72443572FEC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21" name="Freihandform: Form 120">
              <a:extLst>
                <a:ext uri="{FF2B5EF4-FFF2-40B4-BE49-F238E27FC236}">
                  <a16:creationId xmlns:a16="http://schemas.microsoft.com/office/drawing/2014/main" id="{88647E9C-34CE-4FA9-BBEE-8C1891163FBA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22" name="Ellipse 121">
              <a:extLst>
                <a:ext uri="{FF2B5EF4-FFF2-40B4-BE49-F238E27FC236}">
                  <a16:creationId xmlns:a16="http://schemas.microsoft.com/office/drawing/2014/main" id="{0A8F1700-0A77-4C8C-8507-3CE6CE8E9BA7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Freihandform: Form 122">
              <a:extLst>
                <a:ext uri="{FF2B5EF4-FFF2-40B4-BE49-F238E27FC236}">
                  <a16:creationId xmlns:a16="http://schemas.microsoft.com/office/drawing/2014/main" id="{7254D542-2614-49C3-91BF-C004CCC139FA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F316C76-E7FE-4160-995C-15C5F79644C2}"/>
              </a:ext>
            </a:extLst>
          </p:cNvPr>
          <p:cNvGrpSpPr/>
          <p:nvPr/>
        </p:nvGrpSpPr>
        <p:grpSpPr>
          <a:xfrm>
            <a:off x="3877170" y="5626735"/>
            <a:ext cx="6103891" cy="1033990"/>
            <a:chOff x="2844632" y="5619696"/>
            <a:chExt cx="6103891" cy="1033990"/>
          </a:xfrm>
        </p:grpSpPr>
        <p:sp>
          <p:nvSpPr>
            <p:cNvPr id="124" name="Rechteck: abgerundete Ecken 123">
              <a:extLst>
                <a:ext uri="{FF2B5EF4-FFF2-40B4-BE49-F238E27FC236}">
                  <a16:creationId xmlns:a16="http://schemas.microsoft.com/office/drawing/2014/main" id="{F2A05EEC-91D0-4147-BD73-9928C96FFEA0}"/>
                </a:ext>
              </a:extLst>
            </p:cNvPr>
            <p:cNvSpPr/>
            <p:nvPr/>
          </p:nvSpPr>
          <p:spPr>
            <a:xfrm>
              <a:off x="2844632" y="5619696"/>
              <a:ext cx="6103891" cy="1033990"/>
            </a:xfrm>
            <a:prstGeom prst="roundRect">
              <a:avLst>
                <a:gd name="adj" fmla="val 50000"/>
              </a:avLst>
            </a:prstGeom>
            <a:gradFill>
              <a:gsLst>
                <a:gs pos="100000">
                  <a:srgbClr val="CC9900"/>
                </a:gs>
                <a:gs pos="100000">
                  <a:srgbClr val="99FF3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5" name="Rechteck: abgerundete Ecken 124">
              <a:extLst>
                <a:ext uri="{FF2B5EF4-FFF2-40B4-BE49-F238E27FC236}">
                  <a16:creationId xmlns:a16="http://schemas.microsoft.com/office/drawing/2014/main" id="{1FB2CA3D-80A3-4B1C-AA92-00F757ED7CB7}"/>
                </a:ext>
              </a:extLst>
            </p:cNvPr>
            <p:cNvSpPr/>
            <p:nvPr/>
          </p:nvSpPr>
          <p:spPr>
            <a:xfrm>
              <a:off x="2958041" y="5628922"/>
              <a:ext cx="5920001" cy="92922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42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323850" h="209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>
                  <a:solidFill>
                    <a:schemeClr val="tx1"/>
                  </a:solidFill>
                  <a:latin typeface="Modern Love" panose="04090805081005020601" pitchFamily="82" charset="0"/>
                </a:rPr>
                <a:t>Platzhalter</a:t>
              </a:r>
            </a:p>
          </p:txBody>
        </p:sp>
      </p:grpSp>
      <p:grpSp>
        <p:nvGrpSpPr>
          <p:cNvPr id="126" name="4">
            <a:extLst>
              <a:ext uri="{FF2B5EF4-FFF2-40B4-BE49-F238E27FC236}">
                <a16:creationId xmlns:a16="http://schemas.microsoft.com/office/drawing/2014/main" id="{79901F81-DBEB-4523-A378-39B511C6C71E}"/>
              </a:ext>
            </a:extLst>
          </p:cNvPr>
          <p:cNvGrpSpPr/>
          <p:nvPr/>
        </p:nvGrpSpPr>
        <p:grpSpPr>
          <a:xfrm>
            <a:off x="9380429" y="5207877"/>
            <a:ext cx="1861094" cy="2037356"/>
            <a:chOff x="8479762" y="467827"/>
            <a:chExt cx="1502131" cy="1591886"/>
          </a:xfrm>
        </p:grpSpPr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5C9F53FB-6423-426F-8059-C427F88526D8}"/>
                </a:ext>
              </a:extLst>
            </p:cNvPr>
            <p:cNvSpPr/>
            <p:nvPr/>
          </p:nvSpPr>
          <p:spPr>
            <a:xfrm>
              <a:off x="8668413" y="1039543"/>
              <a:ext cx="1313480" cy="1020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softEdge rad="457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12F63876-FD01-4790-8465-F844B59C113D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ellipse">
              <a:avLst/>
            </a:prstGeom>
            <a:gradFill>
              <a:gsLst>
                <a:gs pos="0">
                  <a:srgbClr val="CC9900"/>
                </a:gs>
                <a:gs pos="40000">
                  <a:srgbClr val="FFFF00"/>
                </a:gs>
                <a:gs pos="69000">
                  <a:srgbClr val="FFFF66"/>
                </a:gs>
                <a:gs pos="100000">
                  <a:srgbClr val="CC9900"/>
                </a:gs>
              </a:gsLst>
              <a:lin ang="5400000" scaled="1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482600" h="292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e-DE" sz="66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4.</a:t>
              </a:r>
            </a:p>
          </p:txBody>
        </p:sp>
        <p:sp>
          <p:nvSpPr>
            <p:cNvPr id="129" name="Kreis: nicht ausgefüllt 128">
              <a:extLst>
                <a:ext uri="{FF2B5EF4-FFF2-40B4-BE49-F238E27FC236}">
                  <a16:creationId xmlns:a16="http://schemas.microsoft.com/office/drawing/2014/main" id="{A17B1C98-3BAB-478C-91D7-2D2B7064A8C6}"/>
                </a:ext>
              </a:extLst>
            </p:cNvPr>
            <p:cNvSpPr/>
            <p:nvPr/>
          </p:nvSpPr>
          <p:spPr>
            <a:xfrm>
              <a:off x="8557146" y="474260"/>
              <a:ext cx="1080000" cy="1080000"/>
            </a:xfrm>
            <a:prstGeom prst="donut">
              <a:avLst>
                <a:gd name="adj" fmla="val 10558"/>
              </a:avLst>
            </a:prstGeom>
            <a:solidFill>
              <a:schemeClr val="bg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0" name="Freihandform: Form 129">
              <a:extLst>
                <a:ext uri="{FF2B5EF4-FFF2-40B4-BE49-F238E27FC236}">
                  <a16:creationId xmlns:a16="http://schemas.microsoft.com/office/drawing/2014/main" id="{BB75E420-078D-4CE6-AF46-08E2F7A71894}"/>
                </a:ext>
              </a:extLst>
            </p:cNvPr>
            <p:cNvSpPr/>
            <p:nvPr/>
          </p:nvSpPr>
          <p:spPr>
            <a:xfrm rot="19905923">
              <a:off x="9199133" y="764292"/>
              <a:ext cx="513546" cy="627619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31" name="Freihandform: Form 130">
              <a:extLst>
                <a:ext uri="{FF2B5EF4-FFF2-40B4-BE49-F238E27FC236}">
                  <a16:creationId xmlns:a16="http://schemas.microsoft.com/office/drawing/2014/main" id="{CB983617-A37B-462F-9000-9608F22FE1E0}"/>
                </a:ext>
              </a:extLst>
            </p:cNvPr>
            <p:cNvSpPr/>
            <p:nvPr/>
          </p:nvSpPr>
          <p:spPr>
            <a:xfrm rot="1694077" flipH="1">
              <a:off x="8479762" y="762797"/>
              <a:ext cx="504700" cy="617567"/>
            </a:xfrm>
            <a:custGeom>
              <a:avLst/>
              <a:gdLst>
                <a:gd name="connsiteX0" fmla="*/ 441271 w 562971"/>
                <a:gd name="connsiteY0" fmla="*/ 0 h 627619"/>
                <a:gd name="connsiteX1" fmla="*/ 554138 w 562971"/>
                <a:gd name="connsiteY1" fmla="*/ 0 h 627619"/>
                <a:gd name="connsiteX2" fmla="*/ 562971 w 562971"/>
                <a:gd name="connsiteY2" fmla="*/ 87619 h 627619"/>
                <a:gd name="connsiteX3" fmla="*/ 22971 w 562971"/>
                <a:gd name="connsiteY3" fmla="*/ 627619 h 627619"/>
                <a:gd name="connsiteX4" fmla="*/ 0 w 562971"/>
                <a:gd name="connsiteY4" fmla="*/ 625303 h 627619"/>
                <a:gd name="connsiteX5" fmla="*/ 0 w 562971"/>
                <a:gd name="connsiteY5" fmla="*/ 512745 h 627619"/>
                <a:gd name="connsiteX6" fmla="*/ 22971 w 562971"/>
                <a:gd name="connsiteY6" fmla="*/ 515061 h 627619"/>
                <a:gd name="connsiteX7" fmla="*/ 450413 w 562971"/>
                <a:gd name="connsiteY7" fmla="*/ 87619 h 627619"/>
                <a:gd name="connsiteX8" fmla="*/ 441729 w 562971"/>
                <a:gd name="connsiteY8" fmla="*/ 1475 h 627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1" h="627619">
                  <a:moveTo>
                    <a:pt x="441271" y="0"/>
                  </a:moveTo>
                  <a:lnTo>
                    <a:pt x="554138" y="0"/>
                  </a:lnTo>
                  <a:lnTo>
                    <a:pt x="562971" y="87619"/>
                  </a:lnTo>
                  <a:cubicBezTo>
                    <a:pt x="562971" y="385853"/>
                    <a:pt x="321205" y="627619"/>
                    <a:pt x="22971" y="627619"/>
                  </a:cubicBezTo>
                  <a:lnTo>
                    <a:pt x="0" y="625303"/>
                  </a:lnTo>
                  <a:lnTo>
                    <a:pt x="0" y="512745"/>
                  </a:lnTo>
                  <a:lnTo>
                    <a:pt x="22971" y="515061"/>
                  </a:lnTo>
                  <a:cubicBezTo>
                    <a:pt x="259041" y="515061"/>
                    <a:pt x="450413" y="323689"/>
                    <a:pt x="450413" y="87619"/>
                  </a:cubicBezTo>
                  <a:cubicBezTo>
                    <a:pt x="450413" y="58110"/>
                    <a:pt x="447423" y="29300"/>
                    <a:pt x="441729" y="1475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E84CBC68-A03E-4F0D-BBE8-1234CD549B42}"/>
                </a:ext>
              </a:extLst>
            </p:cNvPr>
            <p:cNvSpPr/>
            <p:nvPr/>
          </p:nvSpPr>
          <p:spPr>
            <a:xfrm rot="553104">
              <a:off x="8674013" y="467827"/>
              <a:ext cx="581065" cy="42465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100000"/>
                    <a:alpha val="45000"/>
                  </a:schemeClr>
                </a:gs>
                <a:gs pos="100000">
                  <a:srgbClr val="F0F0F0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3" name="Freihandform: Form 132">
              <a:extLst>
                <a:ext uri="{FF2B5EF4-FFF2-40B4-BE49-F238E27FC236}">
                  <a16:creationId xmlns:a16="http://schemas.microsoft.com/office/drawing/2014/main" id="{16B647C8-1E9B-4C13-AF6F-C337FE4406CC}"/>
                </a:ext>
              </a:extLst>
            </p:cNvPr>
            <p:cNvSpPr/>
            <p:nvPr/>
          </p:nvSpPr>
          <p:spPr>
            <a:xfrm>
              <a:off x="8651644" y="499522"/>
              <a:ext cx="542498" cy="573206"/>
            </a:xfrm>
            <a:custGeom>
              <a:avLst/>
              <a:gdLst>
                <a:gd name="connsiteX0" fmla="*/ 234324 w 542498"/>
                <a:gd name="connsiteY0" fmla="*/ 95323 h 573206"/>
                <a:gd name="connsiteX1" fmla="*/ 293893 w 542498"/>
                <a:gd name="connsiteY1" fmla="*/ 182638 h 573206"/>
                <a:gd name="connsiteX2" fmla="*/ 232934 w 542498"/>
                <a:gd name="connsiteY2" fmla="*/ 232934 h 573206"/>
                <a:gd name="connsiteX3" fmla="*/ 105743 w 542498"/>
                <a:gd name="connsiteY3" fmla="*/ 540000 h 573206"/>
                <a:gd name="connsiteX4" fmla="*/ 109090 w 542498"/>
                <a:gd name="connsiteY4" fmla="*/ 573206 h 573206"/>
                <a:gd name="connsiteX5" fmla="*/ 3347 w 542498"/>
                <a:gd name="connsiteY5" fmla="*/ 573206 h 573206"/>
                <a:gd name="connsiteX6" fmla="*/ 0 w 542498"/>
                <a:gd name="connsiteY6" fmla="*/ 540000 h 573206"/>
                <a:gd name="connsiteX7" fmla="*/ 158162 w 542498"/>
                <a:gd name="connsiteY7" fmla="*/ 158162 h 573206"/>
                <a:gd name="connsiteX8" fmla="*/ 540000 w 542498"/>
                <a:gd name="connsiteY8" fmla="*/ 0 h 573206"/>
                <a:gd name="connsiteX9" fmla="*/ 542498 w 542498"/>
                <a:gd name="connsiteY9" fmla="*/ 252 h 573206"/>
                <a:gd name="connsiteX10" fmla="*/ 542498 w 542498"/>
                <a:gd name="connsiteY10" fmla="*/ 105995 h 573206"/>
                <a:gd name="connsiteX11" fmla="*/ 540000 w 542498"/>
                <a:gd name="connsiteY11" fmla="*/ 105743 h 573206"/>
                <a:gd name="connsiteX12" fmla="*/ 452482 w 542498"/>
                <a:gd name="connsiteY12" fmla="*/ 114566 h 573206"/>
                <a:gd name="connsiteX13" fmla="*/ 390583 w 542498"/>
                <a:gd name="connsiteY13" fmla="*/ 133780 h 573206"/>
                <a:gd name="connsiteX14" fmla="*/ 328682 w 542498"/>
                <a:gd name="connsiteY14" fmla="*/ 43047 h 573206"/>
                <a:gd name="connsiteX15" fmla="*/ 329808 w 542498"/>
                <a:gd name="connsiteY15" fmla="*/ 42436 h 573206"/>
                <a:gd name="connsiteX16" fmla="*/ 540000 w 542498"/>
                <a:gd name="connsiteY16" fmla="*/ 0 h 573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2498" h="573206">
                  <a:moveTo>
                    <a:pt x="234324" y="95323"/>
                  </a:moveTo>
                  <a:lnTo>
                    <a:pt x="293893" y="182638"/>
                  </a:lnTo>
                  <a:lnTo>
                    <a:pt x="232934" y="232934"/>
                  </a:lnTo>
                  <a:cubicBezTo>
                    <a:pt x="154349" y="311519"/>
                    <a:pt x="105743" y="420083"/>
                    <a:pt x="105743" y="540000"/>
                  </a:cubicBezTo>
                  <a:lnTo>
                    <a:pt x="109090" y="573206"/>
                  </a:lnTo>
                  <a:lnTo>
                    <a:pt x="3347" y="573206"/>
                  </a:lnTo>
                  <a:lnTo>
                    <a:pt x="0" y="540000"/>
                  </a:lnTo>
                  <a:cubicBezTo>
                    <a:pt x="0" y="390883"/>
                    <a:pt x="60442" y="255883"/>
                    <a:pt x="158162" y="158162"/>
                  </a:cubicBezTo>
                  <a:close/>
                  <a:moveTo>
                    <a:pt x="540000" y="0"/>
                  </a:moveTo>
                  <a:lnTo>
                    <a:pt x="542498" y="252"/>
                  </a:lnTo>
                  <a:lnTo>
                    <a:pt x="542498" y="105995"/>
                  </a:lnTo>
                  <a:lnTo>
                    <a:pt x="540000" y="105743"/>
                  </a:lnTo>
                  <a:cubicBezTo>
                    <a:pt x="510021" y="105743"/>
                    <a:pt x="480751" y="108781"/>
                    <a:pt x="452482" y="114566"/>
                  </a:cubicBezTo>
                  <a:lnTo>
                    <a:pt x="390583" y="133780"/>
                  </a:lnTo>
                  <a:lnTo>
                    <a:pt x="328682" y="43047"/>
                  </a:lnTo>
                  <a:lnTo>
                    <a:pt x="329808" y="42436"/>
                  </a:lnTo>
                  <a:cubicBezTo>
                    <a:pt x="394412" y="15110"/>
                    <a:pt x="465442" y="0"/>
                    <a:pt x="54000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sp>
        <p:nvSpPr>
          <p:cNvPr id="179" name="Rechteck: abgerundete Ecken 178">
            <a:extLst>
              <a:ext uri="{FF2B5EF4-FFF2-40B4-BE49-F238E27FC236}">
                <a16:creationId xmlns:a16="http://schemas.microsoft.com/office/drawing/2014/main" id="{3861C4A9-EB18-4F3C-ADD5-33C2D16E08E3}"/>
              </a:ext>
            </a:extLst>
          </p:cNvPr>
          <p:cNvSpPr/>
          <p:nvPr/>
        </p:nvSpPr>
        <p:spPr>
          <a:xfrm>
            <a:off x="2166290" y="78703"/>
            <a:ext cx="8658161" cy="114321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63500" dist="50800">
              <a:prstClr val="black">
                <a:alpha val="42000"/>
              </a:prstClr>
            </a:innerShdw>
          </a:effectLst>
          <a:scene3d>
            <a:camera prst="orthographicFront"/>
            <a:lightRig rig="threePt" dir="t"/>
          </a:scene3d>
          <a:sp3d>
            <a:bevelT w="323850" h="209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>
                <a:solidFill>
                  <a:schemeClr val="tx1"/>
                </a:solidFill>
                <a:latin typeface="Modern Love" panose="04090805081005020601" pitchFamily="82" charset="0"/>
              </a:rPr>
              <a:t>Arbeitsaufträge</a:t>
            </a:r>
          </a:p>
        </p:txBody>
      </p:sp>
    </p:spTree>
    <p:extLst>
      <p:ext uri="{BB962C8B-B14F-4D97-AF65-F5344CB8AC3E}">
        <p14:creationId xmlns:p14="http://schemas.microsoft.com/office/powerpoint/2010/main" val="23538327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 Tobias Krah</dc:creator>
  <cp:revision>1</cp:revision>
  <dcterms:created xsi:type="dcterms:W3CDTF">2021-03-05T18:19:41Z</dcterms:created>
  <dcterms:modified xsi:type="dcterms:W3CDTF">2021-03-08T17:40:16Z</dcterms:modified>
</cp:coreProperties>
</file>