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6" r:id="rId4"/>
    <p:sldId id="258" r:id="rId5"/>
    <p:sldId id="257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052" y="1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3708D7-5991-4061-93E6-9867D3020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1BDBC7-81F8-4138-95DA-E249B7EED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9D9435-B3F5-4328-B04F-07A09020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2ACBCC-4EA5-4A8C-8751-5478F051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B7981E-C0C5-4221-84BB-0DD05424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0278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9A324-E590-4044-A1FE-DD0661A3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D0F9894-AA6E-4203-B82E-DBC27ADCA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5B2FD7-BDAB-4C1A-84C3-3F2FFA2B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17E5F5-3921-4E29-ABC9-5492893C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2858D-CB1E-45B1-8071-FC62D96C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8596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897D71C-5636-4590-AC76-E1BB91F07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D9DA0C-647E-4ED4-A5FC-5DA6EED34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FF8588-0DA4-4A81-BA40-DEDB70A7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8FE728-C315-4CCF-AB19-913E14C4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9BD4F6-C4C9-4821-A132-3C5BBF7A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3546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DF72B8-2591-4451-85C3-76288A48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1CEBB6-F098-4144-ABAD-199C5412A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0D0BBA-2862-4D86-90D4-1EED54A8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9A0F77-2588-48E6-B17B-C653BF9A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AEF34D-30C4-4CE1-BF35-1B10808A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1196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CBA48-99EF-4196-8D09-9BDF7502F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137BDD-4BFE-4A6C-A778-034333818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B4652F-5F45-4763-9400-0A0084677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9E705C-CA0D-4696-BCAA-9FB863D2F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B9891F-59D2-4587-B009-BDFD1CFF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8151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64476-1BFF-4E52-8305-9CF93F2D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821BB6-0CC0-4767-9F5E-C24E3128F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9C171B-2EB7-4F4B-8840-38EC7FE84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C9E553-8C48-4224-B573-4C30CA86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A5C7BE-85FE-4514-BD67-D3BF2F65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7C4FA8-E47C-47AE-8A93-D1590C01E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9462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EB73C-2991-4D0F-81D7-0ED2DC5C5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916D21-63BE-46B0-A2A6-EE249918C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DB438A-77C1-46A6-880F-FFD427CA4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A9B3430-3436-47A0-8DA6-CB36F004F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8A450A5-5750-417F-933C-89AF633E5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78FAA7E-6EC7-4831-993B-EE68894E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C27D4D-7178-4EE2-BADE-726D625A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2C6F297-1617-4FA5-8EA1-89CB862A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254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670D5-1A64-42E6-BB40-6B893561D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B3081A7-6499-4CEE-91D7-67AD2657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70D16F-D0E8-47F1-9D23-60DF2141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6CCA1E-8145-422D-AECC-9E891750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0562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ACF771-E5C9-4C21-A9D5-3886CFEE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088C01-5261-4C98-8AFA-47B311EC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6F7919-8C23-44E6-8DF2-C540C2668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297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6E768-9BEF-4716-B991-87C5D875C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4B7BAA-DB4D-4B4B-8800-B4AE672EF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DAE593-9DD6-4B11-9D0C-C18F4A888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05C1B0-7ACB-4C64-BA19-C64F7C13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7CCCBA-CDA0-4CBE-B0A4-16588B85B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6F6E26-82C1-41FA-B3BF-357021A8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8652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CD4D1-8EEF-4802-B8CA-A4080529A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45831D0-ADB2-48B5-8263-31B99711E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2E0BC4-2A41-4ABE-B730-C2A0179BE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38723B-F9B4-4D1A-BFF7-2736EEBD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D246EA-AF78-4D11-B969-85E9ABC1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B38952-F5A4-4BFB-96D5-EE8DD638F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2012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295AE69-67A3-40E7-98F4-51AC7C0CA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81EFAA-0D5A-4B50-A91E-00BF97CD9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C5AC83-5212-4B57-9080-BA162850C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A397D-AA2D-48B5-BB72-6BBF714AFB3B}" type="datetimeFigureOut">
              <a:rPr lang="de-DE" smtClean="0"/>
              <a:t>22.04.2021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B1AA11-B2D8-47EF-8B6B-676B2ADE8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968F8D-8DB7-44E4-9A1F-8609A8DDF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B7D5-36F3-4EA9-90BC-E499D54B670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35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B381450-A47C-4BA9-9840-7B6D9A77D7E8}"/>
              </a:ext>
            </a:extLst>
          </p:cNvPr>
          <p:cNvSpPr txBox="1"/>
          <p:nvPr/>
        </p:nvSpPr>
        <p:spPr>
          <a:xfrm>
            <a:off x="-6672050" y="2274838"/>
            <a:ext cx="62779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u="sng" dirty="0" err="1">
                <a:solidFill>
                  <a:srgbClr val="FF0000"/>
                </a:solidFill>
                <a:latin typeface="Komika Title" panose="02000506000000020004" pitchFamily="2" charset="0"/>
              </a:rPr>
              <a:t>Powerpoint</a:t>
            </a:r>
            <a:r>
              <a:rPr lang="de-DE" sz="7200" u="sng" dirty="0">
                <a:solidFill>
                  <a:srgbClr val="FF0000"/>
                </a:solidFill>
                <a:latin typeface="Komika Title" panose="02000506000000020004" pitchFamily="2" charset="0"/>
              </a:rPr>
              <a:t> </a:t>
            </a:r>
            <a:r>
              <a:rPr lang="de-DE" sz="7200" u="sng" dirty="0" err="1">
                <a:solidFill>
                  <a:srgbClr val="FF0000"/>
                </a:solidFill>
                <a:latin typeface="Komika Title" panose="02000506000000020004" pitchFamily="2" charset="0"/>
              </a:rPr>
              <a:t>goes</a:t>
            </a:r>
            <a:endParaRPr lang="de-DE" sz="7200" u="sng" dirty="0">
              <a:solidFill>
                <a:srgbClr val="FF0000"/>
              </a:solidFill>
              <a:latin typeface="Komika Title" panose="02000506000000020004" pitchFamily="2" charset="0"/>
            </a:endParaRPr>
          </a:p>
          <a:p>
            <a:r>
              <a:rPr lang="de-DE" sz="7200" u="sng" dirty="0">
                <a:latin typeface="Komika Title" panose="02000506000000020004" pitchFamily="2" charset="0"/>
              </a:rPr>
              <a:t>Vektorgrafik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779256-1D14-4F96-856E-0ACB03A61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3933" y="779060"/>
            <a:ext cx="5334367" cy="4960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EE715AC0-5D3C-4151-9F91-4330095CE82F}"/>
              </a:ext>
            </a:extLst>
          </p:cNvPr>
          <p:cNvSpPr/>
          <p:nvPr/>
        </p:nvSpPr>
        <p:spPr>
          <a:xfrm>
            <a:off x="7615106" y="6088559"/>
            <a:ext cx="45768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ust" pitchFamily="50" charset="0"/>
              </a:rPr>
              <a:t>Schule-digital.com</a:t>
            </a:r>
          </a:p>
        </p:txBody>
      </p:sp>
    </p:spTree>
    <p:extLst>
      <p:ext uri="{BB962C8B-B14F-4D97-AF65-F5344CB8AC3E}">
        <p14:creationId xmlns:p14="http://schemas.microsoft.com/office/powerpoint/2010/main" val="40414997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B381450-A47C-4BA9-9840-7B6D9A77D7E8}"/>
              </a:ext>
            </a:extLst>
          </p:cNvPr>
          <p:cNvSpPr txBox="1"/>
          <p:nvPr/>
        </p:nvSpPr>
        <p:spPr>
          <a:xfrm>
            <a:off x="300250" y="2179304"/>
            <a:ext cx="62779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u="sng" dirty="0" err="1">
                <a:solidFill>
                  <a:srgbClr val="FF0000"/>
                </a:solidFill>
                <a:latin typeface="Komika Title" panose="02000506000000020004" pitchFamily="2" charset="0"/>
              </a:rPr>
              <a:t>Powerpoint</a:t>
            </a:r>
            <a:r>
              <a:rPr lang="de-DE" sz="7200" u="sng" dirty="0">
                <a:solidFill>
                  <a:srgbClr val="FF0000"/>
                </a:solidFill>
                <a:latin typeface="Komika Title" panose="02000506000000020004" pitchFamily="2" charset="0"/>
              </a:rPr>
              <a:t> </a:t>
            </a:r>
            <a:r>
              <a:rPr lang="de-DE" sz="7200" u="sng" dirty="0" err="1">
                <a:solidFill>
                  <a:srgbClr val="FF0000"/>
                </a:solidFill>
                <a:latin typeface="Komika Title" panose="02000506000000020004" pitchFamily="2" charset="0"/>
              </a:rPr>
              <a:t>goes</a:t>
            </a:r>
            <a:endParaRPr lang="de-DE" sz="7200" u="sng" dirty="0">
              <a:solidFill>
                <a:srgbClr val="FF0000"/>
              </a:solidFill>
              <a:latin typeface="Komika Title" panose="02000506000000020004" pitchFamily="2" charset="0"/>
            </a:endParaRPr>
          </a:p>
          <a:p>
            <a:r>
              <a:rPr lang="de-DE" sz="7200" u="sng" dirty="0">
                <a:latin typeface="Komika Title" panose="02000506000000020004" pitchFamily="2" charset="0"/>
              </a:rPr>
              <a:t>Vektorgrafik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779256-1D14-4F96-856E-0ACB03A61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383" y="702860"/>
            <a:ext cx="5334367" cy="4960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EE715AC0-5D3C-4151-9F91-4330095CE82F}"/>
              </a:ext>
            </a:extLst>
          </p:cNvPr>
          <p:cNvSpPr/>
          <p:nvPr/>
        </p:nvSpPr>
        <p:spPr>
          <a:xfrm>
            <a:off x="7615106" y="6088559"/>
            <a:ext cx="45768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ust" pitchFamily="50" charset="0"/>
              </a:rPr>
              <a:t>Schule-digital.com</a:t>
            </a:r>
          </a:p>
        </p:txBody>
      </p:sp>
    </p:spTree>
    <p:extLst>
      <p:ext uri="{BB962C8B-B14F-4D97-AF65-F5344CB8AC3E}">
        <p14:creationId xmlns:p14="http://schemas.microsoft.com/office/powerpoint/2010/main" val="16569267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Freihandform: Form 291">
            <a:extLst>
              <a:ext uri="{FF2B5EF4-FFF2-40B4-BE49-F238E27FC236}">
                <a16:creationId xmlns:a16="http://schemas.microsoft.com/office/drawing/2014/main" id="{1014FDEE-5C42-49CC-9150-D3944C778D64}"/>
              </a:ext>
            </a:extLst>
          </p:cNvPr>
          <p:cNvSpPr/>
          <p:nvPr/>
        </p:nvSpPr>
        <p:spPr>
          <a:xfrm>
            <a:off x="1465543" y="5287519"/>
            <a:ext cx="3259189" cy="725986"/>
          </a:xfrm>
          <a:custGeom>
            <a:avLst/>
            <a:gdLst>
              <a:gd name="connsiteX0" fmla="*/ 0 w 3259189"/>
              <a:gd name="connsiteY0" fmla="*/ 33545 h 725986"/>
              <a:gd name="connsiteX1" fmla="*/ 1258172 w 3259189"/>
              <a:gd name="connsiteY1" fmla="*/ 692286 h 725986"/>
              <a:gd name="connsiteX2" fmla="*/ 2627308 w 3259189"/>
              <a:gd name="connsiteY2" fmla="*/ 564427 h 725986"/>
              <a:gd name="connsiteX3" fmla="*/ 3038961 w 3259189"/>
              <a:gd name="connsiteY3" fmla="*/ 324874 h 725986"/>
              <a:gd name="connsiteX4" fmla="*/ 3259190 w 3259189"/>
              <a:gd name="connsiteY4" fmla="*/ 0 h 72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9189" h="725986">
                <a:moveTo>
                  <a:pt x="0" y="33545"/>
                </a:moveTo>
                <a:cubicBezTo>
                  <a:pt x="312963" y="402902"/>
                  <a:pt x="778579" y="626169"/>
                  <a:pt x="1258172" y="692286"/>
                </a:cubicBezTo>
                <a:cubicBezTo>
                  <a:pt x="1737765" y="758403"/>
                  <a:pt x="2173604" y="733002"/>
                  <a:pt x="2627308" y="564427"/>
                </a:cubicBezTo>
                <a:cubicBezTo>
                  <a:pt x="2752616" y="517999"/>
                  <a:pt x="2906848" y="416636"/>
                  <a:pt x="3038961" y="324874"/>
                </a:cubicBezTo>
                <a:cubicBezTo>
                  <a:pt x="3150291" y="247806"/>
                  <a:pt x="3228829" y="131955"/>
                  <a:pt x="3259190" y="0"/>
                </a:cubicBezTo>
                <a:close/>
              </a:path>
            </a:pathLst>
          </a:custGeom>
          <a:solidFill>
            <a:srgbClr val="EBEBEB"/>
          </a:solidFill>
          <a:ln w="121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50" name="Grafik 4">
            <a:extLst>
              <a:ext uri="{FF2B5EF4-FFF2-40B4-BE49-F238E27FC236}">
                <a16:creationId xmlns:a16="http://schemas.microsoft.com/office/drawing/2014/main" id="{D0BECD27-AC97-493A-8357-4B0588EF300A}"/>
              </a:ext>
            </a:extLst>
          </p:cNvPr>
          <p:cNvGrpSpPr/>
          <p:nvPr/>
        </p:nvGrpSpPr>
        <p:grpSpPr>
          <a:xfrm>
            <a:off x="703512" y="615168"/>
            <a:ext cx="1632511" cy="4125924"/>
            <a:chOff x="3581722" y="500703"/>
            <a:chExt cx="1632511" cy="4125924"/>
          </a:xfrm>
        </p:grpSpPr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D28858ED-F25C-43AE-A087-669CF4A6D50B}"/>
                </a:ext>
              </a:extLst>
            </p:cNvPr>
            <p:cNvSpPr/>
            <p:nvPr/>
          </p:nvSpPr>
          <p:spPr>
            <a:xfrm>
              <a:off x="3584396" y="502054"/>
              <a:ext cx="1627042" cy="4121874"/>
            </a:xfrm>
            <a:custGeom>
              <a:avLst/>
              <a:gdLst>
                <a:gd name="connsiteX0" fmla="*/ 1436956 w 1627042"/>
                <a:gd name="connsiteY0" fmla="*/ 0 h 4121874"/>
                <a:gd name="connsiteX1" fmla="*/ 1199955 w 1627042"/>
                <a:gd name="connsiteY1" fmla="*/ 0 h 4121874"/>
                <a:gd name="connsiteX2" fmla="*/ 1150367 w 1627042"/>
                <a:gd name="connsiteY2" fmla="*/ 37191 h 4121874"/>
                <a:gd name="connsiteX3" fmla="*/ 1130920 w 1627042"/>
                <a:gd name="connsiteY3" fmla="*/ 103673 h 4121874"/>
                <a:gd name="connsiteX4" fmla="*/ 1075377 w 1627042"/>
                <a:gd name="connsiteY4" fmla="*/ 145239 h 4121874"/>
                <a:gd name="connsiteX5" fmla="*/ 550329 w 1627042"/>
                <a:gd name="connsiteY5" fmla="*/ 145239 h 4121874"/>
                <a:gd name="connsiteX6" fmla="*/ 494664 w 1627042"/>
                <a:gd name="connsiteY6" fmla="*/ 103794 h 4121874"/>
                <a:gd name="connsiteX7" fmla="*/ 475339 w 1627042"/>
                <a:gd name="connsiteY7" fmla="*/ 37313 h 4121874"/>
                <a:gd name="connsiteX8" fmla="*/ 425630 w 1627042"/>
                <a:gd name="connsiteY8" fmla="*/ 243 h 4121874"/>
                <a:gd name="connsiteX9" fmla="*/ 188629 w 1627042"/>
                <a:gd name="connsiteY9" fmla="*/ 243 h 4121874"/>
                <a:gd name="connsiteX10" fmla="*/ 0 w 1627042"/>
                <a:gd name="connsiteY10" fmla="*/ 188143 h 4121874"/>
                <a:gd name="connsiteX11" fmla="*/ 0 w 1627042"/>
                <a:gd name="connsiteY11" fmla="*/ 188507 h 4121874"/>
                <a:gd name="connsiteX12" fmla="*/ 1580 w 1627042"/>
                <a:gd name="connsiteY12" fmla="*/ 3934218 h 4121874"/>
                <a:gd name="connsiteX13" fmla="*/ 190207 w 1627042"/>
                <a:gd name="connsiteY13" fmla="*/ 4121874 h 4121874"/>
                <a:gd name="connsiteX14" fmla="*/ 1438414 w 1627042"/>
                <a:gd name="connsiteY14" fmla="*/ 4121266 h 4121874"/>
                <a:gd name="connsiteX15" fmla="*/ 1627043 w 1627042"/>
                <a:gd name="connsiteY15" fmla="*/ 3933367 h 4121874"/>
                <a:gd name="connsiteX16" fmla="*/ 1625463 w 1627042"/>
                <a:gd name="connsiteY16" fmla="*/ 187656 h 4121874"/>
                <a:gd name="connsiteX17" fmla="*/ 1436956 w 1627042"/>
                <a:gd name="connsiteY17" fmla="*/ 0 h 412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27042" h="4121874">
                  <a:moveTo>
                    <a:pt x="1436956" y="0"/>
                  </a:moveTo>
                  <a:lnTo>
                    <a:pt x="1199955" y="0"/>
                  </a:lnTo>
                  <a:cubicBezTo>
                    <a:pt x="1176996" y="0"/>
                    <a:pt x="1156796" y="15152"/>
                    <a:pt x="1150367" y="37191"/>
                  </a:cubicBezTo>
                  <a:lnTo>
                    <a:pt x="1130920" y="103673"/>
                  </a:lnTo>
                  <a:cubicBezTo>
                    <a:pt x="1123725" y="128348"/>
                    <a:pt x="1101083" y="145294"/>
                    <a:pt x="1075377" y="145239"/>
                  </a:cubicBezTo>
                  <a:lnTo>
                    <a:pt x="550329" y="145239"/>
                  </a:lnTo>
                  <a:cubicBezTo>
                    <a:pt x="524641" y="145282"/>
                    <a:pt x="501988" y="128416"/>
                    <a:pt x="494664" y="103794"/>
                  </a:cubicBezTo>
                  <a:lnTo>
                    <a:pt x="475339" y="37313"/>
                  </a:lnTo>
                  <a:cubicBezTo>
                    <a:pt x="468784" y="15327"/>
                    <a:pt x="448571" y="254"/>
                    <a:pt x="425630" y="243"/>
                  </a:cubicBezTo>
                  <a:lnTo>
                    <a:pt x="188629" y="243"/>
                  </a:lnTo>
                  <a:cubicBezTo>
                    <a:pt x="84653" y="41"/>
                    <a:pt x="202" y="84167"/>
                    <a:pt x="0" y="188143"/>
                  </a:cubicBezTo>
                  <a:cubicBezTo>
                    <a:pt x="0" y="188264"/>
                    <a:pt x="0" y="188386"/>
                    <a:pt x="0" y="188507"/>
                  </a:cubicBezTo>
                  <a:lnTo>
                    <a:pt x="1580" y="3934218"/>
                  </a:lnTo>
                  <a:cubicBezTo>
                    <a:pt x="1849" y="4038121"/>
                    <a:pt x="86300" y="4122141"/>
                    <a:pt x="190207" y="4121874"/>
                  </a:cubicBezTo>
                  <a:lnTo>
                    <a:pt x="1438414" y="4121266"/>
                  </a:lnTo>
                  <a:cubicBezTo>
                    <a:pt x="1542391" y="4121473"/>
                    <a:pt x="1626836" y="4037343"/>
                    <a:pt x="1627043" y="3933367"/>
                  </a:cubicBezTo>
                  <a:lnTo>
                    <a:pt x="1625463" y="187656"/>
                  </a:lnTo>
                  <a:cubicBezTo>
                    <a:pt x="1625122" y="83823"/>
                    <a:pt x="1540786" y="-135"/>
                    <a:pt x="1436956" y="0"/>
                  </a:cubicBez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3655FB15-BE78-4F70-B493-EEA41BBB0138}"/>
                </a:ext>
              </a:extLst>
            </p:cNvPr>
            <p:cNvSpPr/>
            <p:nvPr/>
          </p:nvSpPr>
          <p:spPr>
            <a:xfrm>
              <a:off x="3716630" y="856037"/>
              <a:ext cx="46662" cy="74201"/>
            </a:xfrm>
            <a:custGeom>
              <a:avLst/>
              <a:gdLst>
                <a:gd name="connsiteX0" fmla="*/ 41445 w 46662"/>
                <a:gd name="connsiteY0" fmla="*/ 74198 h 74201"/>
                <a:gd name="connsiteX1" fmla="*/ 39136 w 46662"/>
                <a:gd name="connsiteY1" fmla="*/ 73348 h 74201"/>
                <a:gd name="connsiteX2" fmla="*/ 1216 w 46662"/>
                <a:gd name="connsiteY2" fmla="*/ 40897 h 74201"/>
                <a:gd name="connsiteX3" fmla="*/ 1 w 46662"/>
                <a:gd name="connsiteY3" fmla="*/ 38223 h 74201"/>
                <a:gd name="connsiteX4" fmla="*/ 1216 w 46662"/>
                <a:gd name="connsiteY4" fmla="*/ 35549 h 74201"/>
                <a:gd name="connsiteX5" fmla="*/ 40595 w 46662"/>
                <a:gd name="connsiteY5" fmla="*/ 1032 h 74201"/>
                <a:gd name="connsiteX6" fmla="*/ 45578 w 46662"/>
                <a:gd name="connsiteY6" fmla="*/ 1032 h 74201"/>
                <a:gd name="connsiteX7" fmla="*/ 45752 w 46662"/>
                <a:gd name="connsiteY7" fmla="*/ 5841 h 74201"/>
                <a:gd name="connsiteX8" fmla="*/ 45578 w 46662"/>
                <a:gd name="connsiteY8" fmla="*/ 6015 h 74201"/>
                <a:gd name="connsiteX9" fmla="*/ 9116 w 46662"/>
                <a:gd name="connsiteY9" fmla="*/ 37858 h 74201"/>
                <a:gd name="connsiteX10" fmla="*/ 43876 w 46662"/>
                <a:gd name="connsiteY10" fmla="*/ 67514 h 74201"/>
                <a:gd name="connsiteX11" fmla="*/ 43876 w 46662"/>
                <a:gd name="connsiteY11" fmla="*/ 72618 h 74201"/>
                <a:gd name="connsiteX12" fmla="*/ 41445 w 46662"/>
                <a:gd name="connsiteY12" fmla="*/ 74198 h 7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662" h="74201">
                  <a:moveTo>
                    <a:pt x="41445" y="74198"/>
                  </a:moveTo>
                  <a:cubicBezTo>
                    <a:pt x="40592" y="74238"/>
                    <a:pt x="39760" y="73931"/>
                    <a:pt x="39136" y="73348"/>
                  </a:cubicBezTo>
                  <a:lnTo>
                    <a:pt x="1216" y="40897"/>
                  </a:lnTo>
                  <a:cubicBezTo>
                    <a:pt x="441" y="40225"/>
                    <a:pt x="-3" y="39249"/>
                    <a:pt x="1" y="38223"/>
                  </a:cubicBezTo>
                  <a:cubicBezTo>
                    <a:pt x="-20" y="37193"/>
                    <a:pt x="427" y="36210"/>
                    <a:pt x="1216" y="35549"/>
                  </a:cubicBezTo>
                  <a:lnTo>
                    <a:pt x="40595" y="1032"/>
                  </a:lnTo>
                  <a:cubicBezTo>
                    <a:pt x="41971" y="-344"/>
                    <a:pt x="44202" y="-344"/>
                    <a:pt x="45578" y="1032"/>
                  </a:cubicBezTo>
                  <a:cubicBezTo>
                    <a:pt x="46954" y="2312"/>
                    <a:pt x="47031" y="4465"/>
                    <a:pt x="45752" y="5841"/>
                  </a:cubicBezTo>
                  <a:cubicBezTo>
                    <a:pt x="45696" y="5902"/>
                    <a:pt x="45637" y="5959"/>
                    <a:pt x="45578" y="6015"/>
                  </a:cubicBezTo>
                  <a:lnTo>
                    <a:pt x="9116" y="37858"/>
                  </a:lnTo>
                  <a:lnTo>
                    <a:pt x="43876" y="67514"/>
                  </a:lnTo>
                  <a:cubicBezTo>
                    <a:pt x="45265" y="68932"/>
                    <a:pt x="45265" y="71200"/>
                    <a:pt x="43876" y="72618"/>
                  </a:cubicBezTo>
                  <a:cubicBezTo>
                    <a:pt x="43342" y="73481"/>
                    <a:pt x="42451" y="74061"/>
                    <a:pt x="41445" y="74198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FE219202-19F5-4717-B5A9-88CFF794807C}"/>
                </a:ext>
              </a:extLst>
            </p:cNvPr>
            <p:cNvSpPr/>
            <p:nvPr/>
          </p:nvSpPr>
          <p:spPr>
            <a:xfrm>
              <a:off x="3582816" y="1351611"/>
              <a:ext cx="1630445" cy="1263519"/>
            </a:xfrm>
            <a:custGeom>
              <a:avLst/>
              <a:gdLst>
                <a:gd name="connsiteX0" fmla="*/ 1630446 w 1630445"/>
                <a:gd name="connsiteY0" fmla="*/ 1263519 h 1263519"/>
                <a:gd name="connsiteX1" fmla="*/ 0 w 1630445"/>
                <a:gd name="connsiteY1" fmla="*/ 1263519 h 1263519"/>
                <a:gd name="connsiteX2" fmla="*/ 1823 w 1630445"/>
                <a:gd name="connsiteY2" fmla="*/ 1459 h 1263519"/>
                <a:gd name="connsiteX3" fmla="*/ 1628866 w 1630445"/>
                <a:gd name="connsiteY3" fmla="*/ 0 h 1263519"/>
                <a:gd name="connsiteX4" fmla="*/ 1630446 w 1630445"/>
                <a:gd name="connsiteY4" fmla="*/ 1263519 h 126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0445" h="1263519">
                  <a:moveTo>
                    <a:pt x="1630446" y="1263519"/>
                  </a:moveTo>
                  <a:lnTo>
                    <a:pt x="0" y="1263519"/>
                  </a:lnTo>
                  <a:lnTo>
                    <a:pt x="1823" y="1459"/>
                  </a:lnTo>
                  <a:lnTo>
                    <a:pt x="1628866" y="0"/>
                  </a:lnTo>
                  <a:lnTo>
                    <a:pt x="1630446" y="1263519"/>
                  </a:lnTo>
                  <a:close/>
                </a:path>
              </a:pathLst>
            </a:custGeom>
            <a:solidFill>
              <a:srgbClr val="FAFAFA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5B5C9682-02B4-4610-B3D0-04B568C4E948}"/>
                </a:ext>
              </a:extLst>
            </p:cNvPr>
            <p:cNvSpPr/>
            <p:nvPr/>
          </p:nvSpPr>
          <p:spPr>
            <a:xfrm>
              <a:off x="5065956" y="1148763"/>
              <a:ext cx="25766" cy="25766"/>
            </a:xfrm>
            <a:custGeom>
              <a:avLst/>
              <a:gdLst>
                <a:gd name="connsiteX0" fmla="*/ 25766 w 25766"/>
                <a:gd name="connsiteY0" fmla="*/ 12883 h 25766"/>
                <a:gd name="connsiteX1" fmla="*/ 12883 w 25766"/>
                <a:gd name="connsiteY1" fmla="*/ 25766 h 25766"/>
                <a:gd name="connsiteX2" fmla="*/ 0 w 25766"/>
                <a:gd name="connsiteY2" fmla="*/ 12883 h 25766"/>
                <a:gd name="connsiteX3" fmla="*/ 12883 w 25766"/>
                <a:gd name="connsiteY3" fmla="*/ 0 h 25766"/>
                <a:gd name="connsiteX4" fmla="*/ 25766 w 25766"/>
                <a:gd name="connsiteY4" fmla="*/ 12883 h 25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66" h="25766">
                  <a:moveTo>
                    <a:pt x="25766" y="12883"/>
                  </a:moveTo>
                  <a:cubicBezTo>
                    <a:pt x="25766" y="19998"/>
                    <a:pt x="19998" y="25766"/>
                    <a:pt x="12883" y="25766"/>
                  </a:cubicBezTo>
                  <a:cubicBezTo>
                    <a:pt x="5768" y="25766"/>
                    <a:pt x="0" y="19998"/>
                    <a:pt x="0" y="12883"/>
                  </a:cubicBezTo>
                  <a:cubicBezTo>
                    <a:pt x="0" y="5768"/>
                    <a:pt x="5768" y="0"/>
                    <a:pt x="12883" y="0"/>
                  </a:cubicBezTo>
                  <a:cubicBezTo>
                    <a:pt x="19998" y="0"/>
                    <a:pt x="25766" y="5768"/>
                    <a:pt x="25766" y="1288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C5EAE1A5-1F2F-40A1-9963-ACE327C171FD}"/>
                </a:ext>
              </a:extLst>
            </p:cNvPr>
            <p:cNvSpPr/>
            <p:nvPr/>
          </p:nvSpPr>
          <p:spPr>
            <a:xfrm>
              <a:off x="5065956" y="1193125"/>
              <a:ext cx="25766" cy="25766"/>
            </a:xfrm>
            <a:custGeom>
              <a:avLst/>
              <a:gdLst>
                <a:gd name="connsiteX0" fmla="*/ 25766 w 25766"/>
                <a:gd name="connsiteY0" fmla="*/ 12883 h 25766"/>
                <a:gd name="connsiteX1" fmla="*/ 12883 w 25766"/>
                <a:gd name="connsiteY1" fmla="*/ 25766 h 25766"/>
                <a:gd name="connsiteX2" fmla="*/ 0 w 25766"/>
                <a:gd name="connsiteY2" fmla="*/ 12883 h 25766"/>
                <a:gd name="connsiteX3" fmla="*/ 12883 w 25766"/>
                <a:gd name="connsiteY3" fmla="*/ 0 h 25766"/>
                <a:gd name="connsiteX4" fmla="*/ 25766 w 25766"/>
                <a:gd name="connsiteY4" fmla="*/ 12883 h 25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66" h="25766">
                  <a:moveTo>
                    <a:pt x="25766" y="12883"/>
                  </a:moveTo>
                  <a:cubicBezTo>
                    <a:pt x="25766" y="19998"/>
                    <a:pt x="19998" y="25766"/>
                    <a:pt x="12883" y="25766"/>
                  </a:cubicBezTo>
                  <a:cubicBezTo>
                    <a:pt x="5768" y="25766"/>
                    <a:pt x="0" y="19998"/>
                    <a:pt x="0" y="12883"/>
                  </a:cubicBezTo>
                  <a:cubicBezTo>
                    <a:pt x="0" y="5768"/>
                    <a:pt x="5768" y="0"/>
                    <a:pt x="12883" y="0"/>
                  </a:cubicBezTo>
                  <a:cubicBezTo>
                    <a:pt x="19998" y="0"/>
                    <a:pt x="25766" y="5768"/>
                    <a:pt x="25766" y="1288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DFAAF8F8-FD85-43EF-AF81-AE2A8981AAD6}"/>
                </a:ext>
              </a:extLst>
            </p:cNvPr>
            <p:cNvSpPr/>
            <p:nvPr/>
          </p:nvSpPr>
          <p:spPr>
            <a:xfrm>
              <a:off x="5065956" y="1237365"/>
              <a:ext cx="25766" cy="25766"/>
            </a:xfrm>
            <a:custGeom>
              <a:avLst/>
              <a:gdLst>
                <a:gd name="connsiteX0" fmla="*/ 25766 w 25766"/>
                <a:gd name="connsiteY0" fmla="*/ 12883 h 25766"/>
                <a:gd name="connsiteX1" fmla="*/ 12883 w 25766"/>
                <a:gd name="connsiteY1" fmla="*/ 25766 h 25766"/>
                <a:gd name="connsiteX2" fmla="*/ 0 w 25766"/>
                <a:gd name="connsiteY2" fmla="*/ 12883 h 25766"/>
                <a:gd name="connsiteX3" fmla="*/ 12883 w 25766"/>
                <a:gd name="connsiteY3" fmla="*/ 0 h 25766"/>
                <a:gd name="connsiteX4" fmla="*/ 25766 w 25766"/>
                <a:gd name="connsiteY4" fmla="*/ 12883 h 25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66" h="25766">
                  <a:moveTo>
                    <a:pt x="25766" y="12883"/>
                  </a:moveTo>
                  <a:cubicBezTo>
                    <a:pt x="25766" y="19998"/>
                    <a:pt x="19998" y="25766"/>
                    <a:pt x="12883" y="25766"/>
                  </a:cubicBezTo>
                  <a:cubicBezTo>
                    <a:pt x="5768" y="25766"/>
                    <a:pt x="0" y="19998"/>
                    <a:pt x="0" y="12883"/>
                  </a:cubicBezTo>
                  <a:cubicBezTo>
                    <a:pt x="0" y="5768"/>
                    <a:pt x="5768" y="0"/>
                    <a:pt x="12883" y="0"/>
                  </a:cubicBezTo>
                  <a:cubicBezTo>
                    <a:pt x="19998" y="0"/>
                    <a:pt x="25766" y="5768"/>
                    <a:pt x="25766" y="1288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7" name="Freihandform: Form 56">
              <a:extLst>
                <a:ext uri="{FF2B5EF4-FFF2-40B4-BE49-F238E27FC236}">
                  <a16:creationId xmlns:a16="http://schemas.microsoft.com/office/drawing/2014/main" id="{92C55159-7CAB-42E1-A417-72272B8C8488}"/>
                </a:ext>
              </a:extLst>
            </p:cNvPr>
            <p:cNvSpPr/>
            <p:nvPr/>
          </p:nvSpPr>
          <p:spPr>
            <a:xfrm>
              <a:off x="4089147" y="901674"/>
              <a:ext cx="657769" cy="6684"/>
            </a:xfrm>
            <a:custGeom>
              <a:avLst/>
              <a:gdLst>
                <a:gd name="connsiteX0" fmla="*/ 657769 w 657769"/>
                <a:gd name="connsiteY0" fmla="*/ 3403 h 6684"/>
                <a:gd name="connsiteX1" fmla="*/ 328885 w 657769"/>
                <a:gd name="connsiteY1" fmla="*/ 6685 h 6684"/>
                <a:gd name="connsiteX2" fmla="*/ 0 w 657769"/>
                <a:gd name="connsiteY2" fmla="*/ 3403 h 6684"/>
                <a:gd name="connsiteX3" fmla="*/ 329614 w 657769"/>
                <a:gd name="connsiteY3" fmla="*/ 0 h 6684"/>
                <a:gd name="connsiteX4" fmla="*/ 657769 w 657769"/>
                <a:gd name="connsiteY4" fmla="*/ 3403 h 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7769" h="6684">
                  <a:moveTo>
                    <a:pt x="657769" y="3403"/>
                  </a:moveTo>
                  <a:cubicBezTo>
                    <a:pt x="657769" y="5226"/>
                    <a:pt x="510464" y="6685"/>
                    <a:pt x="328885" y="6685"/>
                  </a:cubicBezTo>
                  <a:cubicBezTo>
                    <a:pt x="147305" y="6685"/>
                    <a:pt x="0" y="5226"/>
                    <a:pt x="0" y="3403"/>
                  </a:cubicBezTo>
                  <a:cubicBezTo>
                    <a:pt x="0" y="1580"/>
                    <a:pt x="147305" y="0"/>
                    <a:pt x="329614" y="0"/>
                  </a:cubicBezTo>
                  <a:cubicBezTo>
                    <a:pt x="511922" y="0"/>
                    <a:pt x="657769" y="1702"/>
                    <a:pt x="657769" y="340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4783FF9B-475D-4240-951C-EAB6CF83EAFF}"/>
                </a:ext>
              </a:extLst>
            </p:cNvPr>
            <p:cNvSpPr/>
            <p:nvPr/>
          </p:nvSpPr>
          <p:spPr>
            <a:xfrm>
              <a:off x="3661332" y="2768542"/>
              <a:ext cx="122418" cy="103157"/>
            </a:xfrm>
            <a:custGeom>
              <a:avLst/>
              <a:gdLst>
                <a:gd name="connsiteX0" fmla="*/ 63685 w 122418"/>
                <a:gd name="connsiteY0" fmla="*/ 101213 h 103157"/>
                <a:gd name="connsiteX1" fmla="*/ 110599 w 122418"/>
                <a:gd name="connsiteY1" fmla="*/ 56244 h 103157"/>
                <a:gd name="connsiteX2" fmla="*/ 101240 w 122418"/>
                <a:gd name="connsiteY2" fmla="*/ 1187 h 103157"/>
                <a:gd name="connsiteX3" fmla="*/ 61618 w 122418"/>
                <a:gd name="connsiteY3" fmla="*/ 13340 h 103157"/>
                <a:gd name="connsiteX4" fmla="*/ 61618 w 122418"/>
                <a:gd name="connsiteY4" fmla="*/ 13340 h 103157"/>
                <a:gd name="connsiteX5" fmla="*/ 60889 w 122418"/>
                <a:gd name="connsiteY5" fmla="*/ 13340 h 103157"/>
                <a:gd name="connsiteX6" fmla="*/ 21267 w 122418"/>
                <a:gd name="connsiteY6" fmla="*/ 1187 h 103157"/>
                <a:gd name="connsiteX7" fmla="*/ 12031 w 122418"/>
                <a:gd name="connsiteY7" fmla="*/ 56244 h 103157"/>
                <a:gd name="connsiteX8" fmla="*/ 59674 w 122418"/>
                <a:gd name="connsiteY8" fmla="*/ 101213 h 103157"/>
                <a:gd name="connsiteX9" fmla="*/ 62226 w 122418"/>
                <a:gd name="connsiteY9" fmla="*/ 103158 h 10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418" h="103157">
                  <a:moveTo>
                    <a:pt x="63685" y="101213"/>
                  </a:moveTo>
                  <a:cubicBezTo>
                    <a:pt x="63685" y="101213"/>
                    <a:pt x="103306" y="64751"/>
                    <a:pt x="110599" y="56244"/>
                  </a:cubicBezTo>
                  <a:cubicBezTo>
                    <a:pt x="129559" y="33881"/>
                    <a:pt x="125183" y="7628"/>
                    <a:pt x="101240" y="1187"/>
                  </a:cubicBezTo>
                  <a:cubicBezTo>
                    <a:pt x="86801" y="-2399"/>
                    <a:pt x="71563" y="2280"/>
                    <a:pt x="61618" y="13340"/>
                  </a:cubicBezTo>
                  <a:lnTo>
                    <a:pt x="61618" y="13340"/>
                  </a:lnTo>
                  <a:lnTo>
                    <a:pt x="60889" y="13340"/>
                  </a:lnTo>
                  <a:cubicBezTo>
                    <a:pt x="50945" y="2280"/>
                    <a:pt x="35706" y="-2399"/>
                    <a:pt x="21267" y="1187"/>
                  </a:cubicBezTo>
                  <a:cubicBezTo>
                    <a:pt x="-3040" y="7628"/>
                    <a:pt x="-7051" y="33881"/>
                    <a:pt x="12031" y="56244"/>
                  </a:cubicBezTo>
                  <a:cubicBezTo>
                    <a:pt x="19201" y="64751"/>
                    <a:pt x="59674" y="101213"/>
                    <a:pt x="59674" y="101213"/>
                  </a:cubicBezTo>
                  <a:lnTo>
                    <a:pt x="62226" y="103158"/>
                  </a:ln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068E5815-14E9-49B6-BA04-DE35C21E2780}"/>
                </a:ext>
              </a:extLst>
            </p:cNvPr>
            <p:cNvSpPr/>
            <p:nvPr/>
          </p:nvSpPr>
          <p:spPr>
            <a:xfrm>
              <a:off x="3868327" y="2764502"/>
              <a:ext cx="116540" cy="110722"/>
            </a:xfrm>
            <a:custGeom>
              <a:avLst/>
              <a:gdLst>
                <a:gd name="connsiteX0" fmla="*/ 116540 w 116540"/>
                <a:gd name="connsiteY0" fmla="*/ 110722 h 110722"/>
                <a:gd name="connsiteX1" fmla="*/ 82752 w 116540"/>
                <a:gd name="connsiteY1" fmla="*/ 101607 h 110722"/>
                <a:gd name="connsiteX2" fmla="*/ 54798 w 116540"/>
                <a:gd name="connsiteY2" fmla="*/ 109385 h 110722"/>
                <a:gd name="connsiteX3" fmla="*/ 0 w 116540"/>
                <a:gd name="connsiteY3" fmla="*/ 54802 h 110722"/>
                <a:gd name="connsiteX4" fmla="*/ 54587 w 116540"/>
                <a:gd name="connsiteY4" fmla="*/ 0 h 110722"/>
                <a:gd name="connsiteX5" fmla="*/ 109385 w 116540"/>
                <a:gd name="connsiteY5" fmla="*/ 54583 h 110722"/>
                <a:gd name="connsiteX6" fmla="*/ 104872 w 116540"/>
                <a:gd name="connsiteY6" fmla="*/ 76448 h 110722"/>
                <a:gd name="connsiteX7" fmla="*/ 54798 w 116540"/>
                <a:gd name="connsiteY7" fmla="*/ 6442 h 110722"/>
                <a:gd name="connsiteX8" fmla="*/ 6183 w 116540"/>
                <a:gd name="connsiteY8" fmla="*/ 55057 h 110722"/>
                <a:gd name="connsiteX9" fmla="*/ 54798 w 116540"/>
                <a:gd name="connsiteY9" fmla="*/ 103673 h 110722"/>
                <a:gd name="connsiteX10" fmla="*/ 80686 w 116540"/>
                <a:gd name="connsiteY10" fmla="*/ 96137 h 110722"/>
                <a:gd name="connsiteX11" fmla="*/ 84211 w 116540"/>
                <a:gd name="connsiteY11" fmla="*/ 93828 h 110722"/>
                <a:gd name="connsiteX12" fmla="*/ 84211 w 116540"/>
                <a:gd name="connsiteY12" fmla="*/ 96259 h 110722"/>
                <a:gd name="connsiteX13" fmla="*/ 106452 w 116540"/>
                <a:gd name="connsiteY13" fmla="*/ 102214 h 110722"/>
                <a:gd name="connsiteX14" fmla="*/ 97702 w 116540"/>
                <a:gd name="connsiteY14" fmla="*/ 76570 h 110722"/>
                <a:gd name="connsiteX15" fmla="*/ 97702 w 116540"/>
                <a:gd name="connsiteY15" fmla="*/ 75476 h 110722"/>
                <a:gd name="connsiteX16" fmla="*/ 73470 w 116540"/>
                <a:gd name="connsiteY16" fmla="*/ 11133 h 110722"/>
                <a:gd name="connsiteX17" fmla="*/ 53704 w 116540"/>
                <a:gd name="connsiteY17" fmla="*/ 6806 h 110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6540" h="110722">
                  <a:moveTo>
                    <a:pt x="116540" y="110722"/>
                  </a:moveTo>
                  <a:lnTo>
                    <a:pt x="82752" y="101607"/>
                  </a:lnTo>
                  <a:cubicBezTo>
                    <a:pt x="74321" y="106711"/>
                    <a:pt x="64653" y="109397"/>
                    <a:pt x="54798" y="109385"/>
                  </a:cubicBezTo>
                  <a:cubicBezTo>
                    <a:pt x="24592" y="109446"/>
                    <a:pt x="58" y="85005"/>
                    <a:pt x="0" y="54802"/>
                  </a:cubicBezTo>
                  <a:cubicBezTo>
                    <a:pt x="-58" y="24587"/>
                    <a:pt x="24382" y="61"/>
                    <a:pt x="54587" y="0"/>
                  </a:cubicBezTo>
                  <a:cubicBezTo>
                    <a:pt x="84793" y="-61"/>
                    <a:pt x="109327" y="24381"/>
                    <a:pt x="109385" y="54583"/>
                  </a:cubicBezTo>
                  <a:cubicBezTo>
                    <a:pt x="109400" y="62107"/>
                    <a:pt x="107863" y="69545"/>
                    <a:pt x="104872" y="76448"/>
                  </a:cubicBezTo>
                  <a:close/>
                  <a:moveTo>
                    <a:pt x="54798" y="6442"/>
                  </a:moveTo>
                  <a:cubicBezTo>
                    <a:pt x="27949" y="6442"/>
                    <a:pt x="6183" y="28209"/>
                    <a:pt x="6183" y="55057"/>
                  </a:cubicBezTo>
                  <a:cubicBezTo>
                    <a:pt x="6183" y="81905"/>
                    <a:pt x="27949" y="103673"/>
                    <a:pt x="54798" y="103673"/>
                  </a:cubicBezTo>
                  <a:cubicBezTo>
                    <a:pt x="63966" y="103649"/>
                    <a:pt x="72940" y="101035"/>
                    <a:pt x="80686" y="96137"/>
                  </a:cubicBezTo>
                  <a:lnTo>
                    <a:pt x="84211" y="93828"/>
                  </a:lnTo>
                  <a:lnTo>
                    <a:pt x="84211" y="96259"/>
                  </a:lnTo>
                  <a:lnTo>
                    <a:pt x="106452" y="102214"/>
                  </a:lnTo>
                  <a:lnTo>
                    <a:pt x="97702" y="76570"/>
                  </a:lnTo>
                  <a:lnTo>
                    <a:pt x="97702" y="75476"/>
                  </a:lnTo>
                  <a:cubicBezTo>
                    <a:pt x="108777" y="51022"/>
                    <a:pt x="97929" y="22205"/>
                    <a:pt x="73470" y="11133"/>
                  </a:cubicBezTo>
                  <a:cubicBezTo>
                    <a:pt x="67259" y="8326"/>
                    <a:pt x="60524" y="6843"/>
                    <a:pt x="53704" y="6806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DD00BC7B-C085-4DF3-9495-4EBF3CE0D279}"/>
                </a:ext>
              </a:extLst>
            </p:cNvPr>
            <p:cNvSpPr/>
            <p:nvPr/>
          </p:nvSpPr>
          <p:spPr>
            <a:xfrm>
              <a:off x="4068486" y="2770215"/>
              <a:ext cx="128102" cy="108898"/>
            </a:xfrm>
            <a:custGeom>
              <a:avLst/>
              <a:gdLst>
                <a:gd name="connsiteX0" fmla="*/ 63200 w 128102"/>
                <a:gd name="connsiteY0" fmla="*/ 108899 h 108898"/>
                <a:gd name="connsiteX1" fmla="*/ 50074 w 128102"/>
                <a:gd name="connsiteY1" fmla="*/ 45820 h 108898"/>
                <a:gd name="connsiteX2" fmla="*/ 0 w 128102"/>
                <a:gd name="connsiteY2" fmla="*/ 3160 h 108898"/>
                <a:gd name="connsiteX3" fmla="*/ 128102 w 128102"/>
                <a:gd name="connsiteY3" fmla="*/ 0 h 108898"/>
                <a:gd name="connsiteX4" fmla="*/ 16043 w 128102"/>
                <a:gd name="connsiteY4" fmla="*/ 8994 h 108898"/>
                <a:gd name="connsiteX5" fmla="*/ 55543 w 128102"/>
                <a:gd name="connsiteY5" fmla="*/ 42539 h 108898"/>
                <a:gd name="connsiteX6" fmla="*/ 65874 w 128102"/>
                <a:gd name="connsiteY6" fmla="*/ 92370 h 108898"/>
                <a:gd name="connsiteX7" fmla="*/ 117285 w 128102"/>
                <a:gd name="connsiteY7" fmla="*/ 6563 h 10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102" h="108898">
                  <a:moveTo>
                    <a:pt x="63200" y="108899"/>
                  </a:moveTo>
                  <a:lnTo>
                    <a:pt x="50074" y="45820"/>
                  </a:lnTo>
                  <a:lnTo>
                    <a:pt x="0" y="3160"/>
                  </a:lnTo>
                  <a:lnTo>
                    <a:pt x="128102" y="0"/>
                  </a:lnTo>
                  <a:close/>
                  <a:moveTo>
                    <a:pt x="16043" y="8994"/>
                  </a:moveTo>
                  <a:lnTo>
                    <a:pt x="55543" y="42539"/>
                  </a:lnTo>
                  <a:lnTo>
                    <a:pt x="65874" y="92370"/>
                  </a:lnTo>
                  <a:lnTo>
                    <a:pt x="117285" y="6563"/>
                  </a:ln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5831B658-3761-42AF-89CE-2D847600CCFC}"/>
                </a:ext>
              </a:extLst>
            </p:cNvPr>
            <p:cNvSpPr/>
            <p:nvPr/>
          </p:nvSpPr>
          <p:spPr>
            <a:xfrm rot="-1876201">
              <a:off x="4115803" y="2791615"/>
              <a:ext cx="82160" cy="6076"/>
            </a:xfrm>
            <a:custGeom>
              <a:avLst/>
              <a:gdLst>
                <a:gd name="connsiteX0" fmla="*/ 0 w 82160"/>
                <a:gd name="connsiteY0" fmla="*/ 0 h 6076"/>
                <a:gd name="connsiteX1" fmla="*/ 82160 w 82160"/>
                <a:gd name="connsiteY1" fmla="*/ 0 h 6076"/>
                <a:gd name="connsiteX2" fmla="*/ 82160 w 82160"/>
                <a:gd name="connsiteY2" fmla="*/ 6077 h 6076"/>
                <a:gd name="connsiteX3" fmla="*/ 0 w 82160"/>
                <a:gd name="connsiteY3" fmla="*/ 6077 h 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0" h="6076">
                  <a:moveTo>
                    <a:pt x="0" y="0"/>
                  </a:moveTo>
                  <a:lnTo>
                    <a:pt x="82160" y="0"/>
                  </a:lnTo>
                  <a:lnTo>
                    <a:pt x="82160" y="6077"/>
                  </a:lnTo>
                  <a:lnTo>
                    <a:pt x="0" y="6077"/>
                  </a:ln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7FD41EFA-EB66-403D-B86F-BAAFC9267A00}"/>
                </a:ext>
              </a:extLst>
            </p:cNvPr>
            <p:cNvSpPr/>
            <p:nvPr/>
          </p:nvSpPr>
          <p:spPr>
            <a:xfrm>
              <a:off x="5040919" y="2766569"/>
              <a:ext cx="97231" cy="120323"/>
            </a:xfrm>
            <a:custGeom>
              <a:avLst/>
              <a:gdLst>
                <a:gd name="connsiteX0" fmla="*/ 0 w 97231"/>
                <a:gd name="connsiteY0" fmla="*/ 120324 h 120323"/>
                <a:gd name="connsiteX1" fmla="*/ 0 w 97231"/>
                <a:gd name="connsiteY1" fmla="*/ 0 h 120323"/>
                <a:gd name="connsiteX2" fmla="*/ 97231 w 97231"/>
                <a:gd name="connsiteY2" fmla="*/ 0 h 120323"/>
                <a:gd name="connsiteX3" fmla="*/ 97231 w 97231"/>
                <a:gd name="connsiteY3" fmla="*/ 120324 h 120323"/>
                <a:gd name="connsiteX4" fmla="*/ 48616 w 97231"/>
                <a:gd name="connsiteY4" fmla="*/ 78028 h 120323"/>
                <a:gd name="connsiteX5" fmla="*/ 48616 w 97231"/>
                <a:gd name="connsiteY5" fmla="*/ 70006 h 120323"/>
                <a:gd name="connsiteX6" fmla="*/ 91276 w 97231"/>
                <a:gd name="connsiteY6" fmla="*/ 106468 h 120323"/>
                <a:gd name="connsiteX7" fmla="*/ 91276 w 97231"/>
                <a:gd name="connsiteY7" fmla="*/ 5591 h 120323"/>
                <a:gd name="connsiteX8" fmla="*/ 6198 w 97231"/>
                <a:gd name="connsiteY8" fmla="*/ 5591 h 120323"/>
                <a:gd name="connsiteX9" fmla="*/ 6198 w 97231"/>
                <a:gd name="connsiteY9" fmla="*/ 106468 h 120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231" h="120323">
                  <a:moveTo>
                    <a:pt x="0" y="120324"/>
                  </a:moveTo>
                  <a:lnTo>
                    <a:pt x="0" y="0"/>
                  </a:lnTo>
                  <a:lnTo>
                    <a:pt x="97231" y="0"/>
                  </a:lnTo>
                  <a:lnTo>
                    <a:pt x="97231" y="120324"/>
                  </a:lnTo>
                  <a:lnTo>
                    <a:pt x="48616" y="78028"/>
                  </a:lnTo>
                  <a:close/>
                  <a:moveTo>
                    <a:pt x="48616" y="70006"/>
                  </a:moveTo>
                  <a:lnTo>
                    <a:pt x="91276" y="106468"/>
                  </a:lnTo>
                  <a:lnTo>
                    <a:pt x="91276" y="5591"/>
                  </a:lnTo>
                  <a:lnTo>
                    <a:pt x="6198" y="5591"/>
                  </a:lnTo>
                  <a:lnTo>
                    <a:pt x="6198" y="106468"/>
                  </a:ln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3" name="Freihandform: Form 62">
              <a:extLst>
                <a:ext uri="{FF2B5EF4-FFF2-40B4-BE49-F238E27FC236}">
                  <a16:creationId xmlns:a16="http://schemas.microsoft.com/office/drawing/2014/main" id="{B9D31FD1-EC02-48BE-9B45-271C1A784C89}"/>
                </a:ext>
              </a:extLst>
            </p:cNvPr>
            <p:cNvSpPr/>
            <p:nvPr/>
          </p:nvSpPr>
          <p:spPr>
            <a:xfrm>
              <a:off x="3661332" y="4337148"/>
              <a:ext cx="122418" cy="103255"/>
            </a:xfrm>
            <a:custGeom>
              <a:avLst/>
              <a:gdLst>
                <a:gd name="connsiteX0" fmla="*/ 63685 w 122418"/>
                <a:gd name="connsiteY0" fmla="*/ 101311 h 103255"/>
                <a:gd name="connsiteX1" fmla="*/ 110599 w 122418"/>
                <a:gd name="connsiteY1" fmla="*/ 56341 h 103255"/>
                <a:gd name="connsiteX2" fmla="*/ 101240 w 122418"/>
                <a:gd name="connsiteY2" fmla="*/ 1163 h 103255"/>
                <a:gd name="connsiteX3" fmla="*/ 61618 w 122418"/>
                <a:gd name="connsiteY3" fmla="*/ 13317 h 103255"/>
                <a:gd name="connsiteX4" fmla="*/ 61618 w 122418"/>
                <a:gd name="connsiteY4" fmla="*/ 13924 h 103255"/>
                <a:gd name="connsiteX5" fmla="*/ 60889 w 122418"/>
                <a:gd name="connsiteY5" fmla="*/ 13317 h 103255"/>
                <a:gd name="connsiteX6" fmla="*/ 21267 w 122418"/>
                <a:gd name="connsiteY6" fmla="*/ 1163 h 103255"/>
                <a:gd name="connsiteX7" fmla="*/ 12031 w 122418"/>
                <a:gd name="connsiteY7" fmla="*/ 56341 h 103255"/>
                <a:gd name="connsiteX8" fmla="*/ 59674 w 122418"/>
                <a:gd name="connsiteY8" fmla="*/ 101311 h 103255"/>
                <a:gd name="connsiteX9" fmla="*/ 62226 w 122418"/>
                <a:gd name="connsiteY9" fmla="*/ 103256 h 103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418" h="103255">
                  <a:moveTo>
                    <a:pt x="63685" y="101311"/>
                  </a:moveTo>
                  <a:cubicBezTo>
                    <a:pt x="63685" y="101311"/>
                    <a:pt x="103306" y="64849"/>
                    <a:pt x="110599" y="56341"/>
                  </a:cubicBezTo>
                  <a:cubicBezTo>
                    <a:pt x="129559" y="33978"/>
                    <a:pt x="125183" y="7726"/>
                    <a:pt x="101240" y="1163"/>
                  </a:cubicBezTo>
                  <a:cubicBezTo>
                    <a:pt x="86803" y="-2374"/>
                    <a:pt x="71592" y="2293"/>
                    <a:pt x="61618" y="13317"/>
                  </a:cubicBezTo>
                  <a:lnTo>
                    <a:pt x="61618" y="13924"/>
                  </a:lnTo>
                  <a:lnTo>
                    <a:pt x="60889" y="13317"/>
                  </a:lnTo>
                  <a:cubicBezTo>
                    <a:pt x="50916" y="2293"/>
                    <a:pt x="35704" y="-2374"/>
                    <a:pt x="21267" y="1163"/>
                  </a:cubicBezTo>
                  <a:cubicBezTo>
                    <a:pt x="-3040" y="7726"/>
                    <a:pt x="-7051" y="33978"/>
                    <a:pt x="12031" y="56341"/>
                  </a:cubicBezTo>
                  <a:cubicBezTo>
                    <a:pt x="19201" y="64849"/>
                    <a:pt x="59674" y="101311"/>
                    <a:pt x="59674" y="101311"/>
                  </a:cubicBezTo>
                  <a:lnTo>
                    <a:pt x="62226" y="103256"/>
                  </a:ln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4" name="Freihandform: Form 63">
              <a:extLst>
                <a:ext uri="{FF2B5EF4-FFF2-40B4-BE49-F238E27FC236}">
                  <a16:creationId xmlns:a16="http://schemas.microsoft.com/office/drawing/2014/main" id="{FFBD69A6-05E9-44CD-AE08-966E536DBB9D}"/>
                </a:ext>
              </a:extLst>
            </p:cNvPr>
            <p:cNvSpPr/>
            <p:nvPr/>
          </p:nvSpPr>
          <p:spPr>
            <a:xfrm>
              <a:off x="3868554" y="4333692"/>
              <a:ext cx="116312" cy="110478"/>
            </a:xfrm>
            <a:custGeom>
              <a:avLst/>
              <a:gdLst>
                <a:gd name="connsiteX0" fmla="*/ 116313 w 116312"/>
                <a:gd name="connsiteY0" fmla="*/ 110479 h 110478"/>
                <a:gd name="connsiteX1" fmla="*/ 82525 w 116312"/>
                <a:gd name="connsiteY1" fmla="*/ 101363 h 110478"/>
                <a:gd name="connsiteX2" fmla="*/ 54571 w 116312"/>
                <a:gd name="connsiteY2" fmla="*/ 109142 h 110478"/>
                <a:gd name="connsiteX3" fmla="*/ 0 w 116312"/>
                <a:gd name="connsiteY3" fmla="*/ 54571 h 110478"/>
                <a:gd name="connsiteX4" fmla="*/ 54571 w 116312"/>
                <a:gd name="connsiteY4" fmla="*/ 0 h 110478"/>
                <a:gd name="connsiteX5" fmla="*/ 109142 w 116312"/>
                <a:gd name="connsiteY5" fmla="*/ 54571 h 110478"/>
                <a:gd name="connsiteX6" fmla="*/ 104645 w 116312"/>
                <a:gd name="connsiteY6" fmla="*/ 76205 h 110478"/>
                <a:gd name="connsiteX7" fmla="*/ 54571 w 116312"/>
                <a:gd name="connsiteY7" fmla="*/ 6077 h 110478"/>
                <a:gd name="connsiteX8" fmla="*/ 5472 w 116312"/>
                <a:gd name="connsiteY8" fmla="*/ 54206 h 110478"/>
                <a:gd name="connsiteX9" fmla="*/ 53597 w 116312"/>
                <a:gd name="connsiteY9" fmla="*/ 103308 h 110478"/>
                <a:gd name="connsiteX10" fmla="*/ 80459 w 116312"/>
                <a:gd name="connsiteY10" fmla="*/ 95529 h 110478"/>
                <a:gd name="connsiteX11" fmla="*/ 83983 w 116312"/>
                <a:gd name="connsiteY11" fmla="*/ 93220 h 110478"/>
                <a:gd name="connsiteX12" fmla="*/ 83983 w 116312"/>
                <a:gd name="connsiteY12" fmla="*/ 95651 h 110478"/>
                <a:gd name="connsiteX13" fmla="*/ 106225 w 116312"/>
                <a:gd name="connsiteY13" fmla="*/ 101606 h 110478"/>
                <a:gd name="connsiteX14" fmla="*/ 97474 w 116312"/>
                <a:gd name="connsiteY14" fmla="*/ 75962 h 110478"/>
                <a:gd name="connsiteX15" fmla="*/ 97474 w 116312"/>
                <a:gd name="connsiteY15" fmla="*/ 74868 h 110478"/>
                <a:gd name="connsiteX16" fmla="*/ 101971 w 116312"/>
                <a:gd name="connsiteY16" fmla="*/ 54571 h 110478"/>
                <a:gd name="connsiteX17" fmla="*/ 54571 w 116312"/>
                <a:gd name="connsiteY17" fmla="*/ 6077 h 110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6312" h="110478">
                  <a:moveTo>
                    <a:pt x="116313" y="110479"/>
                  </a:moveTo>
                  <a:lnTo>
                    <a:pt x="82525" y="101363"/>
                  </a:lnTo>
                  <a:cubicBezTo>
                    <a:pt x="74094" y="106468"/>
                    <a:pt x="64425" y="109154"/>
                    <a:pt x="54571" y="109142"/>
                  </a:cubicBezTo>
                  <a:cubicBezTo>
                    <a:pt x="24432" y="109142"/>
                    <a:pt x="0" y="84713"/>
                    <a:pt x="0" y="54571"/>
                  </a:cubicBezTo>
                  <a:cubicBezTo>
                    <a:pt x="0" y="24429"/>
                    <a:pt x="24432" y="0"/>
                    <a:pt x="54571" y="0"/>
                  </a:cubicBezTo>
                  <a:cubicBezTo>
                    <a:pt x="84710" y="0"/>
                    <a:pt x="109142" y="24429"/>
                    <a:pt x="109142" y="54571"/>
                  </a:cubicBezTo>
                  <a:cubicBezTo>
                    <a:pt x="109103" y="62009"/>
                    <a:pt x="107574" y="69362"/>
                    <a:pt x="104645" y="76205"/>
                  </a:cubicBezTo>
                  <a:close/>
                  <a:moveTo>
                    <a:pt x="54571" y="6077"/>
                  </a:moveTo>
                  <a:cubicBezTo>
                    <a:pt x="27723" y="5810"/>
                    <a:pt x="5740" y="27359"/>
                    <a:pt x="5472" y="54206"/>
                  </a:cubicBezTo>
                  <a:cubicBezTo>
                    <a:pt x="5203" y="81054"/>
                    <a:pt x="26749" y="103041"/>
                    <a:pt x="53597" y="103308"/>
                  </a:cubicBezTo>
                  <a:cubicBezTo>
                    <a:pt x="63120" y="103393"/>
                    <a:pt x="72459" y="100695"/>
                    <a:pt x="80459" y="95529"/>
                  </a:cubicBezTo>
                  <a:lnTo>
                    <a:pt x="83983" y="93220"/>
                  </a:lnTo>
                  <a:lnTo>
                    <a:pt x="83983" y="95651"/>
                  </a:lnTo>
                  <a:lnTo>
                    <a:pt x="106225" y="101606"/>
                  </a:lnTo>
                  <a:lnTo>
                    <a:pt x="97474" y="75962"/>
                  </a:lnTo>
                  <a:lnTo>
                    <a:pt x="97474" y="74868"/>
                  </a:lnTo>
                  <a:cubicBezTo>
                    <a:pt x="100397" y="68499"/>
                    <a:pt x="101931" y="61584"/>
                    <a:pt x="101971" y="54571"/>
                  </a:cubicBezTo>
                  <a:cubicBezTo>
                    <a:pt x="101914" y="28233"/>
                    <a:pt x="80898" y="6733"/>
                    <a:pt x="54571" y="6077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5" name="Freihandform: Form 64">
              <a:extLst>
                <a:ext uri="{FF2B5EF4-FFF2-40B4-BE49-F238E27FC236}">
                  <a16:creationId xmlns:a16="http://schemas.microsoft.com/office/drawing/2014/main" id="{4963EF77-7BAA-45EF-BCFD-3306C794B6D9}"/>
                </a:ext>
              </a:extLst>
            </p:cNvPr>
            <p:cNvSpPr/>
            <p:nvPr/>
          </p:nvSpPr>
          <p:spPr>
            <a:xfrm>
              <a:off x="4068486" y="4339405"/>
              <a:ext cx="128102" cy="108534"/>
            </a:xfrm>
            <a:custGeom>
              <a:avLst/>
              <a:gdLst>
                <a:gd name="connsiteX0" fmla="*/ 63200 w 128102"/>
                <a:gd name="connsiteY0" fmla="*/ 108534 h 108534"/>
                <a:gd name="connsiteX1" fmla="*/ 50074 w 128102"/>
                <a:gd name="connsiteY1" fmla="*/ 45577 h 108534"/>
                <a:gd name="connsiteX2" fmla="*/ 0 w 128102"/>
                <a:gd name="connsiteY2" fmla="*/ 3038 h 108534"/>
                <a:gd name="connsiteX3" fmla="*/ 128102 w 128102"/>
                <a:gd name="connsiteY3" fmla="*/ 0 h 108534"/>
                <a:gd name="connsiteX4" fmla="*/ 16043 w 128102"/>
                <a:gd name="connsiteY4" fmla="*/ 8751 h 108534"/>
                <a:gd name="connsiteX5" fmla="*/ 55543 w 128102"/>
                <a:gd name="connsiteY5" fmla="*/ 42295 h 108534"/>
                <a:gd name="connsiteX6" fmla="*/ 65874 w 128102"/>
                <a:gd name="connsiteY6" fmla="*/ 92126 h 108534"/>
                <a:gd name="connsiteX7" fmla="*/ 117285 w 128102"/>
                <a:gd name="connsiteY7" fmla="*/ 6320 h 108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102" h="108534">
                  <a:moveTo>
                    <a:pt x="63200" y="108534"/>
                  </a:moveTo>
                  <a:lnTo>
                    <a:pt x="50074" y="45577"/>
                  </a:lnTo>
                  <a:lnTo>
                    <a:pt x="0" y="3038"/>
                  </a:lnTo>
                  <a:lnTo>
                    <a:pt x="128102" y="0"/>
                  </a:lnTo>
                  <a:close/>
                  <a:moveTo>
                    <a:pt x="16043" y="8751"/>
                  </a:moveTo>
                  <a:lnTo>
                    <a:pt x="55543" y="42295"/>
                  </a:lnTo>
                  <a:lnTo>
                    <a:pt x="65874" y="92126"/>
                  </a:lnTo>
                  <a:lnTo>
                    <a:pt x="117285" y="6320"/>
                  </a:ln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6" name="Freihandform: Form 65">
              <a:extLst>
                <a:ext uri="{FF2B5EF4-FFF2-40B4-BE49-F238E27FC236}">
                  <a16:creationId xmlns:a16="http://schemas.microsoft.com/office/drawing/2014/main" id="{9DCAD60F-749E-46E8-8B20-38E094D92A01}"/>
                </a:ext>
              </a:extLst>
            </p:cNvPr>
            <p:cNvSpPr/>
            <p:nvPr/>
          </p:nvSpPr>
          <p:spPr>
            <a:xfrm rot="-1876201">
              <a:off x="4115888" y="4360529"/>
              <a:ext cx="82160" cy="6076"/>
            </a:xfrm>
            <a:custGeom>
              <a:avLst/>
              <a:gdLst>
                <a:gd name="connsiteX0" fmla="*/ 0 w 82160"/>
                <a:gd name="connsiteY0" fmla="*/ 0 h 6076"/>
                <a:gd name="connsiteX1" fmla="*/ 82160 w 82160"/>
                <a:gd name="connsiteY1" fmla="*/ 0 h 6076"/>
                <a:gd name="connsiteX2" fmla="*/ 82160 w 82160"/>
                <a:gd name="connsiteY2" fmla="*/ 6077 h 6076"/>
                <a:gd name="connsiteX3" fmla="*/ 0 w 82160"/>
                <a:gd name="connsiteY3" fmla="*/ 6077 h 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0" h="6076">
                  <a:moveTo>
                    <a:pt x="0" y="0"/>
                  </a:moveTo>
                  <a:lnTo>
                    <a:pt x="82160" y="0"/>
                  </a:lnTo>
                  <a:lnTo>
                    <a:pt x="82160" y="6077"/>
                  </a:lnTo>
                  <a:lnTo>
                    <a:pt x="0" y="6077"/>
                  </a:ln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7" name="Freihandform: Form 66">
              <a:extLst>
                <a:ext uri="{FF2B5EF4-FFF2-40B4-BE49-F238E27FC236}">
                  <a16:creationId xmlns:a16="http://schemas.microsoft.com/office/drawing/2014/main" id="{FE847073-4E83-49D6-9272-51368C7E42AD}"/>
                </a:ext>
              </a:extLst>
            </p:cNvPr>
            <p:cNvSpPr/>
            <p:nvPr/>
          </p:nvSpPr>
          <p:spPr>
            <a:xfrm>
              <a:off x="5040919" y="4335515"/>
              <a:ext cx="97231" cy="120202"/>
            </a:xfrm>
            <a:custGeom>
              <a:avLst/>
              <a:gdLst>
                <a:gd name="connsiteX0" fmla="*/ 0 w 97231"/>
                <a:gd name="connsiteY0" fmla="*/ 120202 h 120202"/>
                <a:gd name="connsiteX1" fmla="*/ 0 w 97231"/>
                <a:gd name="connsiteY1" fmla="*/ 0 h 120202"/>
                <a:gd name="connsiteX2" fmla="*/ 97231 w 97231"/>
                <a:gd name="connsiteY2" fmla="*/ 0 h 120202"/>
                <a:gd name="connsiteX3" fmla="*/ 97231 w 97231"/>
                <a:gd name="connsiteY3" fmla="*/ 120202 h 120202"/>
                <a:gd name="connsiteX4" fmla="*/ 48616 w 97231"/>
                <a:gd name="connsiteY4" fmla="*/ 78028 h 120202"/>
                <a:gd name="connsiteX5" fmla="*/ 48616 w 97231"/>
                <a:gd name="connsiteY5" fmla="*/ 70007 h 120202"/>
                <a:gd name="connsiteX6" fmla="*/ 91276 w 97231"/>
                <a:gd name="connsiteY6" fmla="*/ 106468 h 120202"/>
                <a:gd name="connsiteX7" fmla="*/ 91276 w 97231"/>
                <a:gd name="connsiteY7" fmla="*/ 5712 h 120202"/>
                <a:gd name="connsiteX8" fmla="*/ 6198 w 97231"/>
                <a:gd name="connsiteY8" fmla="*/ 5712 h 120202"/>
                <a:gd name="connsiteX9" fmla="*/ 6198 w 97231"/>
                <a:gd name="connsiteY9" fmla="*/ 106590 h 120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7231" h="120202">
                  <a:moveTo>
                    <a:pt x="0" y="120202"/>
                  </a:moveTo>
                  <a:lnTo>
                    <a:pt x="0" y="0"/>
                  </a:lnTo>
                  <a:lnTo>
                    <a:pt x="97231" y="0"/>
                  </a:lnTo>
                  <a:lnTo>
                    <a:pt x="97231" y="120202"/>
                  </a:lnTo>
                  <a:lnTo>
                    <a:pt x="48616" y="78028"/>
                  </a:lnTo>
                  <a:close/>
                  <a:moveTo>
                    <a:pt x="48616" y="70007"/>
                  </a:moveTo>
                  <a:lnTo>
                    <a:pt x="91276" y="106468"/>
                  </a:lnTo>
                  <a:lnTo>
                    <a:pt x="91276" y="5712"/>
                  </a:lnTo>
                  <a:lnTo>
                    <a:pt x="6198" y="5712"/>
                  </a:lnTo>
                  <a:lnTo>
                    <a:pt x="6198" y="106590"/>
                  </a:ln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859FC527-AF6D-4F04-985F-A9C1A4C878D0}"/>
                </a:ext>
              </a:extLst>
            </p:cNvPr>
            <p:cNvSpPr/>
            <p:nvPr/>
          </p:nvSpPr>
          <p:spPr>
            <a:xfrm>
              <a:off x="3665220" y="3061908"/>
              <a:ext cx="1453363" cy="6319"/>
            </a:xfrm>
            <a:custGeom>
              <a:avLst/>
              <a:gdLst>
                <a:gd name="connsiteX0" fmla="*/ 1453363 w 1453363"/>
                <a:gd name="connsiteY0" fmla="*/ 3160 h 6319"/>
                <a:gd name="connsiteX1" fmla="*/ 726925 w 1453363"/>
                <a:gd name="connsiteY1" fmla="*/ 6320 h 6319"/>
                <a:gd name="connsiteX2" fmla="*/ 0 w 1453363"/>
                <a:gd name="connsiteY2" fmla="*/ 3160 h 6319"/>
                <a:gd name="connsiteX3" fmla="*/ 726439 w 1453363"/>
                <a:gd name="connsiteY3" fmla="*/ 0 h 6319"/>
                <a:gd name="connsiteX4" fmla="*/ 1453363 w 1453363"/>
                <a:gd name="connsiteY4" fmla="*/ 3160 h 6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3363" h="6319">
                  <a:moveTo>
                    <a:pt x="1453363" y="3160"/>
                  </a:moveTo>
                  <a:cubicBezTo>
                    <a:pt x="1453363" y="4861"/>
                    <a:pt x="1128125" y="6320"/>
                    <a:pt x="726925" y="6320"/>
                  </a:cubicBezTo>
                  <a:cubicBezTo>
                    <a:pt x="325725" y="6320"/>
                    <a:pt x="0" y="5348"/>
                    <a:pt x="0" y="3160"/>
                  </a:cubicBezTo>
                  <a:cubicBezTo>
                    <a:pt x="0" y="972"/>
                    <a:pt x="325117" y="0"/>
                    <a:pt x="726439" y="0"/>
                  </a:cubicBezTo>
                  <a:cubicBezTo>
                    <a:pt x="1127760" y="0"/>
                    <a:pt x="1453363" y="1823"/>
                    <a:pt x="1453363" y="316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9" name="Freihandform: Form 68">
              <a:extLst>
                <a:ext uri="{FF2B5EF4-FFF2-40B4-BE49-F238E27FC236}">
                  <a16:creationId xmlns:a16="http://schemas.microsoft.com/office/drawing/2014/main" id="{EF7E2355-8AB3-4290-B567-FCE3ABFE0770}"/>
                </a:ext>
              </a:extLst>
            </p:cNvPr>
            <p:cNvSpPr/>
            <p:nvPr/>
          </p:nvSpPr>
          <p:spPr>
            <a:xfrm>
              <a:off x="3665220" y="3123529"/>
              <a:ext cx="663602" cy="6320"/>
            </a:xfrm>
            <a:custGeom>
              <a:avLst/>
              <a:gdLst>
                <a:gd name="connsiteX0" fmla="*/ 663603 w 663602"/>
                <a:gd name="connsiteY0" fmla="*/ 3160 h 6320"/>
                <a:gd name="connsiteX1" fmla="*/ 332045 w 663602"/>
                <a:gd name="connsiteY1" fmla="*/ 6320 h 6320"/>
                <a:gd name="connsiteX2" fmla="*/ 0 w 663602"/>
                <a:gd name="connsiteY2" fmla="*/ 3160 h 6320"/>
                <a:gd name="connsiteX3" fmla="*/ 331558 w 663602"/>
                <a:gd name="connsiteY3" fmla="*/ 0 h 6320"/>
                <a:gd name="connsiteX4" fmla="*/ 663603 w 663602"/>
                <a:gd name="connsiteY4" fmla="*/ 3160 h 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602" h="6320">
                  <a:moveTo>
                    <a:pt x="663603" y="3160"/>
                  </a:moveTo>
                  <a:cubicBezTo>
                    <a:pt x="663603" y="4862"/>
                    <a:pt x="515082" y="6320"/>
                    <a:pt x="332045" y="6320"/>
                  </a:cubicBezTo>
                  <a:cubicBezTo>
                    <a:pt x="149007" y="6320"/>
                    <a:pt x="0" y="4862"/>
                    <a:pt x="0" y="3160"/>
                  </a:cubicBezTo>
                  <a:cubicBezTo>
                    <a:pt x="0" y="1458"/>
                    <a:pt x="148399" y="0"/>
                    <a:pt x="331558" y="0"/>
                  </a:cubicBezTo>
                  <a:cubicBezTo>
                    <a:pt x="514718" y="0"/>
                    <a:pt x="663603" y="1337"/>
                    <a:pt x="663603" y="316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0" name="Freihandform: Form 69">
              <a:extLst>
                <a:ext uri="{FF2B5EF4-FFF2-40B4-BE49-F238E27FC236}">
                  <a16:creationId xmlns:a16="http://schemas.microsoft.com/office/drawing/2014/main" id="{82AED592-81CF-4AD3-BFF3-6217CE51F06E}"/>
                </a:ext>
              </a:extLst>
            </p:cNvPr>
            <p:cNvSpPr/>
            <p:nvPr/>
          </p:nvSpPr>
          <p:spPr>
            <a:xfrm>
              <a:off x="3665220" y="2979383"/>
              <a:ext cx="332044" cy="6320"/>
            </a:xfrm>
            <a:custGeom>
              <a:avLst/>
              <a:gdLst>
                <a:gd name="connsiteX0" fmla="*/ 332045 w 332044"/>
                <a:gd name="connsiteY0" fmla="*/ 3160 h 6320"/>
                <a:gd name="connsiteX1" fmla="*/ 166265 w 332044"/>
                <a:gd name="connsiteY1" fmla="*/ 6320 h 6320"/>
                <a:gd name="connsiteX2" fmla="*/ 0 w 332044"/>
                <a:gd name="connsiteY2" fmla="*/ 3160 h 6320"/>
                <a:gd name="connsiteX3" fmla="*/ 165779 w 332044"/>
                <a:gd name="connsiteY3" fmla="*/ 0 h 6320"/>
                <a:gd name="connsiteX4" fmla="*/ 332045 w 332044"/>
                <a:gd name="connsiteY4" fmla="*/ 3160 h 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044" h="6320">
                  <a:moveTo>
                    <a:pt x="332045" y="3160"/>
                  </a:moveTo>
                  <a:cubicBezTo>
                    <a:pt x="332045" y="4862"/>
                    <a:pt x="257784" y="6320"/>
                    <a:pt x="166265" y="6320"/>
                  </a:cubicBezTo>
                  <a:cubicBezTo>
                    <a:pt x="74747" y="6320"/>
                    <a:pt x="0" y="4862"/>
                    <a:pt x="0" y="3160"/>
                  </a:cubicBezTo>
                  <a:cubicBezTo>
                    <a:pt x="0" y="1459"/>
                    <a:pt x="74139" y="0"/>
                    <a:pt x="165779" y="0"/>
                  </a:cubicBezTo>
                  <a:cubicBezTo>
                    <a:pt x="257420" y="0"/>
                    <a:pt x="332045" y="1337"/>
                    <a:pt x="332045" y="316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1" name="Freihandform: Form 70">
              <a:extLst>
                <a:ext uri="{FF2B5EF4-FFF2-40B4-BE49-F238E27FC236}">
                  <a16:creationId xmlns:a16="http://schemas.microsoft.com/office/drawing/2014/main" id="{43C8B34C-4472-4AB4-9ED7-F2FA214EE363}"/>
                </a:ext>
              </a:extLst>
            </p:cNvPr>
            <p:cNvSpPr/>
            <p:nvPr/>
          </p:nvSpPr>
          <p:spPr>
            <a:xfrm>
              <a:off x="3702775" y="1140741"/>
              <a:ext cx="129560" cy="129560"/>
            </a:xfrm>
            <a:custGeom>
              <a:avLst/>
              <a:gdLst>
                <a:gd name="connsiteX0" fmla="*/ 129561 w 129560"/>
                <a:gd name="connsiteY0" fmla="*/ 64780 h 129560"/>
                <a:gd name="connsiteX1" fmla="*/ 64780 w 129560"/>
                <a:gd name="connsiteY1" fmla="*/ 129561 h 129560"/>
                <a:gd name="connsiteX2" fmla="*/ 0 w 129560"/>
                <a:gd name="connsiteY2" fmla="*/ 64780 h 129560"/>
                <a:gd name="connsiteX3" fmla="*/ 64780 w 129560"/>
                <a:gd name="connsiteY3" fmla="*/ 0 h 129560"/>
                <a:gd name="connsiteX4" fmla="*/ 64902 w 129560"/>
                <a:gd name="connsiteY4" fmla="*/ 0 h 129560"/>
                <a:gd name="connsiteX5" fmla="*/ 129561 w 129560"/>
                <a:gd name="connsiteY5" fmla="*/ 64659 h 129560"/>
                <a:gd name="connsiteX6" fmla="*/ 129561 w 129560"/>
                <a:gd name="connsiteY6" fmla="*/ 64780 h 12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560" h="129560">
                  <a:moveTo>
                    <a:pt x="129561" y="64780"/>
                  </a:moveTo>
                  <a:cubicBezTo>
                    <a:pt x="129561" y="100558"/>
                    <a:pt x="100558" y="129561"/>
                    <a:pt x="64780" y="129561"/>
                  </a:cubicBezTo>
                  <a:cubicBezTo>
                    <a:pt x="29003" y="129561"/>
                    <a:pt x="0" y="100558"/>
                    <a:pt x="0" y="64780"/>
                  </a:cubicBezTo>
                  <a:cubicBezTo>
                    <a:pt x="0" y="29003"/>
                    <a:pt x="29003" y="0"/>
                    <a:pt x="64780" y="0"/>
                  </a:cubicBezTo>
                  <a:cubicBezTo>
                    <a:pt x="64820" y="0"/>
                    <a:pt x="64862" y="0"/>
                    <a:pt x="64902" y="0"/>
                  </a:cubicBezTo>
                  <a:cubicBezTo>
                    <a:pt x="100612" y="0"/>
                    <a:pt x="129561" y="28948"/>
                    <a:pt x="129561" y="64659"/>
                  </a:cubicBezTo>
                  <a:cubicBezTo>
                    <a:pt x="129561" y="64699"/>
                    <a:pt x="129561" y="64740"/>
                    <a:pt x="129561" y="64780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2" name="Freihandform: Form 71">
              <a:extLst>
                <a:ext uri="{FF2B5EF4-FFF2-40B4-BE49-F238E27FC236}">
                  <a16:creationId xmlns:a16="http://schemas.microsoft.com/office/drawing/2014/main" id="{C56C32BF-36FD-44FF-9125-730EAF240C79}"/>
                </a:ext>
              </a:extLst>
            </p:cNvPr>
            <p:cNvSpPr/>
            <p:nvPr/>
          </p:nvSpPr>
          <p:spPr>
            <a:xfrm>
              <a:off x="3952659" y="1215731"/>
              <a:ext cx="539025" cy="6320"/>
            </a:xfrm>
            <a:custGeom>
              <a:avLst/>
              <a:gdLst>
                <a:gd name="connsiteX0" fmla="*/ 539025 w 539025"/>
                <a:gd name="connsiteY0" fmla="*/ 3160 h 6320"/>
                <a:gd name="connsiteX1" fmla="*/ 269574 w 539025"/>
                <a:gd name="connsiteY1" fmla="*/ 6320 h 6320"/>
                <a:gd name="connsiteX2" fmla="*/ 0 w 539025"/>
                <a:gd name="connsiteY2" fmla="*/ 3160 h 6320"/>
                <a:gd name="connsiteX3" fmla="*/ 269574 w 539025"/>
                <a:gd name="connsiteY3" fmla="*/ 0 h 6320"/>
                <a:gd name="connsiteX4" fmla="*/ 539025 w 539025"/>
                <a:gd name="connsiteY4" fmla="*/ 3160 h 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025" h="6320">
                  <a:moveTo>
                    <a:pt x="539025" y="3160"/>
                  </a:moveTo>
                  <a:cubicBezTo>
                    <a:pt x="539025" y="4862"/>
                    <a:pt x="418337" y="6320"/>
                    <a:pt x="269574" y="6320"/>
                  </a:cubicBezTo>
                  <a:cubicBezTo>
                    <a:pt x="120810" y="6320"/>
                    <a:pt x="0" y="4862"/>
                    <a:pt x="0" y="3160"/>
                  </a:cubicBezTo>
                  <a:cubicBezTo>
                    <a:pt x="0" y="1459"/>
                    <a:pt x="120688" y="0"/>
                    <a:pt x="269574" y="0"/>
                  </a:cubicBezTo>
                  <a:cubicBezTo>
                    <a:pt x="418459" y="0"/>
                    <a:pt x="539025" y="1945"/>
                    <a:pt x="539025" y="316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731DDB07-27B4-406C-91C0-8CE98CF5FF10}"/>
                </a:ext>
              </a:extLst>
            </p:cNvPr>
            <p:cNvSpPr/>
            <p:nvPr/>
          </p:nvSpPr>
          <p:spPr>
            <a:xfrm>
              <a:off x="5043958" y="3314345"/>
              <a:ext cx="25766" cy="25766"/>
            </a:xfrm>
            <a:custGeom>
              <a:avLst/>
              <a:gdLst>
                <a:gd name="connsiteX0" fmla="*/ 25766 w 25766"/>
                <a:gd name="connsiteY0" fmla="*/ 12883 h 25766"/>
                <a:gd name="connsiteX1" fmla="*/ 12883 w 25766"/>
                <a:gd name="connsiteY1" fmla="*/ 25766 h 25766"/>
                <a:gd name="connsiteX2" fmla="*/ 0 w 25766"/>
                <a:gd name="connsiteY2" fmla="*/ 12883 h 25766"/>
                <a:gd name="connsiteX3" fmla="*/ 12883 w 25766"/>
                <a:gd name="connsiteY3" fmla="*/ 0 h 25766"/>
                <a:gd name="connsiteX4" fmla="*/ 25766 w 25766"/>
                <a:gd name="connsiteY4" fmla="*/ 12883 h 25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66" h="25766">
                  <a:moveTo>
                    <a:pt x="25766" y="12883"/>
                  </a:moveTo>
                  <a:cubicBezTo>
                    <a:pt x="25766" y="19998"/>
                    <a:pt x="19998" y="25766"/>
                    <a:pt x="12883" y="25766"/>
                  </a:cubicBezTo>
                  <a:cubicBezTo>
                    <a:pt x="5768" y="25766"/>
                    <a:pt x="0" y="19998"/>
                    <a:pt x="0" y="12883"/>
                  </a:cubicBezTo>
                  <a:cubicBezTo>
                    <a:pt x="0" y="5768"/>
                    <a:pt x="5768" y="0"/>
                    <a:pt x="12883" y="0"/>
                  </a:cubicBezTo>
                  <a:cubicBezTo>
                    <a:pt x="19998" y="0"/>
                    <a:pt x="25766" y="5768"/>
                    <a:pt x="25766" y="1288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4" name="Freihandform: Form 73">
              <a:extLst>
                <a:ext uri="{FF2B5EF4-FFF2-40B4-BE49-F238E27FC236}">
                  <a16:creationId xmlns:a16="http://schemas.microsoft.com/office/drawing/2014/main" id="{CE31BD59-E4D9-4344-9AF3-CB01F3A46A11}"/>
                </a:ext>
              </a:extLst>
            </p:cNvPr>
            <p:cNvSpPr/>
            <p:nvPr/>
          </p:nvSpPr>
          <p:spPr>
            <a:xfrm>
              <a:off x="5043958" y="3358707"/>
              <a:ext cx="25766" cy="25766"/>
            </a:xfrm>
            <a:custGeom>
              <a:avLst/>
              <a:gdLst>
                <a:gd name="connsiteX0" fmla="*/ 25766 w 25766"/>
                <a:gd name="connsiteY0" fmla="*/ 12883 h 25766"/>
                <a:gd name="connsiteX1" fmla="*/ 12883 w 25766"/>
                <a:gd name="connsiteY1" fmla="*/ 25766 h 25766"/>
                <a:gd name="connsiteX2" fmla="*/ 0 w 25766"/>
                <a:gd name="connsiteY2" fmla="*/ 12883 h 25766"/>
                <a:gd name="connsiteX3" fmla="*/ 12883 w 25766"/>
                <a:gd name="connsiteY3" fmla="*/ 0 h 25766"/>
                <a:gd name="connsiteX4" fmla="*/ 25766 w 25766"/>
                <a:gd name="connsiteY4" fmla="*/ 12883 h 25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66" h="25766">
                  <a:moveTo>
                    <a:pt x="25766" y="12883"/>
                  </a:moveTo>
                  <a:cubicBezTo>
                    <a:pt x="25766" y="19998"/>
                    <a:pt x="19998" y="25766"/>
                    <a:pt x="12883" y="25766"/>
                  </a:cubicBezTo>
                  <a:cubicBezTo>
                    <a:pt x="5768" y="25766"/>
                    <a:pt x="0" y="19998"/>
                    <a:pt x="0" y="12883"/>
                  </a:cubicBezTo>
                  <a:cubicBezTo>
                    <a:pt x="0" y="5768"/>
                    <a:pt x="5768" y="0"/>
                    <a:pt x="12883" y="0"/>
                  </a:cubicBezTo>
                  <a:cubicBezTo>
                    <a:pt x="19998" y="0"/>
                    <a:pt x="25766" y="5768"/>
                    <a:pt x="25766" y="1288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5" name="Freihandform: Form 74">
              <a:extLst>
                <a:ext uri="{FF2B5EF4-FFF2-40B4-BE49-F238E27FC236}">
                  <a16:creationId xmlns:a16="http://schemas.microsoft.com/office/drawing/2014/main" id="{8D99B1D5-BBB2-4817-A8D7-75BFD8C97EDC}"/>
                </a:ext>
              </a:extLst>
            </p:cNvPr>
            <p:cNvSpPr/>
            <p:nvPr/>
          </p:nvSpPr>
          <p:spPr>
            <a:xfrm>
              <a:off x="5043958" y="3402947"/>
              <a:ext cx="25766" cy="25766"/>
            </a:xfrm>
            <a:custGeom>
              <a:avLst/>
              <a:gdLst>
                <a:gd name="connsiteX0" fmla="*/ 25766 w 25766"/>
                <a:gd name="connsiteY0" fmla="*/ 12883 h 25766"/>
                <a:gd name="connsiteX1" fmla="*/ 12883 w 25766"/>
                <a:gd name="connsiteY1" fmla="*/ 25766 h 25766"/>
                <a:gd name="connsiteX2" fmla="*/ 0 w 25766"/>
                <a:gd name="connsiteY2" fmla="*/ 12883 h 25766"/>
                <a:gd name="connsiteX3" fmla="*/ 12883 w 25766"/>
                <a:gd name="connsiteY3" fmla="*/ 0 h 25766"/>
                <a:gd name="connsiteX4" fmla="*/ 25766 w 25766"/>
                <a:gd name="connsiteY4" fmla="*/ 12883 h 25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66" h="25766">
                  <a:moveTo>
                    <a:pt x="25766" y="12883"/>
                  </a:moveTo>
                  <a:cubicBezTo>
                    <a:pt x="25766" y="19998"/>
                    <a:pt x="19998" y="25766"/>
                    <a:pt x="12883" y="25766"/>
                  </a:cubicBezTo>
                  <a:cubicBezTo>
                    <a:pt x="5768" y="25766"/>
                    <a:pt x="0" y="19998"/>
                    <a:pt x="0" y="12883"/>
                  </a:cubicBezTo>
                  <a:cubicBezTo>
                    <a:pt x="0" y="5768"/>
                    <a:pt x="5768" y="0"/>
                    <a:pt x="12883" y="0"/>
                  </a:cubicBezTo>
                  <a:cubicBezTo>
                    <a:pt x="19998" y="0"/>
                    <a:pt x="25766" y="5768"/>
                    <a:pt x="25766" y="1288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787536C8-3C1F-43A7-AD36-290C812EDEC3}"/>
                </a:ext>
              </a:extLst>
            </p:cNvPr>
            <p:cNvSpPr/>
            <p:nvPr/>
          </p:nvSpPr>
          <p:spPr>
            <a:xfrm>
              <a:off x="3702775" y="3293926"/>
              <a:ext cx="129560" cy="129560"/>
            </a:xfrm>
            <a:custGeom>
              <a:avLst/>
              <a:gdLst>
                <a:gd name="connsiteX0" fmla="*/ 129561 w 129560"/>
                <a:gd name="connsiteY0" fmla="*/ 64780 h 129560"/>
                <a:gd name="connsiteX1" fmla="*/ 64780 w 129560"/>
                <a:gd name="connsiteY1" fmla="*/ 129561 h 129560"/>
                <a:gd name="connsiteX2" fmla="*/ 0 w 129560"/>
                <a:gd name="connsiteY2" fmla="*/ 64780 h 129560"/>
                <a:gd name="connsiteX3" fmla="*/ 64780 w 129560"/>
                <a:gd name="connsiteY3" fmla="*/ 0 h 129560"/>
                <a:gd name="connsiteX4" fmla="*/ 64902 w 129560"/>
                <a:gd name="connsiteY4" fmla="*/ 0 h 129560"/>
                <a:gd name="connsiteX5" fmla="*/ 129561 w 129560"/>
                <a:gd name="connsiteY5" fmla="*/ 64659 h 129560"/>
                <a:gd name="connsiteX6" fmla="*/ 129561 w 129560"/>
                <a:gd name="connsiteY6" fmla="*/ 64780 h 12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560" h="129560">
                  <a:moveTo>
                    <a:pt x="129561" y="64780"/>
                  </a:moveTo>
                  <a:cubicBezTo>
                    <a:pt x="129561" y="100562"/>
                    <a:pt x="100558" y="129561"/>
                    <a:pt x="64780" y="129561"/>
                  </a:cubicBezTo>
                  <a:cubicBezTo>
                    <a:pt x="29003" y="129561"/>
                    <a:pt x="0" y="100562"/>
                    <a:pt x="0" y="64780"/>
                  </a:cubicBezTo>
                  <a:cubicBezTo>
                    <a:pt x="0" y="28999"/>
                    <a:pt x="29003" y="0"/>
                    <a:pt x="64780" y="0"/>
                  </a:cubicBezTo>
                  <a:cubicBezTo>
                    <a:pt x="64820" y="0"/>
                    <a:pt x="64862" y="0"/>
                    <a:pt x="64902" y="0"/>
                  </a:cubicBezTo>
                  <a:cubicBezTo>
                    <a:pt x="100612" y="0"/>
                    <a:pt x="129561" y="28951"/>
                    <a:pt x="129561" y="64659"/>
                  </a:cubicBezTo>
                  <a:cubicBezTo>
                    <a:pt x="129561" y="64696"/>
                    <a:pt x="129561" y="64744"/>
                    <a:pt x="129561" y="64780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6F919E69-D6B4-4F80-B7C2-50602C60835B}"/>
                </a:ext>
              </a:extLst>
            </p:cNvPr>
            <p:cNvSpPr/>
            <p:nvPr/>
          </p:nvSpPr>
          <p:spPr>
            <a:xfrm>
              <a:off x="3952659" y="3368916"/>
              <a:ext cx="539025" cy="5834"/>
            </a:xfrm>
            <a:custGeom>
              <a:avLst/>
              <a:gdLst>
                <a:gd name="connsiteX0" fmla="*/ 539025 w 539025"/>
                <a:gd name="connsiteY0" fmla="*/ 2674 h 5834"/>
                <a:gd name="connsiteX1" fmla="*/ 269574 w 539025"/>
                <a:gd name="connsiteY1" fmla="*/ 5834 h 5834"/>
                <a:gd name="connsiteX2" fmla="*/ 0 w 539025"/>
                <a:gd name="connsiteY2" fmla="*/ 2674 h 5834"/>
                <a:gd name="connsiteX3" fmla="*/ 269209 w 539025"/>
                <a:gd name="connsiteY3" fmla="*/ 0 h 5834"/>
                <a:gd name="connsiteX4" fmla="*/ 539025 w 539025"/>
                <a:gd name="connsiteY4" fmla="*/ 2674 h 5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025" h="5834">
                  <a:moveTo>
                    <a:pt x="539025" y="2674"/>
                  </a:moveTo>
                  <a:cubicBezTo>
                    <a:pt x="539025" y="4375"/>
                    <a:pt x="418337" y="5834"/>
                    <a:pt x="269574" y="5834"/>
                  </a:cubicBezTo>
                  <a:cubicBezTo>
                    <a:pt x="120810" y="5834"/>
                    <a:pt x="0" y="4375"/>
                    <a:pt x="0" y="2674"/>
                  </a:cubicBezTo>
                  <a:cubicBezTo>
                    <a:pt x="0" y="972"/>
                    <a:pt x="120324" y="0"/>
                    <a:pt x="269209" y="0"/>
                  </a:cubicBezTo>
                  <a:cubicBezTo>
                    <a:pt x="418094" y="0"/>
                    <a:pt x="539025" y="972"/>
                    <a:pt x="539025" y="2674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8" name="Freihandform: Form 77">
              <a:extLst>
                <a:ext uri="{FF2B5EF4-FFF2-40B4-BE49-F238E27FC236}">
                  <a16:creationId xmlns:a16="http://schemas.microsoft.com/office/drawing/2014/main" id="{F9682762-1E25-4546-865E-F016965F4CD2}"/>
                </a:ext>
              </a:extLst>
            </p:cNvPr>
            <p:cNvSpPr/>
            <p:nvPr/>
          </p:nvSpPr>
          <p:spPr>
            <a:xfrm>
              <a:off x="3585004" y="3222826"/>
              <a:ext cx="1626313" cy="6320"/>
            </a:xfrm>
            <a:custGeom>
              <a:avLst/>
              <a:gdLst>
                <a:gd name="connsiteX0" fmla="*/ 1626313 w 1626313"/>
                <a:gd name="connsiteY0" fmla="*/ 3160 h 6320"/>
                <a:gd name="connsiteX1" fmla="*/ 813217 w 1626313"/>
                <a:gd name="connsiteY1" fmla="*/ 6320 h 6320"/>
                <a:gd name="connsiteX2" fmla="*/ 0 w 1626313"/>
                <a:gd name="connsiteY2" fmla="*/ 3160 h 6320"/>
                <a:gd name="connsiteX3" fmla="*/ 813217 w 1626313"/>
                <a:gd name="connsiteY3" fmla="*/ 0 h 6320"/>
                <a:gd name="connsiteX4" fmla="*/ 1626313 w 1626313"/>
                <a:gd name="connsiteY4" fmla="*/ 3160 h 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6313" h="6320">
                  <a:moveTo>
                    <a:pt x="1626313" y="3160"/>
                  </a:moveTo>
                  <a:cubicBezTo>
                    <a:pt x="1626313" y="4862"/>
                    <a:pt x="1261696" y="6320"/>
                    <a:pt x="813217" y="6320"/>
                  </a:cubicBezTo>
                  <a:cubicBezTo>
                    <a:pt x="364739" y="6320"/>
                    <a:pt x="0" y="4862"/>
                    <a:pt x="0" y="3160"/>
                  </a:cubicBezTo>
                  <a:cubicBezTo>
                    <a:pt x="0" y="1459"/>
                    <a:pt x="364009" y="0"/>
                    <a:pt x="813217" y="0"/>
                  </a:cubicBezTo>
                  <a:cubicBezTo>
                    <a:pt x="1262426" y="0"/>
                    <a:pt x="1626313" y="1459"/>
                    <a:pt x="1626313" y="3160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9" name="Freihandform: Form 78">
              <a:extLst>
                <a:ext uri="{FF2B5EF4-FFF2-40B4-BE49-F238E27FC236}">
                  <a16:creationId xmlns:a16="http://schemas.microsoft.com/office/drawing/2014/main" id="{6D99F63A-D2AD-43C8-BFCA-7D99091B312C}"/>
                </a:ext>
              </a:extLst>
            </p:cNvPr>
            <p:cNvSpPr/>
            <p:nvPr/>
          </p:nvSpPr>
          <p:spPr>
            <a:xfrm>
              <a:off x="3581722" y="1921872"/>
              <a:ext cx="1629959" cy="689004"/>
            </a:xfrm>
            <a:custGeom>
              <a:avLst/>
              <a:gdLst>
                <a:gd name="connsiteX0" fmla="*/ 0 w 1629959"/>
                <a:gd name="connsiteY0" fmla="*/ 689005 h 689004"/>
                <a:gd name="connsiteX1" fmla="*/ 67697 w 1629959"/>
                <a:gd name="connsiteY1" fmla="*/ 522131 h 689004"/>
                <a:gd name="connsiteX2" fmla="*/ 256812 w 1629959"/>
                <a:gd name="connsiteY2" fmla="*/ 382483 h 689004"/>
                <a:gd name="connsiteX3" fmla="*/ 487979 w 1629959"/>
                <a:gd name="connsiteY3" fmla="*/ 0 h 689004"/>
                <a:gd name="connsiteX4" fmla="*/ 689977 w 1629959"/>
                <a:gd name="connsiteY4" fmla="*/ 5348 h 689004"/>
                <a:gd name="connsiteX5" fmla="*/ 964777 w 1629959"/>
                <a:gd name="connsiteY5" fmla="*/ 243443 h 689004"/>
                <a:gd name="connsiteX6" fmla="*/ 1136268 w 1629959"/>
                <a:gd name="connsiteY6" fmla="*/ 218892 h 689004"/>
                <a:gd name="connsiteX7" fmla="*/ 1370352 w 1629959"/>
                <a:gd name="connsiteY7" fmla="*/ 300566 h 689004"/>
                <a:gd name="connsiteX8" fmla="*/ 1629960 w 1629959"/>
                <a:gd name="connsiteY8" fmla="*/ 688275 h 689004"/>
                <a:gd name="connsiteX9" fmla="*/ 0 w 1629959"/>
                <a:gd name="connsiteY9" fmla="*/ 689005 h 68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29959" h="689004">
                  <a:moveTo>
                    <a:pt x="0" y="689005"/>
                  </a:moveTo>
                  <a:lnTo>
                    <a:pt x="67697" y="522131"/>
                  </a:lnTo>
                  <a:lnTo>
                    <a:pt x="256812" y="382483"/>
                  </a:lnTo>
                  <a:lnTo>
                    <a:pt x="487979" y="0"/>
                  </a:lnTo>
                  <a:lnTo>
                    <a:pt x="689977" y="5348"/>
                  </a:lnTo>
                  <a:lnTo>
                    <a:pt x="964777" y="243443"/>
                  </a:lnTo>
                  <a:lnTo>
                    <a:pt x="1136268" y="218892"/>
                  </a:lnTo>
                  <a:lnTo>
                    <a:pt x="1370352" y="300566"/>
                  </a:lnTo>
                  <a:lnTo>
                    <a:pt x="1629960" y="688275"/>
                  </a:lnTo>
                  <a:lnTo>
                    <a:pt x="0" y="689005"/>
                  </a:lnTo>
                  <a:close/>
                </a:path>
              </a:pathLst>
            </a:custGeom>
            <a:solidFill>
              <a:srgbClr val="EBEBEB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48502ADC-2131-4FEA-9AE7-2CD2BBC05148}"/>
                </a:ext>
              </a:extLst>
            </p:cNvPr>
            <p:cNvSpPr/>
            <p:nvPr/>
          </p:nvSpPr>
          <p:spPr>
            <a:xfrm rot="-4611001">
              <a:off x="4361511" y="1467345"/>
              <a:ext cx="561510" cy="561510"/>
            </a:xfrm>
            <a:custGeom>
              <a:avLst/>
              <a:gdLst>
                <a:gd name="connsiteX0" fmla="*/ 561510 w 561510"/>
                <a:gd name="connsiteY0" fmla="*/ 280755 h 561510"/>
                <a:gd name="connsiteX1" fmla="*/ 280755 w 561510"/>
                <a:gd name="connsiteY1" fmla="*/ 561510 h 561510"/>
                <a:gd name="connsiteX2" fmla="*/ 0 w 561510"/>
                <a:gd name="connsiteY2" fmla="*/ 280755 h 561510"/>
                <a:gd name="connsiteX3" fmla="*/ 280755 w 561510"/>
                <a:gd name="connsiteY3" fmla="*/ 0 h 561510"/>
                <a:gd name="connsiteX4" fmla="*/ 561510 w 561510"/>
                <a:gd name="connsiteY4" fmla="*/ 280755 h 561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1510" h="561510">
                  <a:moveTo>
                    <a:pt x="561510" y="280755"/>
                  </a:moveTo>
                  <a:cubicBezTo>
                    <a:pt x="561510" y="435812"/>
                    <a:pt x="435812" y="561510"/>
                    <a:pt x="280755" y="561510"/>
                  </a:cubicBezTo>
                  <a:cubicBezTo>
                    <a:pt x="125698" y="561510"/>
                    <a:pt x="0" y="435812"/>
                    <a:pt x="0" y="280755"/>
                  </a:cubicBezTo>
                  <a:cubicBezTo>
                    <a:pt x="0" y="125698"/>
                    <a:pt x="125698" y="0"/>
                    <a:pt x="280755" y="0"/>
                  </a:cubicBezTo>
                  <a:cubicBezTo>
                    <a:pt x="435812" y="0"/>
                    <a:pt x="561510" y="125698"/>
                    <a:pt x="561510" y="280755"/>
                  </a:cubicBezTo>
                  <a:close/>
                </a:path>
              </a:pathLst>
            </a:custGeom>
            <a:solidFill>
              <a:srgbClr val="EBEBEB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791CDC44-BDC9-4638-AA29-77F59BE357D5}"/>
                </a:ext>
              </a:extLst>
            </p:cNvPr>
            <p:cNvSpPr/>
            <p:nvPr/>
          </p:nvSpPr>
          <p:spPr>
            <a:xfrm>
              <a:off x="4663889" y="1633903"/>
              <a:ext cx="156264" cy="173972"/>
            </a:xfrm>
            <a:custGeom>
              <a:avLst/>
              <a:gdLst>
                <a:gd name="connsiteX0" fmla="*/ 140394 w 156264"/>
                <a:gd name="connsiteY0" fmla="*/ 39058 h 173972"/>
                <a:gd name="connsiteX1" fmla="*/ 80840 w 156264"/>
                <a:gd name="connsiteY1" fmla="*/ 773 h 173972"/>
                <a:gd name="connsiteX2" fmla="*/ 27727 w 156264"/>
                <a:gd name="connsiteY2" fmla="*/ 19004 h 173972"/>
                <a:gd name="connsiteX3" fmla="*/ 2569 w 156264"/>
                <a:gd name="connsiteY3" fmla="*/ 71022 h 173972"/>
                <a:gd name="connsiteX4" fmla="*/ 7674 w 156264"/>
                <a:gd name="connsiteY4" fmla="*/ 131792 h 173972"/>
                <a:gd name="connsiteX5" fmla="*/ 80597 w 156264"/>
                <a:gd name="connsiteY5" fmla="*/ 173844 h 173972"/>
                <a:gd name="connsiteX6" fmla="*/ 149510 w 156264"/>
                <a:gd name="connsiteY6" fmla="*/ 123892 h 173972"/>
                <a:gd name="connsiteX7" fmla="*/ 140394 w 156264"/>
                <a:gd name="connsiteY7" fmla="*/ 39058 h 173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264" h="173972">
                  <a:moveTo>
                    <a:pt x="140394" y="39058"/>
                  </a:moveTo>
                  <a:cubicBezTo>
                    <a:pt x="127681" y="17630"/>
                    <a:pt x="105610" y="3447"/>
                    <a:pt x="80840" y="773"/>
                  </a:cubicBezTo>
                  <a:cubicBezTo>
                    <a:pt x="61199" y="-2424"/>
                    <a:pt x="41267" y="4419"/>
                    <a:pt x="27727" y="19004"/>
                  </a:cubicBezTo>
                  <a:cubicBezTo>
                    <a:pt x="14431" y="33515"/>
                    <a:pt x="5692" y="51601"/>
                    <a:pt x="2569" y="71022"/>
                  </a:cubicBezTo>
                  <a:cubicBezTo>
                    <a:pt x="-2135" y="91319"/>
                    <a:pt x="-348" y="112564"/>
                    <a:pt x="7674" y="131792"/>
                  </a:cubicBezTo>
                  <a:cubicBezTo>
                    <a:pt x="21432" y="159090"/>
                    <a:pt x="50078" y="175607"/>
                    <a:pt x="80597" y="173844"/>
                  </a:cubicBezTo>
                  <a:cubicBezTo>
                    <a:pt x="110982" y="171085"/>
                    <a:pt x="137429" y="151919"/>
                    <a:pt x="149510" y="123892"/>
                  </a:cubicBezTo>
                  <a:cubicBezTo>
                    <a:pt x="161068" y="95901"/>
                    <a:pt x="157641" y="63961"/>
                    <a:pt x="140394" y="39058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EEE31201-03E3-4A4F-889A-A54E4B82AD68}"/>
                </a:ext>
              </a:extLst>
            </p:cNvPr>
            <p:cNvSpPr/>
            <p:nvPr/>
          </p:nvSpPr>
          <p:spPr>
            <a:xfrm>
              <a:off x="4710455" y="1845604"/>
              <a:ext cx="63320" cy="56355"/>
            </a:xfrm>
            <a:custGeom>
              <a:avLst/>
              <a:gdLst>
                <a:gd name="connsiteX0" fmla="*/ 60770 w 63320"/>
                <a:gd name="connsiteY0" fmla="*/ 16228 h 56355"/>
                <a:gd name="connsiteX1" fmla="*/ 19689 w 63320"/>
                <a:gd name="connsiteY1" fmla="*/ 428 h 56355"/>
                <a:gd name="connsiteX2" fmla="*/ 20783 w 63320"/>
                <a:gd name="connsiteY2" fmla="*/ 428 h 56355"/>
                <a:gd name="connsiteX3" fmla="*/ 0 w 63320"/>
                <a:gd name="connsiteY3" fmla="*/ 27774 h 56355"/>
                <a:gd name="connsiteX4" fmla="*/ 18474 w 63320"/>
                <a:gd name="connsiteY4" fmla="*/ 53298 h 56355"/>
                <a:gd name="connsiteX5" fmla="*/ 53112 w 63320"/>
                <a:gd name="connsiteY5" fmla="*/ 49408 h 56355"/>
                <a:gd name="connsiteX6" fmla="*/ 60770 w 63320"/>
                <a:gd name="connsiteY6" fmla="*/ 16228 h 56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320" h="56355">
                  <a:moveTo>
                    <a:pt x="60770" y="16228"/>
                  </a:moveTo>
                  <a:cubicBezTo>
                    <a:pt x="53599" y="2373"/>
                    <a:pt x="35246" y="-1395"/>
                    <a:pt x="19689" y="428"/>
                  </a:cubicBezTo>
                  <a:lnTo>
                    <a:pt x="20783" y="428"/>
                  </a:lnTo>
                  <a:cubicBezTo>
                    <a:pt x="9845" y="-1030"/>
                    <a:pt x="121" y="16593"/>
                    <a:pt x="0" y="27774"/>
                  </a:cubicBezTo>
                  <a:cubicBezTo>
                    <a:pt x="729" y="39126"/>
                    <a:pt x="7912" y="49056"/>
                    <a:pt x="18474" y="53298"/>
                  </a:cubicBezTo>
                  <a:cubicBezTo>
                    <a:pt x="29850" y="58487"/>
                    <a:pt x="43171" y="56992"/>
                    <a:pt x="53112" y="49408"/>
                  </a:cubicBezTo>
                  <a:cubicBezTo>
                    <a:pt x="62921" y="41387"/>
                    <a:pt x="66069" y="27738"/>
                    <a:pt x="60770" y="16228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6808DE0A-0A05-4D26-88EE-62F2C1DC673D}"/>
                </a:ext>
              </a:extLst>
            </p:cNvPr>
            <p:cNvSpPr/>
            <p:nvPr/>
          </p:nvSpPr>
          <p:spPr>
            <a:xfrm>
              <a:off x="4388929" y="1708816"/>
              <a:ext cx="76624" cy="96135"/>
            </a:xfrm>
            <a:custGeom>
              <a:avLst/>
              <a:gdLst>
                <a:gd name="connsiteX0" fmla="*/ 76017 w 76624"/>
                <a:gd name="connsiteY0" fmla="*/ 33300 h 96135"/>
                <a:gd name="connsiteX1" fmla="*/ 50494 w 76624"/>
                <a:gd name="connsiteY1" fmla="*/ 1578 h 96135"/>
                <a:gd name="connsiteX2" fmla="*/ 14033 w 76624"/>
                <a:gd name="connsiteY2" fmla="*/ 15434 h 96135"/>
                <a:gd name="connsiteX3" fmla="*/ 14762 w 76624"/>
                <a:gd name="connsiteY3" fmla="*/ 13975 h 96135"/>
                <a:gd name="connsiteX4" fmla="*/ 1757 w 76624"/>
                <a:gd name="connsiteY4" fmla="*/ 43266 h 96135"/>
                <a:gd name="connsiteX5" fmla="*/ 5160 w 76624"/>
                <a:gd name="connsiteY5" fmla="*/ 78026 h 96135"/>
                <a:gd name="connsiteX6" fmla="*/ 33965 w 76624"/>
                <a:gd name="connsiteY6" fmla="*/ 96136 h 96135"/>
                <a:gd name="connsiteX7" fmla="*/ 67024 w 76624"/>
                <a:gd name="connsiteY7" fmla="*/ 74137 h 96135"/>
                <a:gd name="connsiteX8" fmla="*/ 76017 w 76624"/>
                <a:gd name="connsiteY8" fmla="*/ 33300 h 96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624" h="96135">
                  <a:moveTo>
                    <a:pt x="76017" y="33300"/>
                  </a:moveTo>
                  <a:cubicBezTo>
                    <a:pt x="73805" y="18910"/>
                    <a:pt x="64070" y="6817"/>
                    <a:pt x="50494" y="1578"/>
                  </a:cubicBezTo>
                  <a:cubicBezTo>
                    <a:pt x="36590" y="-3040"/>
                    <a:pt x="21361" y="2745"/>
                    <a:pt x="14033" y="15434"/>
                  </a:cubicBezTo>
                  <a:lnTo>
                    <a:pt x="14762" y="13975"/>
                  </a:lnTo>
                  <a:cubicBezTo>
                    <a:pt x="8393" y="22702"/>
                    <a:pt x="3957" y="32692"/>
                    <a:pt x="1757" y="43266"/>
                  </a:cubicBezTo>
                  <a:cubicBezTo>
                    <a:pt x="-1452" y="54873"/>
                    <a:pt x="-236" y="67258"/>
                    <a:pt x="5160" y="78026"/>
                  </a:cubicBezTo>
                  <a:cubicBezTo>
                    <a:pt x="10800" y="88807"/>
                    <a:pt x="21799" y="95722"/>
                    <a:pt x="33965" y="96136"/>
                  </a:cubicBezTo>
                  <a:cubicBezTo>
                    <a:pt x="47954" y="94750"/>
                    <a:pt x="60351" y="86510"/>
                    <a:pt x="67024" y="74137"/>
                  </a:cubicBezTo>
                  <a:cubicBezTo>
                    <a:pt x="74875" y="62068"/>
                    <a:pt x="78071" y="47556"/>
                    <a:pt x="76017" y="33300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4" name="Freihandform: Form 83">
              <a:extLst>
                <a:ext uri="{FF2B5EF4-FFF2-40B4-BE49-F238E27FC236}">
                  <a16:creationId xmlns:a16="http://schemas.microsoft.com/office/drawing/2014/main" id="{6AD53041-9405-465C-9B06-4D61AE38C384}"/>
                </a:ext>
              </a:extLst>
            </p:cNvPr>
            <p:cNvSpPr/>
            <p:nvPr/>
          </p:nvSpPr>
          <p:spPr>
            <a:xfrm>
              <a:off x="4399848" y="1485413"/>
              <a:ext cx="294083" cy="160594"/>
            </a:xfrm>
            <a:custGeom>
              <a:avLst/>
              <a:gdLst>
                <a:gd name="connsiteX0" fmla="*/ 294078 w 294083"/>
                <a:gd name="connsiteY0" fmla="*/ 10587 h 160594"/>
                <a:gd name="connsiteX1" fmla="*/ 242181 w 294083"/>
                <a:gd name="connsiteY1" fmla="*/ 9371 h 160594"/>
                <a:gd name="connsiteX2" fmla="*/ 29731 w 294083"/>
                <a:gd name="connsiteY2" fmla="*/ 117784 h 160594"/>
                <a:gd name="connsiteX3" fmla="*/ 318 w 294083"/>
                <a:gd name="connsiteY3" fmla="*/ 160566 h 160594"/>
                <a:gd name="connsiteX4" fmla="*/ 22317 w 294083"/>
                <a:gd name="connsiteY4" fmla="*/ 112558 h 160594"/>
                <a:gd name="connsiteX5" fmla="*/ 59508 w 294083"/>
                <a:gd name="connsiteY5" fmla="*/ 68318 h 160594"/>
                <a:gd name="connsiteX6" fmla="*/ 117482 w 294083"/>
                <a:gd name="connsiteY6" fmla="*/ 27359 h 160594"/>
                <a:gd name="connsiteX7" fmla="*/ 184571 w 294083"/>
                <a:gd name="connsiteY7" fmla="*/ 4510 h 160594"/>
                <a:gd name="connsiteX8" fmla="*/ 242181 w 294083"/>
                <a:gd name="connsiteY8" fmla="*/ 256 h 160594"/>
                <a:gd name="connsiteX9" fmla="*/ 294078 w 294083"/>
                <a:gd name="connsiteY9" fmla="*/ 10587 h 160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4083" h="160594">
                  <a:moveTo>
                    <a:pt x="294078" y="10587"/>
                  </a:moveTo>
                  <a:cubicBezTo>
                    <a:pt x="294078" y="12653"/>
                    <a:pt x="273903" y="8642"/>
                    <a:pt x="242181" y="9371"/>
                  </a:cubicBezTo>
                  <a:cubicBezTo>
                    <a:pt x="158355" y="10489"/>
                    <a:pt x="79829" y="50561"/>
                    <a:pt x="29731" y="117784"/>
                  </a:cubicBezTo>
                  <a:cubicBezTo>
                    <a:pt x="10528" y="143064"/>
                    <a:pt x="2141" y="161416"/>
                    <a:pt x="318" y="160566"/>
                  </a:cubicBezTo>
                  <a:cubicBezTo>
                    <a:pt x="-1505" y="159715"/>
                    <a:pt x="4329" y="140147"/>
                    <a:pt x="22317" y="112558"/>
                  </a:cubicBezTo>
                  <a:cubicBezTo>
                    <a:pt x="32903" y="96381"/>
                    <a:pt x="45385" y="81529"/>
                    <a:pt x="59508" y="68318"/>
                  </a:cubicBezTo>
                  <a:cubicBezTo>
                    <a:pt x="76876" y="52080"/>
                    <a:pt x="96383" y="38310"/>
                    <a:pt x="117482" y="27359"/>
                  </a:cubicBezTo>
                  <a:cubicBezTo>
                    <a:pt x="138666" y="16639"/>
                    <a:pt x="161248" y="8946"/>
                    <a:pt x="184571" y="4510"/>
                  </a:cubicBezTo>
                  <a:cubicBezTo>
                    <a:pt x="203532" y="791"/>
                    <a:pt x="222881" y="-632"/>
                    <a:pt x="242181" y="256"/>
                  </a:cubicBezTo>
                  <a:cubicBezTo>
                    <a:pt x="275240" y="1957"/>
                    <a:pt x="294443" y="9250"/>
                    <a:pt x="294078" y="10587"/>
                  </a:cubicBezTo>
                  <a:close/>
                </a:path>
              </a:pathLst>
            </a:custGeom>
            <a:solidFill>
              <a:srgbClr val="F5F5F5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896C3E6A-5D11-44EE-8AEF-22C0AF8EEEC9}"/>
                </a:ext>
              </a:extLst>
            </p:cNvPr>
            <p:cNvSpPr/>
            <p:nvPr/>
          </p:nvSpPr>
          <p:spPr>
            <a:xfrm>
              <a:off x="4399908" y="1851375"/>
              <a:ext cx="376785" cy="160769"/>
            </a:xfrm>
            <a:custGeom>
              <a:avLst/>
              <a:gdLst>
                <a:gd name="connsiteX0" fmla="*/ 376786 w 376785"/>
                <a:gd name="connsiteY0" fmla="*/ 133576 h 160769"/>
                <a:gd name="connsiteX1" fmla="*/ 361472 w 376785"/>
                <a:gd name="connsiteY1" fmla="*/ 141841 h 160769"/>
                <a:gd name="connsiteX2" fmla="*/ 316138 w 376785"/>
                <a:gd name="connsiteY2" fmla="*/ 155210 h 160769"/>
                <a:gd name="connsiteX3" fmla="*/ 246131 w 376785"/>
                <a:gd name="connsiteY3" fmla="*/ 160436 h 160769"/>
                <a:gd name="connsiteX4" fmla="*/ 161054 w 376785"/>
                <a:gd name="connsiteY4" fmla="*/ 144029 h 160769"/>
                <a:gd name="connsiteX5" fmla="*/ 84849 w 376785"/>
                <a:gd name="connsiteY5" fmla="*/ 103556 h 160769"/>
                <a:gd name="connsiteX6" fmla="*/ 33681 w 376785"/>
                <a:gd name="connsiteY6" fmla="*/ 54940 h 160769"/>
                <a:gd name="connsiteX7" fmla="*/ 6821 w 376785"/>
                <a:gd name="connsiteY7" fmla="*/ 16048 h 160769"/>
                <a:gd name="connsiteX8" fmla="*/ 136 w 376785"/>
                <a:gd name="connsiteY8" fmla="*/ 5 h 160769"/>
                <a:gd name="connsiteX9" fmla="*/ 40487 w 376785"/>
                <a:gd name="connsiteY9" fmla="*/ 48620 h 160769"/>
                <a:gd name="connsiteX10" fmla="*/ 91777 w 376785"/>
                <a:gd name="connsiteY10" fmla="*/ 93225 h 160769"/>
                <a:gd name="connsiteX11" fmla="*/ 164700 w 376785"/>
                <a:gd name="connsiteY11" fmla="*/ 131267 h 160769"/>
                <a:gd name="connsiteX12" fmla="*/ 245767 w 376785"/>
                <a:gd name="connsiteY12" fmla="*/ 147918 h 160769"/>
                <a:gd name="connsiteX13" fmla="*/ 313707 w 376785"/>
                <a:gd name="connsiteY13" fmla="*/ 145487 h 160769"/>
                <a:gd name="connsiteX14" fmla="*/ 376786 w 376785"/>
                <a:gd name="connsiteY14" fmla="*/ 133576 h 16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6785" h="160769">
                  <a:moveTo>
                    <a:pt x="376786" y="133576"/>
                  </a:moveTo>
                  <a:cubicBezTo>
                    <a:pt x="376786" y="134427"/>
                    <a:pt x="371803" y="137465"/>
                    <a:pt x="361472" y="141841"/>
                  </a:cubicBezTo>
                  <a:cubicBezTo>
                    <a:pt x="346839" y="147772"/>
                    <a:pt x="331646" y="152244"/>
                    <a:pt x="316138" y="155210"/>
                  </a:cubicBezTo>
                  <a:cubicBezTo>
                    <a:pt x="293106" y="159816"/>
                    <a:pt x="269589" y="161567"/>
                    <a:pt x="246131" y="160436"/>
                  </a:cubicBezTo>
                  <a:cubicBezTo>
                    <a:pt x="217120" y="159209"/>
                    <a:pt x="188449" y="153679"/>
                    <a:pt x="161054" y="144029"/>
                  </a:cubicBezTo>
                  <a:cubicBezTo>
                    <a:pt x="133817" y="134305"/>
                    <a:pt x="108148" y="120669"/>
                    <a:pt x="84849" y="103556"/>
                  </a:cubicBezTo>
                  <a:cubicBezTo>
                    <a:pt x="65889" y="89482"/>
                    <a:pt x="48703" y="73159"/>
                    <a:pt x="33681" y="54940"/>
                  </a:cubicBezTo>
                  <a:cubicBezTo>
                    <a:pt x="23521" y="42847"/>
                    <a:pt x="14527" y="29830"/>
                    <a:pt x="6821" y="16048"/>
                  </a:cubicBezTo>
                  <a:cubicBezTo>
                    <a:pt x="1595" y="6203"/>
                    <a:pt x="-593" y="369"/>
                    <a:pt x="136" y="5"/>
                  </a:cubicBezTo>
                  <a:cubicBezTo>
                    <a:pt x="866" y="-360"/>
                    <a:pt x="13992" y="20423"/>
                    <a:pt x="40487" y="48620"/>
                  </a:cubicBezTo>
                  <a:cubicBezTo>
                    <a:pt x="56008" y="65210"/>
                    <a:pt x="73194" y="80160"/>
                    <a:pt x="91777" y="93225"/>
                  </a:cubicBezTo>
                  <a:cubicBezTo>
                    <a:pt x="114335" y="109013"/>
                    <a:pt x="138849" y="121811"/>
                    <a:pt x="164700" y="131267"/>
                  </a:cubicBezTo>
                  <a:cubicBezTo>
                    <a:pt x="190892" y="140285"/>
                    <a:pt x="218141" y="145888"/>
                    <a:pt x="245767" y="147918"/>
                  </a:cubicBezTo>
                  <a:cubicBezTo>
                    <a:pt x="268434" y="149473"/>
                    <a:pt x="291210" y="148659"/>
                    <a:pt x="313707" y="145487"/>
                  </a:cubicBezTo>
                  <a:cubicBezTo>
                    <a:pt x="353207" y="140747"/>
                    <a:pt x="376057" y="131996"/>
                    <a:pt x="376786" y="133576"/>
                  </a:cubicBezTo>
                  <a:close/>
                </a:path>
              </a:pathLst>
            </a:custGeom>
            <a:solidFill>
              <a:srgbClr val="F5F5F5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2BCF1A2E-ADA0-459B-B84E-9F0FC6A90B07}"/>
                </a:ext>
              </a:extLst>
            </p:cNvPr>
            <p:cNvSpPr/>
            <p:nvPr/>
          </p:nvSpPr>
          <p:spPr>
            <a:xfrm>
              <a:off x="4123178" y="2221345"/>
              <a:ext cx="131869" cy="394029"/>
            </a:xfrm>
            <a:custGeom>
              <a:avLst/>
              <a:gdLst>
                <a:gd name="connsiteX0" fmla="*/ 61742 w 131869"/>
                <a:gd name="connsiteY0" fmla="*/ 0 h 394029"/>
                <a:gd name="connsiteX1" fmla="*/ 20783 w 131869"/>
                <a:gd name="connsiteY1" fmla="*/ 131262 h 394029"/>
                <a:gd name="connsiteX2" fmla="*/ 41323 w 131869"/>
                <a:gd name="connsiteY2" fmla="*/ 110479 h 394029"/>
                <a:gd name="connsiteX3" fmla="*/ 11789 w 131869"/>
                <a:gd name="connsiteY3" fmla="*/ 200782 h 394029"/>
                <a:gd name="connsiteX4" fmla="*/ 31236 w 131869"/>
                <a:gd name="connsiteY4" fmla="*/ 173679 h 394029"/>
                <a:gd name="connsiteX5" fmla="*/ 8265 w 131869"/>
                <a:gd name="connsiteY5" fmla="*/ 286832 h 394029"/>
                <a:gd name="connsiteX6" fmla="*/ 19446 w 131869"/>
                <a:gd name="connsiteY6" fmla="*/ 274678 h 394029"/>
                <a:gd name="connsiteX7" fmla="*/ 0 w 131869"/>
                <a:gd name="connsiteY7" fmla="*/ 354529 h 394029"/>
                <a:gd name="connsiteX8" fmla="*/ 16651 w 131869"/>
                <a:gd name="connsiteY8" fmla="*/ 333746 h 394029"/>
                <a:gd name="connsiteX9" fmla="*/ 0 w 131869"/>
                <a:gd name="connsiteY9" fmla="*/ 394029 h 394029"/>
                <a:gd name="connsiteX10" fmla="*/ 131870 w 131869"/>
                <a:gd name="connsiteY10" fmla="*/ 394029 h 394029"/>
                <a:gd name="connsiteX11" fmla="*/ 100634 w 131869"/>
                <a:gd name="connsiteY11" fmla="*/ 272490 h 394029"/>
                <a:gd name="connsiteX12" fmla="*/ 119594 w 131869"/>
                <a:gd name="connsiteY12" fmla="*/ 293274 h 394029"/>
                <a:gd name="connsiteX13" fmla="*/ 95287 w 131869"/>
                <a:gd name="connsiteY13" fmla="*/ 211356 h 394029"/>
                <a:gd name="connsiteX14" fmla="*/ 107440 w 131869"/>
                <a:gd name="connsiteY14" fmla="*/ 218284 h 394029"/>
                <a:gd name="connsiteX15" fmla="*/ 79000 w 131869"/>
                <a:gd name="connsiteY15" fmla="*/ 112667 h 394029"/>
                <a:gd name="connsiteX16" fmla="*/ 92248 w 131869"/>
                <a:gd name="connsiteY16" fmla="*/ 121782 h 39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869" h="394029">
                  <a:moveTo>
                    <a:pt x="61742" y="0"/>
                  </a:moveTo>
                  <a:cubicBezTo>
                    <a:pt x="61742" y="2188"/>
                    <a:pt x="20783" y="131262"/>
                    <a:pt x="20783" y="131262"/>
                  </a:cubicBezTo>
                  <a:lnTo>
                    <a:pt x="41323" y="110479"/>
                  </a:lnTo>
                  <a:lnTo>
                    <a:pt x="11789" y="200782"/>
                  </a:lnTo>
                  <a:lnTo>
                    <a:pt x="31236" y="173679"/>
                  </a:lnTo>
                  <a:lnTo>
                    <a:pt x="8265" y="286832"/>
                  </a:lnTo>
                  <a:lnTo>
                    <a:pt x="19446" y="274678"/>
                  </a:lnTo>
                  <a:lnTo>
                    <a:pt x="0" y="354529"/>
                  </a:lnTo>
                  <a:lnTo>
                    <a:pt x="16651" y="333746"/>
                  </a:lnTo>
                  <a:lnTo>
                    <a:pt x="0" y="394029"/>
                  </a:lnTo>
                  <a:lnTo>
                    <a:pt x="131870" y="394029"/>
                  </a:lnTo>
                  <a:lnTo>
                    <a:pt x="100634" y="272490"/>
                  </a:lnTo>
                  <a:lnTo>
                    <a:pt x="119594" y="293274"/>
                  </a:lnTo>
                  <a:lnTo>
                    <a:pt x="95287" y="211356"/>
                  </a:lnTo>
                  <a:lnTo>
                    <a:pt x="107440" y="218284"/>
                  </a:lnTo>
                  <a:lnTo>
                    <a:pt x="79000" y="112667"/>
                  </a:lnTo>
                  <a:lnTo>
                    <a:pt x="92248" y="121782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3454AFA2-CCBC-4742-A5AF-4A8AF559B9AD}"/>
                </a:ext>
              </a:extLst>
            </p:cNvPr>
            <p:cNvSpPr/>
            <p:nvPr/>
          </p:nvSpPr>
          <p:spPr>
            <a:xfrm>
              <a:off x="4519760" y="2221345"/>
              <a:ext cx="132234" cy="394029"/>
            </a:xfrm>
            <a:custGeom>
              <a:avLst/>
              <a:gdLst>
                <a:gd name="connsiteX0" fmla="*/ 62106 w 132234"/>
                <a:gd name="connsiteY0" fmla="*/ 0 h 394029"/>
                <a:gd name="connsiteX1" fmla="*/ 21026 w 132234"/>
                <a:gd name="connsiteY1" fmla="*/ 131262 h 394029"/>
                <a:gd name="connsiteX2" fmla="*/ 41566 w 132234"/>
                <a:gd name="connsiteY2" fmla="*/ 110479 h 394029"/>
                <a:gd name="connsiteX3" fmla="*/ 12032 w 132234"/>
                <a:gd name="connsiteY3" fmla="*/ 200782 h 394029"/>
                <a:gd name="connsiteX4" fmla="*/ 31479 w 132234"/>
                <a:gd name="connsiteY4" fmla="*/ 173679 h 394029"/>
                <a:gd name="connsiteX5" fmla="*/ 8386 w 132234"/>
                <a:gd name="connsiteY5" fmla="*/ 286832 h 394029"/>
                <a:gd name="connsiteX6" fmla="*/ 19446 w 132234"/>
                <a:gd name="connsiteY6" fmla="*/ 274678 h 394029"/>
                <a:gd name="connsiteX7" fmla="*/ 0 w 132234"/>
                <a:gd name="connsiteY7" fmla="*/ 354529 h 394029"/>
                <a:gd name="connsiteX8" fmla="*/ 16651 w 132234"/>
                <a:gd name="connsiteY8" fmla="*/ 333746 h 394029"/>
                <a:gd name="connsiteX9" fmla="*/ 243 w 132234"/>
                <a:gd name="connsiteY9" fmla="*/ 394029 h 394029"/>
                <a:gd name="connsiteX10" fmla="*/ 132234 w 132234"/>
                <a:gd name="connsiteY10" fmla="*/ 394029 h 394029"/>
                <a:gd name="connsiteX11" fmla="*/ 100877 w 132234"/>
                <a:gd name="connsiteY11" fmla="*/ 272490 h 394029"/>
                <a:gd name="connsiteX12" fmla="*/ 119837 w 132234"/>
                <a:gd name="connsiteY12" fmla="*/ 293274 h 394029"/>
                <a:gd name="connsiteX13" fmla="*/ 95530 w 132234"/>
                <a:gd name="connsiteY13" fmla="*/ 211356 h 394029"/>
                <a:gd name="connsiteX14" fmla="*/ 107684 w 132234"/>
                <a:gd name="connsiteY14" fmla="*/ 218284 h 394029"/>
                <a:gd name="connsiteX15" fmla="*/ 79122 w 132234"/>
                <a:gd name="connsiteY15" fmla="*/ 112667 h 394029"/>
                <a:gd name="connsiteX16" fmla="*/ 92370 w 132234"/>
                <a:gd name="connsiteY16" fmla="*/ 121782 h 39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2234" h="394029">
                  <a:moveTo>
                    <a:pt x="62106" y="0"/>
                  </a:moveTo>
                  <a:cubicBezTo>
                    <a:pt x="62106" y="2188"/>
                    <a:pt x="21026" y="131262"/>
                    <a:pt x="21026" y="131262"/>
                  </a:cubicBezTo>
                  <a:lnTo>
                    <a:pt x="41566" y="110479"/>
                  </a:lnTo>
                  <a:lnTo>
                    <a:pt x="12032" y="200782"/>
                  </a:lnTo>
                  <a:lnTo>
                    <a:pt x="31479" y="173679"/>
                  </a:lnTo>
                  <a:lnTo>
                    <a:pt x="8386" y="286832"/>
                  </a:lnTo>
                  <a:lnTo>
                    <a:pt x="19446" y="274678"/>
                  </a:lnTo>
                  <a:lnTo>
                    <a:pt x="0" y="354529"/>
                  </a:lnTo>
                  <a:lnTo>
                    <a:pt x="16651" y="333746"/>
                  </a:lnTo>
                  <a:lnTo>
                    <a:pt x="243" y="394029"/>
                  </a:lnTo>
                  <a:lnTo>
                    <a:pt x="132234" y="394029"/>
                  </a:lnTo>
                  <a:lnTo>
                    <a:pt x="100877" y="272490"/>
                  </a:lnTo>
                  <a:lnTo>
                    <a:pt x="119837" y="293274"/>
                  </a:lnTo>
                  <a:lnTo>
                    <a:pt x="95530" y="211356"/>
                  </a:lnTo>
                  <a:lnTo>
                    <a:pt x="107684" y="218284"/>
                  </a:lnTo>
                  <a:lnTo>
                    <a:pt x="79122" y="112667"/>
                  </a:lnTo>
                  <a:lnTo>
                    <a:pt x="92370" y="121782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8" name="Freihandform: Form 87">
              <a:extLst>
                <a:ext uri="{FF2B5EF4-FFF2-40B4-BE49-F238E27FC236}">
                  <a16:creationId xmlns:a16="http://schemas.microsoft.com/office/drawing/2014/main" id="{0FB4549C-B813-4421-8AFA-EC436CA61950}"/>
                </a:ext>
              </a:extLst>
            </p:cNvPr>
            <p:cNvSpPr/>
            <p:nvPr/>
          </p:nvSpPr>
          <p:spPr>
            <a:xfrm>
              <a:off x="4682379" y="2221345"/>
              <a:ext cx="131869" cy="394029"/>
            </a:xfrm>
            <a:custGeom>
              <a:avLst/>
              <a:gdLst>
                <a:gd name="connsiteX0" fmla="*/ 61742 w 131869"/>
                <a:gd name="connsiteY0" fmla="*/ 0 h 394029"/>
                <a:gd name="connsiteX1" fmla="*/ 20783 w 131869"/>
                <a:gd name="connsiteY1" fmla="*/ 131262 h 394029"/>
                <a:gd name="connsiteX2" fmla="*/ 41323 w 131869"/>
                <a:gd name="connsiteY2" fmla="*/ 110479 h 394029"/>
                <a:gd name="connsiteX3" fmla="*/ 11789 w 131869"/>
                <a:gd name="connsiteY3" fmla="*/ 200782 h 394029"/>
                <a:gd name="connsiteX4" fmla="*/ 31235 w 131869"/>
                <a:gd name="connsiteY4" fmla="*/ 173679 h 394029"/>
                <a:gd name="connsiteX5" fmla="*/ 8265 w 131869"/>
                <a:gd name="connsiteY5" fmla="*/ 286832 h 394029"/>
                <a:gd name="connsiteX6" fmla="*/ 19446 w 131869"/>
                <a:gd name="connsiteY6" fmla="*/ 274678 h 394029"/>
                <a:gd name="connsiteX7" fmla="*/ 0 w 131869"/>
                <a:gd name="connsiteY7" fmla="*/ 354529 h 394029"/>
                <a:gd name="connsiteX8" fmla="*/ 16651 w 131869"/>
                <a:gd name="connsiteY8" fmla="*/ 333746 h 394029"/>
                <a:gd name="connsiteX9" fmla="*/ 0 w 131869"/>
                <a:gd name="connsiteY9" fmla="*/ 394029 h 394029"/>
                <a:gd name="connsiteX10" fmla="*/ 131870 w 131869"/>
                <a:gd name="connsiteY10" fmla="*/ 394029 h 394029"/>
                <a:gd name="connsiteX11" fmla="*/ 100634 w 131869"/>
                <a:gd name="connsiteY11" fmla="*/ 272490 h 394029"/>
                <a:gd name="connsiteX12" fmla="*/ 119473 w 131869"/>
                <a:gd name="connsiteY12" fmla="*/ 293274 h 394029"/>
                <a:gd name="connsiteX13" fmla="*/ 95165 w 131869"/>
                <a:gd name="connsiteY13" fmla="*/ 211356 h 394029"/>
                <a:gd name="connsiteX14" fmla="*/ 107319 w 131869"/>
                <a:gd name="connsiteY14" fmla="*/ 218284 h 394029"/>
                <a:gd name="connsiteX15" fmla="*/ 78879 w 131869"/>
                <a:gd name="connsiteY15" fmla="*/ 112667 h 394029"/>
                <a:gd name="connsiteX16" fmla="*/ 92127 w 131869"/>
                <a:gd name="connsiteY16" fmla="*/ 121782 h 39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869" h="394029">
                  <a:moveTo>
                    <a:pt x="61742" y="0"/>
                  </a:moveTo>
                  <a:cubicBezTo>
                    <a:pt x="61742" y="2188"/>
                    <a:pt x="20783" y="131262"/>
                    <a:pt x="20783" y="131262"/>
                  </a:cubicBezTo>
                  <a:lnTo>
                    <a:pt x="41323" y="110479"/>
                  </a:lnTo>
                  <a:lnTo>
                    <a:pt x="11789" y="200782"/>
                  </a:lnTo>
                  <a:lnTo>
                    <a:pt x="31235" y="173679"/>
                  </a:lnTo>
                  <a:lnTo>
                    <a:pt x="8265" y="286832"/>
                  </a:lnTo>
                  <a:lnTo>
                    <a:pt x="19446" y="274678"/>
                  </a:lnTo>
                  <a:lnTo>
                    <a:pt x="0" y="354529"/>
                  </a:lnTo>
                  <a:lnTo>
                    <a:pt x="16651" y="333746"/>
                  </a:lnTo>
                  <a:lnTo>
                    <a:pt x="0" y="394029"/>
                  </a:lnTo>
                  <a:lnTo>
                    <a:pt x="131870" y="394029"/>
                  </a:lnTo>
                  <a:lnTo>
                    <a:pt x="100634" y="272490"/>
                  </a:lnTo>
                  <a:lnTo>
                    <a:pt x="119473" y="293274"/>
                  </a:lnTo>
                  <a:lnTo>
                    <a:pt x="95165" y="211356"/>
                  </a:lnTo>
                  <a:lnTo>
                    <a:pt x="107319" y="218284"/>
                  </a:lnTo>
                  <a:lnTo>
                    <a:pt x="78879" y="112667"/>
                  </a:lnTo>
                  <a:lnTo>
                    <a:pt x="92127" y="121782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CE9533A8-3F21-4EB6-9D61-C01927FE0E4B}"/>
                </a:ext>
              </a:extLst>
            </p:cNvPr>
            <p:cNvSpPr/>
            <p:nvPr/>
          </p:nvSpPr>
          <p:spPr>
            <a:xfrm>
              <a:off x="4766606" y="2330608"/>
              <a:ext cx="95286" cy="284522"/>
            </a:xfrm>
            <a:custGeom>
              <a:avLst/>
              <a:gdLst>
                <a:gd name="connsiteX0" fmla="*/ 44726 w 95286"/>
                <a:gd name="connsiteY0" fmla="*/ 0 h 284522"/>
                <a:gd name="connsiteX1" fmla="*/ 15071 w 95286"/>
                <a:gd name="connsiteY1" fmla="*/ 94922 h 284522"/>
                <a:gd name="connsiteX2" fmla="*/ 29899 w 95286"/>
                <a:gd name="connsiteY2" fmla="*/ 79851 h 284522"/>
                <a:gd name="connsiteX3" fmla="*/ 8508 w 95286"/>
                <a:gd name="connsiteY3" fmla="*/ 145117 h 284522"/>
                <a:gd name="connsiteX4" fmla="*/ 22606 w 95286"/>
                <a:gd name="connsiteY4" fmla="*/ 125550 h 284522"/>
                <a:gd name="connsiteX5" fmla="*/ 6077 w 95286"/>
                <a:gd name="connsiteY5" fmla="*/ 207224 h 284522"/>
                <a:gd name="connsiteX6" fmla="*/ 14099 w 95286"/>
                <a:gd name="connsiteY6" fmla="*/ 198716 h 284522"/>
                <a:gd name="connsiteX7" fmla="*/ 0 w 95286"/>
                <a:gd name="connsiteY7" fmla="*/ 256447 h 284522"/>
                <a:gd name="connsiteX8" fmla="*/ 12154 w 95286"/>
                <a:gd name="connsiteY8" fmla="*/ 241376 h 284522"/>
                <a:gd name="connsiteX9" fmla="*/ 0 w 95286"/>
                <a:gd name="connsiteY9" fmla="*/ 284523 h 284522"/>
                <a:gd name="connsiteX10" fmla="*/ 95287 w 95286"/>
                <a:gd name="connsiteY10" fmla="*/ 284523 h 284522"/>
                <a:gd name="connsiteX11" fmla="*/ 72802 w 95286"/>
                <a:gd name="connsiteY11" fmla="*/ 196285 h 284522"/>
                <a:gd name="connsiteX12" fmla="*/ 86414 w 95286"/>
                <a:gd name="connsiteY12" fmla="*/ 211235 h 284522"/>
                <a:gd name="connsiteX13" fmla="*/ 68791 w 95286"/>
                <a:gd name="connsiteY13" fmla="*/ 152045 h 284522"/>
                <a:gd name="connsiteX14" fmla="*/ 77785 w 95286"/>
                <a:gd name="connsiteY14" fmla="*/ 157150 h 284522"/>
                <a:gd name="connsiteX15" fmla="*/ 57245 w 95286"/>
                <a:gd name="connsiteY15" fmla="*/ 80823 h 284522"/>
                <a:gd name="connsiteX16" fmla="*/ 66725 w 95286"/>
                <a:gd name="connsiteY16" fmla="*/ 87386 h 284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286" h="284522">
                  <a:moveTo>
                    <a:pt x="44726" y="0"/>
                  </a:moveTo>
                  <a:cubicBezTo>
                    <a:pt x="44726" y="1580"/>
                    <a:pt x="15071" y="94922"/>
                    <a:pt x="15071" y="94922"/>
                  </a:cubicBezTo>
                  <a:lnTo>
                    <a:pt x="29899" y="79851"/>
                  </a:lnTo>
                  <a:lnTo>
                    <a:pt x="8508" y="145117"/>
                  </a:lnTo>
                  <a:lnTo>
                    <a:pt x="22606" y="125550"/>
                  </a:lnTo>
                  <a:lnTo>
                    <a:pt x="6077" y="207224"/>
                  </a:lnTo>
                  <a:lnTo>
                    <a:pt x="14099" y="198716"/>
                  </a:lnTo>
                  <a:lnTo>
                    <a:pt x="0" y="256447"/>
                  </a:lnTo>
                  <a:lnTo>
                    <a:pt x="12154" y="241376"/>
                  </a:lnTo>
                  <a:lnTo>
                    <a:pt x="0" y="284523"/>
                  </a:lnTo>
                  <a:lnTo>
                    <a:pt x="95287" y="284523"/>
                  </a:lnTo>
                  <a:lnTo>
                    <a:pt x="72802" y="196285"/>
                  </a:lnTo>
                  <a:lnTo>
                    <a:pt x="86414" y="211235"/>
                  </a:lnTo>
                  <a:lnTo>
                    <a:pt x="68791" y="152045"/>
                  </a:lnTo>
                  <a:lnTo>
                    <a:pt x="77785" y="157150"/>
                  </a:lnTo>
                  <a:lnTo>
                    <a:pt x="57245" y="80823"/>
                  </a:lnTo>
                  <a:lnTo>
                    <a:pt x="66725" y="87386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311D5FA0-CA20-47C6-801F-CCA1FC9E09A0}"/>
                </a:ext>
              </a:extLst>
            </p:cNvPr>
            <p:cNvSpPr/>
            <p:nvPr/>
          </p:nvSpPr>
          <p:spPr>
            <a:xfrm>
              <a:off x="4035063" y="2384450"/>
              <a:ext cx="77541" cy="230924"/>
            </a:xfrm>
            <a:custGeom>
              <a:avLst/>
              <a:gdLst>
                <a:gd name="connsiteX0" fmla="*/ 36340 w 77541"/>
                <a:gd name="connsiteY0" fmla="*/ 0 h 230924"/>
                <a:gd name="connsiteX1" fmla="*/ 12032 w 77541"/>
                <a:gd name="connsiteY1" fmla="*/ 77056 h 230924"/>
                <a:gd name="connsiteX2" fmla="*/ 24186 w 77541"/>
                <a:gd name="connsiteY2" fmla="*/ 64902 h 230924"/>
                <a:gd name="connsiteX3" fmla="*/ 6928 w 77541"/>
                <a:gd name="connsiteY3" fmla="*/ 117285 h 230924"/>
                <a:gd name="connsiteX4" fmla="*/ 18352 w 77541"/>
                <a:gd name="connsiteY4" fmla="*/ 101363 h 230924"/>
                <a:gd name="connsiteX5" fmla="*/ 4862 w 77541"/>
                <a:gd name="connsiteY5" fmla="*/ 167845 h 230924"/>
                <a:gd name="connsiteX6" fmla="*/ 11425 w 77541"/>
                <a:gd name="connsiteY6" fmla="*/ 160918 h 230924"/>
                <a:gd name="connsiteX7" fmla="*/ 0 w 77541"/>
                <a:gd name="connsiteY7" fmla="*/ 207832 h 230924"/>
                <a:gd name="connsiteX8" fmla="*/ 9845 w 77541"/>
                <a:gd name="connsiteY8" fmla="*/ 195678 h 230924"/>
                <a:gd name="connsiteX9" fmla="*/ 0 w 77541"/>
                <a:gd name="connsiteY9" fmla="*/ 230924 h 230924"/>
                <a:gd name="connsiteX10" fmla="*/ 77542 w 77541"/>
                <a:gd name="connsiteY10" fmla="*/ 230924 h 230924"/>
                <a:gd name="connsiteX11" fmla="*/ 59190 w 77541"/>
                <a:gd name="connsiteY11" fmla="*/ 159095 h 230924"/>
                <a:gd name="connsiteX12" fmla="*/ 70250 w 77541"/>
                <a:gd name="connsiteY12" fmla="*/ 171248 h 230924"/>
                <a:gd name="connsiteX13" fmla="*/ 55908 w 77541"/>
                <a:gd name="connsiteY13" fmla="*/ 122633 h 230924"/>
                <a:gd name="connsiteX14" fmla="*/ 63200 w 77541"/>
                <a:gd name="connsiteY14" fmla="*/ 126765 h 230924"/>
                <a:gd name="connsiteX15" fmla="*/ 46549 w 77541"/>
                <a:gd name="connsiteY15" fmla="*/ 64659 h 230924"/>
                <a:gd name="connsiteX16" fmla="*/ 54328 w 77541"/>
                <a:gd name="connsiteY16" fmla="*/ 70006 h 2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7541" h="230924">
                  <a:moveTo>
                    <a:pt x="36340" y="0"/>
                  </a:moveTo>
                  <a:cubicBezTo>
                    <a:pt x="36340" y="1215"/>
                    <a:pt x="12032" y="77056"/>
                    <a:pt x="12032" y="77056"/>
                  </a:cubicBezTo>
                  <a:lnTo>
                    <a:pt x="24186" y="64902"/>
                  </a:lnTo>
                  <a:lnTo>
                    <a:pt x="6928" y="117285"/>
                  </a:lnTo>
                  <a:lnTo>
                    <a:pt x="18352" y="101363"/>
                  </a:lnTo>
                  <a:lnTo>
                    <a:pt x="4862" y="167845"/>
                  </a:lnTo>
                  <a:lnTo>
                    <a:pt x="11425" y="160918"/>
                  </a:lnTo>
                  <a:lnTo>
                    <a:pt x="0" y="207832"/>
                  </a:lnTo>
                  <a:lnTo>
                    <a:pt x="9845" y="195678"/>
                  </a:lnTo>
                  <a:lnTo>
                    <a:pt x="0" y="230924"/>
                  </a:lnTo>
                  <a:lnTo>
                    <a:pt x="77542" y="230924"/>
                  </a:lnTo>
                  <a:lnTo>
                    <a:pt x="59190" y="159095"/>
                  </a:lnTo>
                  <a:lnTo>
                    <a:pt x="70250" y="171248"/>
                  </a:lnTo>
                  <a:lnTo>
                    <a:pt x="55908" y="122633"/>
                  </a:lnTo>
                  <a:lnTo>
                    <a:pt x="63200" y="126765"/>
                  </a:lnTo>
                  <a:lnTo>
                    <a:pt x="46549" y="64659"/>
                  </a:lnTo>
                  <a:lnTo>
                    <a:pt x="54328" y="70006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A7A539AD-89A9-499B-B16F-C0316C54854C}"/>
                </a:ext>
              </a:extLst>
            </p:cNvPr>
            <p:cNvSpPr/>
            <p:nvPr/>
          </p:nvSpPr>
          <p:spPr>
            <a:xfrm>
              <a:off x="4196466" y="2152553"/>
              <a:ext cx="155326" cy="462820"/>
            </a:xfrm>
            <a:custGeom>
              <a:avLst/>
              <a:gdLst>
                <a:gd name="connsiteX0" fmla="*/ 72923 w 155326"/>
                <a:gd name="connsiteY0" fmla="*/ 0 h 462820"/>
                <a:gd name="connsiteX1" fmla="*/ 24308 w 155326"/>
                <a:gd name="connsiteY1" fmla="*/ 154112 h 462820"/>
                <a:gd name="connsiteX2" fmla="*/ 48616 w 155326"/>
                <a:gd name="connsiteY2" fmla="*/ 129804 h 462820"/>
                <a:gd name="connsiteX3" fmla="*/ 13977 w 155326"/>
                <a:gd name="connsiteY3" fmla="*/ 235907 h 462820"/>
                <a:gd name="connsiteX4" fmla="*/ 36826 w 155326"/>
                <a:gd name="connsiteY4" fmla="*/ 204064 h 462820"/>
                <a:gd name="connsiteX5" fmla="*/ 9845 w 155326"/>
                <a:gd name="connsiteY5" fmla="*/ 337028 h 462820"/>
                <a:gd name="connsiteX6" fmla="*/ 22849 w 155326"/>
                <a:gd name="connsiteY6" fmla="*/ 323172 h 462820"/>
                <a:gd name="connsiteX7" fmla="*/ 0 w 155326"/>
                <a:gd name="connsiteY7" fmla="*/ 417000 h 462820"/>
                <a:gd name="connsiteX8" fmla="*/ 19689 w 155326"/>
                <a:gd name="connsiteY8" fmla="*/ 392692 h 462820"/>
                <a:gd name="connsiteX9" fmla="*/ 243 w 155326"/>
                <a:gd name="connsiteY9" fmla="*/ 462821 h 462820"/>
                <a:gd name="connsiteX10" fmla="*/ 155327 w 155326"/>
                <a:gd name="connsiteY10" fmla="*/ 462821 h 462820"/>
                <a:gd name="connsiteX11" fmla="*/ 118865 w 155326"/>
                <a:gd name="connsiteY11" fmla="*/ 319283 h 462820"/>
                <a:gd name="connsiteX12" fmla="*/ 140985 w 155326"/>
                <a:gd name="connsiteY12" fmla="*/ 343591 h 462820"/>
                <a:gd name="connsiteX13" fmla="*/ 112302 w 155326"/>
                <a:gd name="connsiteY13" fmla="*/ 247332 h 462820"/>
                <a:gd name="connsiteX14" fmla="*/ 127008 w 155326"/>
                <a:gd name="connsiteY14" fmla="*/ 255475 h 462820"/>
                <a:gd name="connsiteX15" fmla="*/ 93585 w 155326"/>
                <a:gd name="connsiteY15" fmla="*/ 131384 h 462820"/>
                <a:gd name="connsiteX16" fmla="*/ 109021 w 155326"/>
                <a:gd name="connsiteY16" fmla="*/ 142079 h 462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5326" h="462820">
                  <a:moveTo>
                    <a:pt x="72923" y="0"/>
                  </a:moveTo>
                  <a:cubicBezTo>
                    <a:pt x="72923" y="2431"/>
                    <a:pt x="24308" y="154112"/>
                    <a:pt x="24308" y="154112"/>
                  </a:cubicBezTo>
                  <a:lnTo>
                    <a:pt x="48616" y="129804"/>
                  </a:lnTo>
                  <a:lnTo>
                    <a:pt x="13977" y="235907"/>
                  </a:lnTo>
                  <a:lnTo>
                    <a:pt x="36826" y="204064"/>
                  </a:lnTo>
                  <a:lnTo>
                    <a:pt x="9845" y="337028"/>
                  </a:lnTo>
                  <a:lnTo>
                    <a:pt x="22849" y="323172"/>
                  </a:lnTo>
                  <a:lnTo>
                    <a:pt x="0" y="417000"/>
                  </a:lnTo>
                  <a:lnTo>
                    <a:pt x="19689" y="392692"/>
                  </a:lnTo>
                  <a:lnTo>
                    <a:pt x="243" y="462821"/>
                  </a:lnTo>
                  <a:lnTo>
                    <a:pt x="155327" y="462821"/>
                  </a:lnTo>
                  <a:lnTo>
                    <a:pt x="118865" y="319283"/>
                  </a:lnTo>
                  <a:lnTo>
                    <a:pt x="140985" y="343591"/>
                  </a:lnTo>
                  <a:lnTo>
                    <a:pt x="112302" y="247332"/>
                  </a:lnTo>
                  <a:lnTo>
                    <a:pt x="127008" y="255475"/>
                  </a:lnTo>
                  <a:lnTo>
                    <a:pt x="93585" y="131384"/>
                  </a:lnTo>
                  <a:lnTo>
                    <a:pt x="109021" y="142079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" name="Freihandform: Form 91">
              <a:extLst>
                <a:ext uri="{FF2B5EF4-FFF2-40B4-BE49-F238E27FC236}">
                  <a16:creationId xmlns:a16="http://schemas.microsoft.com/office/drawing/2014/main" id="{06C17E8D-B088-4B06-B1E3-7439EE652ED1}"/>
                </a:ext>
              </a:extLst>
            </p:cNvPr>
            <p:cNvSpPr/>
            <p:nvPr/>
          </p:nvSpPr>
          <p:spPr>
            <a:xfrm>
              <a:off x="4312293" y="2152553"/>
              <a:ext cx="155083" cy="462820"/>
            </a:xfrm>
            <a:custGeom>
              <a:avLst/>
              <a:gdLst>
                <a:gd name="connsiteX0" fmla="*/ 72802 w 155083"/>
                <a:gd name="connsiteY0" fmla="*/ 0 h 462820"/>
                <a:gd name="connsiteX1" fmla="*/ 24186 w 155083"/>
                <a:gd name="connsiteY1" fmla="*/ 154112 h 462820"/>
                <a:gd name="connsiteX2" fmla="*/ 48494 w 155083"/>
                <a:gd name="connsiteY2" fmla="*/ 129804 h 462820"/>
                <a:gd name="connsiteX3" fmla="*/ 13855 w 155083"/>
                <a:gd name="connsiteY3" fmla="*/ 235907 h 462820"/>
                <a:gd name="connsiteX4" fmla="*/ 36705 w 155083"/>
                <a:gd name="connsiteY4" fmla="*/ 204064 h 462820"/>
                <a:gd name="connsiteX5" fmla="*/ 9845 w 155083"/>
                <a:gd name="connsiteY5" fmla="*/ 337028 h 462820"/>
                <a:gd name="connsiteX6" fmla="*/ 22849 w 155083"/>
                <a:gd name="connsiteY6" fmla="*/ 323172 h 462820"/>
                <a:gd name="connsiteX7" fmla="*/ 0 w 155083"/>
                <a:gd name="connsiteY7" fmla="*/ 417000 h 462820"/>
                <a:gd name="connsiteX8" fmla="*/ 19568 w 155083"/>
                <a:gd name="connsiteY8" fmla="*/ 392692 h 462820"/>
                <a:gd name="connsiteX9" fmla="*/ 243 w 155083"/>
                <a:gd name="connsiteY9" fmla="*/ 462821 h 462820"/>
                <a:gd name="connsiteX10" fmla="*/ 155084 w 155083"/>
                <a:gd name="connsiteY10" fmla="*/ 462821 h 462820"/>
                <a:gd name="connsiteX11" fmla="*/ 118622 w 155083"/>
                <a:gd name="connsiteY11" fmla="*/ 319283 h 462820"/>
                <a:gd name="connsiteX12" fmla="*/ 140864 w 155083"/>
                <a:gd name="connsiteY12" fmla="*/ 343591 h 462820"/>
                <a:gd name="connsiteX13" fmla="*/ 112181 w 155083"/>
                <a:gd name="connsiteY13" fmla="*/ 247332 h 462820"/>
                <a:gd name="connsiteX14" fmla="*/ 126887 w 155083"/>
                <a:gd name="connsiteY14" fmla="*/ 255475 h 462820"/>
                <a:gd name="connsiteX15" fmla="*/ 93342 w 155083"/>
                <a:gd name="connsiteY15" fmla="*/ 131384 h 462820"/>
                <a:gd name="connsiteX16" fmla="*/ 108899 w 155083"/>
                <a:gd name="connsiteY16" fmla="*/ 142079 h 462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5083" h="462820">
                  <a:moveTo>
                    <a:pt x="72802" y="0"/>
                  </a:moveTo>
                  <a:cubicBezTo>
                    <a:pt x="72802" y="2431"/>
                    <a:pt x="24186" y="154112"/>
                    <a:pt x="24186" y="154112"/>
                  </a:cubicBezTo>
                  <a:lnTo>
                    <a:pt x="48494" y="129804"/>
                  </a:lnTo>
                  <a:lnTo>
                    <a:pt x="13855" y="235907"/>
                  </a:lnTo>
                  <a:lnTo>
                    <a:pt x="36705" y="204064"/>
                  </a:lnTo>
                  <a:lnTo>
                    <a:pt x="9845" y="337028"/>
                  </a:lnTo>
                  <a:lnTo>
                    <a:pt x="22849" y="323172"/>
                  </a:lnTo>
                  <a:lnTo>
                    <a:pt x="0" y="417000"/>
                  </a:lnTo>
                  <a:lnTo>
                    <a:pt x="19568" y="392692"/>
                  </a:lnTo>
                  <a:lnTo>
                    <a:pt x="243" y="462821"/>
                  </a:lnTo>
                  <a:lnTo>
                    <a:pt x="155084" y="462821"/>
                  </a:lnTo>
                  <a:lnTo>
                    <a:pt x="118622" y="319283"/>
                  </a:lnTo>
                  <a:lnTo>
                    <a:pt x="140864" y="343591"/>
                  </a:lnTo>
                  <a:lnTo>
                    <a:pt x="112181" y="247332"/>
                  </a:lnTo>
                  <a:lnTo>
                    <a:pt x="126887" y="255475"/>
                  </a:lnTo>
                  <a:lnTo>
                    <a:pt x="93342" y="131384"/>
                  </a:lnTo>
                  <a:lnTo>
                    <a:pt x="108899" y="142079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1F2C4C11-33BA-46B5-B8EA-6714B72CBB93}"/>
                </a:ext>
              </a:extLst>
            </p:cNvPr>
            <p:cNvSpPr/>
            <p:nvPr/>
          </p:nvSpPr>
          <p:spPr>
            <a:xfrm>
              <a:off x="4564608" y="2152553"/>
              <a:ext cx="155083" cy="462820"/>
            </a:xfrm>
            <a:custGeom>
              <a:avLst/>
              <a:gdLst>
                <a:gd name="connsiteX0" fmla="*/ 72923 w 155083"/>
                <a:gd name="connsiteY0" fmla="*/ 0 h 462820"/>
                <a:gd name="connsiteX1" fmla="*/ 24308 w 155083"/>
                <a:gd name="connsiteY1" fmla="*/ 154112 h 462820"/>
                <a:gd name="connsiteX2" fmla="*/ 48616 w 155083"/>
                <a:gd name="connsiteY2" fmla="*/ 129804 h 462820"/>
                <a:gd name="connsiteX3" fmla="*/ 13855 w 155083"/>
                <a:gd name="connsiteY3" fmla="*/ 235907 h 462820"/>
                <a:gd name="connsiteX4" fmla="*/ 36462 w 155083"/>
                <a:gd name="connsiteY4" fmla="*/ 203942 h 462820"/>
                <a:gd name="connsiteX5" fmla="*/ 9602 w 155083"/>
                <a:gd name="connsiteY5" fmla="*/ 336906 h 462820"/>
                <a:gd name="connsiteX6" fmla="*/ 22606 w 155083"/>
                <a:gd name="connsiteY6" fmla="*/ 323051 h 462820"/>
                <a:gd name="connsiteX7" fmla="*/ 0 w 155083"/>
                <a:gd name="connsiteY7" fmla="*/ 416879 h 462820"/>
                <a:gd name="connsiteX8" fmla="*/ 19568 w 155083"/>
                <a:gd name="connsiteY8" fmla="*/ 392571 h 462820"/>
                <a:gd name="connsiteX9" fmla="*/ 0 w 155083"/>
                <a:gd name="connsiteY9" fmla="*/ 462821 h 462820"/>
                <a:gd name="connsiteX10" fmla="*/ 155084 w 155083"/>
                <a:gd name="connsiteY10" fmla="*/ 462821 h 462820"/>
                <a:gd name="connsiteX11" fmla="*/ 118622 w 155083"/>
                <a:gd name="connsiteY11" fmla="*/ 319283 h 462820"/>
                <a:gd name="connsiteX12" fmla="*/ 140742 w 155083"/>
                <a:gd name="connsiteY12" fmla="*/ 343591 h 462820"/>
                <a:gd name="connsiteX13" fmla="*/ 112059 w 155083"/>
                <a:gd name="connsiteY13" fmla="*/ 247332 h 462820"/>
                <a:gd name="connsiteX14" fmla="*/ 126765 w 155083"/>
                <a:gd name="connsiteY14" fmla="*/ 255475 h 462820"/>
                <a:gd name="connsiteX15" fmla="*/ 93342 w 155083"/>
                <a:gd name="connsiteY15" fmla="*/ 131384 h 462820"/>
                <a:gd name="connsiteX16" fmla="*/ 108777 w 155083"/>
                <a:gd name="connsiteY16" fmla="*/ 142079 h 462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5083" h="462820">
                  <a:moveTo>
                    <a:pt x="72923" y="0"/>
                  </a:moveTo>
                  <a:cubicBezTo>
                    <a:pt x="72923" y="2431"/>
                    <a:pt x="24308" y="154112"/>
                    <a:pt x="24308" y="154112"/>
                  </a:cubicBezTo>
                  <a:lnTo>
                    <a:pt x="48616" y="129804"/>
                  </a:lnTo>
                  <a:lnTo>
                    <a:pt x="13855" y="235907"/>
                  </a:lnTo>
                  <a:lnTo>
                    <a:pt x="36462" y="203942"/>
                  </a:lnTo>
                  <a:lnTo>
                    <a:pt x="9602" y="336906"/>
                  </a:lnTo>
                  <a:lnTo>
                    <a:pt x="22606" y="323051"/>
                  </a:lnTo>
                  <a:lnTo>
                    <a:pt x="0" y="416879"/>
                  </a:lnTo>
                  <a:lnTo>
                    <a:pt x="19568" y="392571"/>
                  </a:lnTo>
                  <a:lnTo>
                    <a:pt x="0" y="462821"/>
                  </a:lnTo>
                  <a:lnTo>
                    <a:pt x="155084" y="462821"/>
                  </a:lnTo>
                  <a:lnTo>
                    <a:pt x="118622" y="319283"/>
                  </a:lnTo>
                  <a:lnTo>
                    <a:pt x="140742" y="343591"/>
                  </a:lnTo>
                  <a:lnTo>
                    <a:pt x="112059" y="247332"/>
                  </a:lnTo>
                  <a:lnTo>
                    <a:pt x="126765" y="255475"/>
                  </a:lnTo>
                  <a:lnTo>
                    <a:pt x="93342" y="131384"/>
                  </a:lnTo>
                  <a:lnTo>
                    <a:pt x="108777" y="142079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4" name="Freihandform: Form 93">
              <a:extLst>
                <a:ext uri="{FF2B5EF4-FFF2-40B4-BE49-F238E27FC236}">
                  <a16:creationId xmlns:a16="http://schemas.microsoft.com/office/drawing/2014/main" id="{8F24DD72-CD25-4B31-A573-890A1022497B}"/>
                </a:ext>
              </a:extLst>
            </p:cNvPr>
            <p:cNvSpPr/>
            <p:nvPr/>
          </p:nvSpPr>
          <p:spPr>
            <a:xfrm>
              <a:off x="4409889" y="2031987"/>
              <a:ext cx="195191" cy="583630"/>
            </a:xfrm>
            <a:custGeom>
              <a:avLst/>
              <a:gdLst>
                <a:gd name="connsiteX0" fmla="*/ 91397 w 195191"/>
                <a:gd name="connsiteY0" fmla="*/ 0 h 583630"/>
                <a:gd name="connsiteX1" fmla="*/ 30628 w 195191"/>
                <a:gd name="connsiteY1" fmla="*/ 194462 h 583630"/>
                <a:gd name="connsiteX2" fmla="*/ 60891 w 195191"/>
                <a:gd name="connsiteY2" fmla="*/ 163592 h 583630"/>
                <a:gd name="connsiteX3" fmla="*/ 17259 w 195191"/>
                <a:gd name="connsiteY3" fmla="*/ 297284 h 583630"/>
                <a:gd name="connsiteX4" fmla="*/ 45942 w 195191"/>
                <a:gd name="connsiteY4" fmla="*/ 257298 h 583630"/>
                <a:gd name="connsiteX5" fmla="*/ 12275 w 195191"/>
                <a:gd name="connsiteY5" fmla="*/ 425387 h 583630"/>
                <a:gd name="connsiteX6" fmla="*/ 28805 w 195191"/>
                <a:gd name="connsiteY6" fmla="*/ 407885 h 583630"/>
                <a:gd name="connsiteX7" fmla="*/ 0 w 195191"/>
                <a:gd name="connsiteY7" fmla="*/ 526142 h 583630"/>
                <a:gd name="connsiteX8" fmla="*/ 24308 w 195191"/>
                <a:gd name="connsiteY8" fmla="*/ 495271 h 583630"/>
                <a:gd name="connsiteX9" fmla="*/ 0 w 195191"/>
                <a:gd name="connsiteY9" fmla="*/ 583630 h 583630"/>
                <a:gd name="connsiteX10" fmla="*/ 195192 w 195191"/>
                <a:gd name="connsiteY10" fmla="*/ 583630 h 583630"/>
                <a:gd name="connsiteX11" fmla="*/ 149007 w 195191"/>
                <a:gd name="connsiteY11" fmla="*/ 402780 h 583630"/>
                <a:gd name="connsiteX12" fmla="*/ 176961 w 195191"/>
                <a:gd name="connsiteY12" fmla="*/ 433651 h 583630"/>
                <a:gd name="connsiteX13" fmla="*/ 140499 w 195191"/>
                <a:gd name="connsiteY13" fmla="*/ 312112 h 583630"/>
                <a:gd name="connsiteX14" fmla="*/ 159095 w 195191"/>
                <a:gd name="connsiteY14" fmla="*/ 322321 h 583630"/>
                <a:gd name="connsiteX15" fmla="*/ 116921 w 195191"/>
                <a:gd name="connsiteY15" fmla="*/ 166144 h 583630"/>
                <a:gd name="connsiteX16" fmla="*/ 136367 w 195191"/>
                <a:gd name="connsiteY16" fmla="*/ 179513 h 58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5191" h="583630">
                  <a:moveTo>
                    <a:pt x="91397" y="0"/>
                  </a:moveTo>
                  <a:cubicBezTo>
                    <a:pt x="91397" y="3038"/>
                    <a:pt x="30628" y="194462"/>
                    <a:pt x="30628" y="194462"/>
                  </a:cubicBezTo>
                  <a:lnTo>
                    <a:pt x="60891" y="163592"/>
                  </a:lnTo>
                  <a:lnTo>
                    <a:pt x="17259" y="297284"/>
                  </a:lnTo>
                  <a:lnTo>
                    <a:pt x="45942" y="257298"/>
                  </a:lnTo>
                  <a:lnTo>
                    <a:pt x="12275" y="425387"/>
                  </a:lnTo>
                  <a:lnTo>
                    <a:pt x="28805" y="407885"/>
                  </a:lnTo>
                  <a:lnTo>
                    <a:pt x="0" y="526142"/>
                  </a:lnTo>
                  <a:lnTo>
                    <a:pt x="24308" y="495271"/>
                  </a:lnTo>
                  <a:lnTo>
                    <a:pt x="0" y="583630"/>
                  </a:lnTo>
                  <a:lnTo>
                    <a:pt x="195192" y="583630"/>
                  </a:lnTo>
                  <a:lnTo>
                    <a:pt x="149007" y="402780"/>
                  </a:lnTo>
                  <a:lnTo>
                    <a:pt x="176961" y="433651"/>
                  </a:lnTo>
                  <a:lnTo>
                    <a:pt x="140499" y="312112"/>
                  </a:lnTo>
                  <a:lnTo>
                    <a:pt x="159095" y="322321"/>
                  </a:lnTo>
                  <a:lnTo>
                    <a:pt x="116921" y="166144"/>
                  </a:lnTo>
                  <a:lnTo>
                    <a:pt x="136367" y="179513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5" name="Freihandform: Form 94">
              <a:extLst>
                <a:ext uri="{FF2B5EF4-FFF2-40B4-BE49-F238E27FC236}">
                  <a16:creationId xmlns:a16="http://schemas.microsoft.com/office/drawing/2014/main" id="{1A668947-1869-4317-900A-991D140FB286}"/>
                </a:ext>
              </a:extLst>
            </p:cNvPr>
            <p:cNvSpPr/>
            <p:nvPr/>
          </p:nvSpPr>
          <p:spPr>
            <a:xfrm>
              <a:off x="4958273" y="2224626"/>
              <a:ext cx="131383" cy="391233"/>
            </a:xfrm>
            <a:custGeom>
              <a:avLst/>
              <a:gdLst>
                <a:gd name="connsiteX0" fmla="*/ 61742 w 131383"/>
                <a:gd name="connsiteY0" fmla="*/ 0 h 391233"/>
                <a:gd name="connsiteX1" fmla="*/ 20783 w 131383"/>
                <a:gd name="connsiteY1" fmla="*/ 131262 h 391233"/>
                <a:gd name="connsiteX2" fmla="*/ 41323 w 131383"/>
                <a:gd name="connsiteY2" fmla="*/ 110479 h 391233"/>
                <a:gd name="connsiteX3" fmla="*/ 11789 w 131383"/>
                <a:gd name="connsiteY3" fmla="*/ 200782 h 391233"/>
                <a:gd name="connsiteX4" fmla="*/ 31236 w 131383"/>
                <a:gd name="connsiteY4" fmla="*/ 173679 h 391233"/>
                <a:gd name="connsiteX5" fmla="*/ 8265 w 131383"/>
                <a:gd name="connsiteY5" fmla="*/ 286832 h 391233"/>
                <a:gd name="connsiteX6" fmla="*/ 19446 w 131383"/>
                <a:gd name="connsiteY6" fmla="*/ 274678 h 391233"/>
                <a:gd name="connsiteX7" fmla="*/ 0 w 131383"/>
                <a:gd name="connsiteY7" fmla="*/ 354529 h 391233"/>
                <a:gd name="connsiteX8" fmla="*/ 16651 w 131383"/>
                <a:gd name="connsiteY8" fmla="*/ 333746 h 391233"/>
                <a:gd name="connsiteX9" fmla="*/ 851 w 131383"/>
                <a:gd name="connsiteY9" fmla="*/ 390140 h 391233"/>
                <a:gd name="connsiteX10" fmla="*/ 131384 w 131383"/>
                <a:gd name="connsiteY10" fmla="*/ 391234 h 391233"/>
                <a:gd name="connsiteX11" fmla="*/ 100634 w 131383"/>
                <a:gd name="connsiteY11" fmla="*/ 271275 h 391233"/>
                <a:gd name="connsiteX12" fmla="*/ 119594 w 131383"/>
                <a:gd name="connsiteY12" fmla="*/ 292058 h 391233"/>
                <a:gd name="connsiteX13" fmla="*/ 95287 w 131383"/>
                <a:gd name="connsiteY13" fmla="*/ 210141 h 391233"/>
                <a:gd name="connsiteX14" fmla="*/ 107440 w 131383"/>
                <a:gd name="connsiteY14" fmla="*/ 217069 h 391233"/>
                <a:gd name="connsiteX15" fmla="*/ 79000 w 131383"/>
                <a:gd name="connsiteY15" fmla="*/ 111451 h 391233"/>
                <a:gd name="connsiteX16" fmla="*/ 92248 w 131383"/>
                <a:gd name="connsiteY16" fmla="*/ 120567 h 39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383" h="391233">
                  <a:moveTo>
                    <a:pt x="61742" y="0"/>
                  </a:moveTo>
                  <a:cubicBezTo>
                    <a:pt x="61742" y="2188"/>
                    <a:pt x="20783" y="131262"/>
                    <a:pt x="20783" y="131262"/>
                  </a:cubicBezTo>
                  <a:lnTo>
                    <a:pt x="41323" y="110479"/>
                  </a:lnTo>
                  <a:lnTo>
                    <a:pt x="11789" y="200782"/>
                  </a:lnTo>
                  <a:lnTo>
                    <a:pt x="31236" y="173679"/>
                  </a:lnTo>
                  <a:lnTo>
                    <a:pt x="8265" y="286832"/>
                  </a:lnTo>
                  <a:lnTo>
                    <a:pt x="19446" y="274678"/>
                  </a:lnTo>
                  <a:lnTo>
                    <a:pt x="0" y="354529"/>
                  </a:lnTo>
                  <a:lnTo>
                    <a:pt x="16651" y="333746"/>
                  </a:lnTo>
                  <a:lnTo>
                    <a:pt x="851" y="390140"/>
                  </a:lnTo>
                  <a:lnTo>
                    <a:pt x="131384" y="391234"/>
                  </a:lnTo>
                  <a:lnTo>
                    <a:pt x="100634" y="271275"/>
                  </a:lnTo>
                  <a:lnTo>
                    <a:pt x="119594" y="292058"/>
                  </a:lnTo>
                  <a:lnTo>
                    <a:pt x="95287" y="210141"/>
                  </a:lnTo>
                  <a:lnTo>
                    <a:pt x="107440" y="217069"/>
                  </a:lnTo>
                  <a:lnTo>
                    <a:pt x="79000" y="111451"/>
                  </a:lnTo>
                  <a:lnTo>
                    <a:pt x="92248" y="120567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6" name="Freihandform: Form 95">
              <a:extLst>
                <a:ext uri="{FF2B5EF4-FFF2-40B4-BE49-F238E27FC236}">
                  <a16:creationId xmlns:a16="http://schemas.microsoft.com/office/drawing/2014/main" id="{F0BD4263-97B4-4EA8-BC34-9CD57A4CB9EA}"/>
                </a:ext>
              </a:extLst>
            </p:cNvPr>
            <p:cNvSpPr/>
            <p:nvPr/>
          </p:nvSpPr>
          <p:spPr>
            <a:xfrm>
              <a:off x="5037516" y="2156443"/>
              <a:ext cx="154597" cy="461240"/>
            </a:xfrm>
            <a:custGeom>
              <a:avLst/>
              <a:gdLst>
                <a:gd name="connsiteX0" fmla="*/ 72680 w 154597"/>
                <a:gd name="connsiteY0" fmla="*/ 0 h 461240"/>
                <a:gd name="connsiteX1" fmla="*/ 24065 w 154597"/>
                <a:gd name="connsiteY1" fmla="*/ 154233 h 461240"/>
                <a:gd name="connsiteX2" fmla="*/ 48372 w 154597"/>
                <a:gd name="connsiteY2" fmla="*/ 129925 h 461240"/>
                <a:gd name="connsiteX3" fmla="*/ 13734 w 154597"/>
                <a:gd name="connsiteY3" fmla="*/ 235907 h 461240"/>
                <a:gd name="connsiteX4" fmla="*/ 36583 w 154597"/>
                <a:gd name="connsiteY4" fmla="*/ 204185 h 461240"/>
                <a:gd name="connsiteX5" fmla="*/ 9845 w 154597"/>
                <a:gd name="connsiteY5" fmla="*/ 337392 h 461240"/>
                <a:gd name="connsiteX6" fmla="*/ 22849 w 154597"/>
                <a:gd name="connsiteY6" fmla="*/ 323537 h 461240"/>
                <a:gd name="connsiteX7" fmla="*/ 0 w 154597"/>
                <a:gd name="connsiteY7" fmla="*/ 417365 h 461240"/>
                <a:gd name="connsiteX8" fmla="*/ 19568 w 154597"/>
                <a:gd name="connsiteY8" fmla="*/ 393057 h 461240"/>
                <a:gd name="connsiteX9" fmla="*/ 1094 w 154597"/>
                <a:gd name="connsiteY9" fmla="*/ 458931 h 461240"/>
                <a:gd name="connsiteX10" fmla="*/ 154598 w 154597"/>
                <a:gd name="connsiteY10" fmla="*/ 461240 h 461240"/>
                <a:gd name="connsiteX11" fmla="*/ 118136 w 154597"/>
                <a:gd name="connsiteY11" fmla="*/ 319283 h 461240"/>
                <a:gd name="connsiteX12" fmla="*/ 140256 w 154597"/>
                <a:gd name="connsiteY12" fmla="*/ 343591 h 461240"/>
                <a:gd name="connsiteX13" fmla="*/ 111573 w 154597"/>
                <a:gd name="connsiteY13" fmla="*/ 247210 h 461240"/>
                <a:gd name="connsiteX14" fmla="*/ 126279 w 154597"/>
                <a:gd name="connsiteY14" fmla="*/ 255475 h 461240"/>
                <a:gd name="connsiteX15" fmla="*/ 92734 w 154597"/>
                <a:gd name="connsiteY15" fmla="*/ 131384 h 461240"/>
                <a:gd name="connsiteX16" fmla="*/ 108291 w 154597"/>
                <a:gd name="connsiteY16" fmla="*/ 141957 h 46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4597" h="461240">
                  <a:moveTo>
                    <a:pt x="72680" y="0"/>
                  </a:moveTo>
                  <a:cubicBezTo>
                    <a:pt x="72680" y="2431"/>
                    <a:pt x="24065" y="154233"/>
                    <a:pt x="24065" y="154233"/>
                  </a:cubicBezTo>
                  <a:lnTo>
                    <a:pt x="48372" y="129925"/>
                  </a:lnTo>
                  <a:lnTo>
                    <a:pt x="13734" y="235907"/>
                  </a:lnTo>
                  <a:lnTo>
                    <a:pt x="36583" y="204185"/>
                  </a:lnTo>
                  <a:lnTo>
                    <a:pt x="9845" y="337392"/>
                  </a:lnTo>
                  <a:lnTo>
                    <a:pt x="22849" y="323537"/>
                  </a:lnTo>
                  <a:lnTo>
                    <a:pt x="0" y="417365"/>
                  </a:lnTo>
                  <a:lnTo>
                    <a:pt x="19568" y="393057"/>
                  </a:lnTo>
                  <a:lnTo>
                    <a:pt x="1094" y="458931"/>
                  </a:lnTo>
                  <a:lnTo>
                    <a:pt x="154598" y="461240"/>
                  </a:lnTo>
                  <a:lnTo>
                    <a:pt x="118136" y="319283"/>
                  </a:lnTo>
                  <a:lnTo>
                    <a:pt x="140256" y="343591"/>
                  </a:lnTo>
                  <a:lnTo>
                    <a:pt x="111573" y="247210"/>
                  </a:lnTo>
                  <a:lnTo>
                    <a:pt x="126279" y="255475"/>
                  </a:lnTo>
                  <a:lnTo>
                    <a:pt x="92734" y="131384"/>
                  </a:lnTo>
                  <a:lnTo>
                    <a:pt x="108291" y="141957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7" name="Freihandform: Form 96">
              <a:extLst>
                <a:ext uri="{FF2B5EF4-FFF2-40B4-BE49-F238E27FC236}">
                  <a16:creationId xmlns:a16="http://schemas.microsoft.com/office/drawing/2014/main" id="{12FE58F1-70D6-4DB7-9057-BFC47E7C4963}"/>
                </a:ext>
              </a:extLst>
            </p:cNvPr>
            <p:cNvSpPr/>
            <p:nvPr/>
          </p:nvSpPr>
          <p:spPr>
            <a:xfrm>
              <a:off x="3626935" y="2224626"/>
              <a:ext cx="131991" cy="393421"/>
            </a:xfrm>
            <a:custGeom>
              <a:avLst/>
              <a:gdLst>
                <a:gd name="connsiteX0" fmla="*/ 61742 w 131991"/>
                <a:gd name="connsiteY0" fmla="*/ 0 h 393421"/>
                <a:gd name="connsiteX1" fmla="*/ 20783 w 131991"/>
                <a:gd name="connsiteY1" fmla="*/ 131262 h 393421"/>
                <a:gd name="connsiteX2" fmla="*/ 41323 w 131991"/>
                <a:gd name="connsiteY2" fmla="*/ 110479 h 393421"/>
                <a:gd name="connsiteX3" fmla="*/ 11789 w 131991"/>
                <a:gd name="connsiteY3" fmla="*/ 200782 h 393421"/>
                <a:gd name="connsiteX4" fmla="*/ 31236 w 131991"/>
                <a:gd name="connsiteY4" fmla="*/ 173679 h 393421"/>
                <a:gd name="connsiteX5" fmla="*/ 8386 w 131991"/>
                <a:gd name="connsiteY5" fmla="*/ 286832 h 393421"/>
                <a:gd name="connsiteX6" fmla="*/ 19446 w 131991"/>
                <a:gd name="connsiteY6" fmla="*/ 274678 h 393421"/>
                <a:gd name="connsiteX7" fmla="*/ 0 w 131991"/>
                <a:gd name="connsiteY7" fmla="*/ 354529 h 393421"/>
                <a:gd name="connsiteX8" fmla="*/ 16651 w 131991"/>
                <a:gd name="connsiteY8" fmla="*/ 333746 h 393421"/>
                <a:gd name="connsiteX9" fmla="*/ 0 w 131991"/>
                <a:gd name="connsiteY9" fmla="*/ 393422 h 393421"/>
                <a:gd name="connsiteX10" fmla="*/ 131991 w 131991"/>
                <a:gd name="connsiteY10" fmla="*/ 393422 h 393421"/>
                <a:gd name="connsiteX11" fmla="*/ 100634 w 131991"/>
                <a:gd name="connsiteY11" fmla="*/ 271640 h 393421"/>
                <a:gd name="connsiteX12" fmla="*/ 119594 w 131991"/>
                <a:gd name="connsiteY12" fmla="*/ 292423 h 393421"/>
                <a:gd name="connsiteX13" fmla="*/ 95287 w 131991"/>
                <a:gd name="connsiteY13" fmla="*/ 210505 h 393421"/>
                <a:gd name="connsiteX14" fmla="*/ 107440 w 131991"/>
                <a:gd name="connsiteY14" fmla="*/ 217433 h 393421"/>
                <a:gd name="connsiteX15" fmla="*/ 78879 w 131991"/>
                <a:gd name="connsiteY15" fmla="*/ 111816 h 393421"/>
                <a:gd name="connsiteX16" fmla="*/ 92127 w 131991"/>
                <a:gd name="connsiteY16" fmla="*/ 120931 h 393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1991" h="393421">
                  <a:moveTo>
                    <a:pt x="61742" y="0"/>
                  </a:moveTo>
                  <a:cubicBezTo>
                    <a:pt x="61742" y="2188"/>
                    <a:pt x="20783" y="131262"/>
                    <a:pt x="20783" y="131262"/>
                  </a:cubicBezTo>
                  <a:lnTo>
                    <a:pt x="41323" y="110479"/>
                  </a:lnTo>
                  <a:lnTo>
                    <a:pt x="11789" y="200782"/>
                  </a:lnTo>
                  <a:lnTo>
                    <a:pt x="31236" y="173679"/>
                  </a:lnTo>
                  <a:lnTo>
                    <a:pt x="8386" y="286832"/>
                  </a:lnTo>
                  <a:lnTo>
                    <a:pt x="19446" y="274678"/>
                  </a:lnTo>
                  <a:lnTo>
                    <a:pt x="0" y="354529"/>
                  </a:lnTo>
                  <a:lnTo>
                    <a:pt x="16651" y="333746"/>
                  </a:lnTo>
                  <a:lnTo>
                    <a:pt x="0" y="393422"/>
                  </a:lnTo>
                  <a:lnTo>
                    <a:pt x="131991" y="393422"/>
                  </a:lnTo>
                  <a:lnTo>
                    <a:pt x="100634" y="271640"/>
                  </a:lnTo>
                  <a:lnTo>
                    <a:pt x="119594" y="292423"/>
                  </a:lnTo>
                  <a:lnTo>
                    <a:pt x="95287" y="210505"/>
                  </a:lnTo>
                  <a:lnTo>
                    <a:pt x="107440" y="217433"/>
                  </a:lnTo>
                  <a:lnTo>
                    <a:pt x="78879" y="111816"/>
                  </a:lnTo>
                  <a:lnTo>
                    <a:pt x="92127" y="120931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8" name="Freihandform: Form 97">
              <a:extLst>
                <a:ext uri="{FF2B5EF4-FFF2-40B4-BE49-F238E27FC236}">
                  <a16:creationId xmlns:a16="http://schemas.microsoft.com/office/drawing/2014/main" id="{53FF5E9F-8B45-4C88-AFE0-18F5B0C7F4BB}"/>
                </a:ext>
              </a:extLst>
            </p:cNvPr>
            <p:cNvSpPr/>
            <p:nvPr/>
          </p:nvSpPr>
          <p:spPr>
            <a:xfrm>
              <a:off x="3706178" y="2156443"/>
              <a:ext cx="153503" cy="463306"/>
            </a:xfrm>
            <a:custGeom>
              <a:avLst/>
              <a:gdLst>
                <a:gd name="connsiteX0" fmla="*/ 72680 w 153503"/>
                <a:gd name="connsiteY0" fmla="*/ 0 h 463306"/>
                <a:gd name="connsiteX1" fmla="*/ 24065 w 153503"/>
                <a:gd name="connsiteY1" fmla="*/ 154233 h 463306"/>
                <a:gd name="connsiteX2" fmla="*/ 48373 w 153503"/>
                <a:gd name="connsiteY2" fmla="*/ 129925 h 463306"/>
                <a:gd name="connsiteX3" fmla="*/ 13612 w 153503"/>
                <a:gd name="connsiteY3" fmla="*/ 235907 h 463306"/>
                <a:gd name="connsiteX4" fmla="*/ 36705 w 153503"/>
                <a:gd name="connsiteY4" fmla="*/ 203699 h 463306"/>
                <a:gd name="connsiteX5" fmla="*/ 9845 w 153503"/>
                <a:gd name="connsiteY5" fmla="*/ 337392 h 463306"/>
                <a:gd name="connsiteX6" fmla="*/ 22849 w 153503"/>
                <a:gd name="connsiteY6" fmla="*/ 323537 h 463306"/>
                <a:gd name="connsiteX7" fmla="*/ 0 w 153503"/>
                <a:gd name="connsiteY7" fmla="*/ 417365 h 463306"/>
                <a:gd name="connsiteX8" fmla="*/ 19568 w 153503"/>
                <a:gd name="connsiteY8" fmla="*/ 393057 h 463306"/>
                <a:gd name="connsiteX9" fmla="*/ 0 w 153503"/>
                <a:gd name="connsiteY9" fmla="*/ 463307 h 463306"/>
                <a:gd name="connsiteX10" fmla="*/ 153504 w 153503"/>
                <a:gd name="connsiteY10" fmla="*/ 458931 h 463306"/>
                <a:gd name="connsiteX11" fmla="*/ 117893 w 153503"/>
                <a:gd name="connsiteY11" fmla="*/ 319283 h 463306"/>
                <a:gd name="connsiteX12" fmla="*/ 140013 w 153503"/>
                <a:gd name="connsiteY12" fmla="*/ 343591 h 463306"/>
                <a:gd name="connsiteX13" fmla="*/ 111330 w 153503"/>
                <a:gd name="connsiteY13" fmla="*/ 247210 h 463306"/>
                <a:gd name="connsiteX14" fmla="*/ 126036 w 153503"/>
                <a:gd name="connsiteY14" fmla="*/ 255475 h 463306"/>
                <a:gd name="connsiteX15" fmla="*/ 92734 w 153503"/>
                <a:gd name="connsiteY15" fmla="*/ 131384 h 463306"/>
                <a:gd name="connsiteX16" fmla="*/ 108170 w 153503"/>
                <a:gd name="connsiteY16" fmla="*/ 141957 h 463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3503" h="463306">
                  <a:moveTo>
                    <a:pt x="72680" y="0"/>
                  </a:moveTo>
                  <a:cubicBezTo>
                    <a:pt x="72680" y="2431"/>
                    <a:pt x="24065" y="154233"/>
                    <a:pt x="24065" y="154233"/>
                  </a:cubicBezTo>
                  <a:lnTo>
                    <a:pt x="48373" y="129925"/>
                  </a:lnTo>
                  <a:lnTo>
                    <a:pt x="13612" y="235907"/>
                  </a:lnTo>
                  <a:lnTo>
                    <a:pt x="36705" y="203699"/>
                  </a:lnTo>
                  <a:lnTo>
                    <a:pt x="9845" y="337392"/>
                  </a:lnTo>
                  <a:lnTo>
                    <a:pt x="22849" y="323537"/>
                  </a:lnTo>
                  <a:lnTo>
                    <a:pt x="0" y="417365"/>
                  </a:lnTo>
                  <a:lnTo>
                    <a:pt x="19568" y="393057"/>
                  </a:lnTo>
                  <a:lnTo>
                    <a:pt x="0" y="463307"/>
                  </a:lnTo>
                  <a:lnTo>
                    <a:pt x="153504" y="458931"/>
                  </a:lnTo>
                  <a:lnTo>
                    <a:pt x="117893" y="319283"/>
                  </a:lnTo>
                  <a:lnTo>
                    <a:pt x="140013" y="343591"/>
                  </a:lnTo>
                  <a:lnTo>
                    <a:pt x="111330" y="247210"/>
                  </a:lnTo>
                  <a:lnTo>
                    <a:pt x="126036" y="255475"/>
                  </a:lnTo>
                  <a:lnTo>
                    <a:pt x="92734" y="131384"/>
                  </a:lnTo>
                  <a:lnTo>
                    <a:pt x="108170" y="141957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9" name="Freihandform: Form 98">
              <a:extLst>
                <a:ext uri="{FF2B5EF4-FFF2-40B4-BE49-F238E27FC236}">
                  <a16:creationId xmlns:a16="http://schemas.microsoft.com/office/drawing/2014/main" id="{60109504-9EE8-4828-A995-D8BE55BEE1F5}"/>
                </a:ext>
              </a:extLst>
            </p:cNvPr>
            <p:cNvSpPr/>
            <p:nvPr/>
          </p:nvSpPr>
          <p:spPr>
            <a:xfrm>
              <a:off x="4812183" y="2031987"/>
              <a:ext cx="195313" cy="583630"/>
            </a:xfrm>
            <a:custGeom>
              <a:avLst/>
              <a:gdLst>
                <a:gd name="connsiteX0" fmla="*/ 91519 w 195313"/>
                <a:gd name="connsiteY0" fmla="*/ 0 h 583630"/>
                <a:gd name="connsiteX1" fmla="*/ 30749 w 195313"/>
                <a:gd name="connsiteY1" fmla="*/ 194462 h 583630"/>
                <a:gd name="connsiteX2" fmla="*/ 61013 w 195313"/>
                <a:gd name="connsiteY2" fmla="*/ 163592 h 583630"/>
                <a:gd name="connsiteX3" fmla="*/ 17380 w 195313"/>
                <a:gd name="connsiteY3" fmla="*/ 297284 h 583630"/>
                <a:gd name="connsiteX4" fmla="*/ 46185 w 195313"/>
                <a:gd name="connsiteY4" fmla="*/ 257298 h 583630"/>
                <a:gd name="connsiteX5" fmla="*/ 12276 w 195313"/>
                <a:gd name="connsiteY5" fmla="*/ 425387 h 583630"/>
                <a:gd name="connsiteX6" fmla="*/ 28805 w 195313"/>
                <a:gd name="connsiteY6" fmla="*/ 407885 h 583630"/>
                <a:gd name="connsiteX7" fmla="*/ 0 w 195313"/>
                <a:gd name="connsiteY7" fmla="*/ 526142 h 583630"/>
                <a:gd name="connsiteX8" fmla="*/ 24308 w 195313"/>
                <a:gd name="connsiteY8" fmla="*/ 495271 h 583630"/>
                <a:gd name="connsiteX9" fmla="*/ 0 w 195313"/>
                <a:gd name="connsiteY9" fmla="*/ 583630 h 583630"/>
                <a:gd name="connsiteX10" fmla="*/ 195313 w 195313"/>
                <a:gd name="connsiteY10" fmla="*/ 583630 h 583630"/>
                <a:gd name="connsiteX11" fmla="*/ 149007 w 195313"/>
                <a:gd name="connsiteY11" fmla="*/ 402780 h 583630"/>
                <a:gd name="connsiteX12" fmla="*/ 176961 w 195313"/>
                <a:gd name="connsiteY12" fmla="*/ 433651 h 583630"/>
                <a:gd name="connsiteX13" fmla="*/ 140499 w 195313"/>
                <a:gd name="connsiteY13" fmla="*/ 312112 h 583630"/>
                <a:gd name="connsiteX14" fmla="*/ 159095 w 195313"/>
                <a:gd name="connsiteY14" fmla="*/ 322321 h 583630"/>
                <a:gd name="connsiteX15" fmla="*/ 117042 w 195313"/>
                <a:gd name="connsiteY15" fmla="*/ 165901 h 583630"/>
                <a:gd name="connsiteX16" fmla="*/ 136610 w 195313"/>
                <a:gd name="connsiteY16" fmla="*/ 179270 h 58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5313" h="583630">
                  <a:moveTo>
                    <a:pt x="91519" y="0"/>
                  </a:moveTo>
                  <a:cubicBezTo>
                    <a:pt x="91519" y="3038"/>
                    <a:pt x="30749" y="194462"/>
                    <a:pt x="30749" y="194462"/>
                  </a:cubicBezTo>
                  <a:lnTo>
                    <a:pt x="61013" y="163592"/>
                  </a:lnTo>
                  <a:lnTo>
                    <a:pt x="17380" y="297284"/>
                  </a:lnTo>
                  <a:lnTo>
                    <a:pt x="46185" y="257298"/>
                  </a:lnTo>
                  <a:lnTo>
                    <a:pt x="12276" y="425387"/>
                  </a:lnTo>
                  <a:lnTo>
                    <a:pt x="28805" y="407885"/>
                  </a:lnTo>
                  <a:lnTo>
                    <a:pt x="0" y="526142"/>
                  </a:lnTo>
                  <a:lnTo>
                    <a:pt x="24308" y="495271"/>
                  </a:lnTo>
                  <a:lnTo>
                    <a:pt x="0" y="583630"/>
                  </a:lnTo>
                  <a:lnTo>
                    <a:pt x="195313" y="583630"/>
                  </a:lnTo>
                  <a:lnTo>
                    <a:pt x="149007" y="402780"/>
                  </a:lnTo>
                  <a:lnTo>
                    <a:pt x="176961" y="433651"/>
                  </a:lnTo>
                  <a:lnTo>
                    <a:pt x="140499" y="312112"/>
                  </a:lnTo>
                  <a:lnTo>
                    <a:pt x="159095" y="322321"/>
                  </a:lnTo>
                  <a:lnTo>
                    <a:pt x="117042" y="165901"/>
                  </a:lnTo>
                  <a:lnTo>
                    <a:pt x="136610" y="179270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B261683F-232D-40BB-ADAB-3D1509F8AEA6}"/>
                </a:ext>
              </a:extLst>
            </p:cNvPr>
            <p:cNvSpPr/>
            <p:nvPr/>
          </p:nvSpPr>
          <p:spPr>
            <a:xfrm>
              <a:off x="3764274" y="1494784"/>
              <a:ext cx="41930" cy="41930"/>
            </a:xfrm>
            <a:custGeom>
              <a:avLst/>
              <a:gdLst>
                <a:gd name="connsiteX0" fmla="*/ 30992 w 41930"/>
                <a:gd name="connsiteY0" fmla="*/ 16894 h 41930"/>
                <a:gd name="connsiteX1" fmla="*/ 41931 w 41930"/>
                <a:gd name="connsiteY1" fmla="*/ 21026 h 41930"/>
                <a:gd name="connsiteX2" fmla="*/ 31236 w 41930"/>
                <a:gd name="connsiteY2" fmla="*/ 25037 h 41930"/>
                <a:gd name="connsiteX3" fmla="*/ 24551 w 41930"/>
                <a:gd name="connsiteY3" fmla="*/ 31843 h 41930"/>
                <a:gd name="connsiteX4" fmla="*/ 21026 w 41930"/>
                <a:gd name="connsiteY4" fmla="*/ 41931 h 41930"/>
                <a:gd name="connsiteX5" fmla="*/ 17623 w 41930"/>
                <a:gd name="connsiteY5" fmla="*/ 31965 h 41930"/>
                <a:gd name="connsiteX6" fmla="*/ 10817 w 41930"/>
                <a:gd name="connsiteY6" fmla="*/ 24915 h 41930"/>
                <a:gd name="connsiteX7" fmla="*/ 0 w 41930"/>
                <a:gd name="connsiteY7" fmla="*/ 21026 h 41930"/>
                <a:gd name="connsiteX8" fmla="*/ 10574 w 41930"/>
                <a:gd name="connsiteY8" fmla="*/ 17137 h 41930"/>
                <a:gd name="connsiteX9" fmla="*/ 17502 w 41930"/>
                <a:gd name="connsiteY9" fmla="*/ 10209 h 41930"/>
                <a:gd name="connsiteX10" fmla="*/ 21026 w 41930"/>
                <a:gd name="connsiteY10" fmla="*/ 0 h 41930"/>
                <a:gd name="connsiteX11" fmla="*/ 24186 w 41930"/>
                <a:gd name="connsiteY11" fmla="*/ 9845 h 41930"/>
                <a:gd name="connsiteX12" fmla="*/ 30992 w 41930"/>
                <a:gd name="connsiteY12" fmla="*/ 16894 h 4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930" h="41930">
                  <a:moveTo>
                    <a:pt x="30992" y="16894"/>
                  </a:moveTo>
                  <a:lnTo>
                    <a:pt x="41931" y="21026"/>
                  </a:lnTo>
                  <a:lnTo>
                    <a:pt x="31236" y="25037"/>
                  </a:lnTo>
                  <a:cubicBezTo>
                    <a:pt x="28102" y="26192"/>
                    <a:pt x="25651" y="28695"/>
                    <a:pt x="24551" y="31843"/>
                  </a:cubicBezTo>
                  <a:lnTo>
                    <a:pt x="21026" y="41931"/>
                  </a:lnTo>
                  <a:lnTo>
                    <a:pt x="17623" y="31965"/>
                  </a:lnTo>
                  <a:cubicBezTo>
                    <a:pt x="16444" y="28768"/>
                    <a:pt x="13975" y="26204"/>
                    <a:pt x="10817" y="24915"/>
                  </a:cubicBezTo>
                  <a:lnTo>
                    <a:pt x="0" y="21026"/>
                  </a:lnTo>
                  <a:lnTo>
                    <a:pt x="10574" y="17137"/>
                  </a:lnTo>
                  <a:cubicBezTo>
                    <a:pt x="13753" y="15897"/>
                    <a:pt x="16267" y="13394"/>
                    <a:pt x="17502" y="10209"/>
                  </a:cubicBezTo>
                  <a:lnTo>
                    <a:pt x="21026" y="0"/>
                  </a:lnTo>
                  <a:lnTo>
                    <a:pt x="24186" y="9845"/>
                  </a:lnTo>
                  <a:cubicBezTo>
                    <a:pt x="25365" y="13041"/>
                    <a:pt x="27835" y="15606"/>
                    <a:pt x="30992" y="16894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: Form 100">
              <a:extLst>
                <a:ext uri="{FF2B5EF4-FFF2-40B4-BE49-F238E27FC236}">
                  <a16:creationId xmlns:a16="http://schemas.microsoft.com/office/drawing/2014/main" id="{96056BA9-63BE-4102-B423-B9A4E30C139B}"/>
                </a:ext>
              </a:extLst>
            </p:cNvPr>
            <p:cNvSpPr/>
            <p:nvPr/>
          </p:nvSpPr>
          <p:spPr>
            <a:xfrm>
              <a:off x="5037030" y="1590800"/>
              <a:ext cx="41809" cy="41931"/>
            </a:xfrm>
            <a:custGeom>
              <a:avLst/>
              <a:gdLst>
                <a:gd name="connsiteX0" fmla="*/ 30871 w 41809"/>
                <a:gd name="connsiteY0" fmla="*/ 16894 h 41931"/>
                <a:gd name="connsiteX1" fmla="*/ 41809 w 41809"/>
                <a:gd name="connsiteY1" fmla="*/ 21026 h 41931"/>
                <a:gd name="connsiteX2" fmla="*/ 31236 w 41809"/>
                <a:gd name="connsiteY2" fmla="*/ 25037 h 41931"/>
                <a:gd name="connsiteX3" fmla="*/ 24551 w 41809"/>
                <a:gd name="connsiteY3" fmla="*/ 31843 h 41931"/>
                <a:gd name="connsiteX4" fmla="*/ 20905 w 41809"/>
                <a:gd name="connsiteY4" fmla="*/ 41931 h 41931"/>
                <a:gd name="connsiteX5" fmla="*/ 17502 w 41809"/>
                <a:gd name="connsiteY5" fmla="*/ 31965 h 41931"/>
                <a:gd name="connsiteX6" fmla="*/ 10695 w 41809"/>
                <a:gd name="connsiteY6" fmla="*/ 24916 h 41931"/>
                <a:gd name="connsiteX7" fmla="*/ 0 w 41809"/>
                <a:gd name="connsiteY7" fmla="*/ 21026 h 41931"/>
                <a:gd name="connsiteX8" fmla="*/ 10574 w 41809"/>
                <a:gd name="connsiteY8" fmla="*/ 17137 h 41931"/>
                <a:gd name="connsiteX9" fmla="*/ 17380 w 41809"/>
                <a:gd name="connsiteY9" fmla="*/ 10209 h 41931"/>
                <a:gd name="connsiteX10" fmla="*/ 20905 w 41809"/>
                <a:gd name="connsiteY10" fmla="*/ 0 h 41931"/>
                <a:gd name="connsiteX11" fmla="*/ 24186 w 41809"/>
                <a:gd name="connsiteY11" fmla="*/ 9845 h 41931"/>
                <a:gd name="connsiteX12" fmla="*/ 30871 w 41809"/>
                <a:gd name="connsiteY12" fmla="*/ 16894 h 41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809" h="41931">
                  <a:moveTo>
                    <a:pt x="30871" y="16894"/>
                  </a:moveTo>
                  <a:lnTo>
                    <a:pt x="41809" y="21026"/>
                  </a:lnTo>
                  <a:lnTo>
                    <a:pt x="31236" y="25037"/>
                  </a:lnTo>
                  <a:cubicBezTo>
                    <a:pt x="28100" y="26192"/>
                    <a:pt x="25657" y="28695"/>
                    <a:pt x="24551" y="31843"/>
                  </a:cubicBezTo>
                  <a:lnTo>
                    <a:pt x="20905" y="41931"/>
                  </a:lnTo>
                  <a:lnTo>
                    <a:pt x="17502" y="31965"/>
                  </a:lnTo>
                  <a:cubicBezTo>
                    <a:pt x="16432" y="28695"/>
                    <a:pt x="13929" y="26094"/>
                    <a:pt x="10695" y="24916"/>
                  </a:cubicBezTo>
                  <a:lnTo>
                    <a:pt x="0" y="21026"/>
                  </a:lnTo>
                  <a:lnTo>
                    <a:pt x="10574" y="17137"/>
                  </a:lnTo>
                  <a:cubicBezTo>
                    <a:pt x="13710" y="15873"/>
                    <a:pt x="16177" y="13369"/>
                    <a:pt x="17380" y="10209"/>
                  </a:cubicBezTo>
                  <a:lnTo>
                    <a:pt x="20905" y="0"/>
                  </a:lnTo>
                  <a:lnTo>
                    <a:pt x="24186" y="9845"/>
                  </a:lnTo>
                  <a:cubicBezTo>
                    <a:pt x="25244" y="13078"/>
                    <a:pt x="27699" y="15666"/>
                    <a:pt x="30871" y="16894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: Form 101">
              <a:extLst>
                <a:ext uri="{FF2B5EF4-FFF2-40B4-BE49-F238E27FC236}">
                  <a16:creationId xmlns:a16="http://schemas.microsoft.com/office/drawing/2014/main" id="{290A4533-DBE0-4062-AF61-D66933C32C9D}"/>
                </a:ext>
              </a:extLst>
            </p:cNvPr>
            <p:cNvSpPr/>
            <p:nvPr/>
          </p:nvSpPr>
          <p:spPr>
            <a:xfrm>
              <a:off x="3743734" y="2135416"/>
              <a:ext cx="41809" cy="41931"/>
            </a:xfrm>
            <a:custGeom>
              <a:avLst/>
              <a:gdLst>
                <a:gd name="connsiteX0" fmla="*/ 30871 w 41809"/>
                <a:gd name="connsiteY0" fmla="*/ 16894 h 41931"/>
                <a:gd name="connsiteX1" fmla="*/ 41809 w 41809"/>
                <a:gd name="connsiteY1" fmla="*/ 21026 h 41931"/>
                <a:gd name="connsiteX2" fmla="*/ 31236 w 41809"/>
                <a:gd name="connsiteY2" fmla="*/ 25037 h 41931"/>
                <a:gd name="connsiteX3" fmla="*/ 24551 w 41809"/>
                <a:gd name="connsiteY3" fmla="*/ 31843 h 41931"/>
                <a:gd name="connsiteX4" fmla="*/ 20905 w 41809"/>
                <a:gd name="connsiteY4" fmla="*/ 41931 h 41931"/>
                <a:gd name="connsiteX5" fmla="*/ 17502 w 41809"/>
                <a:gd name="connsiteY5" fmla="*/ 31965 h 41931"/>
                <a:gd name="connsiteX6" fmla="*/ 10695 w 41809"/>
                <a:gd name="connsiteY6" fmla="*/ 24916 h 41931"/>
                <a:gd name="connsiteX7" fmla="*/ 0 w 41809"/>
                <a:gd name="connsiteY7" fmla="*/ 21026 h 41931"/>
                <a:gd name="connsiteX8" fmla="*/ 10574 w 41809"/>
                <a:gd name="connsiteY8" fmla="*/ 17137 h 41931"/>
                <a:gd name="connsiteX9" fmla="*/ 17380 w 41809"/>
                <a:gd name="connsiteY9" fmla="*/ 10209 h 41931"/>
                <a:gd name="connsiteX10" fmla="*/ 20905 w 41809"/>
                <a:gd name="connsiteY10" fmla="*/ 0 h 41931"/>
                <a:gd name="connsiteX11" fmla="*/ 24186 w 41809"/>
                <a:gd name="connsiteY11" fmla="*/ 9845 h 41931"/>
                <a:gd name="connsiteX12" fmla="*/ 30871 w 41809"/>
                <a:gd name="connsiteY12" fmla="*/ 16894 h 41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809" h="41931">
                  <a:moveTo>
                    <a:pt x="30871" y="16894"/>
                  </a:moveTo>
                  <a:lnTo>
                    <a:pt x="41809" y="21026"/>
                  </a:lnTo>
                  <a:lnTo>
                    <a:pt x="31236" y="25037"/>
                  </a:lnTo>
                  <a:cubicBezTo>
                    <a:pt x="28102" y="26192"/>
                    <a:pt x="25651" y="28695"/>
                    <a:pt x="24551" y="31843"/>
                  </a:cubicBezTo>
                  <a:lnTo>
                    <a:pt x="20905" y="41931"/>
                  </a:lnTo>
                  <a:lnTo>
                    <a:pt x="17502" y="31965"/>
                  </a:lnTo>
                  <a:cubicBezTo>
                    <a:pt x="16438" y="28695"/>
                    <a:pt x="13928" y="26094"/>
                    <a:pt x="10695" y="24916"/>
                  </a:cubicBezTo>
                  <a:lnTo>
                    <a:pt x="0" y="21026"/>
                  </a:lnTo>
                  <a:lnTo>
                    <a:pt x="10574" y="17137"/>
                  </a:lnTo>
                  <a:cubicBezTo>
                    <a:pt x="13707" y="15873"/>
                    <a:pt x="16173" y="13369"/>
                    <a:pt x="17380" y="10209"/>
                  </a:cubicBezTo>
                  <a:lnTo>
                    <a:pt x="20905" y="0"/>
                  </a:lnTo>
                  <a:lnTo>
                    <a:pt x="24186" y="9845"/>
                  </a:lnTo>
                  <a:cubicBezTo>
                    <a:pt x="25337" y="13017"/>
                    <a:pt x="27760" y="15581"/>
                    <a:pt x="30871" y="16894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3" name="Freihandform: Form 102">
              <a:extLst>
                <a:ext uri="{FF2B5EF4-FFF2-40B4-BE49-F238E27FC236}">
                  <a16:creationId xmlns:a16="http://schemas.microsoft.com/office/drawing/2014/main" id="{B53DED64-3381-4578-80C7-4A6DF2A0F4B2}"/>
                </a:ext>
              </a:extLst>
            </p:cNvPr>
            <p:cNvSpPr/>
            <p:nvPr/>
          </p:nvSpPr>
          <p:spPr>
            <a:xfrm>
              <a:off x="3733160" y="1841171"/>
              <a:ext cx="20904" cy="21026"/>
            </a:xfrm>
            <a:custGeom>
              <a:avLst/>
              <a:gdLst>
                <a:gd name="connsiteX0" fmla="*/ 15435 w 20904"/>
                <a:gd name="connsiteY0" fmla="*/ 8508 h 21026"/>
                <a:gd name="connsiteX1" fmla="*/ 20905 w 20904"/>
                <a:gd name="connsiteY1" fmla="*/ 10574 h 21026"/>
                <a:gd name="connsiteX2" fmla="*/ 15557 w 20904"/>
                <a:gd name="connsiteY2" fmla="*/ 12519 h 21026"/>
                <a:gd name="connsiteX3" fmla="*/ 12275 w 20904"/>
                <a:gd name="connsiteY3" fmla="*/ 15922 h 21026"/>
                <a:gd name="connsiteX4" fmla="*/ 10452 w 20904"/>
                <a:gd name="connsiteY4" fmla="*/ 21026 h 21026"/>
                <a:gd name="connsiteX5" fmla="*/ 8751 w 20904"/>
                <a:gd name="connsiteY5" fmla="*/ 16043 h 21026"/>
                <a:gd name="connsiteX6" fmla="*/ 5348 w 20904"/>
                <a:gd name="connsiteY6" fmla="*/ 12519 h 21026"/>
                <a:gd name="connsiteX7" fmla="*/ 0 w 20904"/>
                <a:gd name="connsiteY7" fmla="*/ 10574 h 21026"/>
                <a:gd name="connsiteX8" fmla="*/ 4983 w 20904"/>
                <a:gd name="connsiteY8" fmla="*/ 8508 h 21026"/>
                <a:gd name="connsiteX9" fmla="*/ 8386 w 20904"/>
                <a:gd name="connsiteY9" fmla="*/ 4983 h 21026"/>
                <a:gd name="connsiteX10" fmla="*/ 10209 w 20904"/>
                <a:gd name="connsiteY10" fmla="*/ 0 h 21026"/>
                <a:gd name="connsiteX11" fmla="*/ 11789 w 20904"/>
                <a:gd name="connsiteY11" fmla="*/ 4861 h 21026"/>
                <a:gd name="connsiteX12" fmla="*/ 15435 w 20904"/>
                <a:gd name="connsiteY12" fmla="*/ 8508 h 2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04" h="21026">
                  <a:moveTo>
                    <a:pt x="15435" y="8508"/>
                  </a:moveTo>
                  <a:lnTo>
                    <a:pt x="20905" y="10574"/>
                  </a:lnTo>
                  <a:lnTo>
                    <a:pt x="15557" y="12519"/>
                  </a:lnTo>
                  <a:cubicBezTo>
                    <a:pt x="14023" y="13126"/>
                    <a:pt x="12826" y="14366"/>
                    <a:pt x="12275" y="15922"/>
                  </a:cubicBezTo>
                  <a:lnTo>
                    <a:pt x="10452" y="21026"/>
                  </a:lnTo>
                  <a:lnTo>
                    <a:pt x="8751" y="16043"/>
                  </a:lnTo>
                  <a:cubicBezTo>
                    <a:pt x="8161" y="14439"/>
                    <a:pt x="6927" y="13163"/>
                    <a:pt x="5348" y="12519"/>
                  </a:cubicBezTo>
                  <a:lnTo>
                    <a:pt x="0" y="10574"/>
                  </a:lnTo>
                  <a:lnTo>
                    <a:pt x="4983" y="8508"/>
                  </a:lnTo>
                  <a:cubicBezTo>
                    <a:pt x="6609" y="7936"/>
                    <a:pt x="7871" y="6624"/>
                    <a:pt x="8386" y="4983"/>
                  </a:cubicBezTo>
                  <a:lnTo>
                    <a:pt x="10209" y="0"/>
                  </a:lnTo>
                  <a:lnTo>
                    <a:pt x="11789" y="4861"/>
                  </a:lnTo>
                  <a:cubicBezTo>
                    <a:pt x="12356" y="6587"/>
                    <a:pt x="13710" y="7936"/>
                    <a:pt x="15435" y="8508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4" name="Freihandform: Form 103">
              <a:extLst>
                <a:ext uri="{FF2B5EF4-FFF2-40B4-BE49-F238E27FC236}">
                  <a16:creationId xmlns:a16="http://schemas.microsoft.com/office/drawing/2014/main" id="{79D34A45-5F74-4E3C-B812-092A98A205BC}"/>
                </a:ext>
              </a:extLst>
            </p:cNvPr>
            <p:cNvSpPr/>
            <p:nvPr/>
          </p:nvSpPr>
          <p:spPr>
            <a:xfrm>
              <a:off x="4121598" y="1710516"/>
              <a:ext cx="21026" cy="21026"/>
            </a:xfrm>
            <a:custGeom>
              <a:avLst/>
              <a:gdLst>
                <a:gd name="connsiteX0" fmla="*/ 15557 w 21026"/>
                <a:gd name="connsiteY0" fmla="*/ 8508 h 21026"/>
                <a:gd name="connsiteX1" fmla="*/ 21026 w 21026"/>
                <a:gd name="connsiteY1" fmla="*/ 10574 h 21026"/>
                <a:gd name="connsiteX2" fmla="*/ 15678 w 21026"/>
                <a:gd name="connsiteY2" fmla="*/ 12519 h 21026"/>
                <a:gd name="connsiteX3" fmla="*/ 12275 w 21026"/>
                <a:gd name="connsiteY3" fmla="*/ 15922 h 21026"/>
                <a:gd name="connsiteX4" fmla="*/ 10452 w 21026"/>
                <a:gd name="connsiteY4" fmla="*/ 21026 h 21026"/>
                <a:gd name="connsiteX5" fmla="*/ 8872 w 21026"/>
                <a:gd name="connsiteY5" fmla="*/ 16043 h 21026"/>
                <a:gd name="connsiteX6" fmla="*/ 5348 w 21026"/>
                <a:gd name="connsiteY6" fmla="*/ 12519 h 21026"/>
                <a:gd name="connsiteX7" fmla="*/ 0 w 21026"/>
                <a:gd name="connsiteY7" fmla="*/ 10574 h 21026"/>
                <a:gd name="connsiteX8" fmla="*/ 5348 w 21026"/>
                <a:gd name="connsiteY8" fmla="*/ 8629 h 21026"/>
                <a:gd name="connsiteX9" fmla="*/ 8751 w 21026"/>
                <a:gd name="connsiteY9" fmla="*/ 5105 h 21026"/>
                <a:gd name="connsiteX10" fmla="*/ 10452 w 21026"/>
                <a:gd name="connsiteY10" fmla="*/ 0 h 21026"/>
                <a:gd name="connsiteX11" fmla="*/ 12154 w 21026"/>
                <a:gd name="connsiteY11" fmla="*/ 4983 h 21026"/>
                <a:gd name="connsiteX12" fmla="*/ 15557 w 21026"/>
                <a:gd name="connsiteY12" fmla="*/ 8508 h 2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026" h="21026">
                  <a:moveTo>
                    <a:pt x="15557" y="8508"/>
                  </a:moveTo>
                  <a:lnTo>
                    <a:pt x="21026" y="10574"/>
                  </a:lnTo>
                  <a:lnTo>
                    <a:pt x="15678" y="12519"/>
                  </a:lnTo>
                  <a:cubicBezTo>
                    <a:pt x="14107" y="13114"/>
                    <a:pt x="12867" y="14354"/>
                    <a:pt x="12275" y="15922"/>
                  </a:cubicBezTo>
                  <a:lnTo>
                    <a:pt x="10452" y="21026"/>
                  </a:lnTo>
                  <a:lnTo>
                    <a:pt x="8872" y="16043"/>
                  </a:lnTo>
                  <a:cubicBezTo>
                    <a:pt x="8316" y="14378"/>
                    <a:pt x="7010" y="13078"/>
                    <a:pt x="5348" y="12519"/>
                  </a:cubicBezTo>
                  <a:lnTo>
                    <a:pt x="0" y="10574"/>
                  </a:lnTo>
                  <a:lnTo>
                    <a:pt x="5348" y="8629"/>
                  </a:lnTo>
                  <a:cubicBezTo>
                    <a:pt x="6927" y="7985"/>
                    <a:pt x="8161" y="6709"/>
                    <a:pt x="8751" y="5105"/>
                  </a:cubicBezTo>
                  <a:lnTo>
                    <a:pt x="10452" y="0"/>
                  </a:lnTo>
                  <a:lnTo>
                    <a:pt x="12154" y="4983"/>
                  </a:lnTo>
                  <a:cubicBezTo>
                    <a:pt x="12669" y="6624"/>
                    <a:pt x="13931" y="7936"/>
                    <a:pt x="15557" y="8508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5" name="Freihandform: Form 104">
              <a:extLst>
                <a:ext uri="{FF2B5EF4-FFF2-40B4-BE49-F238E27FC236}">
                  <a16:creationId xmlns:a16="http://schemas.microsoft.com/office/drawing/2014/main" id="{7319D952-E249-40FF-86A7-CCF4675BDE70}"/>
                </a:ext>
              </a:extLst>
            </p:cNvPr>
            <p:cNvSpPr/>
            <p:nvPr/>
          </p:nvSpPr>
          <p:spPr>
            <a:xfrm>
              <a:off x="4186257" y="1484332"/>
              <a:ext cx="21026" cy="20904"/>
            </a:xfrm>
            <a:custGeom>
              <a:avLst/>
              <a:gdLst>
                <a:gd name="connsiteX0" fmla="*/ 15557 w 21026"/>
                <a:gd name="connsiteY0" fmla="*/ 8386 h 20904"/>
                <a:gd name="connsiteX1" fmla="*/ 21026 w 21026"/>
                <a:gd name="connsiteY1" fmla="*/ 10452 h 20904"/>
                <a:gd name="connsiteX2" fmla="*/ 15679 w 21026"/>
                <a:gd name="connsiteY2" fmla="*/ 12519 h 20904"/>
                <a:gd name="connsiteX3" fmla="*/ 12275 w 21026"/>
                <a:gd name="connsiteY3" fmla="*/ 15922 h 20904"/>
                <a:gd name="connsiteX4" fmla="*/ 10452 w 21026"/>
                <a:gd name="connsiteY4" fmla="*/ 20905 h 20904"/>
                <a:gd name="connsiteX5" fmla="*/ 8872 w 21026"/>
                <a:gd name="connsiteY5" fmla="*/ 15922 h 20904"/>
                <a:gd name="connsiteX6" fmla="*/ 5348 w 21026"/>
                <a:gd name="connsiteY6" fmla="*/ 12519 h 20904"/>
                <a:gd name="connsiteX7" fmla="*/ 0 w 21026"/>
                <a:gd name="connsiteY7" fmla="*/ 10452 h 20904"/>
                <a:gd name="connsiteX8" fmla="*/ 5348 w 21026"/>
                <a:gd name="connsiteY8" fmla="*/ 8508 h 20904"/>
                <a:gd name="connsiteX9" fmla="*/ 8751 w 21026"/>
                <a:gd name="connsiteY9" fmla="*/ 5105 h 20904"/>
                <a:gd name="connsiteX10" fmla="*/ 10452 w 21026"/>
                <a:gd name="connsiteY10" fmla="*/ 0 h 20904"/>
                <a:gd name="connsiteX11" fmla="*/ 12154 w 21026"/>
                <a:gd name="connsiteY11" fmla="*/ 4861 h 20904"/>
                <a:gd name="connsiteX12" fmla="*/ 15557 w 21026"/>
                <a:gd name="connsiteY12" fmla="*/ 8386 h 2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026" h="20904">
                  <a:moveTo>
                    <a:pt x="15557" y="8386"/>
                  </a:moveTo>
                  <a:lnTo>
                    <a:pt x="21026" y="10452"/>
                  </a:lnTo>
                  <a:lnTo>
                    <a:pt x="15679" y="12519"/>
                  </a:lnTo>
                  <a:cubicBezTo>
                    <a:pt x="14107" y="13114"/>
                    <a:pt x="12867" y="14354"/>
                    <a:pt x="12275" y="15922"/>
                  </a:cubicBezTo>
                  <a:lnTo>
                    <a:pt x="10452" y="20905"/>
                  </a:lnTo>
                  <a:lnTo>
                    <a:pt x="8872" y="15922"/>
                  </a:lnTo>
                  <a:cubicBezTo>
                    <a:pt x="8300" y="14293"/>
                    <a:pt x="6993" y="13029"/>
                    <a:pt x="5348" y="12519"/>
                  </a:cubicBezTo>
                  <a:lnTo>
                    <a:pt x="0" y="10452"/>
                  </a:lnTo>
                  <a:lnTo>
                    <a:pt x="5348" y="8508"/>
                  </a:lnTo>
                  <a:cubicBezTo>
                    <a:pt x="6919" y="7912"/>
                    <a:pt x="8159" y="6672"/>
                    <a:pt x="8751" y="5105"/>
                  </a:cubicBezTo>
                  <a:lnTo>
                    <a:pt x="10452" y="0"/>
                  </a:lnTo>
                  <a:lnTo>
                    <a:pt x="12154" y="4861"/>
                  </a:lnTo>
                  <a:cubicBezTo>
                    <a:pt x="12633" y="6527"/>
                    <a:pt x="13908" y="7851"/>
                    <a:pt x="15557" y="8386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6" name="Freihandform: Form 105">
              <a:extLst>
                <a:ext uri="{FF2B5EF4-FFF2-40B4-BE49-F238E27FC236}">
                  <a16:creationId xmlns:a16="http://schemas.microsoft.com/office/drawing/2014/main" id="{DAA0C424-D482-4D11-AC81-94D6C9B33B05}"/>
                </a:ext>
              </a:extLst>
            </p:cNvPr>
            <p:cNvSpPr/>
            <p:nvPr/>
          </p:nvSpPr>
          <p:spPr>
            <a:xfrm>
              <a:off x="5043958" y="2022021"/>
              <a:ext cx="20904" cy="20904"/>
            </a:xfrm>
            <a:custGeom>
              <a:avLst/>
              <a:gdLst>
                <a:gd name="connsiteX0" fmla="*/ 15436 w 20904"/>
                <a:gd name="connsiteY0" fmla="*/ 8386 h 20904"/>
                <a:gd name="connsiteX1" fmla="*/ 20905 w 20904"/>
                <a:gd name="connsiteY1" fmla="*/ 10452 h 20904"/>
                <a:gd name="connsiteX2" fmla="*/ 15557 w 20904"/>
                <a:gd name="connsiteY2" fmla="*/ 12397 h 20904"/>
                <a:gd name="connsiteX3" fmla="*/ 12275 w 20904"/>
                <a:gd name="connsiteY3" fmla="*/ 15800 h 20904"/>
                <a:gd name="connsiteX4" fmla="*/ 10452 w 20904"/>
                <a:gd name="connsiteY4" fmla="*/ 20905 h 20904"/>
                <a:gd name="connsiteX5" fmla="*/ 8751 w 20904"/>
                <a:gd name="connsiteY5" fmla="*/ 15922 h 20904"/>
                <a:gd name="connsiteX6" fmla="*/ 5348 w 20904"/>
                <a:gd name="connsiteY6" fmla="*/ 12397 h 20904"/>
                <a:gd name="connsiteX7" fmla="*/ 0 w 20904"/>
                <a:gd name="connsiteY7" fmla="*/ 10452 h 20904"/>
                <a:gd name="connsiteX8" fmla="*/ 5348 w 20904"/>
                <a:gd name="connsiteY8" fmla="*/ 8508 h 20904"/>
                <a:gd name="connsiteX9" fmla="*/ 8751 w 20904"/>
                <a:gd name="connsiteY9" fmla="*/ 4983 h 20904"/>
                <a:gd name="connsiteX10" fmla="*/ 10452 w 20904"/>
                <a:gd name="connsiteY10" fmla="*/ 0 h 20904"/>
                <a:gd name="connsiteX11" fmla="*/ 12032 w 20904"/>
                <a:gd name="connsiteY11" fmla="*/ 4862 h 20904"/>
                <a:gd name="connsiteX12" fmla="*/ 15436 w 20904"/>
                <a:gd name="connsiteY12" fmla="*/ 8386 h 20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04" h="20904">
                  <a:moveTo>
                    <a:pt x="15436" y="8386"/>
                  </a:moveTo>
                  <a:lnTo>
                    <a:pt x="20905" y="10452"/>
                  </a:lnTo>
                  <a:lnTo>
                    <a:pt x="15557" y="12397"/>
                  </a:lnTo>
                  <a:cubicBezTo>
                    <a:pt x="14026" y="13005"/>
                    <a:pt x="12822" y="14245"/>
                    <a:pt x="12275" y="15800"/>
                  </a:cubicBezTo>
                  <a:lnTo>
                    <a:pt x="10452" y="20905"/>
                  </a:lnTo>
                  <a:lnTo>
                    <a:pt x="8751" y="15922"/>
                  </a:lnTo>
                  <a:cubicBezTo>
                    <a:pt x="8240" y="14281"/>
                    <a:pt x="6976" y="12968"/>
                    <a:pt x="5348" y="12397"/>
                  </a:cubicBezTo>
                  <a:lnTo>
                    <a:pt x="0" y="10452"/>
                  </a:lnTo>
                  <a:lnTo>
                    <a:pt x="5348" y="8508"/>
                  </a:lnTo>
                  <a:cubicBezTo>
                    <a:pt x="6928" y="7864"/>
                    <a:pt x="8155" y="6588"/>
                    <a:pt x="8751" y="4983"/>
                  </a:cubicBezTo>
                  <a:lnTo>
                    <a:pt x="10452" y="0"/>
                  </a:lnTo>
                  <a:lnTo>
                    <a:pt x="12032" y="4862"/>
                  </a:lnTo>
                  <a:cubicBezTo>
                    <a:pt x="12628" y="6466"/>
                    <a:pt x="13855" y="7742"/>
                    <a:pt x="15436" y="8386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7" name="Freihandform: Form 106">
              <a:extLst>
                <a:ext uri="{FF2B5EF4-FFF2-40B4-BE49-F238E27FC236}">
                  <a16:creationId xmlns:a16="http://schemas.microsoft.com/office/drawing/2014/main" id="{08FE8335-615A-4FAB-9562-0112E733DAA2}"/>
                </a:ext>
              </a:extLst>
            </p:cNvPr>
            <p:cNvSpPr/>
            <p:nvPr/>
          </p:nvSpPr>
          <p:spPr>
            <a:xfrm>
              <a:off x="3582938" y="3503581"/>
              <a:ext cx="1630445" cy="719753"/>
            </a:xfrm>
            <a:custGeom>
              <a:avLst/>
              <a:gdLst>
                <a:gd name="connsiteX0" fmla="*/ 1630446 w 1630445"/>
                <a:gd name="connsiteY0" fmla="*/ 719754 h 719753"/>
                <a:gd name="connsiteX1" fmla="*/ 0 w 1630445"/>
                <a:gd name="connsiteY1" fmla="*/ 719754 h 719753"/>
                <a:gd name="connsiteX2" fmla="*/ 1823 w 1630445"/>
                <a:gd name="connsiteY2" fmla="*/ 851 h 719753"/>
                <a:gd name="connsiteX3" fmla="*/ 1628866 w 1630445"/>
                <a:gd name="connsiteY3" fmla="*/ 0 h 719753"/>
                <a:gd name="connsiteX4" fmla="*/ 1630446 w 1630445"/>
                <a:gd name="connsiteY4" fmla="*/ 719754 h 719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0445" h="719753">
                  <a:moveTo>
                    <a:pt x="1630446" y="719754"/>
                  </a:moveTo>
                  <a:lnTo>
                    <a:pt x="0" y="719754"/>
                  </a:lnTo>
                  <a:lnTo>
                    <a:pt x="1823" y="851"/>
                  </a:lnTo>
                  <a:lnTo>
                    <a:pt x="1628866" y="0"/>
                  </a:lnTo>
                  <a:lnTo>
                    <a:pt x="1630446" y="719754"/>
                  </a:lnTo>
                  <a:close/>
                </a:path>
              </a:pathLst>
            </a:custGeom>
            <a:solidFill>
              <a:srgbClr val="F5F5F5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8" name="Freihandform: Form 107">
              <a:extLst>
                <a:ext uri="{FF2B5EF4-FFF2-40B4-BE49-F238E27FC236}">
                  <a16:creationId xmlns:a16="http://schemas.microsoft.com/office/drawing/2014/main" id="{7A0B40EE-C81B-43EC-9882-BA615EAD584C}"/>
                </a:ext>
              </a:extLst>
            </p:cNvPr>
            <p:cNvSpPr/>
            <p:nvPr/>
          </p:nvSpPr>
          <p:spPr>
            <a:xfrm>
              <a:off x="4471509" y="3999457"/>
              <a:ext cx="176839" cy="8575"/>
            </a:xfrm>
            <a:custGeom>
              <a:avLst/>
              <a:gdLst>
                <a:gd name="connsiteX0" fmla="*/ 176839 w 176839"/>
                <a:gd name="connsiteY0" fmla="*/ 490 h 8575"/>
                <a:gd name="connsiteX1" fmla="*/ 88480 w 176839"/>
                <a:gd name="connsiteY1" fmla="*/ 6445 h 8575"/>
                <a:gd name="connsiteX2" fmla="*/ 0 w 176839"/>
                <a:gd name="connsiteY2" fmla="*/ 8147 h 8575"/>
                <a:gd name="connsiteX3" fmla="*/ 88359 w 176839"/>
                <a:gd name="connsiteY3" fmla="*/ 2070 h 8575"/>
                <a:gd name="connsiteX4" fmla="*/ 176839 w 176839"/>
                <a:gd name="connsiteY4" fmla="*/ 490 h 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39" h="8575">
                  <a:moveTo>
                    <a:pt x="176839" y="490"/>
                  </a:moveTo>
                  <a:cubicBezTo>
                    <a:pt x="176839" y="1705"/>
                    <a:pt x="137339" y="4379"/>
                    <a:pt x="88480" y="6445"/>
                  </a:cubicBezTo>
                  <a:cubicBezTo>
                    <a:pt x="59032" y="8499"/>
                    <a:pt x="29498" y="9071"/>
                    <a:pt x="0" y="8147"/>
                  </a:cubicBezTo>
                  <a:cubicBezTo>
                    <a:pt x="0" y="6931"/>
                    <a:pt x="39500" y="4258"/>
                    <a:pt x="88359" y="2070"/>
                  </a:cubicBezTo>
                  <a:cubicBezTo>
                    <a:pt x="117808" y="16"/>
                    <a:pt x="147342" y="-507"/>
                    <a:pt x="176839" y="490"/>
                  </a:cubicBez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9" name="Freihandform: Form 108">
              <a:extLst>
                <a:ext uri="{FF2B5EF4-FFF2-40B4-BE49-F238E27FC236}">
                  <a16:creationId xmlns:a16="http://schemas.microsoft.com/office/drawing/2014/main" id="{7E19C243-B257-45F7-B582-BECCC60278E8}"/>
                </a:ext>
              </a:extLst>
            </p:cNvPr>
            <p:cNvSpPr/>
            <p:nvPr/>
          </p:nvSpPr>
          <p:spPr>
            <a:xfrm>
              <a:off x="4193376" y="3517176"/>
              <a:ext cx="231097" cy="423241"/>
            </a:xfrm>
            <a:custGeom>
              <a:avLst/>
              <a:gdLst>
                <a:gd name="connsiteX0" fmla="*/ 23145 w 231097"/>
                <a:gd name="connsiteY0" fmla="*/ 167741 h 423241"/>
                <a:gd name="connsiteX1" fmla="*/ 67263 w 231097"/>
                <a:gd name="connsiteY1" fmla="*/ 47175 h 423241"/>
                <a:gd name="connsiteX2" fmla="*/ 180659 w 231097"/>
                <a:gd name="connsiteY2" fmla="*/ 4150 h 423241"/>
                <a:gd name="connsiteX3" fmla="*/ 231098 w 231097"/>
                <a:gd name="connsiteY3" fmla="*/ 33319 h 423241"/>
                <a:gd name="connsiteX4" fmla="*/ 159876 w 231097"/>
                <a:gd name="connsiteY4" fmla="*/ 378733 h 423241"/>
                <a:gd name="connsiteX5" fmla="*/ 144197 w 231097"/>
                <a:gd name="connsiteY5" fmla="*/ 409239 h 423241"/>
                <a:gd name="connsiteX6" fmla="*/ 78080 w 231097"/>
                <a:gd name="connsiteY6" fmla="*/ 421393 h 423241"/>
                <a:gd name="connsiteX7" fmla="*/ 5157 w 231097"/>
                <a:gd name="connsiteY7" fmla="*/ 386269 h 423241"/>
                <a:gd name="connsiteX8" fmla="*/ 781 w 231097"/>
                <a:gd name="connsiteY8" fmla="*/ 346404 h 423241"/>
                <a:gd name="connsiteX9" fmla="*/ 23145 w 231097"/>
                <a:gd name="connsiteY9" fmla="*/ 167741 h 42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1097" h="423241">
                  <a:moveTo>
                    <a:pt x="23145" y="167741"/>
                  </a:moveTo>
                  <a:cubicBezTo>
                    <a:pt x="30802" y="125203"/>
                    <a:pt x="41011" y="81570"/>
                    <a:pt x="67263" y="47175"/>
                  </a:cubicBezTo>
                  <a:cubicBezTo>
                    <a:pt x="93516" y="12779"/>
                    <a:pt x="140187" y="-9706"/>
                    <a:pt x="180659" y="4150"/>
                  </a:cubicBezTo>
                  <a:lnTo>
                    <a:pt x="231098" y="33319"/>
                  </a:lnTo>
                  <a:cubicBezTo>
                    <a:pt x="220621" y="150799"/>
                    <a:pt x="196727" y="266699"/>
                    <a:pt x="159876" y="378733"/>
                  </a:cubicBezTo>
                  <a:cubicBezTo>
                    <a:pt x="157117" y="389988"/>
                    <a:pt x="151745" y="400440"/>
                    <a:pt x="144197" y="409239"/>
                  </a:cubicBezTo>
                  <a:cubicBezTo>
                    <a:pt x="127790" y="425890"/>
                    <a:pt x="101173" y="424310"/>
                    <a:pt x="78080" y="421393"/>
                  </a:cubicBezTo>
                  <a:cubicBezTo>
                    <a:pt x="50126" y="418233"/>
                    <a:pt x="17311" y="411792"/>
                    <a:pt x="5157" y="386269"/>
                  </a:cubicBezTo>
                  <a:cubicBezTo>
                    <a:pt x="413" y="373555"/>
                    <a:pt x="-1090" y="359846"/>
                    <a:pt x="781" y="346404"/>
                  </a:cubicBezTo>
                  <a:cubicBezTo>
                    <a:pt x="4767" y="286461"/>
                    <a:pt x="12234" y="226809"/>
                    <a:pt x="23145" y="167741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0" name="Freihandform: Form 109">
              <a:extLst>
                <a:ext uri="{FF2B5EF4-FFF2-40B4-BE49-F238E27FC236}">
                  <a16:creationId xmlns:a16="http://schemas.microsoft.com/office/drawing/2014/main" id="{6D0AE701-B828-4766-B4DD-0610AA935D53}"/>
                </a:ext>
              </a:extLst>
            </p:cNvPr>
            <p:cNvSpPr/>
            <p:nvPr/>
          </p:nvSpPr>
          <p:spPr>
            <a:xfrm>
              <a:off x="4237176" y="3556863"/>
              <a:ext cx="288057" cy="513046"/>
            </a:xfrm>
            <a:custGeom>
              <a:avLst/>
              <a:gdLst>
                <a:gd name="connsiteX0" fmla="*/ 263138 w 288057"/>
                <a:gd name="connsiteY0" fmla="*/ 52457 h 513046"/>
                <a:gd name="connsiteX1" fmla="*/ 107690 w 288057"/>
                <a:gd name="connsiteY1" fmla="*/ 925 h 513046"/>
                <a:gd name="connsiteX2" fmla="*/ 12160 w 288057"/>
                <a:gd name="connsiteY2" fmla="*/ 102531 h 513046"/>
                <a:gd name="connsiteX3" fmla="*/ 978 w 288057"/>
                <a:gd name="connsiteY3" fmla="*/ 270498 h 513046"/>
                <a:gd name="connsiteX4" fmla="*/ 72443 w 288057"/>
                <a:gd name="connsiteY4" fmla="*/ 371740 h 513046"/>
                <a:gd name="connsiteX5" fmla="*/ 67460 w 288057"/>
                <a:gd name="connsiteY5" fmla="*/ 436399 h 513046"/>
                <a:gd name="connsiteX6" fmla="*/ 140384 w 288057"/>
                <a:gd name="connsiteY6" fmla="*/ 512118 h 513046"/>
                <a:gd name="connsiteX7" fmla="*/ 140384 w 288057"/>
                <a:gd name="connsiteY7" fmla="*/ 512118 h 513046"/>
                <a:gd name="connsiteX8" fmla="*/ 245515 w 288057"/>
                <a:gd name="connsiteY8" fmla="*/ 453171 h 513046"/>
                <a:gd name="connsiteX9" fmla="*/ 287932 w 288057"/>
                <a:gd name="connsiteY9" fmla="*/ 84665 h 513046"/>
                <a:gd name="connsiteX10" fmla="*/ 263138 w 288057"/>
                <a:gd name="connsiteY10" fmla="*/ 52457 h 51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057" h="513046">
                  <a:moveTo>
                    <a:pt x="263138" y="52457"/>
                  </a:moveTo>
                  <a:lnTo>
                    <a:pt x="107690" y="925"/>
                  </a:lnTo>
                  <a:cubicBezTo>
                    <a:pt x="57373" y="-8190"/>
                    <a:pt x="19088" y="51850"/>
                    <a:pt x="12160" y="102531"/>
                  </a:cubicBezTo>
                  <a:cubicBezTo>
                    <a:pt x="4503" y="158804"/>
                    <a:pt x="-2668" y="227838"/>
                    <a:pt x="978" y="270498"/>
                  </a:cubicBezTo>
                  <a:cubicBezTo>
                    <a:pt x="8271" y="356305"/>
                    <a:pt x="72443" y="371740"/>
                    <a:pt x="72443" y="371740"/>
                  </a:cubicBezTo>
                  <a:cubicBezTo>
                    <a:pt x="67424" y="392900"/>
                    <a:pt x="65734" y="414717"/>
                    <a:pt x="67460" y="436399"/>
                  </a:cubicBezTo>
                  <a:cubicBezTo>
                    <a:pt x="71471" y="494859"/>
                    <a:pt x="109148" y="509930"/>
                    <a:pt x="140384" y="512118"/>
                  </a:cubicBezTo>
                  <a:lnTo>
                    <a:pt x="140384" y="512118"/>
                  </a:lnTo>
                  <a:cubicBezTo>
                    <a:pt x="188999" y="517222"/>
                    <a:pt x="239924" y="501787"/>
                    <a:pt x="245515" y="453171"/>
                  </a:cubicBezTo>
                  <a:lnTo>
                    <a:pt x="287932" y="84665"/>
                  </a:lnTo>
                  <a:cubicBezTo>
                    <a:pt x="289354" y="69096"/>
                    <a:pt x="278549" y="55058"/>
                    <a:pt x="263138" y="52457"/>
                  </a:cubicBezTo>
                  <a:close/>
                </a:path>
              </a:pathLst>
            </a:custGeom>
            <a:solidFill>
              <a:srgbClr val="FFBE9D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1" name="Freihandform: Form 110">
              <a:extLst>
                <a:ext uri="{FF2B5EF4-FFF2-40B4-BE49-F238E27FC236}">
                  <a16:creationId xmlns:a16="http://schemas.microsoft.com/office/drawing/2014/main" id="{E014168E-0F97-471C-89A3-5CBEE0A5F15D}"/>
                </a:ext>
              </a:extLst>
            </p:cNvPr>
            <p:cNvSpPr/>
            <p:nvPr/>
          </p:nvSpPr>
          <p:spPr>
            <a:xfrm>
              <a:off x="4279278" y="3722944"/>
              <a:ext cx="21909" cy="21418"/>
            </a:xfrm>
            <a:custGeom>
              <a:avLst/>
              <a:gdLst>
                <a:gd name="connsiteX0" fmla="*/ 78 w 21909"/>
                <a:gd name="connsiteY0" fmla="*/ 9130 h 21418"/>
                <a:gd name="connsiteX1" fmla="*/ 9656 w 21909"/>
                <a:gd name="connsiteY1" fmla="*/ 21284 h 21418"/>
                <a:gd name="connsiteX2" fmla="*/ 9680 w 21909"/>
                <a:gd name="connsiteY2" fmla="*/ 21284 h 21418"/>
                <a:gd name="connsiteX3" fmla="*/ 21797 w 21909"/>
                <a:gd name="connsiteY3" fmla="*/ 12521 h 21418"/>
                <a:gd name="connsiteX4" fmla="*/ 21834 w 21909"/>
                <a:gd name="connsiteY4" fmla="*/ 12290 h 21418"/>
                <a:gd name="connsiteX5" fmla="*/ 12244 w 21909"/>
                <a:gd name="connsiteY5" fmla="*/ 148 h 21418"/>
                <a:gd name="connsiteX6" fmla="*/ 12111 w 21909"/>
                <a:gd name="connsiteY6" fmla="*/ 136 h 21418"/>
                <a:gd name="connsiteX7" fmla="*/ 127 w 21909"/>
                <a:gd name="connsiteY7" fmla="*/ 8789 h 21418"/>
                <a:gd name="connsiteX8" fmla="*/ 78 w 21909"/>
                <a:gd name="connsiteY8" fmla="*/ 9130 h 21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9" h="21418">
                  <a:moveTo>
                    <a:pt x="78" y="9130"/>
                  </a:moveTo>
                  <a:cubicBezTo>
                    <a:pt x="-639" y="15134"/>
                    <a:pt x="3651" y="20567"/>
                    <a:pt x="9656" y="21284"/>
                  </a:cubicBezTo>
                  <a:cubicBezTo>
                    <a:pt x="9656" y="21284"/>
                    <a:pt x="9668" y="21284"/>
                    <a:pt x="9680" y="21284"/>
                  </a:cubicBezTo>
                  <a:cubicBezTo>
                    <a:pt x="15441" y="22207"/>
                    <a:pt x="20874" y="18294"/>
                    <a:pt x="21797" y="12521"/>
                  </a:cubicBezTo>
                  <a:cubicBezTo>
                    <a:pt x="21809" y="12448"/>
                    <a:pt x="21822" y="12363"/>
                    <a:pt x="21834" y="12290"/>
                  </a:cubicBezTo>
                  <a:cubicBezTo>
                    <a:pt x="22539" y="6286"/>
                    <a:pt x="18248" y="853"/>
                    <a:pt x="12244" y="148"/>
                  </a:cubicBezTo>
                  <a:cubicBezTo>
                    <a:pt x="12196" y="148"/>
                    <a:pt x="12159" y="136"/>
                    <a:pt x="12111" y="136"/>
                  </a:cubicBezTo>
                  <a:cubicBezTo>
                    <a:pt x="6410" y="-788"/>
                    <a:pt x="1051" y="3089"/>
                    <a:pt x="127" y="8789"/>
                  </a:cubicBezTo>
                  <a:cubicBezTo>
                    <a:pt x="115" y="8899"/>
                    <a:pt x="90" y="9020"/>
                    <a:pt x="78" y="913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2" name="Freihandform: Form 111">
              <a:extLst>
                <a:ext uri="{FF2B5EF4-FFF2-40B4-BE49-F238E27FC236}">
                  <a16:creationId xmlns:a16="http://schemas.microsoft.com/office/drawing/2014/main" id="{AD5165E6-A4C0-46DB-A2EC-FD1A9EC877D9}"/>
                </a:ext>
              </a:extLst>
            </p:cNvPr>
            <p:cNvSpPr/>
            <p:nvPr/>
          </p:nvSpPr>
          <p:spPr>
            <a:xfrm>
              <a:off x="4265975" y="3693578"/>
              <a:ext cx="43537" cy="13152"/>
            </a:xfrm>
            <a:custGeom>
              <a:avLst/>
              <a:gdLst>
                <a:gd name="connsiteX0" fmla="*/ 133 w 43537"/>
                <a:gd name="connsiteY0" fmla="*/ 9935 h 13152"/>
                <a:gd name="connsiteX1" fmla="*/ 21767 w 43537"/>
                <a:gd name="connsiteY1" fmla="*/ 6896 h 13152"/>
                <a:gd name="connsiteX2" fmla="*/ 43037 w 43537"/>
                <a:gd name="connsiteY2" fmla="*/ 12973 h 13152"/>
                <a:gd name="connsiteX3" fmla="*/ 39026 w 43537"/>
                <a:gd name="connsiteY3" fmla="*/ 6653 h 13152"/>
                <a:gd name="connsiteX4" fmla="*/ 22132 w 43537"/>
                <a:gd name="connsiteY4" fmla="*/ 90 h 13152"/>
                <a:gd name="connsiteX5" fmla="*/ 4752 w 43537"/>
                <a:gd name="connsiteY5" fmla="*/ 4344 h 13152"/>
                <a:gd name="connsiteX6" fmla="*/ 133 w 43537"/>
                <a:gd name="connsiteY6" fmla="*/ 9935 h 13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537" h="13152">
                  <a:moveTo>
                    <a:pt x="133" y="9935"/>
                  </a:moveTo>
                  <a:cubicBezTo>
                    <a:pt x="1470" y="11515"/>
                    <a:pt x="10099" y="6045"/>
                    <a:pt x="21767" y="6896"/>
                  </a:cubicBezTo>
                  <a:cubicBezTo>
                    <a:pt x="33435" y="7747"/>
                    <a:pt x="41700" y="14310"/>
                    <a:pt x="43037" y="12973"/>
                  </a:cubicBezTo>
                  <a:cubicBezTo>
                    <a:pt x="44373" y="11636"/>
                    <a:pt x="43037" y="9692"/>
                    <a:pt x="39026" y="6653"/>
                  </a:cubicBezTo>
                  <a:cubicBezTo>
                    <a:pt x="34188" y="2800"/>
                    <a:pt x="28294" y="515"/>
                    <a:pt x="22132" y="90"/>
                  </a:cubicBezTo>
                  <a:cubicBezTo>
                    <a:pt x="16031" y="-396"/>
                    <a:pt x="9941" y="1099"/>
                    <a:pt x="4752" y="4344"/>
                  </a:cubicBezTo>
                  <a:cubicBezTo>
                    <a:pt x="984" y="6774"/>
                    <a:pt x="-474" y="9327"/>
                    <a:pt x="133" y="9935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3" name="Freihandform: Form 112">
              <a:extLst>
                <a:ext uri="{FF2B5EF4-FFF2-40B4-BE49-F238E27FC236}">
                  <a16:creationId xmlns:a16="http://schemas.microsoft.com/office/drawing/2014/main" id="{1FC69065-4543-4F3C-983C-928F667E7A50}"/>
                </a:ext>
              </a:extLst>
            </p:cNvPr>
            <p:cNvSpPr/>
            <p:nvPr/>
          </p:nvSpPr>
          <p:spPr>
            <a:xfrm>
              <a:off x="4391461" y="3731190"/>
              <a:ext cx="22028" cy="21457"/>
            </a:xfrm>
            <a:custGeom>
              <a:avLst/>
              <a:gdLst>
                <a:gd name="connsiteX0" fmla="*/ 76 w 22028"/>
                <a:gd name="connsiteY0" fmla="*/ 9148 h 21457"/>
                <a:gd name="connsiteX1" fmla="*/ 9665 w 22028"/>
                <a:gd name="connsiteY1" fmla="*/ 21290 h 21457"/>
                <a:gd name="connsiteX2" fmla="*/ 9799 w 22028"/>
                <a:gd name="connsiteY2" fmla="*/ 21302 h 21457"/>
                <a:gd name="connsiteX3" fmla="*/ 21880 w 22028"/>
                <a:gd name="connsiteY3" fmla="*/ 12783 h 21457"/>
                <a:gd name="connsiteX4" fmla="*/ 21953 w 22028"/>
                <a:gd name="connsiteY4" fmla="*/ 12309 h 21457"/>
                <a:gd name="connsiteX5" fmla="*/ 12363 w 22028"/>
                <a:gd name="connsiteY5" fmla="*/ 167 h 21457"/>
                <a:gd name="connsiteX6" fmla="*/ 12230 w 22028"/>
                <a:gd name="connsiteY6" fmla="*/ 155 h 21457"/>
                <a:gd name="connsiteX7" fmla="*/ 149 w 22028"/>
                <a:gd name="connsiteY7" fmla="*/ 8674 h 21457"/>
                <a:gd name="connsiteX8" fmla="*/ 76 w 22028"/>
                <a:gd name="connsiteY8" fmla="*/ 9148 h 2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8" h="21457">
                  <a:moveTo>
                    <a:pt x="76" y="9148"/>
                  </a:moveTo>
                  <a:cubicBezTo>
                    <a:pt x="-629" y="15152"/>
                    <a:pt x="3661" y="20585"/>
                    <a:pt x="9665" y="21290"/>
                  </a:cubicBezTo>
                  <a:cubicBezTo>
                    <a:pt x="9714" y="21290"/>
                    <a:pt x="9750" y="21302"/>
                    <a:pt x="9799" y="21302"/>
                  </a:cubicBezTo>
                  <a:cubicBezTo>
                    <a:pt x="15487" y="22287"/>
                    <a:pt x="20895" y="18470"/>
                    <a:pt x="21880" y="12783"/>
                  </a:cubicBezTo>
                  <a:cubicBezTo>
                    <a:pt x="21904" y="12625"/>
                    <a:pt x="21928" y="12467"/>
                    <a:pt x="21953" y="12309"/>
                  </a:cubicBezTo>
                  <a:cubicBezTo>
                    <a:pt x="22658" y="6304"/>
                    <a:pt x="18367" y="872"/>
                    <a:pt x="12363" y="167"/>
                  </a:cubicBezTo>
                  <a:cubicBezTo>
                    <a:pt x="12315" y="167"/>
                    <a:pt x="12278" y="155"/>
                    <a:pt x="12230" y="155"/>
                  </a:cubicBezTo>
                  <a:cubicBezTo>
                    <a:pt x="6542" y="-830"/>
                    <a:pt x="1133" y="2987"/>
                    <a:pt x="149" y="8674"/>
                  </a:cubicBezTo>
                  <a:cubicBezTo>
                    <a:pt x="124" y="8832"/>
                    <a:pt x="100" y="8990"/>
                    <a:pt x="76" y="9148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4" name="Freihandform: Form 113">
              <a:extLst>
                <a:ext uri="{FF2B5EF4-FFF2-40B4-BE49-F238E27FC236}">
                  <a16:creationId xmlns:a16="http://schemas.microsoft.com/office/drawing/2014/main" id="{A4FA90D7-E495-4CA1-B1F1-8A9CF323258A}"/>
                </a:ext>
              </a:extLst>
            </p:cNvPr>
            <p:cNvSpPr/>
            <p:nvPr/>
          </p:nvSpPr>
          <p:spPr>
            <a:xfrm>
              <a:off x="4382935" y="3705382"/>
              <a:ext cx="43669" cy="13137"/>
            </a:xfrm>
            <a:custGeom>
              <a:avLst/>
              <a:gdLst>
                <a:gd name="connsiteX0" fmla="*/ 215 w 43669"/>
                <a:gd name="connsiteY0" fmla="*/ 10041 h 13137"/>
                <a:gd name="connsiteX1" fmla="*/ 21849 w 43669"/>
                <a:gd name="connsiteY1" fmla="*/ 6881 h 13137"/>
                <a:gd name="connsiteX2" fmla="*/ 43118 w 43669"/>
                <a:gd name="connsiteY2" fmla="*/ 12958 h 13137"/>
                <a:gd name="connsiteX3" fmla="*/ 38986 w 43669"/>
                <a:gd name="connsiteY3" fmla="*/ 6760 h 13137"/>
                <a:gd name="connsiteX4" fmla="*/ 22214 w 43669"/>
                <a:gd name="connsiteY4" fmla="*/ 75 h 13137"/>
                <a:gd name="connsiteX5" fmla="*/ 4833 w 43669"/>
                <a:gd name="connsiteY5" fmla="*/ 4329 h 13137"/>
                <a:gd name="connsiteX6" fmla="*/ 215 w 43669"/>
                <a:gd name="connsiteY6" fmla="*/ 10041 h 1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669" h="13137">
                  <a:moveTo>
                    <a:pt x="215" y="10041"/>
                  </a:moveTo>
                  <a:cubicBezTo>
                    <a:pt x="1430" y="11500"/>
                    <a:pt x="10181" y="6030"/>
                    <a:pt x="21849" y="6881"/>
                  </a:cubicBezTo>
                  <a:cubicBezTo>
                    <a:pt x="33517" y="7732"/>
                    <a:pt x="41660" y="14295"/>
                    <a:pt x="43118" y="12958"/>
                  </a:cubicBezTo>
                  <a:cubicBezTo>
                    <a:pt x="44577" y="11621"/>
                    <a:pt x="43118" y="9677"/>
                    <a:pt x="38986" y="6760"/>
                  </a:cubicBezTo>
                  <a:cubicBezTo>
                    <a:pt x="34222" y="2846"/>
                    <a:pt x="28363" y="513"/>
                    <a:pt x="22214" y="75"/>
                  </a:cubicBezTo>
                  <a:cubicBezTo>
                    <a:pt x="16112" y="-363"/>
                    <a:pt x="10035" y="1120"/>
                    <a:pt x="4833" y="4329"/>
                  </a:cubicBezTo>
                  <a:cubicBezTo>
                    <a:pt x="1066" y="6881"/>
                    <a:pt x="-636" y="9312"/>
                    <a:pt x="215" y="10041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" name="Freihandform: Form 114">
              <a:extLst>
                <a:ext uri="{FF2B5EF4-FFF2-40B4-BE49-F238E27FC236}">
                  <a16:creationId xmlns:a16="http://schemas.microsoft.com/office/drawing/2014/main" id="{7AD1824A-877A-4422-99C1-5D21F4D87485}"/>
                </a:ext>
              </a:extLst>
            </p:cNvPr>
            <p:cNvSpPr/>
            <p:nvPr/>
          </p:nvSpPr>
          <p:spPr>
            <a:xfrm>
              <a:off x="4303680" y="3693911"/>
              <a:ext cx="41671" cy="97394"/>
            </a:xfrm>
            <a:custGeom>
              <a:avLst/>
              <a:gdLst>
                <a:gd name="connsiteX0" fmla="*/ 29031 w 41671"/>
                <a:gd name="connsiteY0" fmla="*/ 97110 h 97394"/>
                <a:gd name="connsiteX1" fmla="*/ 10314 w 41671"/>
                <a:gd name="connsiteY1" fmla="*/ 92370 h 97394"/>
                <a:gd name="connsiteX2" fmla="*/ 4116 w 41671"/>
                <a:gd name="connsiteY2" fmla="*/ 88967 h 97394"/>
                <a:gd name="connsiteX3" fmla="*/ 6790 w 41671"/>
                <a:gd name="connsiteY3" fmla="*/ 80216 h 97394"/>
                <a:gd name="connsiteX4" fmla="*/ 17364 w 41671"/>
                <a:gd name="connsiteY4" fmla="*/ 58096 h 97394"/>
                <a:gd name="connsiteX5" fmla="*/ 41672 w 41671"/>
                <a:gd name="connsiteY5" fmla="*/ 0 h 97394"/>
                <a:gd name="connsiteX6" fmla="*/ 12867 w 41671"/>
                <a:gd name="connsiteY6" fmla="*/ 56030 h 97394"/>
                <a:gd name="connsiteX7" fmla="*/ 2658 w 41671"/>
                <a:gd name="connsiteY7" fmla="*/ 78271 h 97394"/>
                <a:gd name="connsiteX8" fmla="*/ 227 w 41671"/>
                <a:gd name="connsiteY8" fmla="*/ 90425 h 97394"/>
                <a:gd name="connsiteX9" fmla="*/ 4845 w 41671"/>
                <a:gd name="connsiteY9" fmla="*/ 95165 h 97394"/>
                <a:gd name="connsiteX10" fmla="*/ 9950 w 41671"/>
                <a:gd name="connsiteY10" fmla="*/ 96259 h 97394"/>
                <a:gd name="connsiteX11" fmla="*/ 29031 w 41671"/>
                <a:gd name="connsiteY11" fmla="*/ 97110 h 9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671" h="97394">
                  <a:moveTo>
                    <a:pt x="29031" y="97110"/>
                  </a:moveTo>
                  <a:cubicBezTo>
                    <a:pt x="23015" y="94776"/>
                    <a:pt x="16720" y="93184"/>
                    <a:pt x="10314" y="92370"/>
                  </a:cubicBezTo>
                  <a:cubicBezTo>
                    <a:pt x="7276" y="92370"/>
                    <a:pt x="4481" y="91033"/>
                    <a:pt x="4116" y="88967"/>
                  </a:cubicBezTo>
                  <a:cubicBezTo>
                    <a:pt x="4140" y="85855"/>
                    <a:pt x="5064" y="82817"/>
                    <a:pt x="6790" y="80216"/>
                  </a:cubicBezTo>
                  <a:lnTo>
                    <a:pt x="17364" y="58096"/>
                  </a:lnTo>
                  <a:cubicBezTo>
                    <a:pt x="26965" y="39391"/>
                    <a:pt x="35096" y="19969"/>
                    <a:pt x="41672" y="0"/>
                  </a:cubicBezTo>
                  <a:cubicBezTo>
                    <a:pt x="30539" y="17854"/>
                    <a:pt x="20901" y="36596"/>
                    <a:pt x="12867" y="56030"/>
                  </a:cubicBezTo>
                  <a:cubicBezTo>
                    <a:pt x="9221" y="63808"/>
                    <a:pt x="5939" y="71222"/>
                    <a:pt x="2658" y="78271"/>
                  </a:cubicBezTo>
                  <a:cubicBezTo>
                    <a:pt x="409" y="81893"/>
                    <a:pt x="-454" y="86208"/>
                    <a:pt x="227" y="90425"/>
                  </a:cubicBezTo>
                  <a:cubicBezTo>
                    <a:pt x="1017" y="92601"/>
                    <a:pt x="2694" y="94327"/>
                    <a:pt x="4845" y="95165"/>
                  </a:cubicBezTo>
                  <a:cubicBezTo>
                    <a:pt x="6498" y="95724"/>
                    <a:pt x="8212" y="96089"/>
                    <a:pt x="9950" y="96259"/>
                  </a:cubicBezTo>
                  <a:cubicBezTo>
                    <a:pt x="16246" y="97389"/>
                    <a:pt x="22663" y="97681"/>
                    <a:pt x="29031" y="9711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" name="Freihandform: Form 115">
              <a:extLst>
                <a:ext uri="{FF2B5EF4-FFF2-40B4-BE49-F238E27FC236}">
                  <a16:creationId xmlns:a16="http://schemas.microsoft.com/office/drawing/2014/main" id="{66DE56CC-2255-44BC-ABE1-E4505DC217DE}"/>
                </a:ext>
              </a:extLst>
            </p:cNvPr>
            <p:cNvSpPr/>
            <p:nvPr/>
          </p:nvSpPr>
          <p:spPr>
            <a:xfrm>
              <a:off x="4308525" y="3906969"/>
              <a:ext cx="121539" cy="45380"/>
            </a:xfrm>
            <a:custGeom>
              <a:avLst/>
              <a:gdLst>
                <a:gd name="connsiteX0" fmla="*/ 851 w 121539"/>
                <a:gd name="connsiteY0" fmla="*/ 21634 h 45380"/>
                <a:gd name="connsiteX1" fmla="*/ 121539 w 121539"/>
                <a:gd name="connsiteY1" fmla="*/ 0 h 45380"/>
                <a:gd name="connsiteX2" fmla="*/ 0 w 121539"/>
                <a:gd name="connsiteY2" fmla="*/ 43147 h 4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539" h="45380">
                  <a:moveTo>
                    <a:pt x="851" y="21634"/>
                  </a:moveTo>
                  <a:cubicBezTo>
                    <a:pt x="42296" y="25548"/>
                    <a:pt x="84032" y="18061"/>
                    <a:pt x="121539" y="0"/>
                  </a:cubicBezTo>
                  <a:cubicBezTo>
                    <a:pt x="121539" y="0"/>
                    <a:pt x="83740" y="57245"/>
                    <a:pt x="0" y="43147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7" name="Freihandform: Form 116">
              <a:extLst>
                <a:ext uri="{FF2B5EF4-FFF2-40B4-BE49-F238E27FC236}">
                  <a16:creationId xmlns:a16="http://schemas.microsoft.com/office/drawing/2014/main" id="{E15F7D65-25E5-46D1-806B-8844B2E599FF}"/>
                </a:ext>
              </a:extLst>
            </p:cNvPr>
            <p:cNvSpPr/>
            <p:nvPr/>
          </p:nvSpPr>
          <p:spPr>
            <a:xfrm>
              <a:off x="4377406" y="3672116"/>
              <a:ext cx="53630" cy="17874"/>
            </a:xfrm>
            <a:custGeom>
              <a:avLst/>
              <a:gdLst>
                <a:gd name="connsiteX0" fmla="*/ 32 w 53630"/>
                <a:gd name="connsiteY0" fmla="*/ 7210 h 17874"/>
                <a:gd name="connsiteX1" fmla="*/ 26406 w 53630"/>
                <a:gd name="connsiteY1" fmla="*/ 12558 h 17874"/>
                <a:gd name="connsiteX2" fmla="*/ 52901 w 53630"/>
                <a:gd name="connsiteY2" fmla="*/ 17055 h 17874"/>
                <a:gd name="connsiteX3" fmla="*/ 47797 w 53630"/>
                <a:gd name="connsiteY3" fmla="*/ 9155 h 17874"/>
                <a:gd name="connsiteX4" fmla="*/ 7567 w 53630"/>
                <a:gd name="connsiteY4" fmla="*/ 1741 h 17874"/>
                <a:gd name="connsiteX5" fmla="*/ 32 w 53630"/>
                <a:gd name="connsiteY5" fmla="*/ 7210 h 17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630" h="17874">
                  <a:moveTo>
                    <a:pt x="32" y="7210"/>
                  </a:moveTo>
                  <a:cubicBezTo>
                    <a:pt x="1004" y="10492"/>
                    <a:pt x="12793" y="9884"/>
                    <a:pt x="26406" y="12558"/>
                  </a:cubicBezTo>
                  <a:cubicBezTo>
                    <a:pt x="40018" y="15232"/>
                    <a:pt x="50713" y="19729"/>
                    <a:pt x="52901" y="17055"/>
                  </a:cubicBezTo>
                  <a:cubicBezTo>
                    <a:pt x="55089" y="14381"/>
                    <a:pt x="52050" y="12558"/>
                    <a:pt x="47797" y="9155"/>
                  </a:cubicBezTo>
                  <a:cubicBezTo>
                    <a:pt x="36263" y="574"/>
                    <a:pt x="21398" y="-2160"/>
                    <a:pt x="7567" y="1741"/>
                  </a:cubicBezTo>
                  <a:cubicBezTo>
                    <a:pt x="2463" y="3321"/>
                    <a:pt x="-333" y="5752"/>
                    <a:pt x="32" y="721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8" name="Freihandform: Form 117">
              <a:extLst>
                <a:ext uri="{FF2B5EF4-FFF2-40B4-BE49-F238E27FC236}">
                  <a16:creationId xmlns:a16="http://schemas.microsoft.com/office/drawing/2014/main" id="{4B911788-422A-45B8-9A50-E7D2AB4410D5}"/>
                </a:ext>
              </a:extLst>
            </p:cNvPr>
            <p:cNvSpPr/>
            <p:nvPr/>
          </p:nvSpPr>
          <p:spPr>
            <a:xfrm>
              <a:off x="4265162" y="3658257"/>
              <a:ext cx="49808" cy="13885"/>
            </a:xfrm>
            <a:custGeom>
              <a:avLst/>
              <a:gdLst>
                <a:gd name="connsiteX0" fmla="*/ 339 w 49808"/>
                <a:gd name="connsiteY0" fmla="*/ 10374 h 13885"/>
                <a:gd name="connsiteX1" fmla="*/ 24647 w 49808"/>
                <a:gd name="connsiteY1" fmla="*/ 11955 h 13885"/>
                <a:gd name="connsiteX2" fmla="*/ 48954 w 49808"/>
                <a:gd name="connsiteY2" fmla="*/ 12805 h 13885"/>
                <a:gd name="connsiteX3" fmla="*/ 44336 w 49808"/>
                <a:gd name="connsiteY3" fmla="*/ 5878 h 13885"/>
                <a:gd name="connsiteX4" fmla="*/ 4714 w 49808"/>
                <a:gd name="connsiteY4" fmla="*/ 3933 h 13885"/>
                <a:gd name="connsiteX5" fmla="*/ 339 w 49808"/>
                <a:gd name="connsiteY5" fmla="*/ 10374 h 1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808" h="13885">
                  <a:moveTo>
                    <a:pt x="339" y="10374"/>
                  </a:moveTo>
                  <a:cubicBezTo>
                    <a:pt x="2648" y="13291"/>
                    <a:pt x="12493" y="11225"/>
                    <a:pt x="24647" y="11955"/>
                  </a:cubicBezTo>
                  <a:cubicBezTo>
                    <a:pt x="36800" y="12684"/>
                    <a:pt x="46767" y="15358"/>
                    <a:pt x="48954" y="12805"/>
                  </a:cubicBezTo>
                  <a:cubicBezTo>
                    <a:pt x="51142" y="10253"/>
                    <a:pt x="48954" y="8673"/>
                    <a:pt x="44336" y="5878"/>
                  </a:cubicBezTo>
                  <a:cubicBezTo>
                    <a:pt x="32243" y="-1208"/>
                    <a:pt x="17451" y="-1925"/>
                    <a:pt x="4714" y="3933"/>
                  </a:cubicBezTo>
                  <a:cubicBezTo>
                    <a:pt x="825" y="6363"/>
                    <a:pt x="-755" y="9037"/>
                    <a:pt x="339" y="10374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9" name="Freihandform: Form 118">
              <a:extLst>
                <a:ext uri="{FF2B5EF4-FFF2-40B4-BE49-F238E27FC236}">
                  <a16:creationId xmlns:a16="http://schemas.microsoft.com/office/drawing/2014/main" id="{9AE125C4-3B90-4A63-B88B-3A1C9E2AB633}"/>
                </a:ext>
              </a:extLst>
            </p:cNvPr>
            <p:cNvSpPr/>
            <p:nvPr/>
          </p:nvSpPr>
          <p:spPr>
            <a:xfrm>
              <a:off x="4320461" y="3520956"/>
              <a:ext cx="262004" cy="454439"/>
            </a:xfrm>
            <a:custGeom>
              <a:avLst/>
              <a:gdLst>
                <a:gd name="connsiteX0" fmla="*/ 8726 w 262004"/>
                <a:gd name="connsiteY0" fmla="*/ 57736 h 454439"/>
                <a:gd name="connsiteX1" fmla="*/ 33034 w 262004"/>
                <a:gd name="connsiteY1" fmla="*/ 86419 h 454439"/>
                <a:gd name="connsiteX2" fmla="*/ 75816 w 262004"/>
                <a:gd name="connsiteY2" fmla="*/ 128593 h 454439"/>
                <a:gd name="connsiteX3" fmla="*/ 107416 w 262004"/>
                <a:gd name="connsiteY3" fmla="*/ 157277 h 454439"/>
                <a:gd name="connsiteX4" fmla="*/ 139137 w 262004"/>
                <a:gd name="connsiteY4" fmla="*/ 178060 h 454439"/>
                <a:gd name="connsiteX5" fmla="*/ 167456 w 262004"/>
                <a:gd name="connsiteY5" fmla="*/ 209295 h 454439"/>
                <a:gd name="connsiteX6" fmla="*/ 180947 w 262004"/>
                <a:gd name="connsiteY6" fmla="*/ 211847 h 454439"/>
                <a:gd name="connsiteX7" fmla="*/ 179975 w 262004"/>
                <a:gd name="connsiteY7" fmla="*/ 315399 h 454439"/>
                <a:gd name="connsiteX8" fmla="*/ 166119 w 262004"/>
                <a:gd name="connsiteY8" fmla="*/ 454439 h 454439"/>
                <a:gd name="connsiteX9" fmla="*/ 198448 w 262004"/>
                <a:gd name="connsiteY9" fmla="*/ 454439 h 454439"/>
                <a:gd name="connsiteX10" fmla="*/ 255815 w 262004"/>
                <a:gd name="connsiteY10" fmla="*/ 396344 h 454439"/>
                <a:gd name="connsiteX11" fmla="*/ 261041 w 262004"/>
                <a:gd name="connsiteY11" fmla="*/ 321111 h 454439"/>
                <a:gd name="connsiteX12" fmla="*/ 252169 w 262004"/>
                <a:gd name="connsiteY12" fmla="*/ 172469 h 454439"/>
                <a:gd name="connsiteX13" fmla="*/ 242446 w 262004"/>
                <a:gd name="connsiteY13" fmla="*/ 113644 h 454439"/>
                <a:gd name="connsiteX14" fmla="*/ 190062 w 262004"/>
                <a:gd name="connsiteY14" fmla="*/ 48256 h 454439"/>
                <a:gd name="connsiteX15" fmla="*/ 104985 w 262004"/>
                <a:gd name="connsiteY15" fmla="*/ 3651 h 454439"/>
                <a:gd name="connsiteX16" fmla="*/ 11400 w 262004"/>
                <a:gd name="connsiteY16" fmla="*/ 18236 h 454439"/>
                <a:gd name="connsiteX17" fmla="*/ 1920 w 262004"/>
                <a:gd name="connsiteY17" fmla="*/ 29417 h 454439"/>
                <a:gd name="connsiteX18" fmla="*/ 8726 w 262004"/>
                <a:gd name="connsiteY18" fmla="*/ 57736 h 454439"/>
                <a:gd name="connsiteX19" fmla="*/ 181433 w 262004"/>
                <a:gd name="connsiteY19" fmla="*/ 212577 h 454439"/>
                <a:gd name="connsiteX20" fmla="*/ 181433 w 262004"/>
                <a:gd name="connsiteY20" fmla="*/ 212577 h 454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2004" h="454439">
                  <a:moveTo>
                    <a:pt x="8726" y="57736"/>
                  </a:moveTo>
                  <a:cubicBezTo>
                    <a:pt x="15423" y="68407"/>
                    <a:pt x="23602" y="78070"/>
                    <a:pt x="33034" y="86419"/>
                  </a:cubicBezTo>
                  <a:lnTo>
                    <a:pt x="75816" y="128593"/>
                  </a:lnTo>
                  <a:cubicBezTo>
                    <a:pt x="85758" y="138778"/>
                    <a:pt x="96307" y="148368"/>
                    <a:pt x="107416" y="157277"/>
                  </a:cubicBezTo>
                  <a:cubicBezTo>
                    <a:pt x="117625" y="164751"/>
                    <a:pt x="128211" y="171691"/>
                    <a:pt x="139137" y="178060"/>
                  </a:cubicBezTo>
                  <a:cubicBezTo>
                    <a:pt x="150441" y="184866"/>
                    <a:pt x="156274" y="202367"/>
                    <a:pt x="167456" y="209295"/>
                  </a:cubicBezTo>
                  <a:cubicBezTo>
                    <a:pt x="170008" y="210754"/>
                    <a:pt x="178273" y="209295"/>
                    <a:pt x="180947" y="211847"/>
                  </a:cubicBezTo>
                  <a:cubicBezTo>
                    <a:pt x="180947" y="230808"/>
                    <a:pt x="180218" y="291212"/>
                    <a:pt x="179975" y="315399"/>
                  </a:cubicBezTo>
                  <a:cubicBezTo>
                    <a:pt x="179975" y="353319"/>
                    <a:pt x="166119" y="454439"/>
                    <a:pt x="166119" y="454439"/>
                  </a:cubicBezTo>
                  <a:lnTo>
                    <a:pt x="198448" y="454439"/>
                  </a:lnTo>
                  <a:cubicBezTo>
                    <a:pt x="223729" y="450550"/>
                    <a:pt x="250467" y="421381"/>
                    <a:pt x="255815" y="396344"/>
                  </a:cubicBezTo>
                  <a:cubicBezTo>
                    <a:pt x="259109" y="371392"/>
                    <a:pt x="260847" y="346270"/>
                    <a:pt x="261041" y="321111"/>
                  </a:cubicBezTo>
                  <a:cubicBezTo>
                    <a:pt x="265052" y="271766"/>
                    <a:pt x="255450" y="221814"/>
                    <a:pt x="252169" y="172469"/>
                  </a:cubicBezTo>
                  <a:cubicBezTo>
                    <a:pt x="251828" y="152488"/>
                    <a:pt x="248559" y="132665"/>
                    <a:pt x="242446" y="113644"/>
                  </a:cubicBezTo>
                  <a:cubicBezTo>
                    <a:pt x="231130" y="87562"/>
                    <a:pt x="213045" y="64980"/>
                    <a:pt x="190062" y="48256"/>
                  </a:cubicBezTo>
                  <a:cubicBezTo>
                    <a:pt x="165402" y="27205"/>
                    <a:pt x="136330" y="11952"/>
                    <a:pt x="104985" y="3651"/>
                  </a:cubicBezTo>
                  <a:cubicBezTo>
                    <a:pt x="73105" y="-4346"/>
                    <a:pt x="39342" y="916"/>
                    <a:pt x="11400" y="18236"/>
                  </a:cubicBezTo>
                  <a:cubicBezTo>
                    <a:pt x="6927" y="20618"/>
                    <a:pt x="3536" y="24617"/>
                    <a:pt x="1920" y="29417"/>
                  </a:cubicBezTo>
                  <a:cubicBezTo>
                    <a:pt x="-3063" y="41328"/>
                    <a:pt x="2528" y="46797"/>
                    <a:pt x="8726" y="57736"/>
                  </a:cubicBezTo>
                  <a:close/>
                  <a:moveTo>
                    <a:pt x="181433" y="212577"/>
                  </a:moveTo>
                  <a:cubicBezTo>
                    <a:pt x="182648" y="214886"/>
                    <a:pt x="181433" y="220841"/>
                    <a:pt x="181433" y="212577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0" name="Freihandform: Form 119">
              <a:extLst>
                <a:ext uri="{FF2B5EF4-FFF2-40B4-BE49-F238E27FC236}">
                  <a16:creationId xmlns:a16="http://schemas.microsoft.com/office/drawing/2014/main" id="{F3A6AB0A-94E9-4B59-8C2F-0578B177ECCD}"/>
                </a:ext>
              </a:extLst>
            </p:cNvPr>
            <p:cNvSpPr/>
            <p:nvPr/>
          </p:nvSpPr>
          <p:spPr>
            <a:xfrm>
              <a:off x="4490469" y="3733742"/>
              <a:ext cx="56040" cy="76081"/>
            </a:xfrm>
            <a:custGeom>
              <a:avLst/>
              <a:gdLst>
                <a:gd name="connsiteX0" fmla="*/ 5834 w 56040"/>
                <a:gd name="connsiteY0" fmla="*/ 22641 h 76081"/>
                <a:gd name="connsiteX1" fmla="*/ 31758 w 56040"/>
                <a:gd name="connsiteY1" fmla="*/ 59 h 76081"/>
                <a:gd name="connsiteX2" fmla="*/ 43511 w 56040"/>
                <a:gd name="connsiteY2" fmla="*/ 4045 h 76081"/>
                <a:gd name="connsiteX3" fmla="*/ 55665 w 56040"/>
                <a:gd name="connsiteY3" fmla="*/ 39170 h 76081"/>
                <a:gd name="connsiteX4" fmla="*/ 0 w 56040"/>
                <a:gd name="connsiteY4" fmla="*/ 72472 h 76081"/>
                <a:gd name="connsiteX5" fmla="*/ 5834 w 56040"/>
                <a:gd name="connsiteY5" fmla="*/ 22641 h 76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040" h="76081">
                  <a:moveTo>
                    <a:pt x="5834" y="22641"/>
                  </a:moveTo>
                  <a:cubicBezTo>
                    <a:pt x="6758" y="9247"/>
                    <a:pt x="18365" y="-865"/>
                    <a:pt x="31758" y="59"/>
                  </a:cubicBezTo>
                  <a:cubicBezTo>
                    <a:pt x="35951" y="350"/>
                    <a:pt x="39999" y="1724"/>
                    <a:pt x="43511" y="4045"/>
                  </a:cubicBezTo>
                  <a:cubicBezTo>
                    <a:pt x="51776" y="9636"/>
                    <a:pt x="57610" y="20088"/>
                    <a:pt x="55665" y="39170"/>
                  </a:cubicBezTo>
                  <a:cubicBezTo>
                    <a:pt x="49953" y="90216"/>
                    <a:pt x="-121" y="73930"/>
                    <a:pt x="0" y="72472"/>
                  </a:cubicBezTo>
                  <a:cubicBezTo>
                    <a:pt x="122" y="71013"/>
                    <a:pt x="3282" y="43667"/>
                    <a:pt x="5834" y="22641"/>
                  </a:cubicBezTo>
                  <a:close/>
                </a:path>
              </a:pathLst>
            </a:custGeom>
            <a:solidFill>
              <a:srgbClr val="FFBE9D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1" name="Freihandform: Form 120">
              <a:extLst>
                <a:ext uri="{FF2B5EF4-FFF2-40B4-BE49-F238E27FC236}">
                  <a16:creationId xmlns:a16="http://schemas.microsoft.com/office/drawing/2014/main" id="{1C471269-5272-4006-97B2-799F6E24610E}"/>
                </a:ext>
              </a:extLst>
            </p:cNvPr>
            <p:cNvSpPr/>
            <p:nvPr/>
          </p:nvSpPr>
          <p:spPr>
            <a:xfrm>
              <a:off x="4508009" y="3749354"/>
              <a:ext cx="25195" cy="44347"/>
            </a:xfrm>
            <a:custGeom>
              <a:avLst/>
              <a:gdLst>
                <a:gd name="connsiteX0" fmla="*/ 83 w 25195"/>
                <a:gd name="connsiteY0" fmla="*/ 39236 h 44347"/>
                <a:gd name="connsiteX1" fmla="*/ 2271 w 25195"/>
                <a:gd name="connsiteY1" fmla="*/ 40816 h 44347"/>
                <a:gd name="connsiteX2" fmla="*/ 8956 w 25195"/>
                <a:gd name="connsiteY2" fmla="*/ 41788 h 44347"/>
                <a:gd name="connsiteX3" fmla="*/ 21110 w 25195"/>
                <a:gd name="connsiteY3" fmla="*/ 23192 h 44347"/>
                <a:gd name="connsiteX4" fmla="*/ 20016 w 25195"/>
                <a:gd name="connsiteY4" fmla="*/ 10188 h 44347"/>
                <a:gd name="connsiteX5" fmla="*/ 14060 w 25195"/>
                <a:gd name="connsiteY5" fmla="*/ 2652 h 44347"/>
                <a:gd name="connsiteX6" fmla="*/ 8591 w 25195"/>
                <a:gd name="connsiteY6" fmla="*/ 4476 h 44347"/>
                <a:gd name="connsiteX7" fmla="*/ 7619 w 25195"/>
                <a:gd name="connsiteY7" fmla="*/ 6906 h 44347"/>
                <a:gd name="connsiteX8" fmla="*/ 7619 w 25195"/>
                <a:gd name="connsiteY8" fmla="*/ 3868 h 44347"/>
                <a:gd name="connsiteX9" fmla="*/ 9928 w 25195"/>
                <a:gd name="connsiteY9" fmla="*/ 951 h 44347"/>
                <a:gd name="connsiteX10" fmla="*/ 15033 w 25195"/>
                <a:gd name="connsiteY10" fmla="*/ 222 h 44347"/>
                <a:gd name="connsiteX11" fmla="*/ 23419 w 25195"/>
                <a:gd name="connsiteY11" fmla="*/ 9094 h 44347"/>
                <a:gd name="connsiteX12" fmla="*/ 24877 w 25195"/>
                <a:gd name="connsiteY12" fmla="*/ 23679 h 44347"/>
                <a:gd name="connsiteX13" fmla="*/ 9442 w 25195"/>
                <a:gd name="connsiteY13" fmla="*/ 44219 h 44347"/>
                <a:gd name="connsiteX14" fmla="*/ 1420 w 25195"/>
                <a:gd name="connsiteY14" fmla="*/ 41910 h 44347"/>
                <a:gd name="connsiteX15" fmla="*/ 83 w 25195"/>
                <a:gd name="connsiteY15" fmla="*/ 39236 h 44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195" h="44347">
                  <a:moveTo>
                    <a:pt x="83" y="39236"/>
                  </a:moveTo>
                  <a:cubicBezTo>
                    <a:pt x="83" y="39236"/>
                    <a:pt x="934" y="39965"/>
                    <a:pt x="2271" y="40816"/>
                  </a:cubicBezTo>
                  <a:cubicBezTo>
                    <a:pt x="4301" y="41946"/>
                    <a:pt x="6683" y="42299"/>
                    <a:pt x="8956" y="41788"/>
                  </a:cubicBezTo>
                  <a:cubicBezTo>
                    <a:pt x="16005" y="38166"/>
                    <a:pt x="20611" y="31105"/>
                    <a:pt x="21110" y="23192"/>
                  </a:cubicBezTo>
                  <a:cubicBezTo>
                    <a:pt x="21693" y="18829"/>
                    <a:pt x="21316" y="14393"/>
                    <a:pt x="20016" y="10188"/>
                  </a:cubicBezTo>
                  <a:cubicBezTo>
                    <a:pt x="19432" y="6834"/>
                    <a:pt x="17196" y="4002"/>
                    <a:pt x="14060" y="2652"/>
                  </a:cubicBezTo>
                  <a:cubicBezTo>
                    <a:pt x="12031" y="1862"/>
                    <a:pt x="9734" y="2628"/>
                    <a:pt x="8591" y="4476"/>
                  </a:cubicBezTo>
                  <a:cubicBezTo>
                    <a:pt x="7740" y="5812"/>
                    <a:pt x="8591" y="6906"/>
                    <a:pt x="7619" y="6906"/>
                  </a:cubicBezTo>
                  <a:cubicBezTo>
                    <a:pt x="6646" y="6906"/>
                    <a:pt x="6646" y="5934"/>
                    <a:pt x="7619" y="3868"/>
                  </a:cubicBezTo>
                  <a:cubicBezTo>
                    <a:pt x="7996" y="2640"/>
                    <a:pt x="8822" y="1595"/>
                    <a:pt x="9928" y="951"/>
                  </a:cubicBezTo>
                  <a:cubicBezTo>
                    <a:pt x="11459" y="27"/>
                    <a:pt x="13307" y="-240"/>
                    <a:pt x="15033" y="222"/>
                  </a:cubicBezTo>
                  <a:cubicBezTo>
                    <a:pt x="19214" y="1461"/>
                    <a:pt x="22422" y="4840"/>
                    <a:pt x="23419" y="9094"/>
                  </a:cubicBezTo>
                  <a:cubicBezTo>
                    <a:pt x="25096" y="13761"/>
                    <a:pt x="25594" y="18769"/>
                    <a:pt x="24877" y="23679"/>
                  </a:cubicBezTo>
                  <a:cubicBezTo>
                    <a:pt x="24367" y="33025"/>
                    <a:pt x="18278" y="41132"/>
                    <a:pt x="9442" y="44219"/>
                  </a:cubicBezTo>
                  <a:cubicBezTo>
                    <a:pt x="6561" y="44693"/>
                    <a:pt x="3608" y="43842"/>
                    <a:pt x="1420" y="41910"/>
                  </a:cubicBezTo>
                  <a:cubicBezTo>
                    <a:pt x="83" y="40573"/>
                    <a:pt x="-160" y="39357"/>
                    <a:pt x="83" y="39236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2" name="Freihandform: Form 121">
              <a:extLst>
                <a:ext uri="{FF2B5EF4-FFF2-40B4-BE49-F238E27FC236}">
                  <a16:creationId xmlns:a16="http://schemas.microsoft.com/office/drawing/2014/main" id="{4397F8F3-4F50-45DC-BFD2-D32CC20E5DC1}"/>
                </a:ext>
              </a:extLst>
            </p:cNvPr>
            <p:cNvSpPr/>
            <p:nvPr/>
          </p:nvSpPr>
          <p:spPr>
            <a:xfrm>
              <a:off x="4503717" y="3801209"/>
              <a:ext cx="20091" cy="19371"/>
            </a:xfrm>
            <a:custGeom>
              <a:avLst/>
              <a:gdLst>
                <a:gd name="connsiteX0" fmla="*/ 20054 w 20091"/>
                <a:gd name="connsiteY0" fmla="*/ 10838 h 19371"/>
                <a:gd name="connsiteX1" fmla="*/ 8532 w 20091"/>
                <a:gd name="connsiteY1" fmla="*/ 19248 h 19371"/>
                <a:gd name="connsiteX2" fmla="*/ 0 w 20091"/>
                <a:gd name="connsiteY2" fmla="*/ 9379 h 19371"/>
                <a:gd name="connsiteX3" fmla="*/ 10817 w 20091"/>
                <a:gd name="connsiteY3" fmla="*/ 21 h 19371"/>
                <a:gd name="connsiteX4" fmla="*/ 20066 w 20091"/>
                <a:gd name="connsiteY4" fmla="*/ 10655 h 19371"/>
                <a:gd name="connsiteX5" fmla="*/ 20054 w 20091"/>
                <a:gd name="connsiteY5" fmla="*/ 10838 h 1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91" h="19371">
                  <a:moveTo>
                    <a:pt x="20054" y="10838"/>
                  </a:moveTo>
                  <a:cubicBezTo>
                    <a:pt x="19191" y="16343"/>
                    <a:pt x="14038" y="20111"/>
                    <a:pt x="8532" y="19248"/>
                  </a:cubicBezTo>
                  <a:cubicBezTo>
                    <a:pt x="3658" y="18482"/>
                    <a:pt x="49" y="14314"/>
                    <a:pt x="0" y="9379"/>
                  </a:cubicBezTo>
                  <a:cubicBezTo>
                    <a:pt x="450" y="3837"/>
                    <a:pt x="5263" y="-332"/>
                    <a:pt x="10817" y="21"/>
                  </a:cubicBezTo>
                  <a:cubicBezTo>
                    <a:pt x="16311" y="398"/>
                    <a:pt x="20455" y="5162"/>
                    <a:pt x="20066" y="10655"/>
                  </a:cubicBezTo>
                  <a:cubicBezTo>
                    <a:pt x="20066" y="10716"/>
                    <a:pt x="20054" y="10777"/>
                    <a:pt x="20054" y="10838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3" name="Freihandform: Form 122">
              <a:extLst>
                <a:ext uri="{FF2B5EF4-FFF2-40B4-BE49-F238E27FC236}">
                  <a16:creationId xmlns:a16="http://schemas.microsoft.com/office/drawing/2014/main" id="{8DFC22B7-3B5C-47D1-AB70-DBF2D7D4F546}"/>
                </a:ext>
              </a:extLst>
            </p:cNvPr>
            <p:cNvSpPr/>
            <p:nvPr/>
          </p:nvSpPr>
          <p:spPr>
            <a:xfrm>
              <a:off x="4327197" y="3813870"/>
              <a:ext cx="39773" cy="37145"/>
            </a:xfrm>
            <a:custGeom>
              <a:avLst/>
              <a:gdLst>
                <a:gd name="connsiteX0" fmla="*/ 35900 w 39773"/>
                <a:gd name="connsiteY0" fmla="*/ 851 h 37145"/>
                <a:gd name="connsiteX1" fmla="*/ 29312 w 39773"/>
                <a:gd name="connsiteY1" fmla="*/ 33193 h 37145"/>
                <a:gd name="connsiteX2" fmla="*/ 21680 w 39773"/>
                <a:gd name="connsiteY2" fmla="*/ 36462 h 37145"/>
                <a:gd name="connsiteX3" fmla="*/ 12929 w 39773"/>
                <a:gd name="connsiteY3" fmla="*/ 36462 h 37145"/>
                <a:gd name="connsiteX4" fmla="*/ 4421 w 39773"/>
                <a:gd name="connsiteY4" fmla="*/ 23700 h 37145"/>
                <a:gd name="connsiteX5" fmla="*/ 410 w 39773"/>
                <a:gd name="connsiteY5" fmla="*/ 11546 h 37145"/>
                <a:gd name="connsiteX6" fmla="*/ 410 w 39773"/>
                <a:gd name="connsiteY6" fmla="*/ 7171 h 37145"/>
                <a:gd name="connsiteX7" fmla="*/ 4542 w 39773"/>
                <a:gd name="connsiteY7" fmla="*/ 5226 h 37145"/>
                <a:gd name="connsiteX8" fmla="*/ 35170 w 39773"/>
                <a:gd name="connsiteY8" fmla="*/ 0 h 3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3" h="37145">
                  <a:moveTo>
                    <a:pt x="35900" y="851"/>
                  </a:moveTo>
                  <a:cubicBezTo>
                    <a:pt x="43010" y="11595"/>
                    <a:pt x="40056" y="26083"/>
                    <a:pt x="29312" y="33193"/>
                  </a:cubicBezTo>
                  <a:cubicBezTo>
                    <a:pt x="26979" y="34724"/>
                    <a:pt x="24402" y="35830"/>
                    <a:pt x="21680" y="36462"/>
                  </a:cubicBezTo>
                  <a:cubicBezTo>
                    <a:pt x="18835" y="37373"/>
                    <a:pt x="15773" y="37373"/>
                    <a:pt x="12929" y="36462"/>
                  </a:cubicBezTo>
                  <a:cubicBezTo>
                    <a:pt x="8505" y="33509"/>
                    <a:pt x="5442" y="28914"/>
                    <a:pt x="4421" y="23700"/>
                  </a:cubicBezTo>
                  <a:lnTo>
                    <a:pt x="410" y="11546"/>
                  </a:lnTo>
                  <a:cubicBezTo>
                    <a:pt x="-137" y="10137"/>
                    <a:pt x="-137" y="8581"/>
                    <a:pt x="410" y="7171"/>
                  </a:cubicBezTo>
                  <a:cubicBezTo>
                    <a:pt x="1443" y="5968"/>
                    <a:pt x="2950" y="5263"/>
                    <a:pt x="4542" y="5226"/>
                  </a:cubicBezTo>
                  <a:lnTo>
                    <a:pt x="35170" y="0"/>
                  </a:lnTo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4" name="Freihandform: Form 123">
              <a:extLst>
                <a:ext uri="{FF2B5EF4-FFF2-40B4-BE49-F238E27FC236}">
                  <a16:creationId xmlns:a16="http://schemas.microsoft.com/office/drawing/2014/main" id="{BC671102-F809-4780-9577-E7D3B23DCA6C}"/>
                </a:ext>
              </a:extLst>
            </p:cNvPr>
            <p:cNvSpPr/>
            <p:nvPr/>
          </p:nvSpPr>
          <p:spPr>
            <a:xfrm>
              <a:off x="4324204" y="3810710"/>
              <a:ext cx="45095" cy="38291"/>
            </a:xfrm>
            <a:custGeom>
              <a:avLst/>
              <a:gdLst>
                <a:gd name="connsiteX0" fmla="*/ 16651 w 45095"/>
                <a:gd name="connsiteY0" fmla="*/ 37677 h 38291"/>
                <a:gd name="connsiteX1" fmla="*/ 30506 w 45095"/>
                <a:gd name="connsiteY1" fmla="*/ 36948 h 38291"/>
                <a:gd name="connsiteX2" fmla="*/ 42660 w 45095"/>
                <a:gd name="connsiteY2" fmla="*/ 28075 h 38291"/>
                <a:gd name="connsiteX3" fmla="*/ 45091 w 45095"/>
                <a:gd name="connsiteY3" fmla="*/ 18838 h 38291"/>
                <a:gd name="connsiteX4" fmla="*/ 43389 w 45095"/>
                <a:gd name="connsiteY4" fmla="*/ 8994 h 38291"/>
                <a:gd name="connsiteX5" fmla="*/ 38285 w 45095"/>
                <a:gd name="connsiteY5" fmla="*/ 729 h 38291"/>
                <a:gd name="connsiteX6" fmla="*/ 37556 w 45095"/>
                <a:gd name="connsiteY6" fmla="*/ 0 h 38291"/>
                <a:gd name="connsiteX7" fmla="*/ 36462 w 45095"/>
                <a:gd name="connsiteY7" fmla="*/ 0 h 38291"/>
                <a:gd name="connsiteX8" fmla="*/ 0 w 45095"/>
                <a:gd name="connsiteY8" fmla="*/ 8994 h 38291"/>
                <a:gd name="connsiteX9" fmla="*/ 37191 w 45095"/>
                <a:gd name="connsiteY9" fmla="*/ 3403 h 38291"/>
                <a:gd name="connsiteX10" fmla="*/ 35368 w 45095"/>
                <a:gd name="connsiteY10" fmla="*/ 3403 h 38291"/>
                <a:gd name="connsiteX11" fmla="*/ 39743 w 45095"/>
                <a:gd name="connsiteY11" fmla="*/ 10574 h 38291"/>
                <a:gd name="connsiteX12" fmla="*/ 39743 w 45095"/>
                <a:gd name="connsiteY12" fmla="*/ 26495 h 38291"/>
                <a:gd name="connsiteX13" fmla="*/ 29169 w 45095"/>
                <a:gd name="connsiteY13" fmla="*/ 34760 h 38291"/>
                <a:gd name="connsiteX14" fmla="*/ 16651 w 45095"/>
                <a:gd name="connsiteY14" fmla="*/ 37677 h 3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5095" h="38291">
                  <a:moveTo>
                    <a:pt x="16651" y="37677"/>
                  </a:moveTo>
                  <a:cubicBezTo>
                    <a:pt x="21245" y="38698"/>
                    <a:pt x="26046" y="38443"/>
                    <a:pt x="30506" y="36948"/>
                  </a:cubicBezTo>
                  <a:cubicBezTo>
                    <a:pt x="35489" y="35526"/>
                    <a:pt x="39792" y="32390"/>
                    <a:pt x="42660" y="28075"/>
                  </a:cubicBezTo>
                  <a:cubicBezTo>
                    <a:pt x="44325" y="25292"/>
                    <a:pt x="45164" y="22083"/>
                    <a:pt x="45091" y="18838"/>
                  </a:cubicBezTo>
                  <a:cubicBezTo>
                    <a:pt x="45115" y="15484"/>
                    <a:pt x="44544" y="12142"/>
                    <a:pt x="43389" y="8994"/>
                  </a:cubicBezTo>
                  <a:cubicBezTo>
                    <a:pt x="42259" y="5919"/>
                    <a:pt x="40521" y="3111"/>
                    <a:pt x="38285" y="729"/>
                  </a:cubicBezTo>
                  <a:lnTo>
                    <a:pt x="37556" y="0"/>
                  </a:lnTo>
                  <a:lnTo>
                    <a:pt x="36462" y="0"/>
                  </a:lnTo>
                  <a:cubicBezTo>
                    <a:pt x="16043" y="5591"/>
                    <a:pt x="0" y="8143"/>
                    <a:pt x="0" y="8994"/>
                  </a:cubicBezTo>
                  <a:cubicBezTo>
                    <a:pt x="12616" y="9055"/>
                    <a:pt x="25159" y="7171"/>
                    <a:pt x="37191" y="3403"/>
                  </a:cubicBezTo>
                  <a:lnTo>
                    <a:pt x="35368" y="3403"/>
                  </a:lnTo>
                  <a:cubicBezTo>
                    <a:pt x="37288" y="5481"/>
                    <a:pt x="38771" y="7924"/>
                    <a:pt x="39743" y="10574"/>
                  </a:cubicBezTo>
                  <a:cubicBezTo>
                    <a:pt x="42065" y="15630"/>
                    <a:pt x="42065" y="21440"/>
                    <a:pt x="39743" y="26495"/>
                  </a:cubicBezTo>
                  <a:cubicBezTo>
                    <a:pt x="37300" y="30409"/>
                    <a:pt x="33557" y="33326"/>
                    <a:pt x="29169" y="34760"/>
                  </a:cubicBezTo>
                  <a:cubicBezTo>
                    <a:pt x="21634" y="37069"/>
                    <a:pt x="16529" y="37069"/>
                    <a:pt x="16651" y="37677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5" name="Freihandform: Form 124">
              <a:extLst>
                <a:ext uri="{FF2B5EF4-FFF2-40B4-BE49-F238E27FC236}">
                  <a16:creationId xmlns:a16="http://schemas.microsoft.com/office/drawing/2014/main" id="{914A4ADE-D613-48E8-9CE5-5F038B0AE616}"/>
                </a:ext>
              </a:extLst>
            </p:cNvPr>
            <p:cNvSpPr/>
            <p:nvPr/>
          </p:nvSpPr>
          <p:spPr>
            <a:xfrm>
              <a:off x="4316547" y="3552075"/>
              <a:ext cx="214273" cy="189722"/>
            </a:xfrm>
            <a:custGeom>
              <a:avLst/>
              <a:gdLst>
                <a:gd name="connsiteX0" fmla="*/ 134179 w 214273"/>
                <a:gd name="connsiteY0" fmla="*/ 57609 h 189722"/>
                <a:gd name="connsiteX1" fmla="*/ 214273 w 214273"/>
                <a:gd name="connsiteY1" fmla="*/ 142687 h 189722"/>
                <a:gd name="connsiteX2" fmla="*/ 187292 w 214273"/>
                <a:gd name="connsiteY2" fmla="*/ 189722 h 189722"/>
                <a:gd name="connsiteX3" fmla="*/ 102214 w 214273"/>
                <a:gd name="connsiteY3" fmla="*/ 146941 h 189722"/>
                <a:gd name="connsiteX4" fmla="*/ 0 w 214273"/>
                <a:gd name="connsiteY4" fmla="*/ 0 h 189722"/>
                <a:gd name="connsiteX5" fmla="*/ 134179 w 214273"/>
                <a:gd name="connsiteY5" fmla="*/ 57609 h 18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273" h="189722">
                  <a:moveTo>
                    <a:pt x="134179" y="57609"/>
                  </a:moveTo>
                  <a:cubicBezTo>
                    <a:pt x="166229" y="80398"/>
                    <a:pt x="193454" y="109312"/>
                    <a:pt x="214273" y="142687"/>
                  </a:cubicBezTo>
                  <a:lnTo>
                    <a:pt x="187292" y="189722"/>
                  </a:lnTo>
                  <a:cubicBezTo>
                    <a:pt x="140499" y="185225"/>
                    <a:pt x="134908" y="180485"/>
                    <a:pt x="102214" y="146941"/>
                  </a:cubicBezTo>
                  <a:cubicBezTo>
                    <a:pt x="69520" y="113396"/>
                    <a:pt x="3646" y="46793"/>
                    <a:pt x="0" y="0"/>
                  </a:cubicBezTo>
                  <a:cubicBezTo>
                    <a:pt x="43633" y="12397"/>
                    <a:pt x="96745" y="30871"/>
                    <a:pt x="134179" y="57609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6" name="Freihandform: Form 125">
              <a:extLst>
                <a:ext uri="{FF2B5EF4-FFF2-40B4-BE49-F238E27FC236}">
                  <a16:creationId xmlns:a16="http://schemas.microsoft.com/office/drawing/2014/main" id="{060B39D7-F144-468F-80E1-760EC5974989}"/>
                </a:ext>
              </a:extLst>
            </p:cNvPr>
            <p:cNvSpPr/>
            <p:nvPr/>
          </p:nvSpPr>
          <p:spPr>
            <a:xfrm>
              <a:off x="4349241" y="3552804"/>
              <a:ext cx="222319" cy="420889"/>
            </a:xfrm>
            <a:custGeom>
              <a:avLst/>
              <a:gdLst>
                <a:gd name="connsiteX0" fmla="*/ 175502 w 222319"/>
                <a:gd name="connsiteY0" fmla="*/ 420890 h 420889"/>
                <a:gd name="connsiteX1" fmla="*/ 177812 w 222319"/>
                <a:gd name="connsiteY1" fmla="*/ 416028 h 420889"/>
                <a:gd name="connsiteX2" fmla="*/ 184618 w 222319"/>
                <a:gd name="connsiteY2" fmla="*/ 402173 h 420889"/>
                <a:gd name="connsiteX3" fmla="*/ 204672 w 222319"/>
                <a:gd name="connsiteY3" fmla="*/ 349546 h 420889"/>
                <a:gd name="connsiteX4" fmla="*/ 218163 w 222319"/>
                <a:gd name="connsiteY4" fmla="*/ 267386 h 420889"/>
                <a:gd name="connsiteX5" fmla="*/ 215610 w 222319"/>
                <a:gd name="connsiteY5" fmla="*/ 218770 h 420889"/>
                <a:gd name="connsiteX6" fmla="*/ 193004 w 222319"/>
                <a:gd name="connsiteY6" fmla="*/ 172828 h 420889"/>
                <a:gd name="connsiteX7" fmla="*/ 149007 w 222319"/>
                <a:gd name="connsiteY7" fmla="*/ 144631 h 420889"/>
                <a:gd name="connsiteX8" fmla="*/ 105739 w 222319"/>
                <a:gd name="connsiteY8" fmla="*/ 120324 h 420889"/>
                <a:gd name="connsiteX9" fmla="*/ 43389 w 222319"/>
                <a:gd name="connsiteY9" fmla="*/ 64051 h 420889"/>
                <a:gd name="connsiteX10" fmla="*/ 10088 w 222319"/>
                <a:gd name="connsiteY10" fmla="*/ 18109 h 420889"/>
                <a:gd name="connsiteX11" fmla="*/ 2309 w 222319"/>
                <a:gd name="connsiteY11" fmla="*/ 4740 h 420889"/>
                <a:gd name="connsiteX12" fmla="*/ 0 w 222319"/>
                <a:gd name="connsiteY12" fmla="*/ 0 h 420889"/>
                <a:gd name="connsiteX13" fmla="*/ 3038 w 222319"/>
                <a:gd name="connsiteY13" fmla="*/ 4375 h 420889"/>
                <a:gd name="connsiteX14" fmla="*/ 11303 w 222319"/>
                <a:gd name="connsiteY14" fmla="*/ 17258 h 420889"/>
                <a:gd name="connsiteX15" fmla="*/ 45456 w 222319"/>
                <a:gd name="connsiteY15" fmla="*/ 62106 h 420889"/>
                <a:gd name="connsiteX16" fmla="*/ 107805 w 222319"/>
                <a:gd name="connsiteY16" fmla="*/ 117285 h 420889"/>
                <a:gd name="connsiteX17" fmla="*/ 150708 w 222319"/>
                <a:gd name="connsiteY17" fmla="*/ 141593 h 420889"/>
                <a:gd name="connsiteX18" fmla="*/ 195921 w 222319"/>
                <a:gd name="connsiteY18" fmla="*/ 170519 h 420889"/>
                <a:gd name="connsiteX19" fmla="*/ 219499 w 222319"/>
                <a:gd name="connsiteY19" fmla="*/ 219135 h 420889"/>
                <a:gd name="connsiteX20" fmla="*/ 221809 w 222319"/>
                <a:gd name="connsiteY20" fmla="*/ 268844 h 420889"/>
                <a:gd name="connsiteX21" fmla="*/ 207467 w 222319"/>
                <a:gd name="connsiteY21" fmla="*/ 351734 h 420889"/>
                <a:gd name="connsiteX22" fmla="*/ 186076 w 222319"/>
                <a:gd name="connsiteY22" fmla="*/ 404239 h 420889"/>
                <a:gd name="connsiteX23" fmla="*/ 178541 w 222319"/>
                <a:gd name="connsiteY23" fmla="*/ 417729 h 420889"/>
                <a:gd name="connsiteX24" fmla="*/ 175502 w 222319"/>
                <a:gd name="connsiteY24" fmla="*/ 420890 h 420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2319" h="420889">
                  <a:moveTo>
                    <a:pt x="175502" y="420890"/>
                  </a:moveTo>
                  <a:cubicBezTo>
                    <a:pt x="176110" y="419200"/>
                    <a:pt x="176876" y="417571"/>
                    <a:pt x="177812" y="416028"/>
                  </a:cubicBezTo>
                  <a:cubicBezTo>
                    <a:pt x="179392" y="412868"/>
                    <a:pt x="181701" y="408249"/>
                    <a:pt x="184618" y="402173"/>
                  </a:cubicBezTo>
                  <a:cubicBezTo>
                    <a:pt x="192700" y="385193"/>
                    <a:pt x="199397" y="367595"/>
                    <a:pt x="204672" y="349546"/>
                  </a:cubicBezTo>
                  <a:cubicBezTo>
                    <a:pt x="212535" y="322820"/>
                    <a:pt x="217057" y="295218"/>
                    <a:pt x="218163" y="267386"/>
                  </a:cubicBezTo>
                  <a:cubicBezTo>
                    <a:pt x="219013" y="251136"/>
                    <a:pt x="218163" y="234838"/>
                    <a:pt x="215610" y="218770"/>
                  </a:cubicBezTo>
                  <a:cubicBezTo>
                    <a:pt x="212912" y="201512"/>
                    <a:pt x="205024" y="185493"/>
                    <a:pt x="193004" y="172828"/>
                  </a:cubicBezTo>
                  <a:cubicBezTo>
                    <a:pt x="179926" y="161161"/>
                    <a:pt x="165074" y="151644"/>
                    <a:pt x="149007" y="144631"/>
                  </a:cubicBezTo>
                  <a:cubicBezTo>
                    <a:pt x="134021" y="137582"/>
                    <a:pt x="119558" y="129463"/>
                    <a:pt x="105739" y="120324"/>
                  </a:cubicBezTo>
                  <a:cubicBezTo>
                    <a:pt x="82525" y="104451"/>
                    <a:pt x="61547" y="85527"/>
                    <a:pt x="43389" y="64051"/>
                  </a:cubicBezTo>
                  <a:cubicBezTo>
                    <a:pt x="31029" y="49685"/>
                    <a:pt x="19896" y="34323"/>
                    <a:pt x="10088" y="18109"/>
                  </a:cubicBezTo>
                  <a:cubicBezTo>
                    <a:pt x="6563" y="12397"/>
                    <a:pt x="4011" y="7900"/>
                    <a:pt x="2309" y="4740"/>
                  </a:cubicBezTo>
                  <a:cubicBezTo>
                    <a:pt x="1422" y="3221"/>
                    <a:pt x="656" y="1641"/>
                    <a:pt x="0" y="0"/>
                  </a:cubicBezTo>
                  <a:cubicBezTo>
                    <a:pt x="1191" y="1325"/>
                    <a:pt x="2212" y="2795"/>
                    <a:pt x="3038" y="4375"/>
                  </a:cubicBezTo>
                  <a:cubicBezTo>
                    <a:pt x="4862" y="7414"/>
                    <a:pt x="7657" y="11789"/>
                    <a:pt x="11303" y="17258"/>
                  </a:cubicBezTo>
                  <a:cubicBezTo>
                    <a:pt x="21610" y="32998"/>
                    <a:pt x="33022" y="47984"/>
                    <a:pt x="45456" y="62106"/>
                  </a:cubicBezTo>
                  <a:cubicBezTo>
                    <a:pt x="63747" y="83133"/>
                    <a:pt x="84713" y="101679"/>
                    <a:pt x="107805" y="117285"/>
                  </a:cubicBezTo>
                  <a:cubicBezTo>
                    <a:pt x="121478" y="126449"/>
                    <a:pt x="135820" y="134580"/>
                    <a:pt x="150708" y="141593"/>
                  </a:cubicBezTo>
                  <a:cubicBezTo>
                    <a:pt x="167274" y="148666"/>
                    <a:pt x="182552" y="158450"/>
                    <a:pt x="195921" y="170519"/>
                  </a:cubicBezTo>
                  <a:cubicBezTo>
                    <a:pt x="208597" y="183913"/>
                    <a:pt x="216826" y="200892"/>
                    <a:pt x="219499" y="219135"/>
                  </a:cubicBezTo>
                  <a:cubicBezTo>
                    <a:pt x="222173" y="235567"/>
                    <a:pt x="222951" y="252242"/>
                    <a:pt x="221809" y="268844"/>
                  </a:cubicBezTo>
                  <a:cubicBezTo>
                    <a:pt x="220533" y="296968"/>
                    <a:pt x="215720" y="324813"/>
                    <a:pt x="207467" y="351734"/>
                  </a:cubicBezTo>
                  <a:cubicBezTo>
                    <a:pt x="201901" y="369831"/>
                    <a:pt x="194742" y="387406"/>
                    <a:pt x="186076" y="404239"/>
                  </a:cubicBezTo>
                  <a:cubicBezTo>
                    <a:pt x="182916" y="410194"/>
                    <a:pt x="180364" y="414691"/>
                    <a:pt x="178541" y="417729"/>
                  </a:cubicBezTo>
                  <a:cubicBezTo>
                    <a:pt x="177617" y="418872"/>
                    <a:pt x="176608" y="419929"/>
                    <a:pt x="175502" y="420890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7" name="Freihandform: Form 126">
              <a:extLst>
                <a:ext uri="{FF2B5EF4-FFF2-40B4-BE49-F238E27FC236}">
                  <a16:creationId xmlns:a16="http://schemas.microsoft.com/office/drawing/2014/main" id="{2CBF5E65-F98A-4F07-9601-DCE0C71189D9}"/>
                </a:ext>
              </a:extLst>
            </p:cNvPr>
            <p:cNvSpPr/>
            <p:nvPr/>
          </p:nvSpPr>
          <p:spPr>
            <a:xfrm>
              <a:off x="4209460" y="3543795"/>
              <a:ext cx="123616" cy="378001"/>
            </a:xfrm>
            <a:custGeom>
              <a:avLst/>
              <a:gdLst>
                <a:gd name="connsiteX0" fmla="*/ 133 w 123616"/>
                <a:gd name="connsiteY0" fmla="*/ 378001 h 378001"/>
                <a:gd name="connsiteX1" fmla="*/ 133 w 123616"/>
                <a:gd name="connsiteY1" fmla="*/ 373626 h 378001"/>
                <a:gd name="connsiteX2" fmla="*/ 133 w 123616"/>
                <a:gd name="connsiteY2" fmla="*/ 361472 h 378001"/>
                <a:gd name="connsiteX3" fmla="*/ 2078 w 123616"/>
                <a:gd name="connsiteY3" fmla="*/ 315895 h 378001"/>
                <a:gd name="connsiteX4" fmla="*/ 15447 w 123616"/>
                <a:gd name="connsiteY4" fmla="*/ 166159 h 378001"/>
                <a:gd name="connsiteX5" fmla="*/ 33070 w 123616"/>
                <a:gd name="connsiteY5" fmla="*/ 85093 h 378001"/>
                <a:gd name="connsiteX6" fmla="*/ 68681 w 123616"/>
                <a:gd name="connsiteY6" fmla="*/ 27483 h 378001"/>
                <a:gd name="connsiteX7" fmla="*/ 107209 w 123616"/>
                <a:gd name="connsiteY7" fmla="*/ 3175 h 378001"/>
                <a:gd name="connsiteX8" fmla="*/ 119363 w 123616"/>
                <a:gd name="connsiteY8" fmla="*/ 137 h 378001"/>
                <a:gd name="connsiteX9" fmla="*/ 123617 w 123616"/>
                <a:gd name="connsiteY9" fmla="*/ 137 h 378001"/>
                <a:gd name="connsiteX10" fmla="*/ 107817 w 123616"/>
                <a:gd name="connsiteY10" fmla="*/ 5120 h 378001"/>
                <a:gd name="connsiteX11" fmla="*/ 71355 w 123616"/>
                <a:gd name="connsiteY11" fmla="*/ 30157 h 378001"/>
                <a:gd name="connsiteX12" fmla="*/ 37202 w 123616"/>
                <a:gd name="connsiteY12" fmla="*/ 87037 h 378001"/>
                <a:gd name="connsiteX13" fmla="*/ 19944 w 123616"/>
                <a:gd name="connsiteY13" fmla="*/ 167374 h 378001"/>
                <a:gd name="connsiteX14" fmla="*/ 5602 w 123616"/>
                <a:gd name="connsiteY14" fmla="*/ 316867 h 378001"/>
                <a:gd name="connsiteX15" fmla="*/ 2321 w 123616"/>
                <a:gd name="connsiteY15" fmla="*/ 362323 h 378001"/>
                <a:gd name="connsiteX16" fmla="*/ 1227 w 123616"/>
                <a:gd name="connsiteY16" fmla="*/ 374477 h 378001"/>
                <a:gd name="connsiteX17" fmla="*/ 133 w 123616"/>
                <a:gd name="connsiteY17" fmla="*/ 378001 h 37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3616" h="378001">
                  <a:moveTo>
                    <a:pt x="133" y="378001"/>
                  </a:moveTo>
                  <a:cubicBezTo>
                    <a:pt x="-44" y="376543"/>
                    <a:pt x="-44" y="375084"/>
                    <a:pt x="133" y="373626"/>
                  </a:cubicBezTo>
                  <a:cubicBezTo>
                    <a:pt x="133" y="370381"/>
                    <a:pt x="133" y="366334"/>
                    <a:pt x="133" y="361472"/>
                  </a:cubicBezTo>
                  <a:cubicBezTo>
                    <a:pt x="133" y="350777"/>
                    <a:pt x="1105" y="335220"/>
                    <a:pt x="2078" y="315895"/>
                  </a:cubicBezTo>
                  <a:cubicBezTo>
                    <a:pt x="4144" y="277489"/>
                    <a:pt x="7425" y="224376"/>
                    <a:pt x="15447" y="166159"/>
                  </a:cubicBezTo>
                  <a:cubicBezTo>
                    <a:pt x="18405" y="138582"/>
                    <a:pt x="24313" y="111406"/>
                    <a:pt x="33070" y="85093"/>
                  </a:cubicBezTo>
                  <a:cubicBezTo>
                    <a:pt x="40412" y="63434"/>
                    <a:pt x="52591" y="43733"/>
                    <a:pt x="68681" y="27483"/>
                  </a:cubicBezTo>
                  <a:cubicBezTo>
                    <a:pt x="79583" y="16654"/>
                    <a:pt x="92734" y="8353"/>
                    <a:pt x="107209" y="3175"/>
                  </a:cubicBezTo>
                  <a:cubicBezTo>
                    <a:pt x="111159" y="1790"/>
                    <a:pt x="115231" y="769"/>
                    <a:pt x="119363" y="137"/>
                  </a:cubicBezTo>
                  <a:cubicBezTo>
                    <a:pt x="120773" y="-46"/>
                    <a:pt x="122207" y="-46"/>
                    <a:pt x="123617" y="137"/>
                  </a:cubicBezTo>
                  <a:cubicBezTo>
                    <a:pt x="123617" y="137"/>
                    <a:pt x="117783" y="1352"/>
                    <a:pt x="107817" y="5120"/>
                  </a:cubicBezTo>
                  <a:cubicBezTo>
                    <a:pt x="94083" y="10893"/>
                    <a:pt x="81674" y="19413"/>
                    <a:pt x="71355" y="30157"/>
                  </a:cubicBezTo>
                  <a:cubicBezTo>
                    <a:pt x="55890" y="46346"/>
                    <a:pt x="44224" y="65780"/>
                    <a:pt x="37202" y="87037"/>
                  </a:cubicBezTo>
                  <a:cubicBezTo>
                    <a:pt x="28729" y="113156"/>
                    <a:pt x="22946" y="140077"/>
                    <a:pt x="19944" y="167374"/>
                  </a:cubicBezTo>
                  <a:cubicBezTo>
                    <a:pt x="12044" y="225470"/>
                    <a:pt x="7790" y="278461"/>
                    <a:pt x="5602" y="316867"/>
                  </a:cubicBezTo>
                  <a:cubicBezTo>
                    <a:pt x="4144" y="335584"/>
                    <a:pt x="3050" y="351020"/>
                    <a:pt x="2321" y="362323"/>
                  </a:cubicBezTo>
                  <a:cubicBezTo>
                    <a:pt x="2321" y="367306"/>
                    <a:pt x="1470" y="371317"/>
                    <a:pt x="1227" y="374477"/>
                  </a:cubicBezTo>
                  <a:cubicBezTo>
                    <a:pt x="986" y="375692"/>
                    <a:pt x="620" y="376871"/>
                    <a:pt x="133" y="378001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8" name="Freihandform: Form 127">
              <a:extLst>
                <a:ext uri="{FF2B5EF4-FFF2-40B4-BE49-F238E27FC236}">
                  <a16:creationId xmlns:a16="http://schemas.microsoft.com/office/drawing/2014/main" id="{34D63851-67AB-4E36-83E6-B1059EC3DB9B}"/>
                </a:ext>
              </a:extLst>
            </p:cNvPr>
            <p:cNvSpPr/>
            <p:nvPr/>
          </p:nvSpPr>
          <p:spPr>
            <a:xfrm>
              <a:off x="4060707" y="3959474"/>
              <a:ext cx="706992" cy="265684"/>
            </a:xfrm>
            <a:custGeom>
              <a:avLst/>
              <a:gdLst>
                <a:gd name="connsiteX0" fmla="*/ 0 w 706992"/>
                <a:gd name="connsiteY0" fmla="*/ 265441 h 265684"/>
                <a:gd name="connsiteX1" fmla="*/ 59919 w 706992"/>
                <a:gd name="connsiteY1" fmla="*/ 112667 h 265684"/>
                <a:gd name="connsiteX2" fmla="*/ 243564 w 706992"/>
                <a:gd name="connsiteY2" fmla="*/ 29898 h 265684"/>
                <a:gd name="connsiteX3" fmla="*/ 285252 w 706992"/>
                <a:gd name="connsiteY3" fmla="*/ 95044 h 265684"/>
                <a:gd name="connsiteX4" fmla="*/ 392936 w 706992"/>
                <a:gd name="connsiteY4" fmla="*/ 70736 h 265684"/>
                <a:gd name="connsiteX5" fmla="*/ 427453 w 706992"/>
                <a:gd name="connsiteY5" fmla="*/ 0 h 265684"/>
                <a:gd name="connsiteX6" fmla="*/ 633340 w 706992"/>
                <a:gd name="connsiteY6" fmla="*/ 65753 h 265684"/>
                <a:gd name="connsiteX7" fmla="*/ 706992 w 706992"/>
                <a:gd name="connsiteY7" fmla="*/ 265684 h 265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6992" h="265684">
                  <a:moveTo>
                    <a:pt x="0" y="265441"/>
                  </a:moveTo>
                  <a:cubicBezTo>
                    <a:pt x="0" y="265441"/>
                    <a:pt x="24308" y="149372"/>
                    <a:pt x="59919" y="112667"/>
                  </a:cubicBezTo>
                  <a:cubicBezTo>
                    <a:pt x="95530" y="75962"/>
                    <a:pt x="243564" y="29898"/>
                    <a:pt x="243564" y="29898"/>
                  </a:cubicBezTo>
                  <a:cubicBezTo>
                    <a:pt x="243564" y="29898"/>
                    <a:pt x="249763" y="82282"/>
                    <a:pt x="285252" y="95044"/>
                  </a:cubicBezTo>
                  <a:cubicBezTo>
                    <a:pt x="322808" y="108413"/>
                    <a:pt x="365346" y="103308"/>
                    <a:pt x="392936" y="70736"/>
                  </a:cubicBezTo>
                  <a:cubicBezTo>
                    <a:pt x="409769" y="50147"/>
                    <a:pt x="421582" y="25936"/>
                    <a:pt x="427453" y="0"/>
                  </a:cubicBezTo>
                  <a:cubicBezTo>
                    <a:pt x="427453" y="0"/>
                    <a:pt x="604414" y="17137"/>
                    <a:pt x="633340" y="65753"/>
                  </a:cubicBezTo>
                  <a:cubicBezTo>
                    <a:pt x="662266" y="114368"/>
                    <a:pt x="706992" y="265684"/>
                    <a:pt x="706992" y="265684"/>
                  </a:cubicBezTo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9" name="Freihandform: Form 128">
              <a:extLst>
                <a:ext uri="{FF2B5EF4-FFF2-40B4-BE49-F238E27FC236}">
                  <a16:creationId xmlns:a16="http://schemas.microsoft.com/office/drawing/2014/main" id="{F7A9E345-42D4-4A54-8301-A3869FA088A4}"/>
                </a:ext>
              </a:extLst>
            </p:cNvPr>
            <p:cNvSpPr/>
            <p:nvPr/>
          </p:nvSpPr>
          <p:spPr>
            <a:xfrm>
              <a:off x="4571657" y="4012994"/>
              <a:ext cx="103915" cy="90387"/>
            </a:xfrm>
            <a:custGeom>
              <a:avLst/>
              <a:gdLst>
                <a:gd name="connsiteX0" fmla="*/ 103916 w 103915"/>
                <a:gd name="connsiteY0" fmla="*/ 78 h 90387"/>
                <a:gd name="connsiteX1" fmla="*/ 83983 w 103915"/>
                <a:gd name="connsiteY1" fmla="*/ 6884 h 90387"/>
                <a:gd name="connsiteX2" fmla="*/ 9480 w 103915"/>
                <a:gd name="connsiteY2" fmla="*/ 71543 h 90387"/>
                <a:gd name="connsiteX3" fmla="*/ 0 w 103915"/>
                <a:gd name="connsiteY3" fmla="*/ 90382 h 90387"/>
                <a:gd name="connsiteX4" fmla="*/ 1337 w 103915"/>
                <a:gd name="connsiteY4" fmla="*/ 84791 h 90387"/>
                <a:gd name="connsiteX5" fmla="*/ 7049 w 103915"/>
                <a:gd name="connsiteY5" fmla="*/ 70328 h 90387"/>
                <a:gd name="connsiteX6" fmla="*/ 38528 w 103915"/>
                <a:gd name="connsiteY6" fmla="*/ 29734 h 90387"/>
                <a:gd name="connsiteX7" fmla="*/ 83011 w 103915"/>
                <a:gd name="connsiteY7" fmla="*/ 4332 h 90387"/>
                <a:gd name="connsiteX8" fmla="*/ 98204 w 103915"/>
                <a:gd name="connsiteY8" fmla="*/ 564 h 90387"/>
                <a:gd name="connsiteX9" fmla="*/ 103916 w 103915"/>
                <a:gd name="connsiteY9" fmla="*/ 78 h 9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915" h="90387">
                  <a:moveTo>
                    <a:pt x="103916" y="78"/>
                  </a:moveTo>
                  <a:cubicBezTo>
                    <a:pt x="103916" y="807"/>
                    <a:pt x="96016" y="2266"/>
                    <a:pt x="83983" y="6884"/>
                  </a:cubicBezTo>
                  <a:cubicBezTo>
                    <a:pt x="52286" y="18953"/>
                    <a:pt x="25900" y="41863"/>
                    <a:pt x="9480" y="71543"/>
                  </a:cubicBezTo>
                  <a:cubicBezTo>
                    <a:pt x="3282" y="82968"/>
                    <a:pt x="729" y="90625"/>
                    <a:pt x="0" y="90382"/>
                  </a:cubicBezTo>
                  <a:cubicBezTo>
                    <a:pt x="121" y="88461"/>
                    <a:pt x="583" y="86565"/>
                    <a:pt x="1337" y="84791"/>
                  </a:cubicBezTo>
                  <a:cubicBezTo>
                    <a:pt x="2856" y="79832"/>
                    <a:pt x="4764" y="74995"/>
                    <a:pt x="7049" y="70328"/>
                  </a:cubicBezTo>
                  <a:cubicBezTo>
                    <a:pt x="14767" y="54856"/>
                    <a:pt x="25462" y="41061"/>
                    <a:pt x="38528" y="29734"/>
                  </a:cubicBezTo>
                  <a:cubicBezTo>
                    <a:pt x="51520" y="18394"/>
                    <a:pt x="66640" y="9753"/>
                    <a:pt x="83011" y="4332"/>
                  </a:cubicBezTo>
                  <a:cubicBezTo>
                    <a:pt x="87958" y="2643"/>
                    <a:pt x="93038" y="1379"/>
                    <a:pt x="98204" y="564"/>
                  </a:cubicBezTo>
                  <a:cubicBezTo>
                    <a:pt x="100063" y="54"/>
                    <a:pt x="101996" y="-116"/>
                    <a:pt x="103916" y="78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0" name="Freihandform: Form 129">
              <a:extLst>
                <a:ext uri="{FF2B5EF4-FFF2-40B4-BE49-F238E27FC236}">
                  <a16:creationId xmlns:a16="http://schemas.microsoft.com/office/drawing/2014/main" id="{000F138A-767F-4777-B036-9FAA48F28F21}"/>
                </a:ext>
              </a:extLst>
            </p:cNvPr>
            <p:cNvSpPr/>
            <p:nvPr/>
          </p:nvSpPr>
          <p:spPr>
            <a:xfrm>
              <a:off x="3858607" y="3960134"/>
              <a:ext cx="238440" cy="265388"/>
            </a:xfrm>
            <a:custGeom>
              <a:avLst/>
              <a:gdLst>
                <a:gd name="connsiteX0" fmla="*/ 217414 w 238440"/>
                <a:gd name="connsiteY0" fmla="*/ 226009 h 265388"/>
                <a:gd name="connsiteX1" fmla="*/ 212431 w 238440"/>
                <a:gd name="connsiteY1" fmla="*/ 148711 h 265388"/>
                <a:gd name="connsiteX2" fmla="*/ 169771 w 238440"/>
                <a:gd name="connsiteY2" fmla="*/ 52938 h 265388"/>
                <a:gd name="connsiteX3" fmla="*/ 153606 w 238440"/>
                <a:gd name="connsiteY3" fmla="*/ 65092 h 265388"/>
                <a:gd name="connsiteX4" fmla="*/ 164910 w 238440"/>
                <a:gd name="connsiteY4" fmla="*/ 103620 h 265388"/>
                <a:gd name="connsiteX5" fmla="*/ 166246 w 238440"/>
                <a:gd name="connsiteY5" fmla="*/ 127928 h 265388"/>
                <a:gd name="connsiteX6" fmla="*/ 148988 w 238440"/>
                <a:gd name="connsiteY6" fmla="*/ 113950 h 265388"/>
                <a:gd name="connsiteX7" fmla="*/ 115808 w 238440"/>
                <a:gd name="connsiteY7" fmla="*/ 52938 h 265388"/>
                <a:gd name="connsiteX8" fmla="*/ 87003 w 238440"/>
                <a:gd name="connsiteY8" fmla="*/ 14775 h 265388"/>
                <a:gd name="connsiteX9" fmla="*/ 92837 w 238440"/>
                <a:gd name="connsiteY9" fmla="*/ 56098 h 265388"/>
                <a:gd name="connsiteX10" fmla="*/ 115322 w 238440"/>
                <a:gd name="connsiteY10" fmla="*/ 100460 h 265388"/>
                <a:gd name="connsiteX11" fmla="*/ 106935 w 238440"/>
                <a:gd name="connsiteY11" fmla="*/ 96935 h 265388"/>
                <a:gd name="connsiteX12" fmla="*/ 64397 w 238440"/>
                <a:gd name="connsiteY12" fmla="*/ 23282 h 265388"/>
                <a:gd name="connsiteX13" fmla="*/ 40089 w 238440"/>
                <a:gd name="connsiteY13" fmla="*/ 676 h 265388"/>
                <a:gd name="connsiteX14" fmla="*/ 43371 w 238440"/>
                <a:gd name="connsiteY14" fmla="*/ 29602 h 265388"/>
                <a:gd name="connsiteX15" fmla="*/ 79832 w 238440"/>
                <a:gd name="connsiteY15" fmla="*/ 111520 h 265388"/>
                <a:gd name="connsiteX16" fmla="*/ 54795 w 238440"/>
                <a:gd name="connsiteY16" fmla="*/ 75058 h 265388"/>
                <a:gd name="connsiteX17" fmla="*/ 35106 w 238440"/>
                <a:gd name="connsiteY17" fmla="*/ 42972 h 265388"/>
                <a:gd name="connsiteX18" fmla="*/ 15538 w 238440"/>
                <a:gd name="connsiteY18" fmla="*/ 32520 h 265388"/>
                <a:gd name="connsiteX19" fmla="*/ 9218 w 238440"/>
                <a:gd name="connsiteY19" fmla="*/ 44673 h 265388"/>
                <a:gd name="connsiteX20" fmla="*/ 48718 w 238440"/>
                <a:gd name="connsiteY20" fmla="*/ 113708 h 265388"/>
                <a:gd name="connsiteX21" fmla="*/ 68164 w 238440"/>
                <a:gd name="connsiteY21" fmla="*/ 146523 h 265388"/>
                <a:gd name="connsiteX22" fmla="*/ 51149 w 238440"/>
                <a:gd name="connsiteY22" fmla="*/ 136435 h 265388"/>
                <a:gd name="connsiteX23" fmla="*/ 34741 w 238440"/>
                <a:gd name="connsiteY23" fmla="*/ 115531 h 265388"/>
                <a:gd name="connsiteX24" fmla="*/ 7760 w 238440"/>
                <a:gd name="connsiteY24" fmla="*/ 85997 h 265388"/>
                <a:gd name="connsiteX25" fmla="*/ 103 w 238440"/>
                <a:gd name="connsiteY25" fmla="*/ 94626 h 265388"/>
                <a:gd name="connsiteX26" fmla="*/ 33040 w 238440"/>
                <a:gd name="connsiteY26" fmla="*/ 151506 h 265388"/>
                <a:gd name="connsiteX27" fmla="*/ 80805 w 238440"/>
                <a:gd name="connsiteY27" fmla="*/ 213005 h 265388"/>
                <a:gd name="connsiteX28" fmla="*/ 131972 w 238440"/>
                <a:gd name="connsiteY28" fmla="*/ 263687 h 265388"/>
                <a:gd name="connsiteX29" fmla="*/ 238441 w 238440"/>
                <a:gd name="connsiteY29" fmla="*/ 265388 h 26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38440" h="265388">
                  <a:moveTo>
                    <a:pt x="217414" y="226009"/>
                  </a:moveTo>
                  <a:cubicBezTo>
                    <a:pt x="217871" y="200146"/>
                    <a:pt x="216205" y="174295"/>
                    <a:pt x="212431" y="148711"/>
                  </a:cubicBezTo>
                  <a:lnTo>
                    <a:pt x="169771" y="52938"/>
                  </a:lnTo>
                  <a:cubicBezTo>
                    <a:pt x="169771" y="52938"/>
                    <a:pt x="158833" y="46254"/>
                    <a:pt x="153606" y="65092"/>
                  </a:cubicBezTo>
                  <a:cubicBezTo>
                    <a:pt x="148380" y="83930"/>
                    <a:pt x="164910" y="103620"/>
                    <a:pt x="164910" y="103620"/>
                  </a:cubicBezTo>
                  <a:lnTo>
                    <a:pt x="166246" y="127928"/>
                  </a:lnTo>
                  <a:lnTo>
                    <a:pt x="148988" y="113950"/>
                  </a:lnTo>
                  <a:lnTo>
                    <a:pt x="115808" y="52938"/>
                  </a:lnTo>
                  <a:cubicBezTo>
                    <a:pt x="115808" y="52938"/>
                    <a:pt x="92958" y="7604"/>
                    <a:pt x="87003" y="14775"/>
                  </a:cubicBezTo>
                  <a:cubicBezTo>
                    <a:pt x="81048" y="21946"/>
                    <a:pt x="82992" y="36530"/>
                    <a:pt x="92837" y="56098"/>
                  </a:cubicBezTo>
                  <a:lnTo>
                    <a:pt x="115322" y="100460"/>
                  </a:lnTo>
                  <a:cubicBezTo>
                    <a:pt x="115322" y="100460"/>
                    <a:pt x="118603" y="108360"/>
                    <a:pt x="106935" y="96935"/>
                  </a:cubicBezTo>
                  <a:cubicBezTo>
                    <a:pt x="95268" y="85510"/>
                    <a:pt x="69623" y="30210"/>
                    <a:pt x="64397" y="23282"/>
                  </a:cubicBezTo>
                  <a:cubicBezTo>
                    <a:pt x="59171" y="16355"/>
                    <a:pt x="52243" y="-3942"/>
                    <a:pt x="40089" y="676"/>
                  </a:cubicBezTo>
                  <a:cubicBezTo>
                    <a:pt x="27935" y="5295"/>
                    <a:pt x="43371" y="29602"/>
                    <a:pt x="43371" y="29602"/>
                  </a:cubicBezTo>
                  <a:lnTo>
                    <a:pt x="79832" y="111520"/>
                  </a:lnTo>
                  <a:cubicBezTo>
                    <a:pt x="79832" y="111520"/>
                    <a:pt x="58563" y="80527"/>
                    <a:pt x="54795" y="75058"/>
                  </a:cubicBezTo>
                  <a:cubicBezTo>
                    <a:pt x="51028" y="69589"/>
                    <a:pt x="42641" y="51966"/>
                    <a:pt x="35106" y="42972"/>
                  </a:cubicBezTo>
                  <a:cubicBezTo>
                    <a:pt x="27570" y="33978"/>
                    <a:pt x="20643" y="30818"/>
                    <a:pt x="15538" y="32520"/>
                  </a:cubicBezTo>
                  <a:cubicBezTo>
                    <a:pt x="10623" y="34343"/>
                    <a:pt x="7891" y="39605"/>
                    <a:pt x="9218" y="44673"/>
                  </a:cubicBezTo>
                  <a:lnTo>
                    <a:pt x="48718" y="113708"/>
                  </a:lnTo>
                  <a:cubicBezTo>
                    <a:pt x="55748" y="124306"/>
                    <a:pt x="62238" y="135268"/>
                    <a:pt x="68164" y="146523"/>
                  </a:cubicBezTo>
                  <a:cubicBezTo>
                    <a:pt x="68164" y="148832"/>
                    <a:pt x="51149" y="136435"/>
                    <a:pt x="51149" y="136435"/>
                  </a:cubicBezTo>
                  <a:lnTo>
                    <a:pt x="34741" y="115531"/>
                  </a:lnTo>
                  <a:cubicBezTo>
                    <a:pt x="34741" y="115531"/>
                    <a:pt x="16997" y="84295"/>
                    <a:pt x="7760" y="85997"/>
                  </a:cubicBezTo>
                  <a:cubicBezTo>
                    <a:pt x="-1477" y="87698"/>
                    <a:pt x="103" y="94626"/>
                    <a:pt x="103" y="94626"/>
                  </a:cubicBezTo>
                  <a:lnTo>
                    <a:pt x="33040" y="151506"/>
                  </a:lnTo>
                  <a:lnTo>
                    <a:pt x="80805" y="213005"/>
                  </a:lnTo>
                  <a:lnTo>
                    <a:pt x="131972" y="263687"/>
                  </a:lnTo>
                  <a:lnTo>
                    <a:pt x="238441" y="265388"/>
                  </a:lnTo>
                  <a:close/>
                </a:path>
              </a:pathLst>
            </a:custGeom>
            <a:solidFill>
              <a:srgbClr val="FFBE9D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1" name="Freihandform: Form 130">
              <a:extLst>
                <a:ext uri="{FF2B5EF4-FFF2-40B4-BE49-F238E27FC236}">
                  <a16:creationId xmlns:a16="http://schemas.microsoft.com/office/drawing/2014/main" id="{AE2ECD6F-6F0C-4B0B-9EBE-2A1B84187BC0}"/>
                </a:ext>
              </a:extLst>
            </p:cNvPr>
            <p:cNvSpPr/>
            <p:nvPr/>
          </p:nvSpPr>
          <p:spPr>
            <a:xfrm>
              <a:off x="3980733" y="4065334"/>
              <a:ext cx="46307" cy="110600"/>
            </a:xfrm>
            <a:custGeom>
              <a:avLst/>
              <a:gdLst>
                <a:gd name="connsiteX0" fmla="*/ 1338 w 46307"/>
                <a:gd name="connsiteY0" fmla="*/ 110601 h 110600"/>
                <a:gd name="connsiteX1" fmla="*/ 4377 w 46307"/>
                <a:gd name="connsiteY1" fmla="*/ 91641 h 110600"/>
                <a:gd name="connsiteX2" fmla="*/ 23945 w 46307"/>
                <a:gd name="connsiteY2" fmla="*/ 52505 h 110600"/>
                <a:gd name="connsiteX3" fmla="*/ 43877 w 46307"/>
                <a:gd name="connsiteY3" fmla="*/ 44970 h 110600"/>
                <a:gd name="connsiteX4" fmla="*/ 46308 w 46307"/>
                <a:gd name="connsiteY4" fmla="*/ 44970 h 110600"/>
                <a:gd name="connsiteX5" fmla="*/ 46308 w 46307"/>
                <a:gd name="connsiteY5" fmla="*/ 42296 h 110600"/>
                <a:gd name="connsiteX6" fmla="*/ 45579 w 46307"/>
                <a:gd name="connsiteY6" fmla="*/ 12154 h 110600"/>
                <a:gd name="connsiteX7" fmla="*/ 43999 w 46307"/>
                <a:gd name="connsiteY7" fmla="*/ 0 h 110600"/>
                <a:gd name="connsiteX8" fmla="*/ 42783 w 46307"/>
                <a:gd name="connsiteY8" fmla="*/ 12154 h 110600"/>
                <a:gd name="connsiteX9" fmla="*/ 41811 w 46307"/>
                <a:gd name="connsiteY9" fmla="*/ 43147 h 110600"/>
                <a:gd name="connsiteX10" fmla="*/ 44120 w 46307"/>
                <a:gd name="connsiteY10" fmla="*/ 40594 h 110600"/>
                <a:gd name="connsiteX11" fmla="*/ 21149 w 46307"/>
                <a:gd name="connsiteY11" fmla="*/ 48859 h 110600"/>
                <a:gd name="connsiteX12" fmla="*/ 5714 w 46307"/>
                <a:gd name="connsiteY12" fmla="*/ 70371 h 110600"/>
                <a:gd name="connsiteX13" fmla="*/ 488 w 46307"/>
                <a:gd name="connsiteY13" fmla="*/ 91154 h 110600"/>
                <a:gd name="connsiteX14" fmla="*/ 1338 w 46307"/>
                <a:gd name="connsiteY14" fmla="*/ 110601 h 11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307" h="110600">
                  <a:moveTo>
                    <a:pt x="1338" y="110601"/>
                  </a:moveTo>
                  <a:cubicBezTo>
                    <a:pt x="2813" y="104366"/>
                    <a:pt x="3829" y="98021"/>
                    <a:pt x="4377" y="91641"/>
                  </a:cubicBezTo>
                  <a:cubicBezTo>
                    <a:pt x="5813" y="76618"/>
                    <a:pt x="12789" y="62666"/>
                    <a:pt x="23945" y="52505"/>
                  </a:cubicBezTo>
                  <a:cubicBezTo>
                    <a:pt x="29556" y="47826"/>
                    <a:pt x="36576" y="45176"/>
                    <a:pt x="43877" y="44970"/>
                  </a:cubicBezTo>
                  <a:lnTo>
                    <a:pt x="46308" y="44970"/>
                  </a:lnTo>
                  <a:lnTo>
                    <a:pt x="46308" y="42296"/>
                  </a:lnTo>
                  <a:cubicBezTo>
                    <a:pt x="45579" y="30142"/>
                    <a:pt x="46308" y="19568"/>
                    <a:pt x="45579" y="12154"/>
                  </a:cubicBezTo>
                  <a:cubicBezTo>
                    <a:pt x="45915" y="8034"/>
                    <a:pt x="45377" y="3889"/>
                    <a:pt x="43999" y="0"/>
                  </a:cubicBezTo>
                  <a:cubicBezTo>
                    <a:pt x="43179" y="3999"/>
                    <a:pt x="42771" y="8070"/>
                    <a:pt x="42783" y="12154"/>
                  </a:cubicBezTo>
                  <a:cubicBezTo>
                    <a:pt x="41940" y="22461"/>
                    <a:pt x="41615" y="32803"/>
                    <a:pt x="41811" y="43147"/>
                  </a:cubicBezTo>
                  <a:lnTo>
                    <a:pt x="44120" y="40594"/>
                  </a:lnTo>
                  <a:cubicBezTo>
                    <a:pt x="35741" y="40631"/>
                    <a:pt x="27629" y="43548"/>
                    <a:pt x="21149" y="48859"/>
                  </a:cubicBezTo>
                  <a:cubicBezTo>
                    <a:pt x="14194" y="54535"/>
                    <a:pt x="8867" y="61961"/>
                    <a:pt x="5714" y="70371"/>
                  </a:cubicBezTo>
                  <a:cubicBezTo>
                    <a:pt x="3048" y="77032"/>
                    <a:pt x="1291" y="84020"/>
                    <a:pt x="488" y="91154"/>
                  </a:cubicBezTo>
                  <a:cubicBezTo>
                    <a:pt x="-378" y="97633"/>
                    <a:pt x="-90" y="104220"/>
                    <a:pt x="1338" y="110601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2" name="Freihandform: Form 131">
              <a:extLst>
                <a:ext uri="{FF2B5EF4-FFF2-40B4-BE49-F238E27FC236}">
                  <a16:creationId xmlns:a16="http://schemas.microsoft.com/office/drawing/2014/main" id="{439FBF75-F881-4BB3-A4B1-EACC8C0C3A63}"/>
                </a:ext>
              </a:extLst>
            </p:cNvPr>
            <p:cNvSpPr/>
            <p:nvPr/>
          </p:nvSpPr>
          <p:spPr>
            <a:xfrm>
              <a:off x="4737193" y="3595464"/>
              <a:ext cx="344927" cy="344927"/>
            </a:xfrm>
            <a:custGeom>
              <a:avLst/>
              <a:gdLst>
                <a:gd name="connsiteX0" fmla="*/ 0 w 344927"/>
                <a:gd name="connsiteY0" fmla="*/ 0 h 344927"/>
                <a:gd name="connsiteX1" fmla="*/ 344928 w 344927"/>
                <a:gd name="connsiteY1" fmla="*/ 0 h 344927"/>
                <a:gd name="connsiteX2" fmla="*/ 344928 w 344927"/>
                <a:gd name="connsiteY2" fmla="*/ 344928 h 344927"/>
                <a:gd name="connsiteX3" fmla="*/ 0 w 344927"/>
                <a:gd name="connsiteY3" fmla="*/ 344928 h 34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4927" h="344927">
                  <a:moveTo>
                    <a:pt x="0" y="0"/>
                  </a:moveTo>
                  <a:lnTo>
                    <a:pt x="344928" y="0"/>
                  </a:lnTo>
                  <a:lnTo>
                    <a:pt x="344928" y="344928"/>
                  </a:lnTo>
                  <a:lnTo>
                    <a:pt x="0" y="344928"/>
                  </a:lnTo>
                  <a:close/>
                </a:path>
              </a:pathLst>
            </a:custGeom>
            <a:solidFill>
              <a:srgbClr val="EBEBEB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3" name="Freihandform: Form 132">
              <a:extLst>
                <a:ext uri="{FF2B5EF4-FFF2-40B4-BE49-F238E27FC236}">
                  <a16:creationId xmlns:a16="http://schemas.microsoft.com/office/drawing/2014/main" id="{3835343E-BE5C-4C1C-BBDE-267B4FC20F9E}"/>
                </a:ext>
              </a:extLst>
            </p:cNvPr>
            <p:cNvSpPr/>
            <p:nvPr/>
          </p:nvSpPr>
          <p:spPr>
            <a:xfrm>
              <a:off x="4747403" y="3605674"/>
              <a:ext cx="324630" cy="324630"/>
            </a:xfrm>
            <a:custGeom>
              <a:avLst/>
              <a:gdLst>
                <a:gd name="connsiteX0" fmla="*/ 0 w 324630"/>
                <a:gd name="connsiteY0" fmla="*/ 0 h 324630"/>
                <a:gd name="connsiteX1" fmla="*/ 324631 w 324630"/>
                <a:gd name="connsiteY1" fmla="*/ 0 h 324630"/>
                <a:gd name="connsiteX2" fmla="*/ 324631 w 324630"/>
                <a:gd name="connsiteY2" fmla="*/ 324631 h 324630"/>
                <a:gd name="connsiteX3" fmla="*/ 0 w 324630"/>
                <a:gd name="connsiteY3" fmla="*/ 324631 h 324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4630" h="324630">
                  <a:moveTo>
                    <a:pt x="0" y="0"/>
                  </a:moveTo>
                  <a:lnTo>
                    <a:pt x="324631" y="0"/>
                  </a:lnTo>
                  <a:lnTo>
                    <a:pt x="324631" y="324631"/>
                  </a:lnTo>
                  <a:lnTo>
                    <a:pt x="0" y="324631"/>
                  </a:ln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4" name="Freihandform: Form 133">
              <a:extLst>
                <a:ext uri="{FF2B5EF4-FFF2-40B4-BE49-F238E27FC236}">
                  <a16:creationId xmlns:a16="http://schemas.microsoft.com/office/drawing/2014/main" id="{FCBCA298-79AD-4BB1-B927-4E80416E167A}"/>
                </a:ext>
              </a:extLst>
            </p:cNvPr>
            <p:cNvSpPr/>
            <p:nvPr/>
          </p:nvSpPr>
          <p:spPr>
            <a:xfrm>
              <a:off x="4863108" y="3721379"/>
              <a:ext cx="93220" cy="93220"/>
            </a:xfrm>
            <a:custGeom>
              <a:avLst/>
              <a:gdLst>
                <a:gd name="connsiteX0" fmla="*/ 0 w 93220"/>
                <a:gd name="connsiteY0" fmla="*/ 0 h 93220"/>
                <a:gd name="connsiteX1" fmla="*/ 93220 w 93220"/>
                <a:gd name="connsiteY1" fmla="*/ 0 h 93220"/>
                <a:gd name="connsiteX2" fmla="*/ 93220 w 93220"/>
                <a:gd name="connsiteY2" fmla="*/ 93221 h 93220"/>
                <a:gd name="connsiteX3" fmla="*/ 0 w 93220"/>
                <a:gd name="connsiteY3" fmla="*/ 93221 h 9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220" h="93220">
                  <a:moveTo>
                    <a:pt x="0" y="0"/>
                  </a:moveTo>
                  <a:lnTo>
                    <a:pt x="93220" y="0"/>
                  </a:lnTo>
                  <a:lnTo>
                    <a:pt x="93220" y="93221"/>
                  </a:lnTo>
                  <a:lnTo>
                    <a:pt x="0" y="93221"/>
                  </a:ln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5" name="Freihandform: Form 134">
              <a:extLst>
                <a:ext uri="{FF2B5EF4-FFF2-40B4-BE49-F238E27FC236}">
                  <a16:creationId xmlns:a16="http://schemas.microsoft.com/office/drawing/2014/main" id="{2959FFCB-31B4-443F-840E-B450C62FBDCD}"/>
                </a:ext>
              </a:extLst>
            </p:cNvPr>
            <p:cNvSpPr/>
            <p:nvPr/>
          </p:nvSpPr>
          <p:spPr>
            <a:xfrm>
              <a:off x="5082121" y="3595586"/>
              <a:ext cx="14584" cy="344927"/>
            </a:xfrm>
            <a:custGeom>
              <a:avLst/>
              <a:gdLst>
                <a:gd name="connsiteX0" fmla="*/ 0 w 14584"/>
                <a:gd name="connsiteY0" fmla="*/ 0 h 344927"/>
                <a:gd name="connsiteX1" fmla="*/ 14585 w 14584"/>
                <a:gd name="connsiteY1" fmla="*/ 0 h 344927"/>
                <a:gd name="connsiteX2" fmla="*/ 14585 w 14584"/>
                <a:gd name="connsiteY2" fmla="*/ 344928 h 344927"/>
                <a:gd name="connsiteX3" fmla="*/ 0 w 14584"/>
                <a:gd name="connsiteY3" fmla="*/ 344928 h 34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84" h="344927">
                  <a:moveTo>
                    <a:pt x="0" y="0"/>
                  </a:moveTo>
                  <a:lnTo>
                    <a:pt x="14585" y="0"/>
                  </a:lnTo>
                  <a:lnTo>
                    <a:pt x="14585" y="344928"/>
                  </a:lnTo>
                  <a:lnTo>
                    <a:pt x="0" y="344928"/>
                  </a:ln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6" name="Freihandform: Form 135">
              <a:extLst>
                <a:ext uri="{FF2B5EF4-FFF2-40B4-BE49-F238E27FC236}">
                  <a16:creationId xmlns:a16="http://schemas.microsoft.com/office/drawing/2014/main" id="{7A9569D8-61E9-458A-8FBE-8391FE219CA6}"/>
                </a:ext>
              </a:extLst>
            </p:cNvPr>
            <p:cNvSpPr/>
            <p:nvPr/>
          </p:nvSpPr>
          <p:spPr>
            <a:xfrm>
              <a:off x="3763909" y="3622446"/>
              <a:ext cx="231167" cy="240890"/>
            </a:xfrm>
            <a:custGeom>
              <a:avLst/>
              <a:gdLst>
                <a:gd name="connsiteX0" fmla="*/ 0 w 231167"/>
                <a:gd name="connsiteY0" fmla="*/ 0 h 240890"/>
                <a:gd name="connsiteX1" fmla="*/ 231167 w 231167"/>
                <a:gd name="connsiteY1" fmla="*/ 0 h 240890"/>
                <a:gd name="connsiteX2" fmla="*/ 231167 w 231167"/>
                <a:gd name="connsiteY2" fmla="*/ 240890 h 240890"/>
                <a:gd name="connsiteX3" fmla="*/ 0 w 231167"/>
                <a:gd name="connsiteY3" fmla="*/ 240890 h 2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167" h="240890">
                  <a:moveTo>
                    <a:pt x="0" y="0"/>
                  </a:moveTo>
                  <a:lnTo>
                    <a:pt x="231167" y="0"/>
                  </a:lnTo>
                  <a:lnTo>
                    <a:pt x="231167" y="240890"/>
                  </a:lnTo>
                  <a:lnTo>
                    <a:pt x="0" y="240890"/>
                  </a:ln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7" name="Freihandform: Form 136">
              <a:extLst>
                <a:ext uri="{FF2B5EF4-FFF2-40B4-BE49-F238E27FC236}">
                  <a16:creationId xmlns:a16="http://schemas.microsoft.com/office/drawing/2014/main" id="{D3F99C1B-FEC1-4FE4-A335-AE81097DE7A1}"/>
                </a:ext>
              </a:extLst>
            </p:cNvPr>
            <p:cNvSpPr/>
            <p:nvPr/>
          </p:nvSpPr>
          <p:spPr>
            <a:xfrm>
              <a:off x="3748352" y="3622446"/>
              <a:ext cx="231167" cy="240890"/>
            </a:xfrm>
            <a:custGeom>
              <a:avLst/>
              <a:gdLst>
                <a:gd name="connsiteX0" fmla="*/ 0 w 231167"/>
                <a:gd name="connsiteY0" fmla="*/ 0 h 240890"/>
                <a:gd name="connsiteX1" fmla="*/ 231167 w 231167"/>
                <a:gd name="connsiteY1" fmla="*/ 0 h 240890"/>
                <a:gd name="connsiteX2" fmla="*/ 231167 w 231167"/>
                <a:gd name="connsiteY2" fmla="*/ 240890 h 240890"/>
                <a:gd name="connsiteX3" fmla="*/ 0 w 231167"/>
                <a:gd name="connsiteY3" fmla="*/ 240890 h 24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167" h="240890">
                  <a:moveTo>
                    <a:pt x="0" y="0"/>
                  </a:moveTo>
                  <a:lnTo>
                    <a:pt x="231167" y="0"/>
                  </a:lnTo>
                  <a:lnTo>
                    <a:pt x="231167" y="240890"/>
                  </a:lnTo>
                  <a:lnTo>
                    <a:pt x="0" y="240890"/>
                  </a:lnTo>
                  <a:close/>
                </a:path>
              </a:pathLst>
            </a:custGeom>
            <a:solidFill>
              <a:srgbClr val="FAFAFA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8" name="Freihandform: Form 137">
              <a:extLst>
                <a:ext uri="{FF2B5EF4-FFF2-40B4-BE49-F238E27FC236}">
                  <a16:creationId xmlns:a16="http://schemas.microsoft.com/office/drawing/2014/main" id="{EABAA6D2-16D0-4D7C-AE7F-AEED400D3F88}"/>
                </a:ext>
              </a:extLst>
            </p:cNvPr>
            <p:cNvSpPr/>
            <p:nvPr/>
          </p:nvSpPr>
          <p:spPr>
            <a:xfrm>
              <a:off x="3748595" y="3622325"/>
              <a:ext cx="230924" cy="241133"/>
            </a:xfrm>
            <a:custGeom>
              <a:avLst/>
              <a:gdLst>
                <a:gd name="connsiteX0" fmla="*/ 230924 w 230924"/>
                <a:gd name="connsiteY0" fmla="*/ 241133 h 241133"/>
                <a:gd name="connsiteX1" fmla="*/ 0 w 230924"/>
                <a:gd name="connsiteY1" fmla="*/ 241133 h 241133"/>
                <a:gd name="connsiteX2" fmla="*/ 0 w 230924"/>
                <a:gd name="connsiteY2" fmla="*/ 0 h 241133"/>
                <a:gd name="connsiteX3" fmla="*/ 230924 w 230924"/>
                <a:gd name="connsiteY3" fmla="*/ 0 h 241133"/>
                <a:gd name="connsiteX4" fmla="*/ 0 w 230924"/>
                <a:gd name="connsiteY4" fmla="*/ 241133 h 241133"/>
                <a:gd name="connsiteX5" fmla="*/ 230924 w 230924"/>
                <a:gd name="connsiteY5" fmla="*/ 241133 h 241133"/>
                <a:gd name="connsiteX6" fmla="*/ 230924 w 230924"/>
                <a:gd name="connsiteY6" fmla="*/ 121 h 241133"/>
                <a:gd name="connsiteX7" fmla="*/ 0 w 230924"/>
                <a:gd name="connsiteY7" fmla="*/ 121 h 24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924" h="241133">
                  <a:moveTo>
                    <a:pt x="230924" y="241133"/>
                  </a:moveTo>
                  <a:lnTo>
                    <a:pt x="0" y="241133"/>
                  </a:lnTo>
                  <a:lnTo>
                    <a:pt x="0" y="0"/>
                  </a:lnTo>
                  <a:lnTo>
                    <a:pt x="230924" y="0"/>
                  </a:lnTo>
                  <a:close/>
                  <a:moveTo>
                    <a:pt x="0" y="241133"/>
                  </a:moveTo>
                  <a:lnTo>
                    <a:pt x="230924" y="241133"/>
                  </a:lnTo>
                  <a:lnTo>
                    <a:pt x="230924" y="121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9" name="Freihandform: Form 138">
              <a:extLst>
                <a:ext uri="{FF2B5EF4-FFF2-40B4-BE49-F238E27FC236}">
                  <a16:creationId xmlns:a16="http://schemas.microsoft.com/office/drawing/2014/main" id="{D02453EC-88D7-4734-80B3-F27ED23EE0C0}"/>
                </a:ext>
              </a:extLst>
            </p:cNvPr>
            <p:cNvSpPr/>
            <p:nvPr/>
          </p:nvSpPr>
          <p:spPr>
            <a:xfrm>
              <a:off x="3779345" y="3654776"/>
              <a:ext cx="168939" cy="176110"/>
            </a:xfrm>
            <a:custGeom>
              <a:avLst/>
              <a:gdLst>
                <a:gd name="connsiteX0" fmla="*/ 0 w 168939"/>
                <a:gd name="connsiteY0" fmla="*/ 0 h 176110"/>
                <a:gd name="connsiteX1" fmla="*/ 168939 w 168939"/>
                <a:gd name="connsiteY1" fmla="*/ 0 h 176110"/>
                <a:gd name="connsiteX2" fmla="*/ 168939 w 168939"/>
                <a:gd name="connsiteY2" fmla="*/ 176110 h 176110"/>
                <a:gd name="connsiteX3" fmla="*/ 0 w 168939"/>
                <a:gd name="connsiteY3" fmla="*/ 176110 h 176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939" h="176110">
                  <a:moveTo>
                    <a:pt x="0" y="0"/>
                  </a:moveTo>
                  <a:lnTo>
                    <a:pt x="168939" y="0"/>
                  </a:lnTo>
                  <a:lnTo>
                    <a:pt x="168939" y="176110"/>
                  </a:lnTo>
                  <a:lnTo>
                    <a:pt x="0" y="176110"/>
                  </a:ln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0" name="Freihandform: Form 139">
              <a:extLst>
                <a:ext uri="{FF2B5EF4-FFF2-40B4-BE49-F238E27FC236}">
                  <a16:creationId xmlns:a16="http://schemas.microsoft.com/office/drawing/2014/main" id="{07468354-0C52-4875-B354-3B8F1492475E}"/>
                </a:ext>
              </a:extLst>
            </p:cNvPr>
            <p:cNvSpPr/>
            <p:nvPr/>
          </p:nvSpPr>
          <p:spPr>
            <a:xfrm>
              <a:off x="3748474" y="3832101"/>
              <a:ext cx="30870" cy="30384"/>
            </a:xfrm>
            <a:custGeom>
              <a:avLst/>
              <a:gdLst>
                <a:gd name="connsiteX0" fmla="*/ 30871 w 30870"/>
                <a:gd name="connsiteY0" fmla="*/ 0 h 30384"/>
                <a:gd name="connsiteX1" fmla="*/ 26739 w 30870"/>
                <a:gd name="connsiteY1" fmla="*/ 4862 h 30384"/>
                <a:gd name="connsiteX2" fmla="*/ 15922 w 30870"/>
                <a:gd name="connsiteY2" fmla="*/ 15800 h 30384"/>
                <a:gd name="connsiteX3" fmla="*/ 4983 w 30870"/>
                <a:gd name="connsiteY3" fmla="*/ 26374 h 30384"/>
                <a:gd name="connsiteX4" fmla="*/ 0 w 30870"/>
                <a:gd name="connsiteY4" fmla="*/ 30385 h 30384"/>
                <a:gd name="connsiteX5" fmla="*/ 4254 w 30870"/>
                <a:gd name="connsiteY5" fmla="*/ 25523 h 30384"/>
                <a:gd name="connsiteX6" fmla="*/ 14949 w 30870"/>
                <a:gd name="connsiteY6" fmla="*/ 14706 h 30384"/>
                <a:gd name="connsiteX7" fmla="*/ 26009 w 30870"/>
                <a:gd name="connsiteY7" fmla="*/ 4133 h 30384"/>
                <a:gd name="connsiteX8" fmla="*/ 30871 w 30870"/>
                <a:gd name="connsiteY8" fmla="*/ 0 h 3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70" h="30384">
                  <a:moveTo>
                    <a:pt x="30871" y="0"/>
                  </a:moveTo>
                  <a:cubicBezTo>
                    <a:pt x="29725" y="1799"/>
                    <a:pt x="28334" y="3440"/>
                    <a:pt x="26739" y="4862"/>
                  </a:cubicBezTo>
                  <a:cubicBezTo>
                    <a:pt x="24065" y="7779"/>
                    <a:pt x="20175" y="11546"/>
                    <a:pt x="15922" y="15800"/>
                  </a:cubicBezTo>
                  <a:lnTo>
                    <a:pt x="4983" y="26374"/>
                  </a:lnTo>
                  <a:cubicBezTo>
                    <a:pt x="3486" y="27906"/>
                    <a:pt x="1813" y="29255"/>
                    <a:pt x="0" y="30385"/>
                  </a:cubicBezTo>
                  <a:cubicBezTo>
                    <a:pt x="1243" y="28623"/>
                    <a:pt x="2669" y="26994"/>
                    <a:pt x="4254" y="25523"/>
                  </a:cubicBezTo>
                  <a:cubicBezTo>
                    <a:pt x="6928" y="22728"/>
                    <a:pt x="10695" y="18839"/>
                    <a:pt x="14949" y="14706"/>
                  </a:cubicBezTo>
                  <a:cubicBezTo>
                    <a:pt x="19203" y="10574"/>
                    <a:pt x="23092" y="6685"/>
                    <a:pt x="26009" y="4133"/>
                  </a:cubicBezTo>
                  <a:cubicBezTo>
                    <a:pt x="27495" y="2601"/>
                    <a:pt x="29122" y="1215"/>
                    <a:pt x="30871" y="0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1" name="Freihandform: Form 140">
              <a:extLst>
                <a:ext uri="{FF2B5EF4-FFF2-40B4-BE49-F238E27FC236}">
                  <a16:creationId xmlns:a16="http://schemas.microsoft.com/office/drawing/2014/main" id="{7185BDFE-6502-44D9-8BFF-F463AAF5393E}"/>
                </a:ext>
              </a:extLst>
            </p:cNvPr>
            <p:cNvSpPr/>
            <p:nvPr/>
          </p:nvSpPr>
          <p:spPr>
            <a:xfrm>
              <a:off x="3948381" y="3831736"/>
              <a:ext cx="30409" cy="30749"/>
            </a:xfrm>
            <a:custGeom>
              <a:avLst/>
              <a:gdLst>
                <a:gd name="connsiteX0" fmla="*/ 25 w 30409"/>
                <a:gd name="connsiteY0" fmla="*/ 0 h 30749"/>
                <a:gd name="connsiteX1" fmla="*/ 4886 w 30409"/>
                <a:gd name="connsiteY1" fmla="*/ 4133 h 30749"/>
                <a:gd name="connsiteX2" fmla="*/ 15703 w 30409"/>
                <a:gd name="connsiteY2" fmla="*/ 14828 h 30749"/>
                <a:gd name="connsiteX3" fmla="*/ 26277 w 30409"/>
                <a:gd name="connsiteY3" fmla="*/ 25888 h 30749"/>
                <a:gd name="connsiteX4" fmla="*/ 30409 w 30409"/>
                <a:gd name="connsiteY4" fmla="*/ 30749 h 30749"/>
                <a:gd name="connsiteX5" fmla="*/ 25548 w 30409"/>
                <a:gd name="connsiteY5" fmla="*/ 26617 h 30749"/>
                <a:gd name="connsiteX6" fmla="*/ 14609 w 30409"/>
                <a:gd name="connsiteY6" fmla="*/ 15922 h 30749"/>
                <a:gd name="connsiteX7" fmla="*/ 4035 w 30409"/>
                <a:gd name="connsiteY7" fmla="*/ 4862 h 30749"/>
                <a:gd name="connsiteX8" fmla="*/ 25 w 30409"/>
                <a:gd name="connsiteY8" fmla="*/ 0 h 30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09" h="30749">
                  <a:moveTo>
                    <a:pt x="25" y="0"/>
                  </a:moveTo>
                  <a:cubicBezTo>
                    <a:pt x="1773" y="1215"/>
                    <a:pt x="3401" y="2601"/>
                    <a:pt x="4886" y="4133"/>
                  </a:cubicBezTo>
                  <a:cubicBezTo>
                    <a:pt x="7681" y="6807"/>
                    <a:pt x="11571" y="10574"/>
                    <a:pt x="15703" y="14828"/>
                  </a:cubicBezTo>
                  <a:cubicBezTo>
                    <a:pt x="19835" y="19082"/>
                    <a:pt x="23603" y="23093"/>
                    <a:pt x="26277" y="25888"/>
                  </a:cubicBezTo>
                  <a:cubicBezTo>
                    <a:pt x="27806" y="27371"/>
                    <a:pt x="29190" y="28999"/>
                    <a:pt x="30409" y="30749"/>
                  </a:cubicBezTo>
                  <a:cubicBezTo>
                    <a:pt x="30409" y="30749"/>
                    <a:pt x="28343" y="29291"/>
                    <a:pt x="25548" y="26617"/>
                  </a:cubicBezTo>
                  <a:cubicBezTo>
                    <a:pt x="22752" y="23943"/>
                    <a:pt x="18863" y="20176"/>
                    <a:pt x="14609" y="15922"/>
                  </a:cubicBezTo>
                  <a:cubicBezTo>
                    <a:pt x="10355" y="11668"/>
                    <a:pt x="6709" y="7657"/>
                    <a:pt x="4035" y="4862"/>
                  </a:cubicBezTo>
                  <a:cubicBezTo>
                    <a:pt x="1361" y="2066"/>
                    <a:pt x="-219" y="122"/>
                    <a:pt x="25" y="0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2" name="Freihandform: Form 141">
              <a:extLst>
                <a:ext uri="{FF2B5EF4-FFF2-40B4-BE49-F238E27FC236}">
                  <a16:creationId xmlns:a16="http://schemas.microsoft.com/office/drawing/2014/main" id="{CDB032E6-274E-458D-8BAB-5FE192F9DFDE}"/>
                </a:ext>
              </a:extLst>
            </p:cNvPr>
            <p:cNvSpPr/>
            <p:nvPr/>
          </p:nvSpPr>
          <p:spPr>
            <a:xfrm>
              <a:off x="3947919" y="3624877"/>
              <a:ext cx="30870" cy="30384"/>
            </a:xfrm>
            <a:custGeom>
              <a:avLst/>
              <a:gdLst>
                <a:gd name="connsiteX0" fmla="*/ 0 w 30870"/>
                <a:gd name="connsiteY0" fmla="*/ 30385 h 30384"/>
                <a:gd name="connsiteX1" fmla="*/ 4132 w 30870"/>
                <a:gd name="connsiteY1" fmla="*/ 25523 h 30384"/>
                <a:gd name="connsiteX2" fmla="*/ 14949 w 30870"/>
                <a:gd name="connsiteY2" fmla="*/ 14706 h 30384"/>
                <a:gd name="connsiteX3" fmla="*/ 25888 w 30870"/>
                <a:gd name="connsiteY3" fmla="*/ 4132 h 30384"/>
                <a:gd name="connsiteX4" fmla="*/ 30871 w 30870"/>
                <a:gd name="connsiteY4" fmla="*/ 0 h 30384"/>
                <a:gd name="connsiteX5" fmla="*/ 26617 w 30870"/>
                <a:gd name="connsiteY5" fmla="*/ 4861 h 30384"/>
                <a:gd name="connsiteX6" fmla="*/ 15922 w 30870"/>
                <a:gd name="connsiteY6" fmla="*/ 15800 h 30384"/>
                <a:gd name="connsiteX7" fmla="*/ 4862 w 30870"/>
                <a:gd name="connsiteY7" fmla="*/ 26374 h 30384"/>
                <a:gd name="connsiteX8" fmla="*/ 0 w 30870"/>
                <a:gd name="connsiteY8" fmla="*/ 30385 h 3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70" h="30384">
                  <a:moveTo>
                    <a:pt x="0" y="30385"/>
                  </a:moveTo>
                  <a:cubicBezTo>
                    <a:pt x="1219" y="28634"/>
                    <a:pt x="2603" y="27006"/>
                    <a:pt x="4132" y="25523"/>
                  </a:cubicBezTo>
                  <a:lnTo>
                    <a:pt x="14949" y="14706"/>
                  </a:lnTo>
                  <a:cubicBezTo>
                    <a:pt x="19082" y="10453"/>
                    <a:pt x="23092" y="6684"/>
                    <a:pt x="25888" y="4132"/>
                  </a:cubicBezTo>
                  <a:cubicBezTo>
                    <a:pt x="27364" y="2552"/>
                    <a:pt x="29039" y="1155"/>
                    <a:pt x="30871" y="0"/>
                  </a:cubicBezTo>
                  <a:cubicBezTo>
                    <a:pt x="29628" y="1762"/>
                    <a:pt x="28202" y="3391"/>
                    <a:pt x="26617" y="4861"/>
                  </a:cubicBezTo>
                  <a:lnTo>
                    <a:pt x="15922" y="15800"/>
                  </a:lnTo>
                  <a:lnTo>
                    <a:pt x="4862" y="26374"/>
                  </a:lnTo>
                  <a:cubicBezTo>
                    <a:pt x="3401" y="27893"/>
                    <a:pt x="1770" y="29242"/>
                    <a:pt x="0" y="30385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3" name="Freihandform: Form 142">
              <a:extLst>
                <a:ext uri="{FF2B5EF4-FFF2-40B4-BE49-F238E27FC236}">
                  <a16:creationId xmlns:a16="http://schemas.microsoft.com/office/drawing/2014/main" id="{D08A7C27-09F6-4B61-A400-BC75EC103C4F}"/>
                </a:ext>
              </a:extLst>
            </p:cNvPr>
            <p:cNvSpPr/>
            <p:nvPr/>
          </p:nvSpPr>
          <p:spPr>
            <a:xfrm>
              <a:off x="3748474" y="3624877"/>
              <a:ext cx="30409" cy="30871"/>
            </a:xfrm>
            <a:custGeom>
              <a:avLst/>
              <a:gdLst>
                <a:gd name="connsiteX0" fmla="*/ 30385 w 30409"/>
                <a:gd name="connsiteY0" fmla="*/ 30871 h 30871"/>
                <a:gd name="connsiteX1" fmla="*/ 25523 w 30409"/>
                <a:gd name="connsiteY1" fmla="*/ 26617 h 30871"/>
                <a:gd name="connsiteX2" fmla="*/ 14706 w 30409"/>
                <a:gd name="connsiteY2" fmla="*/ 15922 h 30871"/>
                <a:gd name="connsiteX3" fmla="*/ 4132 w 30409"/>
                <a:gd name="connsiteY3" fmla="*/ 4861 h 30871"/>
                <a:gd name="connsiteX4" fmla="*/ 0 w 30409"/>
                <a:gd name="connsiteY4" fmla="*/ 0 h 30871"/>
                <a:gd name="connsiteX5" fmla="*/ 4862 w 30409"/>
                <a:gd name="connsiteY5" fmla="*/ 4132 h 30871"/>
                <a:gd name="connsiteX6" fmla="*/ 15800 w 30409"/>
                <a:gd name="connsiteY6" fmla="*/ 14949 h 30871"/>
                <a:gd name="connsiteX7" fmla="*/ 26374 w 30409"/>
                <a:gd name="connsiteY7" fmla="*/ 26010 h 30871"/>
                <a:gd name="connsiteX8" fmla="*/ 30385 w 30409"/>
                <a:gd name="connsiteY8" fmla="*/ 30871 h 3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09" h="30871">
                  <a:moveTo>
                    <a:pt x="30385" y="30871"/>
                  </a:moveTo>
                  <a:cubicBezTo>
                    <a:pt x="28619" y="29631"/>
                    <a:pt x="26990" y="28197"/>
                    <a:pt x="25523" y="26617"/>
                  </a:cubicBezTo>
                  <a:cubicBezTo>
                    <a:pt x="22728" y="23943"/>
                    <a:pt x="18839" y="20176"/>
                    <a:pt x="14706" y="15922"/>
                  </a:cubicBezTo>
                  <a:cubicBezTo>
                    <a:pt x="10574" y="11668"/>
                    <a:pt x="6806" y="7779"/>
                    <a:pt x="4132" y="4861"/>
                  </a:cubicBezTo>
                  <a:cubicBezTo>
                    <a:pt x="2603" y="3379"/>
                    <a:pt x="1219" y="1750"/>
                    <a:pt x="0" y="0"/>
                  </a:cubicBezTo>
                  <a:cubicBezTo>
                    <a:pt x="1804" y="1142"/>
                    <a:pt x="3440" y="2540"/>
                    <a:pt x="4862" y="4132"/>
                  </a:cubicBezTo>
                  <a:cubicBezTo>
                    <a:pt x="7779" y="6806"/>
                    <a:pt x="11546" y="10695"/>
                    <a:pt x="15800" y="14949"/>
                  </a:cubicBezTo>
                  <a:cubicBezTo>
                    <a:pt x="20054" y="19203"/>
                    <a:pt x="23700" y="23092"/>
                    <a:pt x="26374" y="26010"/>
                  </a:cubicBezTo>
                  <a:cubicBezTo>
                    <a:pt x="29048" y="28926"/>
                    <a:pt x="30628" y="30749"/>
                    <a:pt x="30385" y="30871"/>
                  </a:cubicBez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4" name="Freihandform: Form 143">
              <a:extLst>
                <a:ext uri="{FF2B5EF4-FFF2-40B4-BE49-F238E27FC236}">
                  <a16:creationId xmlns:a16="http://schemas.microsoft.com/office/drawing/2014/main" id="{5FC0594B-11ED-4C1B-8A36-957AADA8B922}"/>
                </a:ext>
              </a:extLst>
            </p:cNvPr>
            <p:cNvSpPr/>
            <p:nvPr/>
          </p:nvSpPr>
          <p:spPr>
            <a:xfrm>
              <a:off x="3779102" y="3653803"/>
              <a:ext cx="170154" cy="177689"/>
            </a:xfrm>
            <a:custGeom>
              <a:avLst/>
              <a:gdLst>
                <a:gd name="connsiteX0" fmla="*/ 168818 w 170154"/>
                <a:gd name="connsiteY0" fmla="*/ 176961 h 177689"/>
                <a:gd name="connsiteX1" fmla="*/ 168818 w 170154"/>
                <a:gd name="connsiteY1" fmla="*/ 164807 h 177689"/>
                <a:gd name="connsiteX2" fmla="*/ 168818 w 170154"/>
                <a:gd name="connsiteY2" fmla="*/ 128953 h 177689"/>
                <a:gd name="connsiteX3" fmla="*/ 168818 w 170154"/>
                <a:gd name="connsiteY3" fmla="*/ 1458 h 177689"/>
                <a:gd name="connsiteX4" fmla="*/ 169547 w 170154"/>
                <a:gd name="connsiteY4" fmla="*/ 2188 h 177689"/>
                <a:gd name="connsiteX5" fmla="*/ 243 w 170154"/>
                <a:gd name="connsiteY5" fmla="*/ 2188 h 177689"/>
                <a:gd name="connsiteX6" fmla="*/ 972 w 170154"/>
                <a:gd name="connsiteY6" fmla="*/ 1458 h 177689"/>
                <a:gd name="connsiteX7" fmla="*/ 972 w 170154"/>
                <a:gd name="connsiteY7" fmla="*/ 177690 h 177689"/>
                <a:gd name="connsiteX8" fmla="*/ 972 w 170154"/>
                <a:gd name="connsiteY8" fmla="*/ 176961 h 177689"/>
                <a:gd name="connsiteX9" fmla="*/ 122511 w 170154"/>
                <a:gd name="connsiteY9" fmla="*/ 176961 h 177689"/>
                <a:gd name="connsiteX10" fmla="*/ 122511 w 170154"/>
                <a:gd name="connsiteY10" fmla="*/ 176961 h 177689"/>
                <a:gd name="connsiteX11" fmla="*/ 0 w 170154"/>
                <a:gd name="connsiteY11" fmla="*/ 176961 h 177689"/>
                <a:gd name="connsiteX12" fmla="*/ 0 w 170154"/>
                <a:gd name="connsiteY12" fmla="*/ 176961 h 177689"/>
                <a:gd name="connsiteX13" fmla="*/ 0 w 170154"/>
                <a:gd name="connsiteY13" fmla="*/ 176961 h 177689"/>
                <a:gd name="connsiteX14" fmla="*/ 0 w 170154"/>
                <a:gd name="connsiteY14" fmla="*/ 729 h 177689"/>
                <a:gd name="connsiteX15" fmla="*/ 0 w 170154"/>
                <a:gd name="connsiteY15" fmla="*/ 0 h 177689"/>
                <a:gd name="connsiteX16" fmla="*/ 170155 w 170154"/>
                <a:gd name="connsiteY16" fmla="*/ 0 h 177689"/>
                <a:gd name="connsiteX17" fmla="*/ 170155 w 170154"/>
                <a:gd name="connsiteY17" fmla="*/ 0 h 177689"/>
                <a:gd name="connsiteX18" fmla="*/ 170155 w 170154"/>
                <a:gd name="connsiteY18" fmla="*/ 127859 h 177689"/>
                <a:gd name="connsiteX19" fmla="*/ 170155 w 170154"/>
                <a:gd name="connsiteY19" fmla="*/ 163591 h 177689"/>
                <a:gd name="connsiteX20" fmla="*/ 170155 w 170154"/>
                <a:gd name="connsiteY20" fmla="*/ 173071 h 177689"/>
                <a:gd name="connsiteX21" fmla="*/ 170155 w 170154"/>
                <a:gd name="connsiteY21" fmla="*/ 176961 h 177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0154" h="177689">
                  <a:moveTo>
                    <a:pt x="168818" y="176961"/>
                  </a:moveTo>
                  <a:lnTo>
                    <a:pt x="168818" y="164807"/>
                  </a:lnTo>
                  <a:cubicBezTo>
                    <a:pt x="168818" y="156421"/>
                    <a:pt x="168818" y="144388"/>
                    <a:pt x="168818" y="128953"/>
                  </a:cubicBezTo>
                  <a:cubicBezTo>
                    <a:pt x="168818" y="98082"/>
                    <a:pt x="168818" y="54085"/>
                    <a:pt x="168818" y="1458"/>
                  </a:cubicBezTo>
                  <a:lnTo>
                    <a:pt x="169547" y="2188"/>
                  </a:lnTo>
                  <a:lnTo>
                    <a:pt x="243" y="2188"/>
                  </a:lnTo>
                  <a:lnTo>
                    <a:pt x="972" y="1458"/>
                  </a:lnTo>
                  <a:cubicBezTo>
                    <a:pt x="972" y="66117"/>
                    <a:pt x="972" y="126643"/>
                    <a:pt x="972" y="177690"/>
                  </a:cubicBezTo>
                  <a:lnTo>
                    <a:pt x="972" y="176961"/>
                  </a:lnTo>
                  <a:lnTo>
                    <a:pt x="122511" y="176961"/>
                  </a:lnTo>
                  <a:lnTo>
                    <a:pt x="122511" y="176961"/>
                  </a:lnTo>
                  <a:lnTo>
                    <a:pt x="0" y="176961"/>
                  </a:lnTo>
                  <a:lnTo>
                    <a:pt x="0" y="176961"/>
                  </a:lnTo>
                  <a:lnTo>
                    <a:pt x="0" y="176961"/>
                  </a:lnTo>
                  <a:cubicBezTo>
                    <a:pt x="0" y="125914"/>
                    <a:pt x="0" y="65388"/>
                    <a:pt x="0" y="729"/>
                  </a:cubicBezTo>
                  <a:lnTo>
                    <a:pt x="0" y="0"/>
                  </a:lnTo>
                  <a:lnTo>
                    <a:pt x="170155" y="0"/>
                  </a:lnTo>
                  <a:lnTo>
                    <a:pt x="170155" y="0"/>
                  </a:lnTo>
                  <a:cubicBezTo>
                    <a:pt x="170155" y="52870"/>
                    <a:pt x="170155" y="97231"/>
                    <a:pt x="170155" y="127859"/>
                  </a:cubicBezTo>
                  <a:cubicBezTo>
                    <a:pt x="170155" y="143173"/>
                    <a:pt x="170155" y="155327"/>
                    <a:pt x="170155" y="163591"/>
                  </a:cubicBezTo>
                  <a:cubicBezTo>
                    <a:pt x="170155" y="167724"/>
                    <a:pt x="170155" y="170884"/>
                    <a:pt x="170155" y="173071"/>
                  </a:cubicBezTo>
                  <a:lnTo>
                    <a:pt x="170155" y="176961"/>
                  </a:lnTo>
                  <a:close/>
                </a:path>
              </a:pathLst>
            </a:custGeom>
            <a:solidFill>
              <a:srgbClr val="E0E0E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5" name="Freihandform: Form 144">
              <a:extLst>
                <a:ext uri="{FF2B5EF4-FFF2-40B4-BE49-F238E27FC236}">
                  <a16:creationId xmlns:a16="http://schemas.microsoft.com/office/drawing/2014/main" id="{2DD86410-B128-477F-8DF3-B069C0AC41EB}"/>
                </a:ext>
              </a:extLst>
            </p:cNvPr>
            <p:cNvSpPr/>
            <p:nvPr/>
          </p:nvSpPr>
          <p:spPr>
            <a:xfrm>
              <a:off x="3835617" y="3714694"/>
              <a:ext cx="56394" cy="56394"/>
            </a:xfrm>
            <a:custGeom>
              <a:avLst/>
              <a:gdLst>
                <a:gd name="connsiteX0" fmla="*/ 0 w 56394"/>
                <a:gd name="connsiteY0" fmla="*/ 0 h 56394"/>
                <a:gd name="connsiteX1" fmla="*/ 56394 w 56394"/>
                <a:gd name="connsiteY1" fmla="*/ 0 h 56394"/>
                <a:gd name="connsiteX2" fmla="*/ 56394 w 56394"/>
                <a:gd name="connsiteY2" fmla="*/ 56394 h 56394"/>
                <a:gd name="connsiteX3" fmla="*/ 0 w 56394"/>
                <a:gd name="connsiteY3" fmla="*/ 56394 h 56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394" h="56394">
                  <a:moveTo>
                    <a:pt x="0" y="0"/>
                  </a:moveTo>
                  <a:lnTo>
                    <a:pt x="56394" y="0"/>
                  </a:lnTo>
                  <a:lnTo>
                    <a:pt x="56394" y="56394"/>
                  </a:lnTo>
                  <a:lnTo>
                    <a:pt x="0" y="56394"/>
                  </a:lnTo>
                  <a:close/>
                </a:path>
              </a:pathLst>
            </a:custGeom>
            <a:solidFill>
              <a:srgbClr val="EBEBEB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6" name="Freihandform: Form 145">
              <a:extLst>
                <a:ext uri="{FF2B5EF4-FFF2-40B4-BE49-F238E27FC236}">
                  <a16:creationId xmlns:a16="http://schemas.microsoft.com/office/drawing/2014/main" id="{09A06193-DA00-4F62-B943-840A2FEB70DB}"/>
                </a:ext>
              </a:extLst>
            </p:cNvPr>
            <p:cNvSpPr/>
            <p:nvPr/>
          </p:nvSpPr>
          <p:spPr>
            <a:xfrm>
              <a:off x="3582976" y="500703"/>
              <a:ext cx="1631257" cy="4125924"/>
            </a:xfrm>
            <a:custGeom>
              <a:avLst/>
              <a:gdLst>
                <a:gd name="connsiteX0" fmla="*/ 1438376 w 1631257"/>
                <a:gd name="connsiteY0" fmla="*/ 1350 h 4125924"/>
                <a:gd name="connsiteX1" fmla="*/ 1445668 w 1631257"/>
                <a:gd name="connsiteY1" fmla="*/ 1350 h 4125924"/>
                <a:gd name="connsiteX2" fmla="*/ 1467545 w 1631257"/>
                <a:gd name="connsiteY2" fmla="*/ 3295 h 4125924"/>
                <a:gd name="connsiteX3" fmla="*/ 1546910 w 1631257"/>
                <a:gd name="connsiteY3" fmla="*/ 34652 h 4125924"/>
                <a:gd name="connsiteX4" fmla="*/ 1623601 w 1631257"/>
                <a:gd name="connsiteY4" fmla="*/ 148291 h 4125924"/>
                <a:gd name="connsiteX5" fmla="*/ 1628341 w 1631257"/>
                <a:gd name="connsiteY5" fmla="*/ 237258 h 4125924"/>
                <a:gd name="connsiteX6" fmla="*/ 1628341 w 1631257"/>
                <a:gd name="connsiteY6" fmla="*/ 338864 h 4125924"/>
                <a:gd name="connsiteX7" fmla="*/ 1629921 w 1631257"/>
                <a:gd name="connsiteY7" fmla="*/ 1554254 h 4125924"/>
                <a:gd name="connsiteX8" fmla="*/ 1631258 w 1631257"/>
                <a:gd name="connsiteY8" fmla="*/ 3356678 h 4125924"/>
                <a:gd name="connsiteX9" fmla="*/ 1631258 w 1631257"/>
                <a:gd name="connsiteY9" fmla="*/ 3877594 h 4125924"/>
                <a:gd name="connsiteX10" fmla="*/ 1631258 w 1631257"/>
                <a:gd name="connsiteY10" fmla="*/ 3944440 h 4125924"/>
                <a:gd name="connsiteX11" fmla="*/ 1615944 w 1631257"/>
                <a:gd name="connsiteY11" fmla="*/ 4010557 h 4125924"/>
                <a:gd name="connsiteX12" fmla="*/ 1522237 w 1631257"/>
                <a:gd name="connsiteY12" fmla="*/ 4106938 h 4125924"/>
                <a:gd name="connsiteX13" fmla="*/ 1455634 w 1631257"/>
                <a:gd name="connsiteY13" fmla="*/ 4124926 h 4125924"/>
                <a:gd name="connsiteX14" fmla="*/ 1421239 w 1631257"/>
                <a:gd name="connsiteY14" fmla="*/ 4125655 h 4125924"/>
                <a:gd name="connsiteX15" fmla="*/ 1249018 w 1631257"/>
                <a:gd name="connsiteY15" fmla="*/ 4125655 h 4125924"/>
                <a:gd name="connsiteX16" fmla="*/ 686049 w 1631257"/>
                <a:gd name="connsiteY16" fmla="*/ 4125655 h 4125924"/>
                <a:gd name="connsiteX17" fmla="*/ 253006 w 1631257"/>
                <a:gd name="connsiteY17" fmla="*/ 4125655 h 4125924"/>
                <a:gd name="connsiteX18" fmla="*/ 180082 w 1631257"/>
                <a:gd name="connsiteY18" fmla="*/ 4125655 h 4125924"/>
                <a:gd name="connsiteX19" fmla="*/ 11386 w 1631257"/>
                <a:gd name="connsiteY19" fmla="*/ 3999376 h 4125924"/>
                <a:gd name="connsiteX20" fmla="*/ 83 w 1631257"/>
                <a:gd name="connsiteY20" fmla="*/ 3926453 h 4125924"/>
                <a:gd name="connsiteX21" fmla="*/ 83 w 1631257"/>
                <a:gd name="connsiteY21" fmla="*/ 3853529 h 4125924"/>
                <a:gd name="connsiteX22" fmla="*/ 83 w 1631257"/>
                <a:gd name="connsiteY22" fmla="*/ 3565482 h 4125924"/>
                <a:gd name="connsiteX23" fmla="*/ 83 w 1631257"/>
                <a:gd name="connsiteY23" fmla="*/ 3002270 h 4125924"/>
                <a:gd name="connsiteX24" fmla="*/ 83 w 1631257"/>
                <a:gd name="connsiteY24" fmla="*/ 1937831 h 4125924"/>
                <a:gd name="connsiteX25" fmla="*/ 83 w 1631257"/>
                <a:gd name="connsiteY25" fmla="*/ 974513 h 4125924"/>
                <a:gd name="connsiteX26" fmla="*/ 83 w 1631257"/>
                <a:gd name="connsiteY26" fmla="*/ 233125 h 4125924"/>
                <a:gd name="connsiteX27" fmla="*/ 83 w 1631257"/>
                <a:gd name="connsiteY27" fmla="*/ 184510 h 4125924"/>
                <a:gd name="connsiteX28" fmla="*/ 691 w 1631257"/>
                <a:gd name="connsiteY28" fmla="*/ 172356 h 4125924"/>
                <a:gd name="connsiteX29" fmla="*/ 2392 w 1631257"/>
                <a:gd name="connsiteY29" fmla="*/ 160202 h 4125924"/>
                <a:gd name="connsiteX30" fmla="*/ 7618 w 1631257"/>
                <a:gd name="connsiteY30" fmla="*/ 135894 h 4125924"/>
                <a:gd name="connsiteX31" fmla="*/ 136328 w 1631257"/>
                <a:gd name="connsiteY31" fmla="*/ 7670 h 4125924"/>
                <a:gd name="connsiteX32" fmla="*/ 158813 w 1631257"/>
                <a:gd name="connsiteY32" fmla="*/ 2687 h 4125924"/>
                <a:gd name="connsiteX33" fmla="*/ 170116 w 1631257"/>
                <a:gd name="connsiteY33" fmla="*/ 986 h 4125924"/>
                <a:gd name="connsiteX34" fmla="*/ 181541 w 1631257"/>
                <a:gd name="connsiteY34" fmla="*/ 378 h 4125924"/>
                <a:gd name="connsiteX35" fmla="*/ 226510 w 1631257"/>
                <a:gd name="connsiteY35" fmla="*/ 378 h 4125924"/>
                <a:gd name="connsiteX36" fmla="*/ 420973 w 1631257"/>
                <a:gd name="connsiteY36" fmla="*/ 378 h 4125924"/>
                <a:gd name="connsiteX37" fmla="*/ 442120 w 1631257"/>
                <a:gd name="connsiteY37" fmla="*/ 2444 h 4125924"/>
                <a:gd name="connsiteX38" fmla="*/ 474450 w 1631257"/>
                <a:gd name="connsiteY38" fmla="*/ 28454 h 4125924"/>
                <a:gd name="connsiteX39" fmla="*/ 481499 w 1631257"/>
                <a:gd name="connsiteY39" fmla="*/ 47900 h 4125924"/>
                <a:gd name="connsiteX40" fmla="*/ 487090 w 1631257"/>
                <a:gd name="connsiteY40" fmla="*/ 67346 h 4125924"/>
                <a:gd name="connsiteX41" fmla="*/ 498271 w 1631257"/>
                <a:gd name="connsiteY41" fmla="*/ 105509 h 4125924"/>
                <a:gd name="connsiteX42" fmla="*/ 519784 w 1631257"/>
                <a:gd name="connsiteY42" fmla="*/ 135286 h 4125924"/>
                <a:gd name="connsiteX43" fmla="*/ 555273 w 1631257"/>
                <a:gd name="connsiteY43" fmla="*/ 145131 h 4125924"/>
                <a:gd name="connsiteX44" fmla="*/ 1077891 w 1631257"/>
                <a:gd name="connsiteY44" fmla="*/ 145131 h 4125924"/>
                <a:gd name="connsiteX45" fmla="*/ 1121888 w 1631257"/>
                <a:gd name="connsiteY45" fmla="*/ 122525 h 4125924"/>
                <a:gd name="connsiteX46" fmla="*/ 1132097 w 1631257"/>
                <a:gd name="connsiteY46" fmla="*/ 100405 h 4125924"/>
                <a:gd name="connsiteX47" fmla="*/ 1138904 w 1631257"/>
                <a:gd name="connsiteY47" fmla="*/ 77191 h 4125924"/>
                <a:gd name="connsiteX48" fmla="*/ 1152273 w 1631257"/>
                <a:gd name="connsiteY48" fmla="*/ 32951 h 4125924"/>
                <a:gd name="connsiteX49" fmla="*/ 1183144 w 1631257"/>
                <a:gd name="connsiteY49" fmla="*/ 3538 h 4125924"/>
                <a:gd name="connsiteX50" fmla="*/ 1203319 w 1631257"/>
                <a:gd name="connsiteY50" fmla="*/ 500 h 4125924"/>
                <a:gd name="connsiteX51" fmla="*/ 1322792 w 1631257"/>
                <a:gd name="connsiteY51" fmla="*/ 500 h 4125924"/>
                <a:gd name="connsiteX52" fmla="*/ 1408720 w 1631257"/>
                <a:gd name="connsiteY52" fmla="*/ 500 h 4125924"/>
                <a:gd name="connsiteX53" fmla="*/ 1438011 w 1631257"/>
                <a:gd name="connsiteY53" fmla="*/ 500 h 4125924"/>
                <a:gd name="connsiteX54" fmla="*/ 1408720 w 1631257"/>
                <a:gd name="connsiteY54" fmla="*/ 500 h 4125924"/>
                <a:gd name="connsiteX55" fmla="*/ 1322792 w 1631257"/>
                <a:gd name="connsiteY55" fmla="*/ 500 h 4125924"/>
                <a:gd name="connsiteX56" fmla="*/ 1222887 w 1631257"/>
                <a:gd name="connsiteY56" fmla="*/ 500 h 4125924"/>
                <a:gd name="connsiteX57" fmla="*/ 1183751 w 1631257"/>
                <a:gd name="connsiteY57" fmla="*/ 3660 h 4125924"/>
                <a:gd name="connsiteX58" fmla="*/ 1154217 w 1631257"/>
                <a:gd name="connsiteY58" fmla="*/ 31978 h 4125924"/>
                <a:gd name="connsiteX59" fmla="*/ 1141091 w 1631257"/>
                <a:gd name="connsiteY59" fmla="*/ 76097 h 4125924"/>
                <a:gd name="connsiteX60" fmla="*/ 1134285 w 1631257"/>
                <a:gd name="connsiteY60" fmla="*/ 99311 h 4125924"/>
                <a:gd name="connsiteX61" fmla="*/ 1123711 w 1631257"/>
                <a:gd name="connsiteY61" fmla="*/ 122282 h 4125924"/>
                <a:gd name="connsiteX62" fmla="*/ 1077891 w 1631257"/>
                <a:gd name="connsiteY62" fmla="*/ 146590 h 4125924"/>
                <a:gd name="connsiteX63" fmla="*/ 555273 w 1631257"/>
                <a:gd name="connsiteY63" fmla="*/ 147440 h 4125924"/>
                <a:gd name="connsiteX64" fmla="*/ 517718 w 1631257"/>
                <a:gd name="connsiteY64" fmla="*/ 136988 h 4125924"/>
                <a:gd name="connsiteX65" fmla="*/ 494261 w 1631257"/>
                <a:gd name="connsiteY65" fmla="*/ 105023 h 4125924"/>
                <a:gd name="connsiteX66" fmla="*/ 483079 w 1631257"/>
                <a:gd name="connsiteY66" fmla="*/ 66738 h 4125924"/>
                <a:gd name="connsiteX67" fmla="*/ 477367 w 1631257"/>
                <a:gd name="connsiteY67" fmla="*/ 47414 h 4125924"/>
                <a:gd name="connsiteX68" fmla="*/ 471168 w 1631257"/>
                <a:gd name="connsiteY68" fmla="*/ 29912 h 4125924"/>
                <a:gd name="connsiteX69" fmla="*/ 441148 w 1631257"/>
                <a:gd name="connsiteY69" fmla="*/ 5604 h 4125924"/>
                <a:gd name="connsiteX70" fmla="*/ 420973 w 1631257"/>
                <a:gd name="connsiteY70" fmla="*/ 3660 h 4125924"/>
                <a:gd name="connsiteX71" fmla="*/ 226510 w 1631257"/>
                <a:gd name="connsiteY71" fmla="*/ 3660 h 4125924"/>
                <a:gd name="connsiteX72" fmla="*/ 137422 w 1631257"/>
                <a:gd name="connsiteY72" fmla="*/ 11438 h 4125924"/>
                <a:gd name="connsiteX73" fmla="*/ 11386 w 1631257"/>
                <a:gd name="connsiteY73" fmla="*/ 137353 h 4125924"/>
                <a:gd name="connsiteX74" fmla="*/ 6282 w 1631257"/>
                <a:gd name="connsiteY74" fmla="*/ 160567 h 4125924"/>
                <a:gd name="connsiteX75" fmla="*/ 4580 w 1631257"/>
                <a:gd name="connsiteY75" fmla="*/ 172720 h 4125924"/>
                <a:gd name="connsiteX76" fmla="*/ 4580 w 1631257"/>
                <a:gd name="connsiteY76" fmla="*/ 184874 h 4125924"/>
                <a:gd name="connsiteX77" fmla="*/ 4580 w 1631257"/>
                <a:gd name="connsiteY77" fmla="*/ 233490 h 4125924"/>
                <a:gd name="connsiteX78" fmla="*/ 4580 w 1631257"/>
                <a:gd name="connsiteY78" fmla="*/ 333152 h 4125924"/>
                <a:gd name="connsiteX79" fmla="*/ 4580 w 1631257"/>
                <a:gd name="connsiteY79" fmla="*/ 538917 h 4125924"/>
                <a:gd name="connsiteX80" fmla="*/ 4580 w 1631257"/>
                <a:gd name="connsiteY80" fmla="*/ 975486 h 4125924"/>
                <a:gd name="connsiteX81" fmla="*/ 5309 w 1631257"/>
                <a:gd name="connsiteY81" fmla="*/ 1938682 h 4125924"/>
                <a:gd name="connsiteX82" fmla="*/ 5917 w 1631257"/>
                <a:gd name="connsiteY82" fmla="*/ 3003242 h 4125924"/>
                <a:gd name="connsiteX83" fmla="*/ 5917 w 1631257"/>
                <a:gd name="connsiteY83" fmla="*/ 3566454 h 4125924"/>
                <a:gd name="connsiteX84" fmla="*/ 5917 w 1631257"/>
                <a:gd name="connsiteY84" fmla="*/ 3854501 h 4125924"/>
                <a:gd name="connsiteX85" fmla="*/ 5917 w 1631257"/>
                <a:gd name="connsiteY85" fmla="*/ 3927425 h 4125924"/>
                <a:gd name="connsiteX86" fmla="*/ 16855 w 1631257"/>
                <a:gd name="connsiteY86" fmla="*/ 3997918 h 4125924"/>
                <a:gd name="connsiteX87" fmla="*/ 180204 w 1631257"/>
                <a:gd name="connsiteY87" fmla="*/ 4120064 h 4125924"/>
                <a:gd name="connsiteX88" fmla="*/ 253127 w 1631257"/>
                <a:gd name="connsiteY88" fmla="*/ 4120064 h 4125924"/>
                <a:gd name="connsiteX89" fmla="*/ 686414 w 1631257"/>
                <a:gd name="connsiteY89" fmla="*/ 4120064 h 4125924"/>
                <a:gd name="connsiteX90" fmla="*/ 1249018 w 1631257"/>
                <a:gd name="connsiteY90" fmla="*/ 4120064 h 4125924"/>
                <a:gd name="connsiteX91" fmla="*/ 1421117 w 1631257"/>
                <a:gd name="connsiteY91" fmla="*/ 4120064 h 4125924"/>
                <a:gd name="connsiteX92" fmla="*/ 1455026 w 1631257"/>
                <a:gd name="connsiteY92" fmla="*/ 4119213 h 4125924"/>
                <a:gd name="connsiteX93" fmla="*/ 1625181 w 1631257"/>
                <a:gd name="connsiteY93" fmla="*/ 3944805 h 4125924"/>
                <a:gd name="connsiteX94" fmla="*/ 1625181 w 1631257"/>
                <a:gd name="connsiteY94" fmla="*/ 3878202 h 4125924"/>
                <a:gd name="connsiteX95" fmla="*/ 1625181 w 1631257"/>
                <a:gd name="connsiteY95" fmla="*/ 3357285 h 4125924"/>
                <a:gd name="connsiteX96" fmla="*/ 1625181 w 1631257"/>
                <a:gd name="connsiteY96" fmla="*/ 1554376 h 4125924"/>
                <a:gd name="connsiteX97" fmla="*/ 1625181 w 1631257"/>
                <a:gd name="connsiteY97" fmla="*/ 338986 h 4125924"/>
                <a:gd name="connsiteX98" fmla="*/ 1625181 w 1631257"/>
                <a:gd name="connsiteY98" fmla="*/ 237379 h 4125924"/>
                <a:gd name="connsiteX99" fmla="*/ 1620806 w 1631257"/>
                <a:gd name="connsiteY99" fmla="*/ 148777 h 4125924"/>
                <a:gd name="connsiteX100" fmla="*/ 1467788 w 1631257"/>
                <a:gd name="connsiteY100" fmla="*/ 4146 h 4125924"/>
                <a:gd name="connsiteX101" fmla="*/ 1446033 w 1631257"/>
                <a:gd name="connsiteY101" fmla="*/ 1837 h 41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1631257" h="4125924">
                  <a:moveTo>
                    <a:pt x="1438376" y="1350"/>
                  </a:moveTo>
                  <a:lnTo>
                    <a:pt x="1445668" y="1350"/>
                  </a:lnTo>
                  <a:cubicBezTo>
                    <a:pt x="1453009" y="1337"/>
                    <a:pt x="1460326" y="1989"/>
                    <a:pt x="1467545" y="3295"/>
                  </a:cubicBezTo>
                  <a:cubicBezTo>
                    <a:pt x="1496070" y="7471"/>
                    <a:pt x="1523234" y="18204"/>
                    <a:pt x="1546910" y="34652"/>
                  </a:cubicBezTo>
                  <a:cubicBezTo>
                    <a:pt x="1585778" y="61614"/>
                    <a:pt x="1613137" y="102157"/>
                    <a:pt x="1623601" y="148291"/>
                  </a:cubicBezTo>
                  <a:cubicBezTo>
                    <a:pt x="1630407" y="175394"/>
                    <a:pt x="1627612" y="205658"/>
                    <a:pt x="1628341" y="237258"/>
                  </a:cubicBezTo>
                  <a:cubicBezTo>
                    <a:pt x="1629070" y="268858"/>
                    <a:pt x="1628341" y="302889"/>
                    <a:pt x="1628341" y="338864"/>
                  </a:cubicBezTo>
                  <a:cubicBezTo>
                    <a:pt x="1628341" y="625818"/>
                    <a:pt x="1629192" y="1040995"/>
                    <a:pt x="1629921" y="1554254"/>
                  </a:cubicBezTo>
                  <a:cubicBezTo>
                    <a:pt x="1630650" y="2067513"/>
                    <a:pt x="1630772" y="2678247"/>
                    <a:pt x="1631258" y="3356678"/>
                  </a:cubicBezTo>
                  <a:cubicBezTo>
                    <a:pt x="1631258" y="3526261"/>
                    <a:pt x="1631258" y="3699904"/>
                    <a:pt x="1631258" y="3877594"/>
                  </a:cubicBezTo>
                  <a:cubicBezTo>
                    <a:pt x="1631258" y="3899836"/>
                    <a:pt x="1631258" y="3921834"/>
                    <a:pt x="1631258" y="3944440"/>
                  </a:cubicBezTo>
                  <a:cubicBezTo>
                    <a:pt x="1630188" y="3967229"/>
                    <a:pt x="1624999" y="3989629"/>
                    <a:pt x="1615944" y="4010557"/>
                  </a:cubicBezTo>
                  <a:cubicBezTo>
                    <a:pt x="1597385" y="4052950"/>
                    <a:pt x="1564096" y="4087200"/>
                    <a:pt x="1522237" y="4106938"/>
                  </a:cubicBezTo>
                  <a:cubicBezTo>
                    <a:pt x="1501296" y="4116868"/>
                    <a:pt x="1478739" y="4122969"/>
                    <a:pt x="1455634" y="4124926"/>
                  </a:cubicBezTo>
                  <a:cubicBezTo>
                    <a:pt x="1443480" y="4125655"/>
                    <a:pt x="1432542" y="4125777"/>
                    <a:pt x="1421239" y="4125655"/>
                  </a:cubicBezTo>
                  <a:lnTo>
                    <a:pt x="1249018" y="4125655"/>
                  </a:lnTo>
                  <a:lnTo>
                    <a:pt x="686049" y="4125655"/>
                  </a:lnTo>
                  <a:lnTo>
                    <a:pt x="253006" y="4125655"/>
                  </a:lnTo>
                  <a:cubicBezTo>
                    <a:pt x="228698" y="4125655"/>
                    <a:pt x="204390" y="4126263"/>
                    <a:pt x="180082" y="4125655"/>
                  </a:cubicBezTo>
                  <a:cubicBezTo>
                    <a:pt x="103657" y="4121085"/>
                    <a:pt x="37306" y="4071412"/>
                    <a:pt x="11386" y="3999376"/>
                  </a:cubicBezTo>
                  <a:cubicBezTo>
                    <a:pt x="3205" y="3975955"/>
                    <a:pt x="-626" y="3951246"/>
                    <a:pt x="83" y="3926453"/>
                  </a:cubicBezTo>
                  <a:lnTo>
                    <a:pt x="83" y="3853529"/>
                  </a:lnTo>
                  <a:cubicBezTo>
                    <a:pt x="83" y="3756784"/>
                    <a:pt x="83" y="3660768"/>
                    <a:pt x="83" y="3565482"/>
                  </a:cubicBezTo>
                  <a:cubicBezTo>
                    <a:pt x="83" y="3374751"/>
                    <a:pt x="83" y="3187009"/>
                    <a:pt x="83" y="3002270"/>
                  </a:cubicBezTo>
                  <a:cubicBezTo>
                    <a:pt x="83" y="2633156"/>
                    <a:pt x="83" y="2277047"/>
                    <a:pt x="83" y="1937831"/>
                  </a:cubicBezTo>
                  <a:cubicBezTo>
                    <a:pt x="83" y="1598616"/>
                    <a:pt x="83" y="1276173"/>
                    <a:pt x="83" y="974513"/>
                  </a:cubicBezTo>
                  <a:lnTo>
                    <a:pt x="83" y="233125"/>
                  </a:lnTo>
                  <a:cubicBezTo>
                    <a:pt x="83" y="216718"/>
                    <a:pt x="83" y="200553"/>
                    <a:pt x="83" y="184510"/>
                  </a:cubicBezTo>
                  <a:lnTo>
                    <a:pt x="691" y="172356"/>
                  </a:lnTo>
                  <a:cubicBezTo>
                    <a:pt x="691" y="168345"/>
                    <a:pt x="1785" y="164213"/>
                    <a:pt x="2392" y="160202"/>
                  </a:cubicBezTo>
                  <a:cubicBezTo>
                    <a:pt x="3563" y="151987"/>
                    <a:pt x="5309" y="143865"/>
                    <a:pt x="7618" y="135894"/>
                  </a:cubicBezTo>
                  <a:cubicBezTo>
                    <a:pt x="26038" y="74113"/>
                    <a:pt x="74478" y="25855"/>
                    <a:pt x="136328" y="7670"/>
                  </a:cubicBezTo>
                  <a:cubicBezTo>
                    <a:pt x="143707" y="5522"/>
                    <a:pt x="151218" y="3858"/>
                    <a:pt x="158813" y="2687"/>
                  </a:cubicBezTo>
                  <a:lnTo>
                    <a:pt x="170116" y="986"/>
                  </a:lnTo>
                  <a:lnTo>
                    <a:pt x="181541" y="378"/>
                  </a:lnTo>
                  <a:cubicBezTo>
                    <a:pt x="196733" y="-473"/>
                    <a:pt x="211561" y="378"/>
                    <a:pt x="226510" y="378"/>
                  </a:cubicBezTo>
                  <a:lnTo>
                    <a:pt x="420973" y="378"/>
                  </a:lnTo>
                  <a:cubicBezTo>
                    <a:pt x="428087" y="-83"/>
                    <a:pt x="435229" y="615"/>
                    <a:pt x="442120" y="2444"/>
                  </a:cubicBezTo>
                  <a:cubicBezTo>
                    <a:pt x="455990" y="6347"/>
                    <a:pt x="467668" y="15741"/>
                    <a:pt x="474450" y="28454"/>
                  </a:cubicBezTo>
                  <a:cubicBezTo>
                    <a:pt x="477491" y="34664"/>
                    <a:pt x="479855" y="41184"/>
                    <a:pt x="481499" y="47900"/>
                  </a:cubicBezTo>
                  <a:cubicBezTo>
                    <a:pt x="483322" y="54463"/>
                    <a:pt x="485267" y="60905"/>
                    <a:pt x="487090" y="67346"/>
                  </a:cubicBezTo>
                  <a:cubicBezTo>
                    <a:pt x="490858" y="79500"/>
                    <a:pt x="494625" y="92869"/>
                    <a:pt x="498271" y="105509"/>
                  </a:cubicBezTo>
                  <a:cubicBezTo>
                    <a:pt x="501901" y="117566"/>
                    <a:pt x="509477" y="128054"/>
                    <a:pt x="519784" y="135286"/>
                  </a:cubicBezTo>
                  <a:cubicBezTo>
                    <a:pt x="530233" y="142330"/>
                    <a:pt x="542689" y="145785"/>
                    <a:pt x="555273" y="145131"/>
                  </a:cubicBezTo>
                  <a:lnTo>
                    <a:pt x="1077891" y="145131"/>
                  </a:lnTo>
                  <a:cubicBezTo>
                    <a:pt x="1095259" y="144773"/>
                    <a:pt x="1111484" y="136434"/>
                    <a:pt x="1121888" y="122525"/>
                  </a:cubicBezTo>
                  <a:cubicBezTo>
                    <a:pt x="1126750" y="115917"/>
                    <a:pt x="1130226" y="108391"/>
                    <a:pt x="1132097" y="100405"/>
                  </a:cubicBezTo>
                  <a:cubicBezTo>
                    <a:pt x="1134407" y="92505"/>
                    <a:pt x="1136716" y="84848"/>
                    <a:pt x="1138904" y="77191"/>
                  </a:cubicBezTo>
                  <a:cubicBezTo>
                    <a:pt x="1143644" y="61877"/>
                    <a:pt x="1147411" y="47171"/>
                    <a:pt x="1152273" y="32951"/>
                  </a:cubicBezTo>
                  <a:cubicBezTo>
                    <a:pt x="1157936" y="19222"/>
                    <a:pt x="1169155" y="8535"/>
                    <a:pt x="1183144" y="3538"/>
                  </a:cubicBezTo>
                  <a:cubicBezTo>
                    <a:pt x="1189622" y="1286"/>
                    <a:pt x="1196464" y="255"/>
                    <a:pt x="1203319" y="500"/>
                  </a:cubicBezTo>
                  <a:lnTo>
                    <a:pt x="1322792" y="500"/>
                  </a:lnTo>
                  <a:lnTo>
                    <a:pt x="1408720" y="500"/>
                  </a:lnTo>
                  <a:cubicBezTo>
                    <a:pt x="1428045" y="500"/>
                    <a:pt x="1438011" y="500"/>
                    <a:pt x="1438011" y="500"/>
                  </a:cubicBezTo>
                  <a:lnTo>
                    <a:pt x="1408720" y="500"/>
                  </a:lnTo>
                  <a:lnTo>
                    <a:pt x="1322792" y="500"/>
                  </a:lnTo>
                  <a:lnTo>
                    <a:pt x="1222887" y="500"/>
                  </a:lnTo>
                  <a:cubicBezTo>
                    <a:pt x="1209761" y="-563"/>
                    <a:pt x="1196537" y="505"/>
                    <a:pt x="1183751" y="3660"/>
                  </a:cubicBezTo>
                  <a:cubicBezTo>
                    <a:pt x="1170309" y="8436"/>
                    <a:pt x="1159553" y="18746"/>
                    <a:pt x="1154217" y="31978"/>
                  </a:cubicBezTo>
                  <a:cubicBezTo>
                    <a:pt x="1149477" y="45834"/>
                    <a:pt x="1145588" y="60905"/>
                    <a:pt x="1141091" y="76097"/>
                  </a:cubicBezTo>
                  <a:cubicBezTo>
                    <a:pt x="1138782" y="83754"/>
                    <a:pt x="1136594" y="91532"/>
                    <a:pt x="1134285" y="99311"/>
                  </a:cubicBezTo>
                  <a:cubicBezTo>
                    <a:pt x="1132365" y="107607"/>
                    <a:pt x="1128767" y="115424"/>
                    <a:pt x="1123711" y="122282"/>
                  </a:cubicBezTo>
                  <a:cubicBezTo>
                    <a:pt x="1112991" y="137001"/>
                    <a:pt x="1096085" y="145967"/>
                    <a:pt x="1077891" y="146590"/>
                  </a:cubicBezTo>
                  <a:lnTo>
                    <a:pt x="555273" y="147440"/>
                  </a:lnTo>
                  <a:cubicBezTo>
                    <a:pt x="541946" y="148174"/>
                    <a:pt x="528749" y="144502"/>
                    <a:pt x="517718" y="136988"/>
                  </a:cubicBezTo>
                  <a:cubicBezTo>
                    <a:pt x="506491" y="129310"/>
                    <a:pt x="498217" y="118035"/>
                    <a:pt x="494261" y="105023"/>
                  </a:cubicBezTo>
                  <a:cubicBezTo>
                    <a:pt x="490493" y="92869"/>
                    <a:pt x="486847" y="79622"/>
                    <a:pt x="483079" y="66738"/>
                  </a:cubicBezTo>
                  <a:cubicBezTo>
                    <a:pt x="481134" y="60297"/>
                    <a:pt x="479311" y="53855"/>
                    <a:pt x="477367" y="47414"/>
                  </a:cubicBezTo>
                  <a:cubicBezTo>
                    <a:pt x="475895" y="41387"/>
                    <a:pt x="473818" y="35522"/>
                    <a:pt x="471168" y="29912"/>
                  </a:cubicBezTo>
                  <a:cubicBezTo>
                    <a:pt x="464836" y="18103"/>
                    <a:pt x="454015" y="9342"/>
                    <a:pt x="441148" y="5604"/>
                  </a:cubicBezTo>
                  <a:cubicBezTo>
                    <a:pt x="434566" y="3908"/>
                    <a:pt x="427758" y="3251"/>
                    <a:pt x="420973" y="3660"/>
                  </a:cubicBezTo>
                  <a:lnTo>
                    <a:pt x="226510" y="3660"/>
                  </a:lnTo>
                  <a:cubicBezTo>
                    <a:pt x="196592" y="1805"/>
                    <a:pt x="166566" y="4427"/>
                    <a:pt x="137422" y="11438"/>
                  </a:cubicBezTo>
                  <a:cubicBezTo>
                    <a:pt x="76766" y="29303"/>
                    <a:pt x="29309" y="76713"/>
                    <a:pt x="11386" y="137353"/>
                  </a:cubicBezTo>
                  <a:cubicBezTo>
                    <a:pt x="9139" y="144961"/>
                    <a:pt x="7434" y="152718"/>
                    <a:pt x="6282" y="160567"/>
                  </a:cubicBezTo>
                  <a:cubicBezTo>
                    <a:pt x="6282" y="164577"/>
                    <a:pt x="4823" y="168467"/>
                    <a:pt x="4580" y="172720"/>
                  </a:cubicBezTo>
                  <a:lnTo>
                    <a:pt x="4580" y="184874"/>
                  </a:lnTo>
                  <a:cubicBezTo>
                    <a:pt x="4580" y="200917"/>
                    <a:pt x="4580" y="217447"/>
                    <a:pt x="4580" y="233490"/>
                  </a:cubicBezTo>
                  <a:cubicBezTo>
                    <a:pt x="4580" y="266305"/>
                    <a:pt x="4580" y="299607"/>
                    <a:pt x="4580" y="333152"/>
                  </a:cubicBezTo>
                  <a:cubicBezTo>
                    <a:pt x="4580" y="400241"/>
                    <a:pt x="4580" y="468830"/>
                    <a:pt x="4580" y="538917"/>
                  </a:cubicBezTo>
                  <a:cubicBezTo>
                    <a:pt x="4580" y="678930"/>
                    <a:pt x="4580" y="824453"/>
                    <a:pt x="4580" y="975486"/>
                  </a:cubicBezTo>
                  <a:cubicBezTo>
                    <a:pt x="4580" y="1277145"/>
                    <a:pt x="4580" y="1599467"/>
                    <a:pt x="5309" y="1938682"/>
                  </a:cubicBezTo>
                  <a:cubicBezTo>
                    <a:pt x="6038" y="2277897"/>
                    <a:pt x="5309" y="2634128"/>
                    <a:pt x="5917" y="3003242"/>
                  </a:cubicBezTo>
                  <a:cubicBezTo>
                    <a:pt x="5917" y="3187897"/>
                    <a:pt x="5917" y="3375638"/>
                    <a:pt x="5917" y="3566454"/>
                  </a:cubicBezTo>
                  <a:cubicBezTo>
                    <a:pt x="5917" y="3661741"/>
                    <a:pt x="5917" y="3757756"/>
                    <a:pt x="5917" y="3854501"/>
                  </a:cubicBezTo>
                  <a:lnTo>
                    <a:pt x="5917" y="3927425"/>
                  </a:lnTo>
                  <a:cubicBezTo>
                    <a:pt x="5268" y="3951392"/>
                    <a:pt x="8974" y="3975275"/>
                    <a:pt x="16855" y="3997918"/>
                  </a:cubicBezTo>
                  <a:cubicBezTo>
                    <a:pt x="42019" y="4067608"/>
                    <a:pt x="106244" y="4115628"/>
                    <a:pt x="180204" y="4120064"/>
                  </a:cubicBezTo>
                  <a:cubicBezTo>
                    <a:pt x="204512" y="4121158"/>
                    <a:pt x="228819" y="4120064"/>
                    <a:pt x="253127" y="4120064"/>
                  </a:cubicBezTo>
                  <a:lnTo>
                    <a:pt x="686414" y="4120064"/>
                  </a:lnTo>
                  <a:lnTo>
                    <a:pt x="1249018" y="4120064"/>
                  </a:lnTo>
                  <a:lnTo>
                    <a:pt x="1421117" y="4120064"/>
                  </a:lnTo>
                  <a:cubicBezTo>
                    <a:pt x="1432542" y="4120064"/>
                    <a:pt x="1443845" y="4120064"/>
                    <a:pt x="1455026" y="4119213"/>
                  </a:cubicBezTo>
                  <a:cubicBezTo>
                    <a:pt x="1547651" y="4112383"/>
                    <a:pt x="1620648" y="4037564"/>
                    <a:pt x="1625181" y="3944805"/>
                  </a:cubicBezTo>
                  <a:cubicBezTo>
                    <a:pt x="1626153" y="3922806"/>
                    <a:pt x="1625181" y="3900322"/>
                    <a:pt x="1625181" y="3878202"/>
                  </a:cubicBezTo>
                  <a:cubicBezTo>
                    <a:pt x="1625181" y="3700597"/>
                    <a:pt x="1625181" y="3526954"/>
                    <a:pt x="1625181" y="3357285"/>
                  </a:cubicBezTo>
                  <a:lnTo>
                    <a:pt x="1625181" y="1554376"/>
                  </a:lnTo>
                  <a:cubicBezTo>
                    <a:pt x="1625181" y="1041238"/>
                    <a:pt x="1625181" y="626061"/>
                    <a:pt x="1625181" y="338986"/>
                  </a:cubicBezTo>
                  <a:cubicBezTo>
                    <a:pt x="1625181" y="302524"/>
                    <a:pt x="1625181" y="269222"/>
                    <a:pt x="1625181" y="237379"/>
                  </a:cubicBezTo>
                  <a:cubicBezTo>
                    <a:pt x="1625181" y="205536"/>
                    <a:pt x="1627369" y="175637"/>
                    <a:pt x="1620806" y="148777"/>
                  </a:cubicBezTo>
                  <a:cubicBezTo>
                    <a:pt x="1604167" y="73816"/>
                    <a:pt x="1543568" y="16536"/>
                    <a:pt x="1467788" y="4146"/>
                  </a:cubicBezTo>
                  <a:cubicBezTo>
                    <a:pt x="1460593" y="2879"/>
                    <a:pt x="1453325" y="2108"/>
                    <a:pt x="1446033" y="1837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47" name="Grafik 4">
            <a:extLst>
              <a:ext uri="{FF2B5EF4-FFF2-40B4-BE49-F238E27FC236}">
                <a16:creationId xmlns:a16="http://schemas.microsoft.com/office/drawing/2014/main" id="{D0BECD27-AC97-493A-8357-4B0588EF300A}"/>
              </a:ext>
            </a:extLst>
          </p:cNvPr>
          <p:cNvGrpSpPr/>
          <p:nvPr/>
        </p:nvGrpSpPr>
        <p:grpSpPr>
          <a:xfrm>
            <a:off x="4631316" y="1672465"/>
            <a:ext cx="1117121" cy="2023396"/>
            <a:chOff x="7469580" y="1298247"/>
            <a:chExt cx="1117121" cy="2023396"/>
          </a:xfrm>
        </p:grpSpPr>
        <p:sp>
          <p:nvSpPr>
            <p:cNvPr id="148" name="Freihandform: Form 147">
              <a:extLst>
                <a:ext uri="{FF2B5EF4-FFF2-40B4-BE49-F238E27FC236}">
                  <a16:creationId xmlns:a16="http://schemas.microsoft.com/office/drawing/2014/main" id="{A203ADEA-49A4-4E41-90A5-0B665DF5D079}"/>
                </a:ext>
              </a:extLst>
            </p:cNvPr>
            <p:cNvSpPr/>
            <p:nvPr/>
          </p:nvSpPr>
          <p:spPr>
            <a:xfrm rot="-1008521">
              <a:off x="7581403" y="2858938"/>
              <a:ext cx="166738" cy="448170"/>
            </a:xfrm>
            <a:custGeom>
              <a:avLst/>
              <a:gdLst>
                <a:gd name="connsiteX0" fmla="*/ 1 w 166738"/>
                <a:gd name="connsiteY0" fmla="*/ 3 h 448170"/>
                <a:gd name="connsiteX1" fmla="*/ 166739 w 166738"/>
                <a:gd name="connsiteY1" fmla="*/ 3 h 448170"/>
                <a:gd name="connsiteX2" fmla="*/ 166739 w 166738"/>
                <a:gd name="connsiteY2" fmla="*/ 448174 h 448170"/>
                <a:gd name="connsiteX3" fmla="*/ 1 w 166738"/>
                <a:gd name="connsiteY3" fmla="*/ 448174 h 44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738" h="448170">
                  <a:moveTo>
                    <a:pt x="1" y="3"/>
                  </a:moveTo>
                  <a:lnTo>
                    <a:pt x="166739" y="3"/>
                  </a:lnTo>
                  <a:lnTo>
                    <a:pt x="166739" y="448174"/>
                  </a:lnTo>
                  <a:lnTo>
                    <a:pt x="1" y="448174"/>
                  </a:lnTo>
                  <a:close/>
                </a:path>
              </a:pathLst>
            </a:custGeom>
            <a:solidFill>
              <a:srgbClr val="FF725E"/>
            </a:solidFill>
            <a:ln w="121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9" name="Freihandform: Form 148">
              <a:extLst>
                <a:ext uri="{FF2B5EF4-FFF2-40B4-BE49-F238E27FC236}">
                  <a16:creationId xmlns:a16="http://schemas.microsoft.com/office/drawing/2014/main" id="{FF0DE95A-A42F-48DE-BC51-DC74D6D5E28A}"/>
                </a:ext>
              </a:extLst>
            </p:cNvPr>
            <p:cNvSpPr/>
            <p:nvPr/>
          </p:nvSpPr>
          <p:spPr>
            <a:xfrm rot="-1008521">
              <a:off x="7581403" y="2858938"/>
              <a:ext cx="166738" cy="448170"/>
            </a:xfrm>
            <a:custGeom>
              <a:avLst/>
              <a:gdLst>
                <a:gd name="connsiteX0" fmla="*/ 1 w 166738"/>
                <a:gd name="connsiteY0" fmla="*/ 3 h 448170"/>
                <a:gd name="connsiteX1" fmla="*/ 166739 w 166738"/>
                <a:gd name="connsiteY1" fmla="*/ 3 h 448170"/>
                <a:gd name="connsiteX2" fmla="*/ 166739 w 166738"/>
                <a:gd name="connsiteY2" fmla="*/ 448174 h 448170"/>
                <a:gd name="connsiteX3" fmla="*/ 1 w 166738"/>
                <a:gd name="connsiteY3" fmla="*/ 448174 h 44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738" h="448170">
                  <a:moveTo>
                    <a:pt x="1" y="3"/>
                  </a:moveTo>
                  <a:lnTo>
                    <a:pt x="166739" y="3"/>
                  </a:lnTo>
                  <a:lnTo>
                    <a:pt x="166739" y="448174"/>
                  </a:lnTo>
                  <a:lnTo>
                    <a:pt x="1" y="448174"/>
                  </a:lnTo>
                  <a:close/>
                </a:path>
              </a:pathLst>
            </a:custGeom>
            <a:solidFill>
              <a:srgbClr val="000000"/>
            </a:solidFill>
            <a:ln w="1218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0" name="Freihandform: Form 149">
              <a:extLst>
                <a:ext uri="{FF2B5EF4-FFF2-40B4-BE49-F238E27FC236}">
                  <a16:creationId xmlns:a16="http://schemas.microsoft.com/office/drawing/2014/main" id="{E174800B-3AF4-4459-AE60-A04F74BA68DC}"/>
                </a:ext>
              </a:extLst>
            </p:cNvPr>
            <p:cNvSpPr/>
            <p:nvPr/>
          </p:nvSpPr>
          <p:spPr>
            <a:xfrm rot="-1027201">
              <a:off x="7531674" y="2839977"/>
              <a:ext cx="166265" cy="446898"/>
            </a:xfrm>
            <a:custGeom>
              <a:avLst/>
              <a:gdLst>
                <a:gd name="connsiteX0" fmla="*/ 0 w 166265"/>
                <a:gd name="connsiteY0" fmla="*/ 0 h 446898"/>
                <a:gd name="connsiteX1" fmla="*/ 166265 w 166265"/>
                <a:gd name="connsiteY1" fmla="*/ 0 h 446898"/>
                <a:gd name="connsiteX2" fmla="*/ 166265 w 166265"/>
                <a:gd name="connsiteY2" fmla="*/ 446899 h 446898"/>
                <a:gd name="connsiteX3" fmla="*/ 0 w 166265"/>
                <a:gd name="connsiteY3" fmla="*/ 446899 h 446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265" h="446898">
                  <a:moveTo>
                    <a:pt x="0" y="0"/>
                  </a:moveTo>
                  <a:lnTo>
                    <a:pt x="166265" y="0"/>
                  </a:lnTo>
                  <a:lnTo>
                    <a:pt x="166265" y="446899"/>
                  </a:lnTo>
                  <a:lnTo>
                    <a:pt x="0" y="446899"/>
                  </a:ln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1" name="Freihandform: Form 150">
              <a:extLst>
                <a:ext uri="{FF2B5EF4-FFF2-40B4-BE49-F238E27FC236}">
                  <a16:creationId xmlns:a16="http://schemas.microsoft.com/office/drawing/2014/main" id="{576E4E09-A1C8-486C-94E8-D422DEF1537F}"/>
                </a:ext>
              </a:extLst>
            </p:cNvPr>
            <p:cNvSpPr/>
            <p:nvPr/>
          </p:nvSpPr>
          <p:spPr>
            <a:xfrm>
              <a:off x="7539504" y="2917511"/>
              <a:ext cx="75133" cy="75127"/>
            </a:xfrm>
            <a:custGeom>
              <a:avLst/>
              <a:gdLst>
                <a:gd name="connsiteX0" fmla="*/ 73302 w 75133"/>
                <a:gd name="connsiteY0" fmla="*/ 26018 h 75127"/>
                <a:gd name="connsiteX1" fmla="*/ 49116 w 75133"/>
                <a:gd name="connsiteY1" fmla="*/ 73297 h 75127"/>
                <a:gd name="connsiteX2" fmla="*/ 1825 w 75133"/>
                <a:gd name="connsiteY2" fmla="*/ 49111 h 75127"/>
                <a:gd name="connsiteX3" fmla="*/ 26024 w 75133"/>
                <a:gd name="connsiteY3" fmla="*/ 1832 h 75127"/>
                <a:gd name="connsiteX4" fmla="*/ 26388 w 75133"/>
                <a:gd name="connsiteY4" fmla="*/ 1710 h 75127"/>
                <a:gd name="connsiteX5" fmla="*/ 73302 w 75133"/>
                <a:gd name="connsiteY5" fmla="*/ 26018 h 7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33" h="75127">
                  <a:moveTo>
                    <a:pt x="73302" y="26018"/>
                  </a:moveTo>
                  <a:cubicBezTo>
                    <a:pt x="79683" y="45756"/>
                    <a:pt x="68854" y="66928"/>
                    <a:pt x="49116" y="73297"/>
                  </a:cubicBezTo>
                  <a:cubicBezTo>
                    <a:pt x="29378" y="79678"/>
                    <a:pt x="8206" y="68849"/>
                    <a:pt x="1825" y="49111"/>
                  </a:cubicBezTo>
                  <a:cubicBezTo>
                    <a:pt x="-4543" y="29373"/>
                    <a:pt x="6286" y="8201"/>
                    <a:pt x="26024" y="1832"/>
                  </a:cubicBezTo>
                  <a:cubicBezTo>
                    <a:pt x="26145" y="1783"/>
                    <a:pt x="26267" y="1747"/>
                    <a:pt x="26388" y="1710"/>
                  </a:cubicBezTo>
                  <a:cubicBezTo>
                    <a:pt x="46041" y="-4415"/>
                    <a:pt x="66970" y="6426"/>
                    <a:pt x="73302" y="26018"/>
                  </a:cubicBez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2" name="Freihandform: Form 151">
              <a:extLst>
                <a:ext uri="{FF2B5EF4-FFF2-40B4-BE49-F238E27FC236}">
                  <a16:creationId xmlns:a16="http://schemas.microsoft.com/office/drawing/2014/main" id="{DA98224E-0157-4039-8BEC-550C1EAC9D68}"/>
                </a:ext>
              </a:extLst>
            </p:cNvPr>
            <p:cNvSpPr/>
            <p:nvPr/>
          </p:nvSpPr>
          <p:spPr>
            <a:xfrm>
              <a:off x="7667256" y="2876197"/>
              <a:ext cx="23821" cy="74624"/>
            </a:xfrm>
            <a:custGeom>
              <a:avLst/>
              <a:gdLst>
                <a:gd name="connsiteX0" fmla="*/ 23822 w 23821"/>
                <a:gd name="connsiteY0" fmla="*/ 0 h 74624"/>
                <a:gd name="connsiteX1" fmla="*/ 14585 w 23821"/>
                <a:gd name="connsiteY1" fmla="*/ 38163 h 74624"/>
                <a:gd name="connsiteX2" fmla="*/ 0 w 23821"/>
                <a:gd name="connsiteY2" fmla="*/ 74625 h 74624"/>
                <a:gd name="connsiteX3" fmla="*/ 9237 w 23821"/>
                <a:gd name="connsiteY3" fmla="*/ 36340 h 74624"/>
                <a:gd name="connsiteX4" fmla="*/ 23822 w 23821"/>
                <a:gd name="connsiteY4" fmla="*/ 0 h 7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21" h="74624">
                  <a:moveTo>
                    <a:pt x="23822" y="0"/>
                  </a:moveTo>
                  <a:cubicBezTo>
                    <a:pt x="22521" y="13090"/>
                    <a:pt x="19422" y="25936"/>
                    <a:pt x="14585" y="38163"/>
                  </a:cubicBezTo>
                  <a:cubicBezTo>
                    <a:pt x="11461" y="50937"/>
                    <a:pt x="6551" y="63212"/>
                    <a:pt x="0" y="74625"/>
                  </a:cubicBezTo>
                  <a:cubicBezTo>
                    <a:pt x="1276" y="61499"/>
                    <a:pt x="4387" y="48603"/>
                    <a:pt x="9237" y="36340"/>
                  </a:cubicBezTo>
                  <a:cubicBezTo>
                    <a:pt x="12348" y="23591"/>
                    <a:pt x="17259" y="11364"/>
                    <a:pt x="23822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3" name="Freihandform: Form 152">
              <a:extLst>
                <a:ext uri="{FF2B5EF4-FFF2-40B4-BE49-F238E27FC236}">
                  <a16:creationId xmlns:a16="http://schemas.microsoft.com/office/drawing/2014/main" id="{9AAB20DE-0FA1-4851-A6C4-D82CBA50407C}"/>
                </a:ext>
              </a:extLst>
            </p:cNvPr>
            <p:cNvSpPr/>
            <p:nvPr/>
          </p:nvSpPr>
          <p:spPr>
            <a:xfrm>
              <a:off x="7681354" y="2923354"/>
              <a:ext cx="24307" cy="74868"/>
            </a:xfrm>
            <a:custGeom>
              <a:avLst/>
              <a:gdLst>
                <a:gd name="connsiteX0" fmla="*/ 24308 w 24307"/>
                <a:gd name="connsiteY0" fmla="*/ 0 h 74868"/>
                <a:gd name="connsiteX1" fmla="*/ 0 w 24307"/>
                <a:gd name="connsiteY1" fmla="*/ 74868 h 74868"/>
                <a:gd name="connsiteX2" fmla="*/ 24308 w 24307"/>
                <a:gd name="connsiteY2" fmla="*/ 0 h 74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307" h="74868">
                  <a:moveTo>
                    <a:pt x="24308" y="0"/>
                  </a:moveTo>
                  <a:cubicBezTo>
                    <a:pt x="19823" y="25985"/>
                    <a:pt x="11631" y="51204"/>
                    <a:pt x="0" y="74868"/>
                  </a:cubicBezTo>
                  <a:cubicBezTo>
                    <a:pt x="4485" y="48883"/>
                    <a:pt x="12677" y="23664"/>
                    <a:pt x="24308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4" name="Freihandform: Form 153">
              <a:extLst>
                <a:ext uri="{FF2B5EF4-FFF2-40B4-BE49-F238E27FC236}">
                  <a16:creationId xmlns:a16="http://schemas.microsoft.com/office/drawing/2014/main" id="{3F5D9066-E454-4004-9417-55AC4F922D6A}"/>
                </a:ext>
              </a:extLst>
            </p:cNvPr>
            <p:cNvSpPr/>
            <p:nvPr/>
          </p:nvSpPr>
          <p:spPr>
            <a:xfrm>
              <a:off x="7695939" y="2970632"/>
              <a:ext cx="24307" cy="74746"/>
            </a:xfrm>
            <a:custGeom>
              <a:avLst/>
              <a:gdLst>
                <a:gd name="connsiteX0" fmla="*/ 24308 w 24307"/>
                <a:gd name="connsiteY0" fmla="*/ 0 h 74746"/>
                <a:gd name="connsiteX1" fmla="*/ 0 w 24307"/>
                <a:gd name="connsiteY1" fmla="*/ 74747 h 74746"/>
                <a:gd name="connsiteX2" fmla="*/ 9237 w 24307"/>
                <a:gd name="connsiteY2" fmla="*/ 36583 h 74746"/>
                <a:gd name="connsiteX3" fmla="*/ 24308 w 24307"/>
                <a:gd name="connsiteY3" fmla="*/ 0 h 7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07" h="74746">
                  <a:moveTo>
                    <a:pt x="24308" y="0"/>
                  </a:moveTo>
                  <a:cubicBezTo>
                    <a:pt x="19689" y="25912"/>
                    <a:pt x="11510" y="51071"/>
                    <a:pt x="0" y="74747"/>
                  </a:cubicBezTo>
                  <a:cubicBezTo>
                    <a:pt x="1300" y="61657"/>
                    <a:pt x="4400" y="48810"/>
                    <a:pt x="9237" y="36583"/>
                  </a:cubicBezTo>
                  <a:cubicBezTo>
                    <a:pt x="12506" y="23737"/>
                    <a:pt x="17574" y="11425"/>
                    <a:pt x="24308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5" name="Freihandform: Form 154">
              <a:extLst>
                <a:ext uri="{FF2B5EF4-FFF2-40B4-BE49-F238E27FC236}">
                  <a16:creationId xmlns:a16="http://schemas.microsoft.com/office/drawing/2014/main" id="{706E852A-4335-4869-B169-28AD09264B61}"/>
                </a:ext>
              </a:extLst>
            </p:cNvPr>
            <p:cNvSpPr/>
            <p:nvPr/>
          </p:nvSpPr>
          <p:spPr>
            <a:xfrm>
              <a:off x="7711010" y="3017911"/>
              <a:ext cx="23699" cy="74624"/>
            </a:xfrm>
            <a:custGeom>
              <a:avLst/>
              <a:gdLst>
                <a:gd name="connsiteX0" fmla="*/ 23700 w 23699"/>
                <a:gd name="connsiteY0" fmla="*/ 0 h 74624"/>
                <a:gd name="connsiteX1" fmla="*/ 14463 w 23699"/>
                <a:gd name="connsiteY1" fmla="*/ 38163 h 74624"/>
                <a:gd name="connsiteX2" fmla="*/ 0 w 23699"/>
                <a:gd name="connsiteY2" fmla="*/ 74625 h 74624"/>
                <a:gd name="connsiteX3" fmla="*/ 9237 w 23699"/>
                <a:gd name="connsiteY3" fmla="*/ 36462 h 74624"/>
                <a:gd name="connsiteX4" fmla="*/ 23700 w 23699"/>
                <a:gd name="connsiteY4" fmla="*/ 0 h 7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99" h="74624">
                  <a:moveTo>
                    <a:pt x="23700" y="0"/>
                  </a:moveTo>
                  <a:cubicBezTo>
                    <a:pt x="22436" y="13090"/>
                    <a:pt x="19325" y="25936"/>
                    <a:pt x="14463" y="38163"/>
                  </a:cubicBezTo>
                  <a:cubicBezTo>
                    <a:pt x="11352" y="50925"/>
                    <a:pt x="6478" y="63200"/>
                    <a:pt x="0" y="74625"/>
                  </a:cubicBezTo>
                  <a:cubicBezTo>
                    <a:pt x="1276" y="61535"/>
                    <a:pt x="4387" y="48689"/>
                    <a:pt x="9237" y="36462"/>
                  </a:cubicBezTo>
                  <a:cubicBezTo>
                    <a:pt x="12348" y="23700"/>
                    <a:pt x="17222" y="11425"/>
                    <a:pt x="23700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6" name="Freihandform: Form 155">
              <a:extLst>
                <a:ext uri="{FF2B5EF4-FFF2-40B4-BE49-F238E27FC236}">
                  <a16:creationId xmlns:a16="http://schemas.microsoft.com/office/drawing/2014/main" id="{4332B0AD-A52A-4D84-818F-679B685DFC73}"/>
                </a:ext>
              </a:extLst>
            </p:cNvPr>
            <p:cNvSpPr/>
            <p:nvPr/>
          </p:nvSpPr>
          <p:spPr>
            <a:xfrm>
              <a:off x="7725108" y="3064947"/>
              <a:ext cx="24307" cy="74746"/>
            </a:xfrm>
            <a:custGeom>
              <a:avLst/>
              <a:gdLst>
                <a:gd name="connsiteX0" fmla="*/ 23822 w 24307"/>
                <a:gd name="connsiteY0" fmla="*/ 121 h 74746"/>
                <a:gd name="connsiteX1" fmla="*/ 14584 w 24307"/>
                <a:gd name="connsiteY1" fmla="*/ 38285 h 74746"/>
                <a:gd name="connsiteX2" fmla="*/ 0 w 24307"/>
                <a:gd name="connsiteY2" fmla="*/ 74746 h 74746"/>
                <a:gd name="connsiteX3" fmla="*/ 24308 w 24307"/>
                <a:gd name="connsiteY3" fmla="*/ 0 h 7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07" h="74746">
                  <a:moveTo>
                    <a:pt x="23822" y="121"/>
                  </a:moveTo>
                  <a:cubicBezTo>
                    <a:pt x="22521" y="13211"/>
                    <a:pt x="19422" y="26058"/>
                    <a:pt x="14584" y="38285"/>
                  </a:cubicBezTo>
                  <a:cubicBezTo>
                    <a:pt x="11461" y="51058"/>
                    <a:pt x="6551" y="63334"/>
                    <a:pt x="0" y="74746"/>
                  </a:cubicBezTo>
                  <a:cubicBezTo>
                    <a:pt x="4619" y="48834"/>
                    <a:pt x="12798" y="23676"/>
                    <a:pt x="24308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7" name="Freihandform: Form 156">
              <a:extLst>
                <a:ext uri="{FF2B5EF4-FFF2-40B4-BE49-F238E27FC236}">
                  <a16:creationId xmlns:a16="http://schemas.microsoft.com/office/drawing/2014/main" id="{EB165C35-8282-4413-9D60-F4B1823D14B4}"/>
                </a:ext>
              </a:extLst>
            </p:cNvPr>
            <p:cNvSpPr/>
            <p:nvPr/>
          </p:nvSpPr>
          <p:spPr>
            <a:xfrm>
              <a:off x="7739572" y="3112347"/>
              <a:ext cx="24307" cy="74868"/>
            </a:xfrm>
            <a:custGeom>
              <a:avLst/>
              <a:gdLst>
                <a:gd name="connsiteX0" fmla="*/ 24308 w 24307"/>
                <a:gd name="connsiteY0" fmla="*/ 0 h 74868"/>
                <a:gd name="connsiteX1" fmla="*/ 0 w 24307"/>
                <a:gd name="connsiteY1" fmla="*/ 74868 h 74868"/>
                <a:gd name="connsiteX2" fmla="*/ 24308 w 24307"/>
                <a:gd name="connsiteY2" fmla="*/ 0 h 74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307" h="74868">
                  <a:moveTo>
                    <a:pt x="24308" y="0"/>
                  </a:moveTo>
                  <a:cubicBezTo>
                    <a:pt x="19823" y="25985"/>
                    <a:pt x="11631" y="51204"/>
                    <a:pt x="0" y="74868"/>
                  </a:cubicBezTo>
                  <a:cubicBezTo>
                    <a:pt x="4485" y="48883"/>
                    <a:pt x="12677" y="23664"/>
                    <a:pt x="24308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8" name="Freihandform: Form 157">
              <a:extLst>
                <a:ext uri="{FF2B5EF4-FFF2-40B4-BE49-F238E27FC236}">
                  <a16:creationId xmlns:a16="http://schemas.microsoft.com/office/drawing/2014/main" id="{6F33ECB7-4578-4727-A198-3F09A1ABF02D}"/>
                </a:ext>
              </a:extLst>
            </p:cNvPr>
            <p:cNvSpPr/>
            <p:nvPr/>
          </p:nvSpPr>
          <p:spPr>
            <a:xfrm>
              <a:off x="7754642" y="3159626"/>
              <a:ext cx="23821" cy="74746"/>
            </a:xfrm>
            <a:custGeom>
              <a:avLst/>
              <a:gdLst>
                <a:gd name="connsiteX0" fmla="*/ 23822 w 23821"/>
                <a:gd name="connsiteY0" fmla="*/ 0 h 74746"/>
                <a:gd name="connsiteX1" fmla="*/ 14585 w 23821"/>
                <a:gd name="connsiteY1" fmla="*/ 38285 h 74746"/>
                <a:gd name="connsiteX2" fmla="*/ 0 w 23821"/>
                <a:gd name="connsiteY2" fmla="*/ 74746 h 74746"/>
                <a:gd name="connsiteX3" fmla="*/ 9237 w 23821"/>
                <a:gd name="connsiteY3" fmla="*/ 36583 h 74746"/>
                <a:gd name="connsiteX4" fmla="*/ 23822 w 23821"/>
                <a:gd name="connsiteY4" fmla="*/ 0 h 7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21" h="74746">
                  <a:moveTo>
                    <a:pt x="23822" y="0"/>
                  </a:moveTo>
                  <a:cubicBezTo>
                    <a:pt x="22546" y="13126"/>
                    <a:pt x="19434" y="26022"/>
                    <a:pt x="14585" y="38285"/>
                  </a:cubicBezTo>
                  <a:cubicBezTo>
                    <a:pt x="11486" y="51071"/>
                    <a:pt x="6575" y="63346"/>
                    <a:pt x="0" y="74746"/>
                  </a:cubicBezTo>
                  <a:cubicBezTo>
                    <a:pt x="1300" y="61657"/>
                    <a:pt x="4400" y="48810"/>
                    <a:pt x="9237" y="36583"/>
                  </a:cubicBezTo>
                  <a:cubicBezTo>
                    <a:pt x="12348" y="23761"/>
                    <a:pt x="17259" y="11449"/>
                    <a:pt x="23822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9" name="Freihandform: Form 158">
              <a:extLst>
                <a:ext uri="{FF2B5EF4-FFF2-40B4-BE49-F238E27FC236}">
                  <a16:creationId xmlns:a16="http://schemas.microsoft.com/office/drawing/2014/main" id="{404D4053-32D9-472F-9AA5-3AB0742380D2}"/>
                </a:ext>
              </a:extLst>
            </p:cNvPr>
            <p:cNvSpPr/>
            <p:nvPr/>
          </p:nvSpPr>
          <p:spPr>
            <a:xfrm>
              <a:off x="7653522" y="2834144"/>
              <a:ext cx="24307" cy="74746"/>
            </a:xfrm>
            <a:custGeom>
              <a:avLst/>
              <a:gdLst>
                <a:gd name="connsiteX0" fmla="*/ 24308 w 24307"/>
                <a:gd name="connsiteY0" fmla="*/ 0 h 74746"/>
                <a:gd name="connsiteX1" fmla="*/ 0 w 24307"/>
                <a:gd name="connsiteY1" fmla="*/ 74746 h 74746"/>
                <a:gd name="connsiteX2" fmla="*/ 24308 w 24307"/>
                <a:gd name="connsiteY2" fmla="*/ 0 h 7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307" h="74746">
                  <a:moveTo>
                    <a:pt x="24308" y="0"/>
                  </a:moveTo>
                  <a:cubicBezTo>
                    <a:pt x="19799" y="25949"/>
                    <a:pt x="11607" y="51107"/>
                    <a:pt x="0" y="74746"/>
                  </a:cubicBezTo>
                  <a:cubicBezTo>
                    <a:pt x="4461" y="48786"/>
                    <a:pt x="12652" y="23615"/>
                    <a:pt x="24308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0" name="Freihandform: Form 159">
              <a:extLst>
                <a:ext uri="{FF2B5EF4-FFF2-40B4-BE49-F238E27FC236}">
                  <a16:creationId xmlns:a16="http://schemas.microsoft.com/office/drawing/2014/main" id="{2AD67125-36E0-46B8-8BC5-5B6D20F23807}"/>
                </a:ext>
              </a:extLst>
            </p:cNvPr>
            <p:cNvSpPr/>
            <p:nvPr/>
          </p:nvSpPr>
          <p:spPr>
            <a:xfrm>
              <a:off x="7640487" y="2816989"/>
              <a:ext cx="14178" cy="44275"/>
            </a:xfrm>
            <a:custGeom>
              <a:avLst/>
              <a:gdLst>
                <a:gd name="connsiteX0" fmla="*/ 14128 w 14178"/>
                <a:gd name="connsiteY0" fmla="*/ 18 h 44275"/>
                <a:gd name="connsiteX1" fmla="*/ 9753 w 14178"/>
                <a:gd name="connsiteY1" fmla="*/ 22989 h 44275"/>
                <a:gd name="connsiteX2" fmla="*/ 30 w 14178"/>
                <a:gd name="connsiteY2" fmla="*/ 44258 h 44275"/>
                <a:gd name="connsiteX3" fmla="*/ 4527 w 14178"/>
                <a:gd name="connsiteY3" fmla="*/ 21287 h 44275"/>
                <a:gd name="connsiteX4" fmla="*/ 14128 w 14178"/>
                <a:gd name="connsiteY4" fmla="*/ 18 h 4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78" h="44275">
                  <a:moveTo>
                    <a:pt x="14128" y="18"/>
                  </a:moveTo>
                  <a:cubicBezTo>
                    <a:pt x="14481" y="7906"/>
                    <a:pt x="12986" y="15781"/>
                    <a:pt x="9753" y="22989"/>
                  </a:cubicBezTo>
                  <a:cubicBezTo>
                    <a:pt x="5864" y="35142"/>
                    <a:pt x="1488" y="44744"/>
                    <a:pt x="30" y="44258"/>
                  </a:cubicBezTo>
                  <a:cubicBezTo>
                    <a:pt x="-237" y="36358"/>
                    <a:pt x="1306" y="28507"/>
                    <a:pt x="4527" y="21287"/>
                  </a:cubicBezTo>
                  <a:cubicBezTo>
                    <a:pt x="8416" y="9133"/>
                    <a:pt x="12670" y="-468"/>
                    <a:pt x="14128" y="18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1" name="Freihandform: Form 160">
              <a:extLst>
                <a:ext uri="{FF2B5EF4-FFF2-40B4-BE49-F238E27FC236}">
                  <a16:creationId xmlns:a16="http://schemas.microsoft.com/office/drawing/2014/main" id="{22727BCD-E3B7-40A5-AFE0-4023E82DDB1F}"/>
                </a:ext>
              </a:extLst>
            </p:cNvPr>
            <p:cNvSpPr/>
            <p:nvPr/>
          </p:nvSpPr>
          <p:spPr>
            <a:xfrm>
              <a:off x="7765459" y="2381262"/>
              <a:ext cx="602487" cy="799389"/>
            </a:xfrm>
            <a:custGeom>
              <a:avLst/>
              <a:gdLst>
                <a:gd name="connsiteX0" fmla="*/ 107684 w 602487"/>
                <a:gd name="connsiteY0" fmla="*/ 799390 h 799389"/>
                <a:gd name="connsiteX1" fmla="*/ 0 w 602487"/>
                <a:gd name="connsiteY1" fmla="*/ 419337 h 799389"/>
                <a:gd name="connsiteX2" fmla="*/ 118622 w 602487"/>
                <a:gd name="connsiteY2" fmla="*/ 239824 h 799389"/>
                <a:gd name="connsiteX3" fmla="*/ 101242 w 602487"/>
                <a:gd name="connsiteY3" fmla="*/ 38434 h 799389"/>
                <a:gd name="connsiteX4" fmla="*/ 171613 w 602487"/>
                <a:gd name="connsiteY4" fmla="*/ 1972 h 799389"/>
                <a:gd name="connsiteX5" fmla="*/ 251950 w 602487"/>
                <a:gd name="connsiteY5" fmla="*/ 26280 h 799389"/>
                <a:gd name="connsiteX6" fmla="*/ 302632 w 602487"/>
                <a:gd name="connsiteY6" fmla="*/ 227062 h 799389"/>
                <a:gd name="connsiteX7" fmla="*/ 335448 w 602487"/>
                <a:gd name="connsiteY7" fmla="*/ 247967 h 799389"/>
                <a:gd name="connsiteX8" fmla="*/ 477162 w 602487"/>
                <a:gd name="connsiteY8" fmla="*/ 204335 h 799389"/>
                <a:gd name="connsiteX9" fmla="*/ 533192 w 602487"/>
                <a:gd name="connsiteY9" fmla="*/ 206765 h 799389"/>
                <a:gd name="connsiteX10" fmla="*/ 569654 w 602487"/>
                <a:gd name="connsiteY10" fmla="*/ 250520 h 799389"/>
                <a:gd name="connsiteX11" fmla="*/ 564549 w 602487"/>
                <a:gd name="connsiteY11" fmla="*/ 349938 h 799389"/>
                <a:gd name="connsiteX12" fmla="*/ 588857 w 602487"/>
                <a:gd name="connsiteY12" fmla="*/ 412531 h 799389"/>
                <a:gd name="connsiteX13" fmla="*/ 584360 w 602487"/>
                <a:gd name="connsiteY13" fmla="*/ 463577 h 799389"/>
                <a:gd name="connsiteX14" fmla="*/ 596514 w 602487"/>
                <a:gd name="connsiteY14" fmla="*/ 546953 h 799389"/>
                <a:gd name="connsiteX15" fmla="*/ 586183 w 602487"/>
                <a:gd name="connsiteY15" fmla="*/ 589006 h 799389"/>
                <a:gd name="connsiteX16" fmla="*/ 601132 w 602487"/>
                <a:gd name="connsiteY16" fmla="*/ 672989 h 799389"/>
                <a:gd name="connsiteX17" fmla="*/ 462092 w 602487"/>
                <a:gd name="connsiteY17" fmla="*/ 765480 h 799389"/>
                <a:gd name="connsiteX18" fmla="*/ 308223 w 602487"/>
                <a:gd name="connsiteY18" fmla="*/ 770949 h 799389"/>
                <a:gd name="connsiteX19" fmla="*/ 107684 w 602487"/>
                <a:gd name="connsiteY19" fmla="*/ 799390 h 799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02487" h="799389">
                  <a:moveTo>
                    <a:pt x="107684" y="799390"/>
                  </a:moveTo>
                  <a:lnTo>
                    <a:pt x="0" y="419337"/>
                  </a:lnTo>
                  <a:cubicBezTo>
                    <a:pt x="0" y="419337"/>
                    <a:pt x="79000" y="377163"/>
                    <a:pt x="118622" y="239824"/>
                  </a:cubicBezTo>
                  <a:cubicBezTo>
                    <a:pt x="144996" y="149034"/>
                    <a:pt x="101971" y="74531"/>
                    <a:pt x="101242" y="38434"/>
                  </a:cubicBezTo>
                  <a:cubicBezTo>
                    <a:pt x="101242" y="16314"/>
                    <a:pt x="149858" y="5618"/>
                    <a:pt x="171613" y="1972"/>
                  </a:cubicBezTo>
                  <a:cubicBezTo>
                    <a:pt x="200795" y="-4372"/>
                    <a:pt x="231180" y="4816"/>
                    <a:pt x="251950" y="26280"/>
                  </a:cubicBezTo>
                  <a:cubicBezTo>
                    <a:pt x="295462" y="76719"/>
                    <a:pt x="302632" y="227062"/>
                    <a:pt x="302632" y="227062"/>
                  </a:cubicBezTo>
                  <a:cubicBezTo>
                    <a:pt x="302632" y="227062"/>
                    <a:pt x="295705" y="260243"/>
                    <a:pt x="335448" y="247967"/>
                  </a:cubicBezTo>
                  <a:lnTo>
                    <a:pt x="477162" y="204335"/>
                  </a:lnTo>
                  <a:cubicBezTo>
                    <a:pt x="495527" y="198428"/>
                    <a:pt x="515398" y="199291"/>
                    <a:pt x="533192" y="206765"/>
                  </a:cubicBezTo>
                  <a:cubicBezTo>
                    <a:pt x="551933" y="214289"/>
                    <a:pt x="565630" y="230733"/>
                    <a:pt x="569654" y="250520"/>
                  </a:cubicBezTo>
                  <a:cubicBezTo>
                    <a:pt x="581808" y="305698"/>
                    <a:pt x="561024" y="338635"/>
                    <a:pt x="564549" y="349938"/>
                  </a:cubicBezTo>
                  <a:cubicBezTo>
                    <a:pt x="568074" y="361242"/>
                    <a:pt x="589829" y="376312"/>
                    <a:pt x="588857" y="412531"/>
                  </a:cubicBezTo>
                  <a:cubicBezTo>
                    <a:pt x="587884" y="448750"/>
                    <a:pt x="579620" y="448020"/>
                    <a:pt x="584360" y="463577"/>
                  </a:cubicBezTo>
                  <a:cubicBezTo>
                    <a:pt x="592795" y="490547"/>
                    <a:pt x="596890" y="518695"/>
                    <a:pt x="596514" y="546953"/>
                  </a:cubicBezTo>
                  <a:cubicBezTo>
                    <a:pt x="595590" y="561477"/>
                    <a:pt x="592089" y="575709"/>
                    <a:pt x="586183" y="589006"/>
                  </a:cubicBezTo>
                  <a:cubicBezTo>
                    <a:pt x="586183" y="589006"/>
                    <a:pt x="608060" y="639080"/>
                    <a:pt x="601132" y="672989"/>
                  </a:cubicBezTo>
                  <a:cubicBezTo>
                    <a:pt x="592017" y="717351"/>
                    <a:pt x="506210" y="771314"/>
                    <a:pt x="462092" y="765480"/>
                  </a:cubicBezTo>
                  <a:cubicBezTo>
                    <a:pt x="441551" y="762806"/>
                    <a:pt x="351005" y="768640"/>
                    <a:pt x="308223" y="770949"/>
                  </a:cubicBezTo>
                  <a:cubicBezTo>
                    <a:pt x="265442" y="773259"/>
                    <a:pt x="140256" y="768883"/>
                    <a:pt x="107684" y="79939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2" name="Freihandform: Form 161">
              <a:extLst>
                <a:ext uri="{FF2B5EF4-FFF2-40B4-BE49-F238E27FC236}">
                  <a16:creationId xmlns:a16="http://schemas.microsoft.com/office/drawing/2014/main" id="{C1CC12D9-2864-4BD4-92EE-5D18BCE07EE7}"/>
                </a:ext>
              </a:extLst>
            </p:cNvPr>
            <p:cNvSpPr/>
            <p:nvPr/>
          </p:nvSpPr>
          <p:spPr>
            <a:xfrm>
              <a:off x="7765459" y="2381262"/>
              <a:ext cx="602487" cy="799389"/>
            </a:xfrm>
            <a:custGeom>
              <a:avLst/>
              <a:gdLst>
                <a:gd name="connsiteX0" fmla="*/ 107684 w 602487"/>
                <a:gd name="connsiteY0" fmla="*/ 799390 h 799389"/>
                <a:gd name="connsiteX1" fmla="*/ 0 w 602487"/>
                <a:gd name="connsiteY1" fmla="*/ 419337 h 799389"/>
                <a:gd name="connsiteX2" fmla="*/ 118622 w 602487"/>
                <a:gd name="connsiteY2" fmla="*/ 239824 h 799389"/>
                <a:gd name="connsiteX3" fmla="*/ 101242 w 602487"/>
                <a:gd name="connsiteY3" fmla="*/ 38434 h 799389"/>
                <a:gd name="connsiteX4" fmla="*/ 171613 w 602487"/>
                <a:gd name="connsiteY4" fmla="*/ 1972 h 799389"/>
                <a:gd name="connsiteX5" fmla="*/ 251950 w 602487"/>
                <a:gd name="connsiteY5" fmla="*/ 26280 h 799389"/>
                <a:gd name="connsiteX6" fmla="*/ 302632 w 602487"/>
                <a:gd name="connsiteY6" fmla="*/ 227062 h 799389"/>
                <a:gd name="connsiteX7" fmla="*/ 335448 w 602487"/>
                <a:gd name="connsiteY7" fmla="*/ 247967 h 799389"/>
                <a:gd name="connsiteX8" fmla="*/ 477162 w 602487"/>
                <a:gd name="connsiteY8" fmla="*/ 204335 h 799389"/>
                <a:gd name="connsiteX9" fmla="*/ 533192 w 602487"/>
                <a:gd name="connsiteY9" fmla="*/ 206765 h 799389"/>
                <a:gd name="connsiteX10" fmla="*/ 569654 w 602487"/>
                <a:gd name="connsiteY10" fmla="*/ 250520 h 799389"/>
                <a:gd name="connsiteX11" fmla="*/ 564549 w 602487"/>
                <a:gd name="connsiteY11" fmla="*/ 349938 h 799389"/>
                <a:gd name="connsiteX12" fmla="*/ 588857 w 602487"/>
                <a:gd name="connsiteY12" fmla="*/ 412531 h 799389"/>
                <a:gd name="connsiteX13" fmla="*/ 584360 w 602487"/>
                <a:gd name="connsiteY13" fmla="*/ 463577 h 799389"/>
                <a:gd name="connsiteX14" fmla="*/ 596514 w 602487"/>
                <a:gd name="connsiteY14" fmla="*/ 546953 h 799389"/>
                <a:gd name="connsiteX15" fmla="*/ 586183 w 602487"/>
                <a:gd name="connsiteY15" fmla="*/ 589006 h 799389"/>
                <a:gd name="connsiteX16" fmla="*/ 601132 w 602487"/>
                <a:gd name="connsiteY16" fmla="*/ 672989 h 799389"/>
                <a:gd name="connsiteX17" fmla="*/ 462092 w 602487"/>
                <a:gd name="connsiteY17" fmla="*/ 765480 h 799389"/>
                <a:gd name="connsiteX18" fmla="*/ 308223 w 602487"/>
                <a:gd name="connsiteY18" fmla="*/ 770949 h 799389"/>
                <a:gd name="connsiteX19" fmla="*/ 107684 w 602487"/>
                <a:gd name="connsiteY19" fmla="*/ 799390 h 799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02487" h="799389">
                  <a:moveTo>
                    <a:pt x="107684" y="799390"/>
                  </a:moveTo>
                  <a:lnTo>
                    <a:pt x="0" y="419337"/>
                  </a:lnTo>
                  <a:cubicBezTo>
                    <a:pt x="0" y="419337"/>
                    <a:pt x="79000" y="377163"/>
                    <a:pt x="118622" y="239824"/>
                  </a:cubicBezTo>
                  <a:cubicBezTo>
                    <a:pt x="144996" y="149034"/>
                    <a:pt x="101971" y="74531"/>
                    <a:pt x="101242" y="38434"/>
                  </a:cubicBezTo>
                  <a:cubicBezTo>
                    <a:pt x="101242" y="16314"/>
                    <a:pt x="149858" y="5618"/>
                    <a:pt x="171613" y="1972"/>
                  </a:cubicBezTo>
                  <a:cubicBezTo>
                    <a:pt x="200795" y="-4372"/>
                    <a:pt x="231180" y="4816"/>
                    <a:pt x="251950" y="26280"/>
                  </a:cubicBezTo>
                  <a:cubicBezTo>
                    <a:pt x="295462" y="76719"/>
                    <a:pt x="302632" y="227062"/>
                    <a:pt x="302632" y="227062"/>
                  </a:cubicBezTo>
                  <a:cubicBezTo>
                    <a:pt x="302632" y="227062"/>
                    <a:pt x="295705" y="260243"/>
                    <a:pt x="335448" y="247967"/>
                  </a:cubicBezTo>
                  <a:lnTo>
                    <a:pt x="477162" y="204335"/>
                  </a:lnTo>
                  <a:cubicBezTo>
                    <a:pt x="495527" y="198428"/>
                    <a:pt x="515398" y="199291"/>
                    <a:pt x="533192" y="206765"/>
                  </a:cubicBezTo>
                  <a:cubicBezTo>
                    <a:pt x="551933" y="214289"/>
                    <a:pt x="565630" y="230733"/>
                    <a:pt x="569654" y="250520"/>
                  </a:cubicBezTo>
                  <a:cubicBezTo>
                    <a:pt x="581808" y="305698"/>
                    <a:pt x="561024" y="338635"/>
                    <a:pt x="564549" y="349938"/>
                  </a:cubicBezTo>
                  <a:cubicBezTo>
                    <a:pt x="568074" y="361242"/>
                    <a:pt x="589829" y="376312"/>
                    <a:pt x="588857" y="412531"/>
                  </a:cubicBezTo>
                  <a:cubicBezTo>
                    <a:pt x="587884" y="448750"/>
                    <a:pt x="579620" y="448020"/>
                    <a:pt x="584360" y="463577"/>
                  </a:cubicBezTo>
                  <a:cubicBezTo>
                    <a:pt x="592795" y="490547"/>
                    <a:pt x="596890" y="518695"/>
                    <a:pt x="596514" y="546953"/>
                  </a:cubicBezTo>
                  <a:cubicBezTo>
                    <a:pt x="595590" y="561477"/>
                    <a:pt x="592089" y="575709"/>
                    <a:pt x="586183" y="589006"/>
                  </a:cubicBezTo>
                  <a:cubicBezTo>
                    <a:pt x="586183" y="589006"/>
                    <a:pt x="608060" y="639080"/>
                    <a:pt x="601132" y="672989"/>
                  </a:cubicBezTo>
                  <a:cubicBezTo>
                    <a:pt x="592017" y="717351"/>
                    <a:pt x="506210" y="771314"/>
                    <a:pt x="462092" y="765480"/>
                  </a:cubicBezTo>
                  <a:cubicBezTo>
                    <a:pt x="441551" y="762806"/>
                    <a:pt x="351005" y="768640"/>
                    <a:pt x="308223" y="770949"/>
                  </a:cubicBezTo>
                  <a:cubicBezTo>
                    <a:pt x="265442" y="773259"/>
                    <a:pt x="140256" y="768883"/>
                    <a:pt x="107684" y="799390"/>
                  </a:cubicBezTo>
                  <a:close/>
                </a:path>
              </a:pathLst>
            </a:custGeom>
            <a:solidFill>
              <a:srgbClr val="000000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3" name="Freihandform: Form 162">
              <a:extLst>
                <a:ext uri="{FF2B5EF4-FFF2-40B4-BE49-F238E27FC236}">
                  <a16:creationId xmlns:a16="http://schemas.microsoft.com/office/drawing/2014/main" id="{61BB67A8-88CB-42C6-8BCF-D83AB918B7AE}"/>
                </a:ext>
              </a:extLst>
            </p:cNvPr>
            <p:cNvSpPr/>
            <p:nvPr/>
          </p:nvSpPr>
          <p:spPr>
            <a:xfrm>
              <a:off x="7706027" y="2397249"/>
              <a:ext cx="601927" cy="803334"/>
            </a:xfrm>
            <a:custGeom>
              <a:avLst/>
              <a:gdLst>
                <a:gd name="connsiteX0" fmla="*/ 117650 w 601927"/>
                <a:gd name="connsiteY0" fmla="*/ 803335 h 803334"/>
                <a:gd name="connsiteX1" fmla="*/ 0 w 601927"/>
                <a:gd name="connsiteY1" fmla="*/ 421702 h 803334"/>
                <a:gd name="connsiteX2" fmla="*/ 118743 w 601927"/>
                <a:gd name="connsiteY2" fmla="*/ 242189 h 803334"/>
                <a:gd name="connsiteX3" fmla="*/ 147791 w 601927"/>
                <a:gd name="connsiteY3" fmla="*/ 47727 h 803334"/>
                <a:gd name="connsiteX4" fmla="*/ 184253 w 601927"/>
                <a:gd name="connsiteY4" fmla="*/ 1907 h 803334"/>
                <a:gd name="connsiteX5" fmla="*/ 254503 w 601927"/>
                <a:gd name="connsiteY5" fmla="*/ 26215 h 803334"/>
                <a:gd name="connsiteX6" fmla="*/ 302510 w 601927"/>
                <a:gd name="connsiteY6" fmla="*/ 229914 h 803334"/>
                <a:gd name="connsiteX7" fmla="*/ 335448 w 601927"/>
                <a:gd name="connsiteY7" fmla="*/ 250940 h 803334"/>
                <a:gd name="connsiteX8" fmla="*/ 477162 w 601927"/>
                <a:gd name="connsiteY8" fmla="*/ 207186 h 803334"/>
                <a:gd name="connsiteX9" fmla="*/ 533070 w 601927"/>
                <a:gd name="connsiteY9" fmla="*/ 209738 h 803334"/>
                <a:gd name="connsiteX10" fmla="*/ 569532 w 601927"/>
                <a:gd name="connsiteY10" fmla="*/ 253371 h 803334"/>
                <a:gd name="connsiteX11" fmla="*/ 564427 w 601927"/>
                <a:gd name="connsiteY11" fmla="*/ 352911 h 803334"/>
                <a:gd name="connsiteX12" fmla="*/ 588735 w 601927"/>
                <a:gd name="connsiteY12" fmla="*/ 415382 h 803334"/>
                <a:gd name="connsiteX13" fmla="*/ 584238 w 601927"/>
                <a:gd name="connsiteY13" fmla="*/ 466550 h 803334"/>
                <a:gd name="connsiteX14" fmla="*/ 596392 w 601927"/>
                <a:gd name="connsiteY14" fmla="*/ 549926 h 803334"/>
                <a:gd name="connsiteX15" fmla="*/ 586061 w 601927"/>
                <a:gd name="connsiteY15" fmla="*/ 591978 h 803334"/>
                <a:gd name="connsiteX16" fmla="*/ 601132 w 601927"/>
                <a:gd name="connsiteY16" fmla="*/ 675840 h 803334"/>
                <a:gd name="connsiteX17" fmla="*/ 521402 w 601927"/>
                <a:gd name="connsiteY17" fmla="*/ 750101 h 803334"/>
                <a:gd name="connsiteX18" fmla="*/ 308101 w 601927"/>
                <a:gd name="connsiteY18" fmla="*/ 774409 h 803334"/>
                <a:gd name="connsiteX19" fmla="*/ 117650 w 601927"/>
                <a:gd name="connsiteY19" fmla="*/ 803335 h 80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01927" h="803334">
                  <a:moveTo>
                    <a:pt x="117650" y="803335"/>
                  </a:moveTo>
                  <a:lnTo>
                    <a:pt x="0" y="421702"/>
                  </a:lnTo>
                  <a:cubicBezTo>
                    <a:pt x="0" y="421702"/>
                    <a:pt x="79122" y="379407"/>
                    <a:pt x="118743" y="242189"/>
                  </a:cubicBezTo>
                  <a:cubicBezTo>
                    <a:pt x="137995" y="179159"/>
                    <a:pt x="147791" y="113625"/>
                    <a:pt x="147791" y="47727"/>
                  </a:cubicBezTo>
                  <a:cubicBezTo>
                    <a:pt x="147184" y="25619"/>
                    <a:pt x="162571" y="6270"/>
                    <a:pt x="184253" y="1907"/>
                  </a:cubicBezTo>
                  <a:cubicBezTo>
                    <a:pt x="210408" y="-4365"/>
                    <a:pt x="237815" y="5115"/>
                    <a:pt x="254503" y="26215"/>
                  </a:cubicBezTo>
                  <a:cubicBezTo>
                    <a:pt x="298014" y="76532"/>
                    <a:pt x="302510" y="229914"/>
                    <a:pt x="302510" y="229914"/>
                  </a:cubicBezTo>
                  <a:cubicBezTo>
                    <a:pt x="302510" y="229914"/>
                    <a:pt x="295704" y="263094"/>
                    <a:pt x="335448" y="250940"/>
                  </a:cubicBezTo>
                  <a:lnTo>
                    <a:pt x="477162" y="207186"/>
                  </a:lnTo>
                  <a:cubicBezTo>
                    <a:pt x="495514" y="201389"/>
                    <a:pt x="515325" y="202288"/>
                    <a:pt x="533070" y="209738"/>
                  </a:cubicBezTo>
                  <a:cubicBezTo>
                    <a:pt x="551787" y="217225"/>
                    <a:pt x="565497" y="233621"/>
                    <a:pt x="569532" y="253371"/>
                  </a:cubicBezTo>
                  <a:cubicBezTo>
                    <a:pt x="581686" y="308671"/>
                    <a:pt x="560902" y="341487"/>
                    <a:pt x="564427" y="352911"/>
                  </a:cubicBezTo>
                  <a:cubicBezTo>
                    <a:pt x="567952" y="364336"/>
                    <a:pt x="589586" y="379285"/>
                    <a:pt x="588735" y="415382"/>
                  </a:cubicBezTo>
                  <a:cubicBezTo>
                    <a:pt x="587884" y="451479"/>
                    <a:pt x="579498" y="450872"/>
                    <a:pt x="584238" y="466550"/>
                  </a:cubicBezTo>
                  <a:cubicBezTo>
                    <a:pt x="592746" y="493508"/>
                    <a:pt x="596842" y="521656"/>
                    <a:pt x="596392" y="549926"/>
                  </a:cubicBezTo>
                  <a:cubicBezTo>
                    <a:pt x="595517" y="564450"/>
                    <a:pt x="592016" y="578694"/>
                    <a:pt x="586061" y="591978"/>
                  </a:cubicBezTo>
                  <a:cubicBezTo>
                    <a:pt x="586061" y="591978"/>
                    <a:pt x="606115" y="641688"/>
                    <a:pt x="601132" y="675840"/>
                  </a:cubicBezTo>
                  <a:cubicBezTo>
                    <a:pt x="596149" y="709993"/>
                    <a:pt x="541335" y="744024"/>
                    <a:pt x="521402" y="750101"/>
                  </a:cubicBezTo>
                  <a:cubicBezTo>
                    <a:pt x="501470" y="756178"/>
                    <a:pt x="351248" y="771613"/>
                    <a:pt x="308101" y="774409"/>
                  </a:cubicBezTo>
                  <a:cubicBezTo>
                    <a:pt x="264955" y="777204"/>
                    <a:pt x="150344" y="773072"/>
                    <a:pt x="117650" y="803335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4" name="Freihandform: Form 163">
              <a:extLst>
                <a:ext uri="{FF2B5EF4-FFF2-40B4-BE49-F238E27FC236}">
                  <a16:creationId xmlns:a16="http://schemas.microsoft.com/office/drawing/2014/main" id="{C6D3C185-3F42-446F-918E-8BCFAAA36A21}"/>
                </a:ext>
              </a:extLst>
            </p:cNvPr>
            <p:cNvSpPr/>
            <p:nvPr/>
          </p:nvSpPr>
          <p:spPr>
            <a:xfrm>
              <a:off x="8009510" y="2527623"/>
              <a:ext cx="48250" cy="91275"/>
            </a:xfrm>
            <a:custGeom>
              <a:avLst/>
              <a:gdLst>
                <a:gd name="connsiteX0" fmla="*/ 48251 w 48250"/>
                <a:gd name="connsiteY0" fmla="*/ 0 h 91275"/>
                <a:gd name="connsiteX1" fmla="*/ 27833 w 48250"/>
                <a:gd name="connsiteY1" fmla="*/ 47643 h 91275"/>
                <a:gd name="connsiteX2" fmla="*/ 0 w 48250"/>
                <a:gd name="connsiteY2" fmla="*/ 91276 h 91275"/>
                <a:gd name="connsiteX3" fmla="*/ 22971 w 48250"/>
                <a:gd name="connsiteY3" fmla="*/ 45091 h 91275"/>
                <a:gd name="connsiteX4" fmla="*/ 48251 w 48250"/>
                <a:gd name="connsiteY4" fmla="*/ 0 h 91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50" h="91275">
                  <a:moveTo>
                    <a:pt x="48251" y="0"/>
                  </a:moveTo>
                  <a:cubicBezTo>
                    <a:pt x="43706" y="16760"/>
                    <a:pt x="36826" y="32791"/>
                    <a:pt x="27833" y="47643"/>
                  </a:cubicBezTo>
                  <a:cubicBezTo>
                    <a:pt x="20564" y="63383"/>
                    <a:pt x="11206" y="78052"/>
                    <a:pt x="0" y="91276"/>
                  </a:cubicBezTo>
                  <a:cubicBezTo>
                    <a:pt x="6466" y="75318"/>
                    <a:pt x="14147" y="59882"/>
                    <a:pt x="22971" y="45091"/>
                  </a:cubicBezTo>
                  <a:cubicBezTo>
                    <a:pt x="30288" y="29461"/>
                    <a:pt x="38735" y="14390"/>
                    <a:pt x="48251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5" name="Freihandform: Form 164">
              <a:extLst>
                <a:ext uri="{FF2B5EF4-FFF2-40B4-BE49-F238E27FC236}">
                  <a16:creationId xmlns:a16="http://schemas.microsoft.com/office/drawing/2014/main" id="{A102221B-B08E-41FA-99E5-1032337F7097}"/>
                </a:ext>
              </a:extLst>
            </p:cNvPr>
            <p:cNvSpPr/>
            <p:nvPr/>
          </p:nvSpPr>
          <p:spPr>
            <a:xfrm>
              <a:off x="8002095" y="2474267"/>
              <a:ext cx="47643" cy="80945"/>
            </a:xfrm>
            <a:custGeom>
              <a:avLst/>
              <a:gdLst>
                <a:gd name="connsiteX0" fmla="*/ 47643 w 47643"/>
                <a:gd name="connsiteY0" fmla="*/ 0 h 80945"/>
                <a:gd name="connsiteX1" fmla="*/ 27468 w 47643"/>
                <a:gd name="connsiteY1" fmla="*/ 42660 h 80945"/>
                <a:gd name="connsiteX2" fmla="*/ 0 w 47643"/>
                <a:gd name="connsiteY2" fmla="*/ 80945 h 80945"/>
                <a:gd name="connsiteX3" fmla="*/ 22728 w 47643"/>
                <a:gd name="connsiteY3" fmla="*/ 39743 h 80945"/>
                <a:gd name="connsiteX4" fmla="*/ 47643 w 47643"/>
                <a:gd name="connsiteY4" fmla="*/ 0 h 8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43" h="80945">
                  <a:moveTo>
                    <a:pt x="47643" y="0"/>
                  </a:moveTo>
                  <a:cubicBezTo>
                    <a:pt x="43523" y="15314"/>
                    <a:pt x="36693" y="29765"/>
                    <a:pt x="27468" y="42660"/>
                  </a:cubicBezTo>
                  <a:cubicBezTo>
                    <a:pt x="19701" y="56358"/>
                    <a:pt x="10489" y="69192"/>
                    <a:pt x="0" y="80945"/>
                  </a:cubicBezTo>
                  <a:cubicBezTo>
                    <a:pt x="5749" y="66275"/>
                    <a:pt x="13382" y="52420"/>
                    <a:pt x="22728" y="39743"/>
                  </a:cubicBezTo>
                  <a:cubicBezTo>
                    <a:pt x="30324" y="26070"/>
                    <a:pt x="38650" y="12798"/>
                    <a:pt x="47643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6" name="Freihandform: Form 165">
              <a:extLst>
                <a:ext uri="{FF2B5EF4-FFF2-40B4-BE49-F238E27FC236}">
                  <a16:creationId xmlns:a16="http://schemas.microsoft.com/office/drawing/2014/main" id="{2C34F64F-5721-4DF0-AA52-3F07FCDF7ABE}"/>
                </a:ext>
              </a:extLst>
            </p:cNvPr>
            <p:cNvSpPr/>
            <p:nvPr/>
          </p:nvSpPr>
          <p:spPr>
            <a:xfrm>
              <a:off x="7990428" y="2429394"/>
              <a:ext cx="41201" cy="64562"/>
            </a:xfrm>
            <a:custGeom>
              <a:avLst/>
              <a:gdLst>
                <a:gd name="connsiteX0" fmla="*/ 41202 w 41201"/>
                <a:gd name="connsiteY0" fmla="*/ 25 h 64562"/>
                <a:gd name="connsiteX1" fmla="*/ 24308 w 41201"/>
                <a:gd name="connsiteY1" fmla="*/ 34664 h 64562"/>
                <a:gd name="connsiteX2" fmla="*/ 0 w 41201"/>
                <a:gd name="connsiteY2" fmla="*/ 64562 h 64562"/>
                <a:gd name="connsiteX3" fmla="*/ 19446 w 41201"/>
                <a:gd name="connsiteY3" fmla="*/ 31382 h 64562"/>
                <a:gd name="connsiteX4" fmla="*/ 41202 w 41201"/>
                <a:gd name="connsiteY4" fmla="*/ 25 h 64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201" h="64562">
                  <a:moveTo>
                    <a:pt x="41202" y="25"/>
                  </a:moveTo>
                  <a:cubicBezTo>
                    <a:pt x="38601" y="12823"/>
                    <a:pt x="32791" y="24734"/>
                    <a:pt x="24308" y="34664"/>
                  </a:cubicBezTo>
                  <a:cubicBezTo>
                    <a:pt x="17125" y="45347"/>
                    <a:pt x="8994" y="55349"/>
                    <a:pt x="0" y="64562"/>
                  </a:cubicBezTo>
                  <a:cubicBezTo>
                    <a:pt x="4205" y="52323"/>
                    <a:pt x="10817" y="41032"/>
                    <a:pt x="19446" y="31382"/>
                  </a:cubicBezTo>
                  <a:cubicBezTo>
                    <a:pt x="32208" y="14731"/>
                    <a:pt x="39622" y="-704"/>
                    <a:pt x="41202" y="25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7" name="Freihandform: Form 166">
              <a:extLst>
                <a:ext uri="{FF2B5EF4-FFF2-40B4-BE49-F238E27FC236}">
                  <a16:creationId xmlns:a16="http://schemas.microsoft.com/office/drawing/2014/main" id="{7263628E-092C-4CEC-BFBB-11C95E325752}"/>
                </a:ext>
              </a:extLst>
            </p:cNvPr>
            <p:cNvSpPr/>
            <p:nvPr/>
          </p:nvSpPr>
          <p:spPr>
            <a:xfrm>
              <a:off x="7974628" y="2395875"/>
              <a:ext cx="30020" cy="47450"/>
            </a:xfrm>
            <a:custGeom>
              <a:avLst/>
              <a:gdLst>
                <a:gd name="connsiteX0" fmla="*/ 29534 w 30020"/>
                <a:gd name="connsiteY0" fmla="*/ 0 h 47450"/>
                <a:gd name="connsiteX1" fmla="*/ 17380 w 30020"/>
                <a:gd name="connsiteY1" fmla="*/ 25158 h 47450"/>
                <a:gd name="connsiteX2" fmla="*/ 0 w 30020"/>
                <a:gd name="connsiteY2" fmla="*/ 47400 h 47450"/>
                <a:gd name="connsiteX3" fmla="*/ 30020 w 30020"/>
                <a:gd name="connsiteY3" fmla="*/ 0 h 47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20" h="47450">
                  <a:moveTo>
                    <a:pt x="29534" y="0"/>
                  </a:moveTo>
                  <a:cubicBezTo>
                    <a:pt x="27127" y="9079"/>
                    <a:pt x="22995" y="17623"/>
                    <a:pt x="17380" y="25158"/>
                  </a:cubicBezTo>
                  <a:cubicBezTo>
                    <a:pt x="9115" y="38285"/>
                    <a:pt x="1337" y="48251"/>
                    <a:pt x="0" y="47400"/>
                  </a:cubicBezTo>
                  <a:cubicBezTo>
                    <a:pt x="6891" y="29838"/>
                    <a:pt x="17088" y="13746"/>
                    <a:pt x="30020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8" name="Freihandform: Form 167">
              <a:extLst>
                <a:ext uri="{FF2B5EF4-FFF2-40B4-BE49-F238E27FC236}">
                  <a16:creationId xmlns:a16="http://schemas.microsoft.com/office/drawing/2014/main" id="{54579576-F37E-419B-9D60-3B8DEDC8837E}"/>
                </a:ext>
              </a:extLst>
            </p:cNvPr>
            <p:cNvSpPr/>
            <p:nvPr/>
          </p:nvSpPr>
          <p:spPr>
            <a:xfrm>
              <a:off x="7947789" y="2381895"/>
              <a:ext cx="20868" cy="25916"/>
            </a:xfrm>
            <a:custGeom>
              <a:avLst/>
              <a:gdLst>
                <a:gd name="connsiteX0" fmla="*/ 20641 w 20868"/>
                <a:gd name="connsiteY0" fmla="*/ 124 h 25916"/>
                <a:gd name="connsiteX1" fmla="*/ 12254 w 20868"/>
                <a:gd name="connsiteY1" fmla="*/ 14708 h 25916"/>
                <a:gd name="connsiteX2" fmla="*/ 101 w 20868"/>
                <a:gd name="connsiteY2" fmla="*/ 25768 h 25916"/>
                <a:gd name="connsiteX3" fmla="*/ 8487 w 20868"/>
                <a:gd name="connsiteY3" fmla="*/ 11184 h 25916"/>
                <a:gd name="connsiteX4" fmla="*/ 20641 w 20868"/>
                <a:gd name="connsiteY4" fmla="*/ 124 h 2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868" h="25916">
                  <a:moveTo>
                    <a:pt x="20641" y="124"/>
                  </a:moveTo>
                  <a:cubicBezTo>
                    <a:pt x="21856" y="1217"/>
                    <a:pt x="18088" y="7659"/>
                    <a:pt x="12254" y="14708"/>
                  </a:cubicBezTo>
                  <a:cubicBezTo>
                    <a:pt x="6421" y="21758"/>
                    <a:pt x="830" y="26862"/>
                    <a:pt x="101" y="25768"/>
                  </a:cubicBezTo>
                  <a:cubicBezTo>
                    <a:pt x="-629" y="24675"/>
                    <a:pt x="2653" y="18355"/>
                    <a:pt x="8487" y="11184"/>
                  </a:cubicBezTo>
                  <a:cubicBezTo>
                    <a:pt x="14321" y="4013"/>
                    <a:pt x="19911" y="-849"/>
                    <a:pt x="20641" y="124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9" name="Freihandform: Form 168">
              <a:extLst>
                <a:ext uri="{FF2B5EF4-FFF2-40B4-BE49-F238E27FC236}">
                  <a16:creationId xmlns:a16="http://schemas.microsoft.com/office/drawing/2014/main" id="{0A5BE76A-7DCA-4361-8B1A-EBC16164E49C}"/>
                </a:ext>
              </a:extLst>
            </p:cNvPr>
            <p:cNvSpPr/>
            <p:nvPr/>
          </p:nvSpPr>
          <p:spPr>
            <a:xfrm>
              <a:off x="8035762" y="2598359"/>
              <a:ext cx="31721" cy="50195"/>
            </a:xfrm>
            <a:custGeom>
              <a:avLst/>
              <a:gdLst>
                <a:gd name="connsiteX0" fmla="*/ 31722 w 31721"/>
                <a:gd name="connsiteY0" fmla="*/ 0 h 50195"/>
                <a:gd name="connsiteX1" fmla="*/ 18231 w 31721"/>
                <a:gd name="connsiteY1" fmla="*/ 26617 h 50195"/>
                <a:gd name="connsiteX2" fmla="*/ 0 w 31721"/>
                <a:gd name="connsiteY2" fmla="*/ 50195 h 50195"/>
                <a:gd name="connsiteX3" fmla="*/ 13491 w 31721"/>
                <a:gd name="connsiteY3" fmla="*/ 23578 h 50195"/>
                <a:gd name="connsiteX4" fmla="*/ 31722 w 31721"/>
                <a:gd name="connsiteY4" fmla="*/ 0 h 50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21" h="50195">
                  <a:moveTo>
                    <a:pt x="31722" y="0"/>
                  </a:moveTo>
                  <a:cubicBezTo>
                    <a:pt x="28926" y="9638"/>
                    <a:pt x="24356" y="18668"/>
                    <a:pt x="18231" y="26617"/>
                  </a:cubicBezTo>
                  <a:cubicBezTo>
                    <a:pt x="13588" y="35489"/>
                    <a:pt x="7414" y="43474"/>
                    <a:pt x="0" y="50195"/>
                  </a:cubicBezTo>
                  <a:cubicBezTo>
                    <a:pt x="2844" y="40582"/>
                    <a:pt x="7414" y="31564"/>
                    <a:pt x="13491" y="23578"/>
                  </a:cubicBezTo>
                  <a:cubicBezTo>
                    <a:pt x="18036" y="14645"/>
                    <a:pt x="24211" y="6648"/>
                    <a:pt x="31722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0" name="Freihandform: Form 169">
              <a:extLst>
                <a:ext uri="{FF2B5EF4-FFF2-40B4-BE49-F238E27FC236}">
                  <a16:creationId xmlns:a16="http://schemas.microsoft.com/office/drawing/2014/main" id="{16D3C92A-A6B0-4301-95A6-DF6CCA32541A}"/>
                </a:ext>
              </a:extLst>
            </p:cNvPr>
            <p:cNvSpPr/>
            <p:nvPr/>
          </p:nvSpPr>
          <p:spPr>
            <a:xfrm>
              <a:off x="8270575" y="2660343"/>
              <a:ext cx="68547" cy="86171"/>
            </a:xfrm>
            <a:custGeom>
              <a:avLst/>
              <a:gdLst>
                <a:gd name="connsiteX0" fmla="*/ 68548 w 68547"/>
                <a:gd name="connsiteY0" fmla="*/ 0 h 86171"/>
                <a:gd name="connsiteX1" fmla="*/ 0 w 68547"/>
                <a:gd name="connsiteY1" fmla="*/ 86171 h 86171"/>
                <a:gd name="connsiteX2" fmla="*/ 32086 w 68547"/>
                <a:gd name="connsiteY2" fmla="*/ 41445 h 86171"/>
                <a:gd name="connsiteX3" fmla="*/ 68548 w 68547"/>
                <a:gd name="connsiteY3" fmla="*/ 0 h 8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47" h="86171">
                  <a:moveTo>
                    <a:pt x="68548" y="0"/>
                  </a:moveTo>
                  <a:cubicBezTo>
                    <a:pt x="48688" y="30980"/>
                    <a:pt x="25718" y="59858"/>
                    <a:pt x="0" y="86171"/>
                  </a:cubicBezTo>
                  <a:cubicBezTo>
                    <a:pt x="9261" y="70286"/>
                    <a:pt x="20005" y="55313"/>
                    <a:pt x="32086" y="41445"/>
                  </a:cubicBezTo>
                  <a:cubicBezTo>
                    <a:pt x="42830" y="26447"/>
                    <a:pt x="55045" y="12567"/>
                    <a:pt x="68548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1" name="Freihandform: Form 170">
              <a:extLst>
                <a:ext uri="{FF2B5EF4-FFF2-40B4-BE49-F238E27FC236}">
                  <a16:creationId xmlns:a16="http://schemas.microsoft.com/office/drawing/2014/main" id="{4687E482-FBA7-41A6-AE72-473627AD75F7}"/>
                </a:ext>
              </a:extLst>
            </p:cNvPr>
            <p:cNvSpPr/>
            <p:nvPr/>
          </p:nvSpPr>
          <p:spPr>
            <a:xfrm>
              <a:off x="8276166" y="2596292"/>
              <a:ext cx="40836" cy="51775"/>
            </a:xfrm>
            <a:custGeom>
              <a:avLst/>
              <a:gdLst>
                <a:gd name="connsiteX0" fmla="*/ 40837 w 40836"/>
                <a:gd name="connsiteY0" fmla="*/ 0 h 51775"/>
                <a:gd name="connsiteX1" fmla="*/ 22606 w 40836"/>
                <a:gd name="connsiteY1" fmla="*/ 27468 h 51775"/>
                <a:gd name="connsiteX2" fmla="*/ 0 w 40836"/>
                <a:gd name="connsiteY2" fmla="*/ 51776 h 51775"/>
                <a:gd name="connsiteX3" fmla="*/ 18231 w 40836"/>
                <a:gd name="connsiteY3" fmla="*/ 24308 h 51775"/>
                <a:gd name="connsiteX4" fmla="*/ 40837 w 40836"/>
                <a:gd name="connsiteY4" fmla="*/ 0 h 5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836" h="51775">
                  <a:moveTo>
                    <a:pt x="40837" y="0"/>
                  </a:moveTo>
                  <a:cubicBezTo>
                    <a:pt x="36243" y="10063"/>
                    <a:pt x="30093" y="19325"/>
                    <a:pt x="22606" y="27468"/>
                  </a:cubicBezTo>
                  <a:cubicBezTo>
                    <a:pt x="16481" y="36778"/>
                    <a:pt x="8836" y="44994"/>
                    <a:pt x="0" y="51776"/>
                  </a:cubicBezTo>
                  <a:cubicBezTo>
                    <a:pt x="4485" y="41651"/>
                    <a:pt x="10647" y="32366"/>
                    <a:pt x="18231" y="24308"/>
                  </a:cubicBezTo>
                  <a:cubicBezTo>
                    <a:pt x="24405" y="15035"/>
                    <a:pt x="32038" y="6831"/>
                    <a:pt x="40837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2" name="Freihandform: Form 171">
              <a:extLst>
                <a:ext uri="{FF2B5EF4-FFF2-40B4-BE49-F238E27FC236}">
                  <a16:creationId xmlns:a16="http://schemas.microsoft.com/office/drawing/2014/main" id="{4DB0DDAB-CEE6-48CA-8569-FAACF8E6287A}"/>
                </a:ext>
              </a:extLst>
            </p:cNvPr>
            <p:cNvSpPr/>
            <p:nvPr/>
          </p:nvSpPr>
          <p:spPr>
            <a:xfrm>
              <a:off x="8295491" y="2759641"/>
              <a:ext cx="50438" cy="63443"/>
            </a:xfrm>
            <a:custGeom>
              <a:avLst/>
              <a:gdLst>
                <a:gd name="connsiteX0" fmla="*/ 50439 w 50438"/>
                <a:gd name="connsiteY0" fmla="*/ 0 h 63443"/>
                <a:gd name="connsiteX1" fmla="*/ 26131 w 50438"/>
                <a:gd name="connsiteY1" fmla="*/ 32329 h 63443"/>
                <a:gd name="connsiteX2" fmla="*/ 0 w 50438"/>
                <a:gd name="connsiteY2" fmla="*/ 63443 h 63443"/>
                <a:gd name="connsiteX3" fmla="*/ 21756 w 50438"/>
                <a:gd name="connsiteY3" fmla="*/ 28926 h 63443"/>
                <a:gd name="connsiteX4" fmla="*/ 50439 w 50438"/>
                <a:gd name="connsiteY4" fmla="*/ 0 h 63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438" h="63443">
                  <a:moveTo>
                    <a:pt x="50439" y="0"/>
                  </a:moveTo>
                  <a:cubicBezTo>
                    <a:pt x="43414" y="11546"/>
                    <a:pt x="35271" y="22375"/>
                    <a:pt x="26131" y="32329"/>
                  </a:cubicBezTo>
                  <a:cubicBezTo>
                    <a:pt x="18413" y="43499"/>
                    <a:pt x="9663" y="53915"/>
                    <a:pt x="0" y="63443"/>
                  </a:cubicBezTo>
                  <a:cubicBezTo>
                    <a:pt x="5190" y="50755"/>
                    <a:pt x="12543" y="39075"/>
                    <a:pt x="21756" y="28926"/>
                  </a:cubicBezTo>
                  <a:cubicBezTo>
                    <a:pt x="29582" y="17708"/>
                    <a:pt x="39281" y="7924"/>
                    <a:pt x="50439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3" name="Freihandform: Form 172">
              <a:extLst>
                <a:ext uri="{FF2B5EF4-FFF2-40B4-BE49-F238E27FC236}">
                  <a16:creationId xmlns:a16="http://schemas.microsoft.com/office/drawing/2014/main" id="{E6749E62-8C47-47DA-A885-99E1BD60DAFD}"/>
                </a:ext>
              </a:extLst>
            </p:cNvPr>
            <p:cNvSpPr/>
            <p:nvPr/>
          </p:nvSpPr>
          <p:spPr>
            <a:xfrm>
              <a:off x="8300596" y="2839613"/>
              <a:ext cx="47400" cy="65144"/>
            </a:xfrm>
            <a:custGeom>
              <a:avLst/>
              <a:gdLst>
                <a:gd name="connsiteX0" fmla="*/ 47400 w 47400"/>
                <a:gd name="connsiteY0" fmla="*/ 0 h 65144"/>
                <a:gd name="connsiteX1" fmla="*/ 0 w 47400"/>
                <a:gd name="connsiteY1" fmla="*/ 65145 h 65144"/>
                <a:gd name="connsiteX2" fmla="*/ 21391 w 47400"/>
                <a:gd name="connsiteY2" fmla="*/ 30871 h 65144"/>
                <a:gd name="connsiteX3" fmla="*/ 47400 w 47400"/>
                <a:gd name="connsiteY3" fmla="*/ 0 h 6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400" h="65144">
                  <a:moveTo>
                    <a:pt x="47400" y="0"/>
                  </a:moveTo>
                  <a:cubicBezTo>
                    <a:pt x="34577" y="23737"/>
                    <a:pt x="18644" y="45650"/>
                    <a:pt x="0" y="65145"/>
                  </a:cubicBezTo>
                  <a:cubicBezTo>
                    <a:pt x="5542" y="52809"/>
                    <a:pt x="12737" y="41275"/>
                    <a:pt x="21391" y="30871"/>
                  </a:cubicBezTo>
                  <a:cubicBezTo>
                    <a:pt x="28550" y="19398"/>
                    <a:pt x="37300" y="8994"/>
                    <a:pt x="47400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4" name="Freihandform: Form 173">
              <a:extLst>
                <a:ext uri="{FF2B5EF4-FFF2-40B4-BE49-F238E27FC236}">
                  <a16:creationId xmlns:a16="http://schemas.microsoft.com/office/drawing/2014/main" id="{7AEE92AE-E3C2-402D-8703-06A1EE147F62}"/>
                </a:ext>
              </a:extLst>
            </p:cNvPr>
            <p:cNvSpPr/>
            <p:nvPr/>
          </p:nvSpPr>
          <p:spPr>
            <a:xfrm>
              <a:off x="8301811" y="2931375"/>
              <a:ext cx="56394" cy="74746"/>
            </a:xfrm>
            <a:custGeom>
              <a:avLst/>
              <a:gdLst>
                <a:gd name="connsiteX0" fmla="*/ 56394 w 56394"/>
                <a:gd name="connsiteY0" fmla="*/ 0 h 74746"/>
                <a:gd name="connsiteX1" fmla="*/ 32086 w 56394"/>
                <a:gd name="connsiteY1" fmla="*/ 40229 h 74746"/>
                <a:gd name="connsiteX2" fmla="*/ 0 w 56394"/>
                <a:gd name="connsiteY2" fmla="*/ 74746 h 74746"/>
                <a:gd name="connsiteX3" fmla="*/ 27711 w 56394"/>
                <a:gd name="connsiteY3" fmla="*/ 36826 h 74746"/>
                <a:gd name="connsiteX4" fmla="*/ 56394 w 56394"/>
                <a:gd name="connsiteY4" fmla="*/ 0 h 7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394" h="74746">
                  <a:moveTo>
                    <a:pt x="56394" y="0"/>
                  </a:moveTo>
                  <a:cubicBezTo>
                    <a:pt x="50463" y="14609"/>
                    <a:pt x="42259" y="28185"/>
                    <a:pt x="32086" y="40229"/>
                  </a:cubicBezTo>
                  <a:cubicBezTo>
                    <a:pt x="23238" y="53319"/>
                    <a:pt x="12409" y="64963"/>
                    <a:pt x="0" y="74746"/>
                  </a:cubicBezTo>
                  <a:cubicBezTo>
                    <a:pt x="8216" y="61389"/>
                    <a:pt x="17489" y="48713"/>
                    <a:pt x="27711" y="36826"/>
                  </a:cubicBezTo>
                  <a:cubicBezTo>
                    <a:pt x="36377" y="23882"/>
                    <a:pt x="45966" y="11570"/>
                    <a:pt x="56394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5" name="Freihandform: Form 174">
              <a:extLst>
                <a:ext uri="{FF2B5EF4-FFF2-40B4-BE49-F238E27FC236}">
                  <a16:creationId xmlns:a16="http://schemas.microsoft.com/office/drawing/2014/main" id="{CEB750CD-C4C1-4748-9FF0-E30EC8C774F3}"/>
                </a:ext>
              </a:extLst>
            </p:cNvPr>
            <p:cNvSpPr/>
            <p:nvPr/>
          </p:nvSpPr>
          <p:spPr>
            <a:xfrm>
              <a:off x="8296463" y="3010497"/>
              <a:ext cx="66117" cy="87021"/>
            </a:xfrm>
            <a:custGeom>
              <a:avLst/>
              <a:gdLst>
                <a:gd name="connsiteX0" fmla="*/ 66117 w 66117"/>
                <a:gd name="connsiteY0" fmla="*/ 0 h 87021"/>
                <a:gd name="connsiteX1" fmla="*/ 0 w 66117"/>
                <a:gd name="connsiteY1" fmla="*/ 87022 h 87021"/>
                <a:gd name="connsiteX2" fmla="*/ 32451 w 66117"/>
                <a:gd name="connsiteY2" fmla="*/ 43025 h 87021"/>
                <a:gd name="connsiteX3" fmla="*/ 66117 w 66117"/>
                <a:gd name="connsiteY3" fmla="*/ 0 h 87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17" h="87021">
                  <a:moveTo>
                    <a:pt x="66117" y="0"/>
                  </a:moveTo>
                  <a:cubicBezTo>
                    <a:pt x="49224" y="32573"/>
                    <a:pt x="26860" y="62009"/>
                    <a:pt x="0" y="87022"/>
                  </a:cubicBezTo>
                  <a:cubicBezTo>
                    <a:pt x="9918" y="71708"/>
                    <a:pt x="20747" y="57014"/>
                    <a:pt x="32451" y="43025"/>
                  </a:cubicBezTo>
                  <a:cubicBezTo>
                    <a:pt x="42721" y="27966"/>
                    <a:pt x="53976" y="13600"/>
                    <a:pt x="66117" y="0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6" name="Freihandform: Form 175">
              <a:extLst>
                <a:ext uri="{FF2B5EF4-FFF2-40B4-BE49-F238E27FC236}">
                  <a16:creationId xmlns:a16="http://schemas.microsoft.com/office/drawing/2014/main" id="{E185F558-7B3B-4912-859D-38BDD8730AE0}"/>
                </a:ext>
              </a:extLst>
            </p:cNvPr>
            <p:cNvSpPr/>
            <p:nvPr/>
          </p:nvSpPr>
          <p:spPr>
            <a:xfrm rot="-3785402">
              <a:off x="8274324" y="1599882"/>
              <a:ext cx="318189" cy="118379"/>
            </a:xfrm>
            <a:custGeom>
              <a:avLst/>
              <a:gdLst>
                <a:gd name="connsiteX0" fmla="*/ 0 w 318189"/>
                <a:gd name="connsiteY0" fmla="*/ 0 h 118379"/>
                <a:gd name="connsiteX1" fmla="*/ 318189 w 318189"/>
                <a:gd name="connsiteY1" fmla="*/ 0 h 118379"/>
                <a:gd name="connsiteX2" fmla="*/ 318189 w 318189"/>
                <a:gd name="connsiteY2" fmla="*/ 118379 h 118379"/>
                <a:gd name="connsiteX3" fmla="*/ 0 w 318189"/>
                <a:gd name="connsiteY3" fmla="*/ 118379 h 118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189" h="118379">
                  <a:moveTo>
                    <a:pt x="0" y="0"/>
                  </a:moveTo>
                  <a:lnTo>
                    <a:pt x="318189" y="0"/>
                  </a:lnTo>
                  <a:lnTo>
                    <a:pt x="318189" y="118379"/>
                  </a:lnTo>
                  <a:lnTo>
                    <a:pt x="0" y="118379"/>
                  </a:ln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7" name="Freihandform: Form 176">
              <a:extLst>
                <a:ext uri="{FF2B5EF4-FFF2-40B4-BE49-F238E27FC236}">
                  <a16:creationId xmlns:a16="http://schemas.microsoft.com/office/drawing/2014/main" id="{1244095F-0A47-4F0F-A167-0B491BBC0D94}"/>
                </a:ext>
              </a:extLst>
            </p:cNvPr>
            <p:cNvSpPr/>
            <p:nvPr/>
          </p:nvSpPr>
          <p:spPr>
            <a:xfrm rot="-3785402">
              <a:off x="8302822" y="1614261"/>
              <a:ext cx="318189" cy="118379"/>
            </a:xfrm>
            <a:custGeom>
              <a:avLst/>
              <a:gdLst>
                <a:gd name="connsiteX0" fmla="*/ 0 w 318189"/>
                <a:gd name="connsiteY0" fmla="*/ 0 h 118379"/>
                <a:gd name="connsiteX1" fmla="*/ 318189 w 318189"/>
                <a:gd name="connsiteY1" fmla="*/ 0 h 118379"/>
                <a:gd name="connsiteX2" fmla="*/ 318189 w 318189"/>
                <a:gd name="connsiteY2" fmla="*/ 118379 h 118379"/>
                <a:gd name="connsiteX3" fmla="*/ 0 w 318189"/>
                <a:gd name="connsiteY3" fmla="*/ 118379 h 118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189" h="118379">
                  <a:moveTo>
                    <a:pt x="0" y="0"/>
                  </a:moveTo>
                  <a:lnTo>
                    <a:pt x="318189" y="0"/>
                  </a:lnTo>
                  <a:lnTo>
                    <a:pt x="318189" y="118379"/>
                  </a:lnTo>
                  <a:lnTo>
                    <a:pt x="0" y="118379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8" name="Freihandform: Form 177">
              <a:extLst>
                <a:ext uri="{FF2B5EF4-FFF2-40B4-BE49-F238E27FC236}">
                  <a16:creationId xmlns:a16="http://schemas.microsoft.com/office/drawing/2014/main" id="{3EE72F28-9444-4CF0-A615-86206894F91D}"/>
                </a:ext>
              </a:extLst>
            </p:cNvPr>
            <p:cNvSpPr/>
            <p:nvPr/>
          </p:nvSpPr>
          <p:spPr>
            <a:xfrm>
              <a:off x="8400870" y="1721890"/>
              <a:ext cx="53492" cy="53487"/>
            </a:xfrm>
            <a:custGeom>
              <a:avLst/>
              <a:gdLst>
                <a:gd name="connsiteX0" fmla="*/ 3034 w 53492"/>
                <a:gd name="connsiteY0" fmla="*/ 14393 h 53487"/>
                <a:gd name="connsiteX1" fmla="*/ 39094 w 53492"/>
                <a:gd name="connsiteY1" fmla="*/ 3029 h 53487"/>
                <a:gd name="connsiteX2" fmla="*/ 50458 w 53492"/>
                <a:gd name="connsiteY2" fmla="*/ 39101 h 53487"/>
                <a:gd name="connsiteX3" fmla="*/ 15188 w 53492"/>
                <a:gd name="connsiteY3" fmla="*/ 50854 h 53487"/>
                <a:gd name="connsiteX4" fmla="*/ 2633 w 53492"/>
                <a:gd name="connsiteY4" fmla="*/ 15183 h 53487"/>
                <a:gd name="connsiteX5" fmla="*/ 3034 w 53492"/>
                <a:gd name="connsiteY5" fmla="*/ 14393 h 53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492" h="53487">
                  <a:moveTo>
                    <a:pt x="3034" y="14393"/>
                  </a:moveTo>
                  <a:cubicBezTo>
                    <a:pt x="9852" y="1291"/>
                    <a:pt x="26005" y="-3790"/>
                    <a:pt x="39094" y="3029"/>
                  </a:cubicBezTo>
                  <a:cubicBezTo>
                    <a:pt x="52196" y="9847"/>
                    <a:pt x="57289" y="26000"/>
                    <a:pt x="50458" y="39101"/>
                  </a:cubicBezTo>
                  <a:cubicBezTo>
                    <a:pt x="43798" y="51887"/>
                    <a:pt x="28192" y="57089"/>
                    <a:pt x="15188" y="50854"/>
                  </a:cubicBezTo>
                  <a:cubicBezTo>
                    <a:pt x="1867" y="44473"/>
                    <a:pt x="-3748" y="28503"/>
                    <a:pt x="2633" y="15183"/>
                  </a:cubicBezTo>
                  <a:cubicBezTo>
                    <a:pt x="2766" y="14915"/>
                    <a:pt x="2900" y="14660"/>
                    <a:pt x="3034" y="14393"/>
                  </a:cubicBez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9" name="Freihandform: Form 178">
              <a:extLst>
                <a:ext uri="{FF2B5EF4-FFF2-40B4-BE49-F238E27FC236}">
                  <a16:creationId xmlns:a16="http://schemas.microsoft.com/office/drawing/2014/main" id="{5765CDC6-94BA-43BD-957F-42159A6E4273}"/>
                </a:ext>
              </a:extLst>
            </p:cNvPr>
            <p:cNvSpPr/>
            <p:nvPr/>
          </p:nvSpPr>
          <p:spPr>
            <a:xfrm>
              <a:off x="8330737" y="1705290"/>
              <a:ext cx="49223" cy="26495"/>
            </a:xfrm>
            <a:custGeom>
              <a:avLst/>
              <a:gdLst>
                <a:gd name="connsiteX0" fmla="*/ 0 w 49223"/>
                <a:gd name="connsiteY0" fmla="*/ 26496 h 26495"/>
                <a:gd name="connsiteX1" fmla="*/ 23700 w 49223"/>
                <a:gd name="connsiteY1" fmla="*/ 11546 h 26495"/>
                <a:gd name="connsiteX2" fmla="*/ 49224 w 49223"/>
                <a:gd name="connsiteY2" fmla="*/ 0 h 26495"/>
                <a:gd name="connsiteX3" fmla="*/ 25523 w 49223"/>
                <a:gd name="connsiteY3" fmla="*/ 14949 h 26495"/>
                <a:gd name="connsiteX4" fmla="*/ 0 w 49223"/>
                <a:gd name="connsiteY4" fmla="*/ 26496 h 2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3" h="26495">
                  <a:moveTo>
                    <a:pt x="0" y="26496"/>
                  </a:moveTo>
                  <a:cubicBezTo>
                    <a:pt x="7159" y="20431"/>
                    <a:pt x="15144" y="15399"/>
                    <a:pt x="23700" y="11546"/>
                  </a:cubicBezTo>
                  <a:cubicBezTo>
                    <a:pt x="31588" y="6454"/>
                    <a:pt x="40193" y="2552"/>
                    <a:pt x="49224" y="0"/>
                  </a:cubicBezTo>
                  <a:cubicBezTo>
                    <a:pt x="42065" y="6065"/>
                    <a:pt x="34080" y="11097"/>
                    <a:pt x="25523" y="14949"/>
                  </a:cubicBezTo>
                  <a:cubicBezTo>
                    <a:pt x="17575" y="19945"/>
                    <a:pt x="8994" y="23822"/>
                    <a:pt x="0" y="26496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0" name="Freihandform: Form 179">
              <a:extLst>
                <a:ext uri="{FF2B5EF4-FFF2-40B4-BE49-F238E27FC236}">
                  <a16:creationId xmlns:a16="http://schemas.microsoft.com/office/drawing/2014/main" id="{468CD52D-D65B-4192-9172-1B014C520E11}"/>
                </a:ext>
              </a:extLst>
            </p:cNvPr>
            <p:cNvSpPr/>
            <p:nvPr/>
          </p:nvSpPr>
          <p:spPr>
            <a:xfrm>
              <a:off x="8346659" y="1673933"/>
              <a:ext cx="49223" cy="26495"/>
            </a:xfrm>
            <a:custGeom>
              <a:avLst/>
              <a:gdLst>
                <a:gd name="connsiteX0" fmla="*/ 0 w 49223"/>
                <a:gd name="connsiteY0" fmla="*/ 26496 h 26495"/>
                <a:gd name="connsiteX1" fmla="*/ 23700 w 49223"/>
                <a:gd name="connsiteY1" fmla="*/ 11425 h 26495"/>
                <a:gd name="connsiteX2" fmla="*/ 49224 w 49223"/>
                <a:gd name="connsiteY2" fmla="*/ 0 h 26495"/>
                <a:gd name="connsiteX3" fmla="*/ 24916 w 49223"/>
                <a:gd name="connsiteY3" fmla="*/ 14949 h 26495"/>
                <a:gd name="connsiteX4" fmla="*/ 0 w 49223"/>
                <a:gd name="connsiteY4" fmla="*/ 26496 h 2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3" h="26495">
                  <a:moveTo>
                    <a:pt x="0" y="26496"/>
                  </a:moveTo>
                  <a:cubicBezTo>
                    <a:pt x="7183" y="20419"/>
                    <a:pt x="15156" y="15350"/>
                    <a:pt x="23700" y="11425"/>
                  </a:cubicBezTo>
                  <a:cubicBezTo>
                    <a:pt x="31600" y="6393"/>
                    <a:pt x="40205" y="2540"/>
                    <a:pt x="49224" y="0"/>
                  </a:cubicBezTo>
                  <a:cubicBezTo>
                    <a:pt x="41870" y="6113"/>
                    <a:pt x="33691" y="11145"/>
                    <a:pt x="24916" y="14949"/>
                  </a:cubicBezTo>
                  <a:cubicBezTo>
                    <a:pt x="17162" y="19896"/>
                    <a:pt x="8788" y="23773"/>
                    <a:pt x="0" y="26496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1" name="Freihandform: Form 180">
              <a:extLst>
                <a:ext uri="{FF2B5EF4-FFF2-40B4-BE49-F238E27FC236}">
                  <a16:creationId xmlns:a16="http://schemas.microsoft.com/office/drawing/2014/main" id="{AC9FD5BA-5514-473B-AFFB-A648FC4D70E1}"/>
                </a:ext>
              </a:extLst>
            </p:cNvPr>
            <p:cNvSpPr/>
            <p:nvPr/>
          </p:nvSpPr>
          <p:spPr>
            <a:xfrm>
              <a:off x="8362580" y="1641847"/>
              <a:ext cx="49223" cy="27103"/>
            </a:xfrm>
            <a:custGeom>
              <a:avLst/>
              <a:gdLst>
                <a:gd name="connsiteX0" fmla="*/ 0 w 49223"/>
                <a:gd name="connsiteY0" fmla="*/ 27103 h 27103"/>
                <a:gd name="connsiteX1" fmla="*/ 23700 w 49223"/>
                <a:gd name="connsiteY1" fmla="*/ 12154 h 27103"/>
                <a:gd name="connsiteX2" fmla="*/ 49224 w 49223"/>
                <a:gd name="connsiteY2" fmla="*/ 0 h 27103"/>
                <a:gd name="connsiteX3" fmla="*/ 24916 w 49223"/>
                <a:gd name="connsiteY3" fmla="*/ 15071 h 27103"/>
                <a:gd name="connsiteX4" fmla="*/ 0 w 49223"/>
                <a:gd name="connsiteY4" fmla="*/ 27103 h 27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3" h="27103">
                  <a:moveTo>
                    <a:pt x="0" y="27103"/>
                  </a:moveTo>
                  <a:cubicBezTo>
                    <a:pt x="7195" y="21087"/>
                    <a:pt x="15168" y="16055"/>
                    <a:pt x="23700" y="12154"/>
                  </a:cubicBezTo>
                  <a:cubicBezTo>
                    <a:pt x="31625" y="6988"/>
                    <a:pt x="40218" y="2905"/>
                    <a:pt x="49224" y="0"/>
                  </a:cubicBezTo>
                  <a:cubicBezTo>
                    <a:pt x="41895" y="6174"/>
                    <a:pt x="33703" y="11254"/>
                    <a:pt x="24916" y="15071"/>
                  </a:cubicBezTo>
                  <a:cubicBezTo>
                    <a:pt x="17210" y="20224"/>
                    <a:pt x="8824" y="24271"/>
                    <a:pt x="0" y="27103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2" name="Freihandform: Form 181">
              <a:extLst>
                <a:ext uri="{FF2B5EF4-FFF2-40B4-BE49-F238E27FC236}">
                  <a16:creationId xmlns:a16="http://schemas.microsoft.com/office/drawing/2014/main" id="{0824EA40-159B-49D5-9612-3EA66F52C9E7}"/>
                </a:ext>
              </a:extLst>
            </p:cNvPr>
            <p:cNvSpPr/>
            <p:nvPr/>
          </p:nvSpPr>
          <p:spPr>
            <a:xfrm>
              <a:off x="8378502" y="1611097"/>
              <a:ext cx="49223" cy="26495"/>
            </a:xfrm>
            <a:custGeom>
              <a:avLst/>
              <a:gdLst>
                <a:gd name="connsiteX0" fmla="*/ 0 w 49223"/>
                <a:gd name="connsiteY0" fmla="*/ 26496 h 26495"/>
                <a:gd name="connsiteX1" fmla="*/ 23700 w 49223"/>
                <a:gd name="connsiteY1" fmla="*/ 11546 h 26495"/>
                <a:gd name="connsiteX2" fmla="*/ 49224 w 49223"/>
                <a:gd name="connsiteY2" fmla="*/ 0 h 26495"/>
                <a:gd name="connsiteX3" fmla="*/ 24916 w 49223"/>
                <a:gd name="connsiteY3" fmla="*/ 15071 h 26495"/>
                <a:gd name="connsiteX4" fmla="*/ 0 w 49223"/>
                <a:gd name="connsiteY4" fmla="*/ 26496 h 2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3" h="26495">
                  <a:moveTo>
                    <a:pt x="0" y="26496"/>
                  </a:moveTo>
                  <a:cubicBezTo>
                    <a:pt x="7159" y="20431"/>
                    <a:pt x="15144" y="15399"/>
                    <a:pt x="23700" y="11546"/>
                  </a:cubicBezTo>
                  <a:cubicBezTo>
                    <a:pt x="31649" y="6551"/>
                    <a:pt x="40229" y="2674"/>
                    <a:pt x="49224" y="0"/>
                  </a:cubicBezTo>
                  <a:cubicBezTo>
                    <a:pt x="41858" y="6126"/>
                    <a:pt x="33679" y="11194"/>
                    <a:pt x="24916" y="15071"/>
                  </a:cubicBezTo>
                  <a:cubicBezTo>
                    <a:pt x="17174" y="20005"/>
                    <a:pt x="8788" y="23846"/>
                    <a:pt x="0" y="26496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3" name="Freihandform: Form 182">
              <a:extLst>
                <a:ext uri="{FF2B5EF4-FFF2-40B4-BE49-F238E27FC236}">
                  <a16:creationId xmlns:a16="http://schemas.microsoft.com/office/drawing/2014/main" id="{700DCF62-8F74-4F77-8162-5C928B01EE15}"/>
                </a:ext>
              </a:extLst>
            </p:cNvPr>
            <p:cNvSpPr/>
            <p:nvPr/>
          </p:nvSpPr>
          <p:spPr>
            <a:xfrm>
              <a:off x="8394423" y="1580105"/>
              <a:ext cx="49223" cy="26495"/>
            </a:xfrm>
            <a:custGeom>
              <a:avLst/>
              <a:gdLst>
                <a:gd name="connsiteX0" fmla="*/ 0 w 49223"/>
                <a:gd name="connsiteY0" fmla="*/ 26496 h 26495"/>
                <a:gd name="connsiteX1" fmla="*/ 23700 w 49223"/>
                <a:gd name="connsiteY1" fmla="*/ 11546 h 26495"/>
                <a:gd name="connsiteX2" fmla="*/ 49224 w 49223"/>
                <a:gd name="connsiteY2" fmla="*/ 0 h 26495"/>
                <a:gd name="connsiteX3" fmla="*/ 0 w 49223"/>
                <a:gd name="connsiteY3" fmla="*/ 26496 h 2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223" h="26495">
                  <a:moveTo>
                    <a:pt x="0" y="26496"/>
                  </a:moveTo>
                  <a:cubicBezTo>
                    <a:pt x="7159" y="20431"/>
                    <a:pt x="15144" y="15399"/>
                    <a:pt x="23700" y="11546"/>
                  </a:cubicBezTo>
                  <a:cubicBezTo>
                    <a:pt x="31612" y="6490"/>
                    <a:pt x="40205" y="2601"/>
                    <a:pt x="49224" y="0"/>
                  </a:cubicBezTo>
                  <a:cubicBezTo>
                    <a:pt x="34116" y="11060"/>
                    <a:pt x="17550" y="19969"/>
                    <a:pt x="0" y="26496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4" name="Freihandform: Form 183">
              <a:extLst>
                <a:ext uri="{FF2B5EF4-FFF2-40B4-BE49-F238E27FC236}">
                  <a16:creationId xmlns:a16="http://schemas.microsoft.com/office/drawing/2014/main" id="{991B387B-BEC1-4AB9-B417-0C1C0B3B7114}"/>
                </a:ext>
              </a:extLst>
            </p:cNvPr>
            <p:cNvSpPr/>
            <p:nvPr/>
          </p:nvSpPr>
          <p:spPr>
            <a:xfrm>
              <a:off x="8410345" y="1548383"/>
              <a:ext cx="49223" cy="26495"/>
            </a:xfrm>
            <a:custGeom>
              <a:avLst/>
              <a:gdLst>
                <a:gd name="connsiteX0" fmla="*/ 0 w 49223"/>
                <a:gd name="connsiteY0" fmla="*/ 26496 h 26495"/>
                <a:gd name="connsiteX1" fmla="*/ 23700 w 49223"/>
                <a:gd name="connsiteY1" fmla="*/ 11425 h 26495"/>
                <a:gd name="connsiteX2" fmla="*/ 49223 w 49223"/>
                <a:gd name="connsiteY2" fmla="*/ 0 h 26495"/>
                <a:gd name="connsiteX3" fmla="*/ 24915 w 49223"/>
                <a:gd name="connsiteY3" fmla="*/ 14949 h 26495"/>
                <a:gd name="connsiteX4" fmla="*/ 0 w 49223"/>
                <a:gd name="connsiteY4" fmla="*/ 26496 h 2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3" h="26495">
                  <a:moveTo>
                    <a:pt x="0" y="26496"/>
                  </a:moveTo>
                  <a:cubicBezTo>
                    <a:pt x="7183" y="20419"/>
                    <a:pt x="15156" y="15350"/>
                    <a:pt x="23700" y="11425"/>
                  </a:cubicBezTo>
                  <a:cubicBezTo>
                    <a:pt x="31624" y="6442"/>
                    <a:pt x="40217" y="2589"/>
                    <a:pt x="49223" y="0"/>
                  </a:cubicBezTo>
                  <a:cubicBezTo>
                    <a:pt x="41870" y="6113"/>
                    <a:pt x="33690" y="11145"/>
                    <a:pt x="24915" y="14949"/>
                  </a:cubicBezTo>
                  <a:cubicBezTo>
                    <a:pt x="17186" y="19932"/>
                    <a:pt x="8799" y="23822"/>
                    <a:pt x="0" y="26496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5" name="Freihandform: Form 184">
              <a:extLst>
                <a:ext uri="{FF2B5EF4-FFF2-40B4-BE49-F238E27FC236}">
                  <a16:creationId xmlns:a16="http://schemas.microsoft.com/office/drawing/2014/main" id="{CFFD6B6C-CAE3-4C16-A603-3B42749339FA}"/>
                </a:ext>
              </a:extLst>
            </p:cNvPr>
            <p:cNvSpPr/>
            <p:nvPr/>
          </p:nvSpPr>
          <p:spPr>
            <a:xfrm>
              <a:off x="8426267" y="1516905"/>
              <a:ext cx="49223" cy="26495"/>
            </a:xfrm>
            <a:custGeom>
              <a:avLst/>
              <a:gdLst>
                <a:gd name="connsiteX0" fmla="*/ 0 w 49223"/>
                <a:gd name="connsiteY0" fmla="*/ 26496 h 26495"/>
                <a:gd name="connsiteX1" fmla="*/ 23700 w 49223"/>
                <a:gd name="connsiteY1" fmla="*/ 11546 h 26495"/>
                <a:gd name="connsiteX2" fmla="*/ 49223 w 49223"/>
                <a:gd name="connsiteY2" fmla="*/ 0 h 26495"/>
                <a:gd name="connsiteX3" fmla="*/ 25645 w 49223"/>
                <a:gd name="connsiteY3" fmla="*/ 15071 h 26495"/>
                <a:gd name="connsiteX4" fmla="*/ 0 w 49223"/>
                <a:gd name="connsiteY4" fmla="*/ 26496 h 2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3" h="26495">
                  <a:moveTo>
                    <a:pt x="0" y="26496"/>
                  </a:moveTo>
                  <a:cubicBezTo>
                    <a:pt x="7195" y="20479"/>
                    <a:pt x="15168" y="15448"/>
                    <a:pt x="23700" y="11546"/>
                  </a:cubicBezTo>
                  <a:cubicBezTo>
                    <a:pt x="31673" y="6624"/>
                    <a:pt x="40253" y="2735"/>
                    <a:pt x="49223" y="0"/>
                  </a:cubicBezTo>
                  <a:cubicBezTo>
                    <a:pt x="42113" y="6113"/>
                    <a:pt x="34177" y="11182"/>
                    <a:pt x="25645" y="15071"/>
                  </a:cubicBezTo>
                  <a:cubicBezTo>
                    <a:pt x="17696" y="20103"/>
                    <a:pt x="9055" y="23943"/>
                    <a:pt x="0" y="26496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6" name="Freihandform: Form 185">
              <a:extLst>
                <a:ext uri="{FF2B5EF4-FFF2-40B4-BE49-F238E27FC236}">
                  <a16:creationId xmlns:a16="http://schemas.microsoft.com/office/drawing/2014/main" id="{6ABC87EE-B767-4069-B6C7-2CC42CE56FEA}"/>
                </a:ext>
              </a:extLst>
            </p:cNvPr>
            <p:cNvSpPr/>
            <p:nvPr/>
          </p:nvSpPr>
          <p:spPr>
            <a:xfrm>
              <a:off x="8317003" y="1733122"/>
              <a:ext cx="48615" cy="26495"/>
            </a:xfrm>
            <a:custGeom>
              <a:avLst/>
              <a:gdLst>
                <a:gd name="connsiteX0" fmla="*/ 0 w 48615"/>
                <a:gd name="connsiteY0" fmla="*/ 26495 h 26495"/>
                <a:gd name="connsiteX1" fmla="*/ 48616 w 48615"/>
                <a:gd name="connsiteY1" fmla="*/ 0 h 26495"/>
                <a:gd name="connsiteX2" fmla="*/ 25037 w 48615"/>
                <a:gd name="connsiteY2" fmla="*/ 14949 h 26495"/>
                <a:gd name="connsiteX3" fmla="*/ 0 w 48615"/>
                <a:gd name="connsiteY3" fmla="*/ 26495 h 2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15" h="26495">
                  <a:moveTo>
                    <a:pt x="0" y="26495"/>
                  </a:moveTo>
                  <a:cubicBezTo>
                    <a:pt x="14901" y="15448"/>
                    <a:pt x="31260" y="6527"/>
                    <a:pt x="48616" y="0"/>
                  </a:cubicBezTo>
                  <a:cubicBezTo>
                    <a:pt x="41506" y="6077"/>
                    <a:pt x="33569" y="11109"/>
                    <a:pt x="25037" y="14949"/>
                  </a:cubicBezTo>
                  <a:cubicBezTo>
                    <a:pt x="17246" y="19908"/>
                    <a:pt x="8824" y="23785"/>
                    <a:pt x="0" y="26495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7" name="Freihandform: Form 186">
              <a:extLst>
                <a:ext uri="{FF2B5EF4-FFF2-40B4-BE49-F238E27FC236}">
                  <a16:creationId xmlns:a16="http://schemas.microsoft.com/office/drawing/2014/main" id="{00D367A8-C514-4739-BD8B-D56FE1503293}"/>
                </a:ext>
              </a:extLst>
            </p:cNvPr>
            <p:cNvSpPr/>
            <p:nvPr/>
          </p:nvSpPr>
          <p:spPr>
            <a:xfrm>
              <a:off x="8320163" y="1764159"/>
              <a:ext cx="29196" cy="16077"/>
            </a:xfrm>
            <a:custGeom>
              <a:avLst/>
              <a:gdLst>
                <a:gd name="connsiteX0" fmla="*/ 0 w 29196"/>
                <a:gd name="connsiteY0" fmla="*/ 15878 h 16077"/>
                <a:gd name="connsiteX1" fmla="*/ 13734 w 29196"/>
                <a:gd name="connsiteY1" fmla="*/ 6276 h 16077"/>
                <a:gd name="connsiteX2" fmla="*/ 29169 w 29196"/>
                <a:gd name="connsiteY2" fmla="*/ 199 h 16077"/>
                <a:gd name="connsiteX3" fmla="*/ 15557 w 29196"/>
                <a:gd name="connsiteY3" fmla="*/ 9801 h 16077"/>
                <a:gd name="connsiteX4" fmla="*/ 0 w 29196"/>
                <a:gd name="connsiteY4" fmla="*/ 15878 h 16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96" h="16077">
                  <a:moveTo>
                    <a:pt x="0" y="15878"/>
                  </a:moveTo>
                  <a:cubicBezTo>
                    <a:pt x="0" y="14906"/>
                    <a:pt x="5591" y="10652"/>
                    <a:pt x="13734" y="6276"/>
                  </a:cubicBezTo>
                  <a:cubicBezTo>
                    <a:pt x="21877" y="1901"/>
                    <a:pt x="28683" y="-773"/>
                    <a:pt x="29169" y="199"/>
                  </a:cubicBezTo>
                  <a:cubicBezTo>
                    <a:pt x="29656" y="1172"/>
                    <a:pt x="23579" y="5426"/>
                    <a:pt x="15557" y="9801"/>
                  </a:cubicBezTo>
                  <a:cubicBezTo>
                    <a:pt x="7535" y="14176"/>
                    <a:pt x="0" y="16850"/>
                    <a:pt x="0" y="15878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8" name="Freihandform: Form 187">
              <a:extLst>
                <a:ext uri="{FF2B5EF4-FFF2-40B4-BE49-F238E27FC236}">
                  <a16:creationId xmlns:a16="http://schemas.microsoft.com/office/drawing/2014/main" id="{71486704-8F3C-4836-8173-1D36E7ACCF65}"/>
                </a:ext>
              </a:extLst>
            </p:cNvPr>
            <p:cNvSpPr/>
            <p:nvPr/>
          </p:nvSpPr>
          <p:spPr>
            <a:xfrm>
              <a:off x="7872953" y="1298247"/>
              <a:ext cx="515271" cy="583813"/>
            </a:xfrm>
            <a:custGeom>
              <a:avLst/>
              <a:gdLst>
                <a:gd name="connsiteX0" fmla="*/ 515272 w 515271"/>
                <a:gd name="connsiteY0" fmla="*/ 187544 h 583813"/>
                <a:gd name="connsiteX1" fmla="*/ 382308 w 515271"/>
                <a:gd name="connsiteY1" fmla="*/ 435362 h 583813"/>
                <a:gd name="connsiteX2" fmla="*/ 232694 w 515271"/>
                <a:gd name="connsiteY2" fmla="*/ 468542 h 583813"/>
                <a:gd name="connsiteX3" fmla="*/ 141904 w 515271"/>
                <a:gd name="connsiteY3" fmla="*/ 580236 h 583813"/>
                <a:gd name="connsiteX4" fmla="*/ 87698 w 515271"/>
                <a:gd name="connsiteY4" fmla="*/ 564193 h 583813"/>
                <a:gd name="connsiteX5" fmla="*/ 58650 w 515271"/>
                <a:gd name="connsiteY5" fmla="*/ 512053 h 583813"/>
                <a:gd name="connsiteX6" fmla="*/ 131573 w 515271"/>
                <a:gd name="connsiteY6" fmla="*/ 384194 h 583813"/>
                <a:gd name="connsiteX7" fmla="*/ 125132 w 515271"/>
                <a:gd name="connsiteY7" fmla="*/ 357212 h 583813"/>
                <a:gd name="connsiteX8" fmla="*/ 31060 w 515271"/>
                <a:gd name="connsiteY8" fmla="*/ 309447 h 583813"/>
                <a:gd name="connsiteX9" fmla="*/ 3593 w 515271"/>
                <a:gd name="connsiteY9" fmla="*/ 280521 h 583813"/>
                <a:gd name="connsiteX10" fmla="*/ 6753 w 515271"/>
                <a:gd name="connsiteY10" fmla="*/ 240170 h 583813"/>
                <a:gd name="connsiteX11" fmla="*/ 58528 w 515271"/>
                <a:gd name="connsiteY11" fmla="*/ 191554 h 583813"/>
                <a:gd name="connsiteX12" fmla="*/ 77245 w 515271"/>
                <a:gd name="connsiteY12" fmla="*/ 147800 h 583813"/>
                <a:gd name="connsiteX13" fmla="*/ 104834 w 515271"/>
                <a:gd name="connsiteY13" fmla="*/ 123493 h 583813"/>
                <a:gd name="connsiteX14" fmla="*/ 140081 w 515271"/>
                <a:gd name="connsiteY14" fmla="*/ 74877 h 583813"/>
                <a:gd name="connsiteX15" fmla="*/ 166212 w 515271"/>
                <a:gd name="connsiteY15" fmla="*/ 58469 h 583813"/>
                <a:gd name="connsiteX16" fmla="*/ 200121 w 515271"/>
                <a:gd name="connsiteY16" fmla="*/ 8031 h 583813"/>
                <a:gd name="connsiteX17" fmla="*/ 317042 w 515271"/>
                <a:gd name="connsiteY17" fmla="*/ 29543 h 583813"/>
                <a:gd name="connsiteX18" fmla="*/ 398473 w 515271"/>
                <a:gd name="connsiteY18" fmla="*/ 102466 h 583813"/>
                <a:gd name="connsiteX19" fmla="*/ 515272 w 515271"/>
                <a:gd name="connsiteY19" fmla="*/ 187544 h 58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5271" h="583813">
                  <a:moveTo>
                    <a:pt x="515272" y="187544"/>
                  </a:moveTo>
                  <a:lnTo>
                    <a:pt x="382308" y="435362"/>
                  </a:lnTo>
                  <a:cubicBezTo>
                    <a:pt x="382308" y="435362"/>
                    <a:pt x="321539" y="417860"/>
                    <a:pt x="232694" y="468542"/>
                  </a:cubicBezTo>
                  <a:cubicBezTo>
                    <a:pt x="174355" y="501965"/>
                    <a:pt x="159770" y="561398"/>
                    <a:pt x="141904" y="580236"/>
                  </a:cubicBezTo>
                  <a:cubicBezTo>
                    <a:pt x="131208" y="591661"/>
                    <a:pt x="100824" y="572822"/>
                    <a:pt x="87698" y="564193"/>
                  </a:cubicBezTo>
                  <a:cubicBezTo>
                    <a:pt x="69564" y="553096"/>
                    <a:pt x="58540" y="533322"/>
                    <a:pt x="58650" y="512053"/>
                  </a:cubicBezTo>
                  <a:cubicBezTo>
                    <a:pt x="61324" y="464774"/>
                    <a:pt x="131573" y="384194"/>
                    <a:pt x="131573" y="384194"/>
                  </a:cubicBezTo>
                  <a:cubicBezTo>
                    <a:pt x="131573" y="384194"/>
                    <a:pt x="151506" y="370581"/>
                    <a:pt x="125132" y="357212"/>
                  </a:cubicBezTo>
                  <a:lnTo>
                    <a:pt x="31060" y="309447"/>
                  </a:lnTo>
                  <a:cubicBezTo>
                    <a:pt x="18736" y="303407"/>
                    <a:pt x="8989" y="293137"/>
                    <a:pt x="3593" y="280521"/>
                  </a:cubicBezTo>
                  <a:cubicBezTo>
                    <a:pt x="-2144" y="267383"/>
                    <a:pt x="-953" y="252251"/>
                    <a:pt x="6753" y="240170"/>
                  </a:cubicBezTo>
                  <a:cubicBezTo>
                    <a:pt x="27779" y="205896"/>
                    <a:pt x="54760" y="199333"/>
                    <a:pt x="58528" y="191554"/>
                  </a:cubicBezTo>
                  <a:cubicBezTo>
                    <a:pt x="62296" y="183776"/>
                    <a:pt x="58528" y="165667"/>
                    <a:pt x="77245" y="147800"/>
                  </a:cubicBezTo>
                  <a:cubicBezTo>
                    <a:pt x="95962" y="129934"/>
                    <a:pt x="99608" y="134188"/>
                    <a:pt x="104834" y="123493"/>
                  </a:cubicBezTo>
                  <a:cubicBezTo>
                    <a:pt x="113889" y="105493"/>
                    <a:pt x="125788" y="89085"/>
                    <a:pt x="140081" y="74877"/>
                  </a:cubicBezTo>
                  <a:cubicBezTo>
                    <a:pt x="147738" y="67888"/>
                    <a:pt x="156598" y="62334"/>
                    <a:pt x="166212" y="58469"/>
                  </a:cubicBezTo>
                  <a:cubicBezTo>
                    <a:pt x="166212" y="58469"/>
                    <a:pt x="179824" y="22008"/>
                    <a:pt x="200121" y="8031"/>
                  </a:cubicBezTo>
                  <a:cubicBezTo>
                    <a:pt x="226738" y="-10079"/>
                    <a:pt x="297352" y="4749"/>
                    <a:pt x="317042" y="29543"/>
                  </a:cubicBezTo>
                  <a:cubicBezTo>
                    <a:pt x="326278" y="41089"/>
                    <a:pt x="375502" y="82899"/>
                    <a:pt x="398473" y="102466"/>
                  </a:cubicBezTo>
                  <a:cubicBezTo>
                    <a:pt x="421444" y="122034"/>
                    <a:pt x="483672" y="186814"/>
                    <a:pt x="515272" y="187544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9" name="Freihandform: Form 188">
              <a:extLst>
                <a:ext uri="{FF2B5EF4-FFF2-40B4-BE49-F238E27FC236}">
                  <a16:creationId xmlns:a16="http://schemas.microsoft.com/office/drawing/2014/main" id="{C2410221-C97F-4757-BB88-0109DF425FCC}"/>
                </a:ext>
              </a:extLst>
            </p:cNvPr>
            <p:cNvSpPr/>
            <p:nvPr/>
          </p:nvSpPr>
          <p:spPr>
            <a:xfrm>
              <a:off x="7912260" y="1319184"/>
              <a:ext cx="511211" cy="563104"/>
            </a:xfrm>
            <a:custGeom>
              <a:avLst/>
              <a:gdLst>
                <a:gd name="connsiteX0" fmla="*/ 511211 w 511211"/>
                <a:gd name="connsiteY0" fmla="*/ 180948 h 563104"/>
                <a:gd name="connsiteX1" fmla="*/ 382501 w 511211"/>
                <a:gd name="connsiteY1" fmla="*/ 434479 h 563104"/>
                <a:gd name="connsiteX2" fmla="*/ 232887 w 511211"/>
                <a:gd name="connsiteY2" fmla="*/ 467537 h 563104"/>
                <a:gd name="connsiteX3" fmla="*/ 121557 w 511211"/>
                <a:gd name="connsiteY3" fmla="*/ 552615 h 563104"/>
                <a:gd name="connsiteX4" fmla="*/ 80234 w 511211"/>
                <a:gd name="connsiteY4" fmla="*/ 557962 h 563104"/>
                <a:gd name="connsiteX5" fmla="*/ 55926 w 511211"/>
                <a:gd name="connsiteY5" fmla="*/ 511048 h 563104"/>
                <a:gd name="connsiteX6" fmla="*/ 132253 w 511211"/>
                <a:gd name="connsiteY6" fmla="*/ 382946 h 563104"/>
                <a:gd name="connsiteX7" fmla="*/ 125811 w 511211"/>
                <a:gd name="connsiteY7" fmla="*/ 355965 h 563104"/>
                <a:gd name="connsiteX8" fmla="*/ 31132 w 511211"/>
                <a:gd name="connsiteY8" fmla="*/ 308564 h 563104"/>
                <a:gd name="connsiteX9" fmla="*/ 3786 w 511211"/>
                <a:gd name="connsiteY9" fmla="*/ 279516 h 563104"/>
                <a:gd name="connsiteX10" fmla="*/ 6824 w 511211"/>
                <a:gd name="connsiteY10" fmla="*/ 238801 h 563104"/>
                <a:gd name="connsiteX11" fmla="*/ 58721 w 511211"/>
                <a:gd name="connsiteY11" fmla="*/ 190185 h 563104"/>
                <a:gd name="connsiteX12" fmla="*/ 77438 w 511211"/>
                <a:gd name="connsiteY12" fmla="*/ 146310 h 563104"/>
                <a:gd name="connsiteX13" fmla="*/ 104906 w 511211"/>
                <a:gd name="connsiteY13" fmla="*/ 122002 h 563104"/>
                <a:gd name="connsiteX14" fmla="*/ 140274 w 511211"/>
                <a:gd name="connsiteY14" fmla="*/ 73386 h 563104"/>
                <a:gd name="connsiteX15" fmla="*/ 166283 w 511211"/>
                <a:gd name="connsiteY15" fmla="*/ 57100 h 563104"/>
                <a:gd name="connsiteX16" fmla="*/ 201287 w 511211"/>
                <a:gd name="connsiteY16" fmla="*/ 7877 h 563104"/>
                <a:gd name="connsiteX17" fmla="*/ 278829 w 511211"/>
                <a:gd name="connsiteY17" fmla="*/ 9335 h 563104"/>
                <a:gd name="connsiteX18" fmla="*/ 399760 w 511211"/>
                <a:gd name="connsiteY18" fmla="*/ 102677 h 563104"/>
                <a:gd name="connsiteX19" fmla="*/ 511211 w 511211"/>
                <a:gd name="connsiteY19" fmla="*/ 180948 h 563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1211" h="563104">
                  <a:moveTo>
                    <a:pt x="511211" y="180948"/>
                  </a:moveTo>
                  <a:lnTo>
                    <a:pt x="382501" y="434479"/>
                  </a:lnTo>
                  <a:cubicBezTo>
                    <a:pt x="382501" y="434479"/>
                    <a:pt x="321124" y="416977"/>
                    <a:pt x="232887" y="467537"/>
                  </a:cubicBezTo>
                  <a:cubicBezTo>
                    <a:pt x="191758" y="490217"/>
                    <a:pt x="154239" y="518888"/>
                    <a:pt x="121557" y="552615"/>
                  </a:cubicBezTo>
                  <a:cubicBezTo>
                    <a:pt x="110922" y="564222"/>
                    <a:pt x="93469" y="566482"/>
                    <a:pt x="80234" y="557962"/>
                  </a:cubicBezTo>
                  <a:cubicBezTo>
                    <a:pt x="63595" y="548482"/>
                    <a:pt x="54079" y="530106"/>
                    <a:pt x="55926" y="511048"/>
                  </a:cubicBezTo>
                  <a:cubicBezTo>
                    <a:pt x="58600" y="463648"/>
                    <a:pt x="132253" y="382946"/>
                    <a:pt x="132253" y="382946"/>
                  </a:cubicBezTo>
                  <a:cubicBezTo>
                    <a:pt x="132253" y="382946"/>
                    <a:pt x="152185" y="369334"/>
                    <a:pt x="125811" y="355965"/>
                  </a:cubicBezTo>
                  <a:lnTo>
                    <a:pt x="31132" y="308564"/>
                  </a:lnTo>
                  <a:cubicBezTo>
                    <a:pt x="18832" y="302463"/>
                    <a:pt x="9134" y="292157"/>
                    <a:pt x="3786" y="279516"/>
                  </a:cubicBezTo>
                  <a:cubicBezTo>
                    <a:pt x="-2182" y="266305"/>
                    <a:pt x="-1039" y="250979"/>
                    <a:pt x="6824" y="238801"/>
                  </a:cubicBezTo>
                  <a:cubicBezTo>
                    <a:pt x="27851" y="204405"/>
                    <a:pt x="54832" y="197964"/>
                    <a:pt x="58721" y="190185"/>
                  </a:cubicBezTo>
                  <a:cubicBezTo>
                    <a:pt x="62611" y="182407"/>
                    <a:pt x="58721" y="164176"/>
                    <a:pt x="77438" y="146310"/>
                  </a:cubicBezTo>
                  <a:cubicBezTo>
                    <a:pt x="96155" y="128443"/>
                    <a:pt x="99680" y="132819"/>
                    <a:pt x="104906" y="122002"/>
                  </a:cubicBezTo>
                  <a:cubicBezTo>
                    <a:pt x="114070" y="104038"/>
                    <a:pt x="126005" y="87631"/>
                    <a:pt x="140274" y="73386"/>
                  </a:cubicBezTo>
                  <a:cubicBezTo>
                    <a:pt x="147882" y="66422"/>
                    <a:pt x="156694" y="60904"/>
                    <a:pt x="166283" y="57100"/>
                  </a:cubicBezTo>
                  <a:cubicBezTo>
                    <a:pt x="174438" y="38456"/>
                    <a:pt x="186349" y="21696"/>
                    <a:pt x="201287" y="7877"/>
                  </a:cubicBezTo>
                  <a:cubicBezTo>
                    <a:pt x="220733" y="-7073"/>
                    <a:pt x="265581" y="2651"/>
                    <a:pt x="278829" y="9335"/>
                  </a:cubicBezTo>
                  <a:cubicBezTo>
                    <a:pt x="292076" y="16020"/>
                    <a:pt x="376667" y="82259"/>
                    <a:pt x="399760" y="102677"/>
                  </a:cubicBezTo>
                  <a:cubicBezTo>
                    <a:pt x="422852" y="123096"/>
                    <a:pt x="479490" y="180219"/>
                    <a:pt x="511211" y="180948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0" name="Freihandform: Form 189">
              <a:extLst>
                <a:ext uri="{FF2B5EF4-FFF2-40B4-BE49-F238E27FC236}">
                  <a16:creationId xmlns:a16="http://schemas.microsoft.com/office/drawing/2014/main" id="{F2B15B72-02D8-408B-905E-6C03186EDAC7}"/>
                </a:ext>
              </a:extLst>
            </p:cNvPr>
            <p:cNvSpPr/>
            <p:nvPr/>
          </p:nvSpPr>
          <p:spPr>
            <a:xfrm>
              <a:off x="7970617" y="1705290"/>
              <a:ext cx="70371" cy="22849"/>
            </a:xfrm>
            <a:custGeom>
              <a:avLst/>
              <a:gdLst>
                <a:gd name="connsiteX0" fmla="*/ 0 w 70371"/>
                <a:gd name="connsiteY0" fmla="*/ 22849 h 22849"/>
                <a:gd name="connsiteX1" fmla="*/ 33909 w 70371"/>
                <a:gd name="connsiteY1" fmla="*/ 8629 h 22849"/>
                <a:gd name="connsiteX2" fmla="*/ 70371 w 70371"/>
                <a:gd name="connsiteY2" fmla="*/ 0 h 22849"/>
                <a:gd name="connsiteX3" fmla="*/ 35732 w 70371"/>
                <a:gd name="connsiteY3" fmla="*/ 12154 h 22849"/>
                <a:gd name="connsiteX4" fmla="*/ 0 w 70371"/>
                <a:gd name="connsiteY4" fmla="*/ 22849 h 2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71" h="22849">
                  <a:moveTo>
                    <a:pt x="0" y="22849"/>
                  </a:moveTo>
                  <a:cubicBezTo>
                    <a:pt x="10611" y="16614"/>
                    <a:pt x="22023" y="11826"/>
                    <a:pt x="33909" y="8629"/>
                  </a:cubicBezTo>
                  <a:cubicBezTo>
                    <a:pt x="45614" y="4120"/>
                    <a:pt x="57889" y="1215"/>
                    <a:pt x="70371" y="0"/>
                  </a:cubicBezTo>
                  <a:cubicBezTo>
                    <a:pt x="59165" y="4959"/>
                    <a:pt x="47583" y="9030"/>
                    <a:pt x="35732" y="12154"/>
                  </a:cubicBezTo>
                  <a:cubicBezTo>
                    <a:pt x="24126" y="16663"/>
                    <a:pt x="12178" y="20236"/>
                    <a:pt x="0" y="22849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1" name="Freihandform: Form 190">
              <a:extLst>
                <a:ext uri="{FF2B5EF4-FFF2-40B4-BE49-F238E27FC236}">
                  <a16:creationId xmlns:a16="http://schemas.microsoft.com/office/drawing/2014/main" id="{D0A3653F-B58A-42BF-80F9-F76A41EEA661}"/>
                </a:ext>
              </a:extLst>
            </p:cNvPr>
            <p:cNvSpPr/>
            <p:nvPr/>
          </p:nvSpPr>
          <p:spPr>
            <a:xfrm>
              <a:off x="7948254" y="1741873"/>
              <a:ext cx="64537" cy="18237"/>
            </a:xfrm>
            <a:custGeom>
              <a:avLst/>
              <a:gdLst>
                <a:gd name="connsiteX0" fmla="*/ 0 w 64537"/>
                <a:gd name="connsiteY0" fmla="*/ 18109 h 18237"/>
                <a:gd name="connsiteX1" fmla="*/ 31479 w 64537"/>
                <a:gd name="connsiteY1" fmla="*/ 5955 h 18237"/>
                <a:gd name="connsiteX2" fmla="*/ 64537 w 64537"/>
                <a:gd name="connsiteY2" fmla="*/ 0 h 18237"/>
                <a:gd name="connsiteX3" fmla="*/ 32451 w 64537"/>
                <a:gd name="connsiteY3" fmla="*/ 9845 h 18237"/>
                <a:gd name="connsiteX4" fmla="*/ 0 w 64537"/>
                <a:gd name="connsiteY4" fmla="*/ 18109 h 18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537" h="18237">
                  <a:moveTo>
                    <a:pt x="0" y="18109"/>
                  </a:moveTo>
                  <a:cubicBezTo>
                    <a:pt x="9675" y="12202"/>
                    <a:pt x="20346" y="8082"/>
                    <a:pt x="31479" y="5955"/>
                  </a:cubicBezTo>
                  <a:cubicBezTo>
                    <a:pt x="42259" y="2795"/>
                    <a:pt x="53331" y="802"/>
                    <a:pt x="64537" y="0"/>
                  </a:cubicBezTo>
                  <a:cubicBezTo>
                    <a:pt x="54279" y="4582"/>
                    <a:pt x="43511" y="7888"/>
                    <a:pt x="32451" y="9845"/>
                  </a:cubicBezTo>
                  <a:cubicBezTo>
                    <a:pt x="14585" y="14342"/>
                    <a:pt x="486" y="19082"/>
                    <a:pt x="0" y="18109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2" name="Freihandform: Form 191">
              <a:extLst>
                <a:ext uri="{FF2B5EF4-FFF2-40B4-BE49-F238E27FC236}">
                  <a16:creationId xmlns:a16="http://schemas.microsoft.com/office/drawing/2014/main" id="{A4ADA8A6-9246-4106-B881-37C5C7C86178}"/>
                </a:ext>
              </a:extLst>
            </p:cNvPr>
            <p:cNvSpPr/>
            <p:nvPr/>
          </p:nvSpPr>
          <p:spPr>
            <a:xfrm>
              <a:off x="7935371" y="1779064"/>
              <a:ext cx="52869" cy="12980"/>
            </a:xfrm>
            <a:custGeom>
              <a:avLst/>
              <a:gdLst>
                <a:gd name="connsiteX0" fmla="*/ 0 w 52869"/>
                <a:gd name="connsiteY0" fmla="*/ 12762 h 12980"/>
                <a:gd name="connsiteX1" fmla="*/ 25766 w 52869"/>
                <a:gd name="connsiteY1" fmla="*/ 3403 h 12980"/>
                <a:gd name="connsiteX2" fmla="*/ 52870 w 52869"/>
                <a:gd name="connsiteY2" fmla="*/ 0 h 12980"/>
                <a:gd name="connsiteX3" fmla="*/ 26495 w 52869"/>
                <a:gd name="connsiteY3" fmla="*/ 7292 h 12980"/>
                <a:gd name="connsiteX4" fmla="*/ 0 w 52869"/>
                <a:gd name="connsiteY4" fmla="*/ 12762 h 12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69" h="12980">
                  <a:moveTo>
                    <a:pt x="0" y="12762"/>
                  </a:moveTo>
                  <a:cubicBezTo>
                    <a:pt x="7693" y="7584"/>
                    <a:pt x="16541" y="4375"/>
                    <a:pt x="25766" y="3403"/>
                  </a:cubicBezTo>
                  <a:cubicBezTo>
                    <a:pt x="34687" y="1483"/>
                    <a:pt x="43754" y="352"/>
                    <a:pt x="52870" y="0"/>
                  </a:cubicBezTo>
                  <a:cubicBezTo>
                    <a:pt x="44641" y="4145"/>
                    <a:pt x="35684" y="6612"/>
                    <a:pt x="26495" y="7292"/>
                  </a:cubicBezTo>
                  <a:cubicBezTo>
                    <a:pt x="11789" y="9845"/>
                    <a:pt x="486" y="13977"/>
                    <a:pt x="0" y="12762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3" name="Freihandform: Form 192">
              <a:extLst>
                <a:ext uri="{FF2B5EF4-FFF2-40B4-BE49-F238E27FC236}">
                  <a16:creationId xmlns:a16="http://schemas.microsoft.com/office/drawing/2014/main" id="{D9482D8A-66FF-4AFA-8279-4EA90A5E339C}"/>
                </a:ext>
              </a:extLst>
            </p:cNvPr>
            <p:cNvSpPr/>
            <p:nvPr/>
          </p:nvSpPr>
          <p:spPr>
            <a:xfrm>
              <a:off x="7932818" y="1813118"/>
              <a:ext cx="38770" cy="9556"/>
            </a:xfrm>
            <a:custGeom>
              <a:avLst/>
              <a:gdLst>
                <a:gd name="connsiteX0" fmla="*/ 0 w 38770"/>
                <a:gd name="connsiteY0" fmla="*/ 9458 h 9556"/>
                <a:gd name="connsiteX1" fmla="*/ 18960 w 38770"/>
                <a:gd name="connsiteY1" fmla="*/ 2894 h 9556"/>
                <a:gd name="connsiteX2" fmla="*/ 38771 w 38770"/>
                <a:gd name="connsiteY2" fmla="*/ 99 h 9556"/>
                <a:gd name="connsiteX3" fmla="*/ 19811 w 38770"/>
                <a:gd name="connsiteY3" fmla="*/ 6662 h 9556"/>
                <a:gd name="connsiteX4" fmla="*/ 0 w 38770"/>
                <a:gd name="connsiteY4" fmla="*/ 9458 h 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70" h="9556">
                  <a:moveTo>
                    <a:pt x="0" y="9458"/>
                  </a:moveTo>
                  <a:cubicBezTo>
                    <a:pt x="5846" y="6091"/>
                    <a:pt x="12276" y="3855"/>
                    <a:pt x="18960" y="2894"/>
                  </a:cubicBezTo>
                  <a:cubicBezTo>
                    <a:pt x="25304" y="622"/>
                    <a:pt x="32050" y="-326"/>
                    <a:pt x="38771" y="99"/>
                  </a:cubicBezTo>
                  <a:cubicBezTo>
                    <a:pt x="32949" y="3526"/>
                    <a:pt x="26508" y="5763"/>
                    <a:pt x="19811" y="6662"/>
                  </a:cubicBezTo>
                  <a:cubicBezTo>
                    <a:pt x="13467" y="8935"/>
                    <a:pt x="6721" y="9883"/>
                    <a:pt x="0" y="9458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4" name="Freihandform: Form 193">
              <a:extLst>
                <a:ext uri="{FF2B5EF4-FFF2-40B4-BE49-F238E27FC236}">
                  <a16:creationId xmlns:a16="http://schemas.microsoft.com/office/drawing/2014/main" id="{1024C338-C3DE-4509-8F85-59996603B013}"/>
                </a:ext>
              </a:extLst>
            </p:cNvPr>
            <p:cNvSpPr/>
            <p:nvPr/>
          </p:nvSpPr>
          <p:spPr>
            <a:xfrm>
              <a:off x="7944243" y="1843782"/>
              <a:ext cx="23699" cy="4611"/>
            </a:xfrm>
            <a:custGeom>
              <a:avLst/>
              <a:gdLst>
                <a:gd name="connsiteX0" fmla="*/ 0 w 23699"/>
                <a:gd name="connsiteY0" fmla="*/ 3587 h 4611"/>
                <a:gd name="connsiteX1" fmla="*/ 11546 w 23699"/>
                <a:gd name="connsiteY1" fmla="*/ 305 h 4611"/>
                <a:gd name="connsiteX2" fmla="*/ 23700 w 23699"/>
                <a:gd name="connsiteY2" fmla="*/ 913 h 4611"/>
                <a:gd name="connsiteX3" fmla="*/ 12154 w 23699"/>
                <a:gd name="connsiteY3" fmla="*/ 4195 h 4611"/>
                <a:gd name="connsiteX4" fmla="*/ 0 w 23699"/>
                <a:gd name="connsiteY4" fmla="*/ 3587 h 4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99" h="4611">
                  <a:moveTo>
                    <a:pt x="0" y="3587"/>
                  </a:moveTo>
                  <a:cubicBezTo>
                    <a:pt x="0" y="2493"/>
                    <a:pt x="5104" y="1035"/>
                    <a:pt x="11546" y="305"/>
                  </a:cubicBezTo>
                  <a:cubicBezTo>
                    <a:pt x="17988" y="-424"/>
                    <a:pt x="23700" y="305"/>
                    <a:pt x="23700" y="913"/>
                  </a:cubicBezTo>
                  <a:cubicBezTo>
                    <a:pt x="23700" y="1521"/>
                    <a:pt x="18717" y="3465"/>
                    <a:pt x="12154" y="4195"/>
                  </a:cubicBezTo>
                  <a:cubicBezTo>
                    <a:pt x="5591" y="4924"/>
                    <a:pt x="121" y="4681"/>
                    <a:pt x="0" y="3587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5" name="Freihandform: Form 194">
              <a:extLst>
                <a:ext uri="{FF2B5EF4-FFF2-40B4-BE49-F238E27FC236}">
                  <a16:creationId xmlns:a16="http://schemas.microsoft.com/office/drawing/2014/main" id="{E02063D4-F3D1-4AA2-94DD-8839CBB0560B}"/>
                </a:ext>
              </a:extLst>
            </p:cNvPr>
            <p:cNvSpPr/>
            <p:nvPr/>
          </p:nvSpPr>
          <p:spPr>
            <a:xfrm>
              <a:off x="8000637" y="1677637"/>
              <a:ext cx="41080" cy="10067"/>
            </a:xfrm>
            <a:custGeom>
              <a:avLst/>
              <a:gdLst>
                <a:gd name="connsiteX0" fmla="*/ 0 w 41080"/>
                <a:gd name="connsiteY0" fmla="*/ 10030 h 10067"/>
                <a:gd name="connsiteX1" fmla="*/ 20054 w 41080"/>
                <a:gd name="connsiteY1" fmla="*/ 3102 h 10067"/>
                <a:gd name="connsiteX2" fmla="*/ 41080 w 41080"/>
                <a:gd name="connsiteY2" fmla="*/ 63 h 10067"/>
                <a:gd name="connsiteX3" fmla="*/ 21026 w 41080"/>
                <a:gd name="connsiteY3" fmla="*/ 6991 h 10067"/>
                <a:gd name="connsiteX4" fmla="*/ 0 w 41080"/>
                <a:gd name="connsiteY4" fmla="*/ 10030 h 1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80" h="10067">
                  <a:moveTo>
                    <a:pt x="0" y="10030"/>
                  </a:moveTo>
                  <a:cubicBezTo>
                    <a:pt x="6211" y="6517"/>
                    <a:pt x="13005" y="4171"/>
                    <a:pt x="20054" y="3102"/>
                  </a:cubicBezTo>
                  <a:cubicBezTo>
                    <a:pt x="26800" y="756"/>
                    <a:pt x="33946" y="-277"/>
                    <a:pt x="41080" y="63"/>
                  </a:cubicBezTo>
                  <a:cubicBezTo>
                    <a:pt x="34845" y="3515"/>
                    <a:pt x="28064" y="5861"/>
                    <a:pt x="21026" y="6991"/>
                  </a:cubicBezTo>
                  <a:cubicBezTo>
                    <a:pt x="14257" y="9264"/>
                    <a:pt x="7134" y="10285"/>
                    <a:pt x="0" y="10030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6" name="Freihandform: Form 195">
              <a:extLst>
                <a:ext uri="{FF2B5EF4-FFF2-40B4-BE49-F238E27FC236}">
                  <a16:creationId xmlns:a16="http://schemas.microsoft.com/office/drawing/2014/main" id="{1022F9FC-EEBA-4920-BB76-E056BF400E8F}"/>
                </a:ext>
              </a:extLst>
            </p:cNvPr>
            <p:cNvSpPr/>
            <p:nvPr/>
          </p:nvSpPr>
          <p:spPr>
            <a:xfrm>
              <a:off x="7892224" y="1511259"/>
              <a:ext cx="77784" cy="10300"/>
            </a:xfrm>
            <a:custGeom>
              <a:avLst/>
              <a:gdLst>
                <a:gd name="connsiteX0" fmla="*/ 0 w 77784"/>
                <a:gd name="connsiteY0" fmla="*/ 10264 h 10300"/>
                <a:gd name="connsiteX1" fmla="*/ 38649 w 77784"/>
                <a:gd name="connsiteY1" fmla="*/ 3215 h 10300"/>
                <a:gd name="connsiteX2" fmla="*/ 77785 w 77784"/>
                <a:gd name="connsiteY2" fmla="*/ 55 h 10300"/>
                <a:gd name="connsiteX3" fmla="*/ 39136 w 77784"/>
                <a:gd name="connsiteY3" fmla="*/ 7104 h 10300"/>
                <a:gd name="connsiteX4" fmla="*/ 0 w 77784"/>
                <a:gd name="connsiteY4" fmla="*/ 10264 h 1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84" h="10300">
                  <a:moveTo>
                    <a:pt x="0" y="10264"/>
                  </a:moveTo>
                  <a:cubicBezTo>
                    <a:pt x="12616" y="6618"/>
                    <a:pt x="25560" y="4248"/>
                    <a:pt x="38649" y="3215"/>
                  </a:cubicBezTo>
                  <a:cubicBezTo>
                    <a:pt x="51545" y="796"/>
                    <a:pt x="64671" y="-261"/>
                    <a:pt x="77785" y="55"/>
                  </a:cubicBezTo>
                  <a:cubicBezTo>
                    <a:pt x="65169" y="3701"/>
                    <a:pt x="52225" y="6071"/>
                    <a:pt x="39136" y="7104"/>
                  </a:cubicBezTo>
                  <a:cubicBezTo>
                    <a:pt x="26228" y="9449"/>
                    <a:pt x="13114" y="10519"/>
                    <a:pt x="0" y="10264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7" name="Freihandform: Form 196">
              <a:extLst>
                <a:ext uri="{FF2B5EF4-FFF2-40B4-BE49-F238E27FC236}">
                  <a16:creationId xmlns:a16="http://schemas.microsoft.com/office/drawing/2014/main" id="{0F5E8925-A179-40A8-A7D9-E4C9CED0FA84}"/>
                </a:ext>
              </a:extLst>
            </p:cNvPr>
            <p:cNvSpPr/>
            <p:nvPr/>
          </p:nvSpPr>
          <p:spPr>
            <a:xfrm>
              <a:off x="7871927" y="1558976"/>
              <a:ext cx="46306" cy="6739"/>
            </a:xfrm>
            <a:custGeom>
              <a:avLst/>
              <a:gdLst>
                <a:gd name="connsiteX0" fmla="*/ 0 w 46306"/>
                <a:gd name="connsiteY0" fmla="*/ 6301 h 6739"/>
                <a:gd name="connsiteX1" fmla="*/ 46306 w 46306"/>
                <a:gd name="connsiteY1" fmla="*/ 103 h 6739"/>
                <a:gd name="connsiteX2" fmla="*/ 23457 w 46306"/>
                <a:gd name="connsiteY2" fmla="*/ 5086 h 6739"/>
                <a:gd name="connsiteX3" fmla="*/ 0 w 46306"/>
                <a:gd name="connsiteY3" fmla="*/ 6301 h 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306" h="6739">
                  <a:moveTo>
                    <a:pt x="0" y="6301"/>
                  </a:moveTo>
                  <a:cubicBezTo>
                    <a:pt x="14962" y="1586"/>
                    <a:pt x="30628" y="-505"/>
                    <a:pt x="46306" y="103"/>
                  </a:cubicBezTo>
                  <a:cubicBezTo>
                    <a:pt x="39026" y="3032"/>
                    <a:pt x="31296" y="4721"/>
                    <a:pt x="23457" y="5086"/>
                  </a:cubicBezTo>
                  <a:cubicBezTo>
                    <a:pt x="15751" y="6751"/>
                    <a:pt x="7827" y="7164"/>
                    <a:pt x="0" y="6301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8" name="Freihandform: Form 197">
              <a:extLst>
                <a:ext uri="{FF2B5EF4-FFF2-40B4-BE49-F238E27FC236}">
                  <a16:creationId xmlns:a16="http://schemas.microsoft.com/office/drawing/2014/main" id="{881D6F30-1F6C-4A45-8BE1-746D36D0397C}"/>
                </a:ext>
              </a:extLst>
            </p:cNvPr>
            <p:cNvSpPr/>
            <p:nvPr/>
          </p:nvSpPr>
          <p:spPr>
            <a:xfrm>
              <a:off x="7937923" y="1459903"/>
              <a:ext cx="57245" cy="8431"/>
            </a:xfrm>
            <a:custGeom>
              <a:avLst/>
              <a:gdLst>
                <a:gd name="connsiteX0" fmla="*/ 0 w 57245"/>
                <a:gd name="connsiteY0" fmla="*/ 7414 h 8431"/>
                <a:gd name="connsiteX1" fmla="*/ 28562 w 57245"/>
                <a:gd name="connsiteY1" fmla="*/ 2917 h 8431"/>
                <a:gd name="connsiteX2" fmla="*/ 57245 w 57245"/>
                <a:gd name="connsiteY2" fmla="*/ 0 h 8431"/>
                <a:gd name="connsiteX3" fmla="*/ 29048 w 57245"/>
                <a:gd name="connsiteY3" fmla="*/ 6928 h 8431"/>
                <a:gd name="connsiteX4" fmla="*/ 0 w 57245"/>
                <a:gd name="connsiteY4" fmla="*/ 7414 h 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245" h="8431">
                  <a:moveTo>
                    <a:pt x="0" y="7414"/>
                  </a:moveTo>
                  <a:cubicBezTo>
                    <a:pt x="9347" y="4959"/>
                    <a:pt x="18911" y="3452"/>
                    <a:pt x="28562" y="2917"/>
                  </a:cubicBezTo>
                  <a:cubicBezTo>
                    <a:pt x="38018" y="1082"/>
                    <a:pt x="47619" y="109"/>
                    <a:pt x="57245" y="0"/>
                  </a:cubicBezTo>
                  <a:cubicBezTo>
                    <a:pt x="48336" y="3962"/>
                    <a:pt x="38783" y="6308"/>
                    <a:pt x="29048" y="6928"/>
                  </a:cubicBezTo>
                  <a:cubicBezTo>
                    <a:pt x="19459" y="8751"/>
                    <a:pt x="9638" y="8921"/>
                    <a:pt x="0" y="7414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9" name="Freihandform: Form 198">
              <a:extLst>
                <a:ext uri="{FF2B5EF4-FFF2-40B4-BE49-F238E27FC236}">
                  <a16:creationId xmlns:a16="http://schemas.microsoft.com/office/drawing/2014/main" id="{6CA71BB4-CE45-49FB-A90E-4E02C174139E}"/>
                </a:ext>
              </a:extLst>
            </p:cNvPr>
            <p:cNvSpPr/>
            <p:nvPr/>
          </p:nvSpPr>
          <p:spPr>
            <a:xfrm>
              <a:off x="7976451" y="1415541"/>
              <a:ext cx="56515" cy="9904"/>
            </a:xfrm>
            <a:custGeom>
              <a:avLst/>
              <a:gdLst>
                <a:gd name="connsiteX0" fmla="*/ 0 w 56515"/>
                <a:gd name="connsiteY0" fmla="*/ 9845 h 9904"/>
                <a:gd name="connsiteX1" fmla="*/ 56516 w 56515"/>
                <a:gd name="connsiteY1" fmla="*/ 0 h 9904"/>
                <a:gd name="connsiteX2" fmla="*/ 28562 w 56515"/>
                <a:gd name="connsiteY2" fmla="*/ 6806 h 9904"/>
                <a:gd name="connsiteX3" fmla="*/ 0 w 56515"/>
                <a:gd name="connsiteY3" fmla="*/ 9845 h 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15" h="9904">
                  <a:moveTo>
                    <a:pt x="0" y="9845"/>
                  </a:moveTo>
                  <a:cubicBezTo>
                    <a:pt x="18279" y="3914"/>
                    <a:pt x="37313" y="596"/>
                    <a:pt x="56516" y="0"/>
                  </a:cubicBezTo>
                  <a:cubicBezTo>
                    <a:pt x="47522" y="3452"/>
                    <a:pt x="38127" y="5749"/>
                    <a:pt x="28562" y="6806"/>
                  </a:cubicBezTo>
                  <a:cubicBezTo>
                    <a:pt x="19227" y="9152"/>
                    <a:pt x="9614" y="10173"/>
                    <a:pt x="0" y="9845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0" name="Freihandform: Form 199">
              <a:extLst>
                <a:ext uri="{FF2B5EF4-FFF2-40B4-BE49-F238E27FC236}">
                  <a16:creationId xmlns:a16="http://schemas.microsoft.com/office/drawing/2014/main" id="{F26BB708-BE70-44AC-9FEB-27B9354D33B3}"/>
                </a:ext>
              </a:extLst>
            </p:cNvPr>
            <p:cNvSpPr/>
            <p:nvPr/>
          </p:nvSpPr>
          <p:spPr>
            <a:xfrm>
              <a:off x="8016316" y="1362816"/>
              <a:ext cx="65874" cy="10429"/>
            </a:xfrm>
            <a:custGeom>
              <a:avLst/>
              <a:gdLst>
                <a:gd name="connsiteX0" fmla="*/ 0 w 65874"/>
                <a:gd name="connsiteY0" fmla="*/ 10430 h 10429"/>
                <a:gd name="connsiteX1" fmla="*/ 65874 w 65874"/>
                <a:gd name="connsiteY1" fmla="*/ 220 h 10429"/>
                <a:gd name="connsiteX2" fmla="*/ 0 w 65874"/>
                <a:gd name="connsiteY2" fmla="*/ 10430 h 10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874" h="10429">
                  <a:moveTo>
                    <a:pt x="0" y="10430"/>
                  </a:moveTo>
                  <a:cubicBezTo>
                    <a:pt x="21026" y="2530"/>
                    <a:pt x="43450" y="-946"/>
                    <a:pt x="65874" y="220"/>
                  </a:cubicBezTo>
                  <a:cubicBezTo>
                    <a:pt x="44046" y="4438"/>
                    <a:pt x="22072" y="7841"/>
                    <a:pt x="0" y="10430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1" name="Freihandform: Form 200">
              <a:extLst>
                <a:ext uri="{FF2B5EF4-FFF2-40B4-BE49-F238E27FC236}">
                  <a16:creationId xmlns:a16="http://schemas.microsoft.com/office/drawing/2014/main" id="{DB93E5AB-0FF8-4599-8D60-7C2D98601399}"/>
                </a:ext>
              </a:extLst>
            </p:cNvPr>
            <p:cNvSpPr/>
            <p:nvPr/>
          </p:nvSpPr>
          <p:spPr>
            <a:xfrm>
              <a:off x="8053507" y="1318460"/>
              <a:ext cx="76934" cy="12246"/>
            </a:xfrm>
            <a:custGeom>
              <a:avLst/>
              <a:gdLst>
                <a:gd name="connsiteX0" fmla="*/ 0 w 76934"/>
                <a:gd name="connsiteY0" fmla="*/ 12246 h 12246"/>
                <a:gd name="connsiteX1" fmla="*/ 38042 w 76934"/>
                <a:gd name="connsiteY1" fmla="*/ 3009 h 12246"/>
                <a:gd name="connsiteX2" fmla="*/ 76934 w 76934"/>
                <a:gd name="connsiteY2" fmla="*/ 457 h 12246"/>
                <a:gd name="connsiteX3" fmla="*/ 38528 w 76934"/>
                <a:gd name="connsiteY3" fmla="*/ 6899 h 12246"/>
                <a:gd name="connsiteX4" fmla="*/ 0 w 76934"/>
                <a:gd name="connsiteY4" fmla="*/ 12246 h 12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934" h="12246">
                  <a:moveTo>
                    <a:pt x="0" y="12246"/>
                  </a:moveTo>
                  <a:cubicBezTo>
                    <a:pt x="12178" y="7371"/>
                    <a:pt x="24988" y="4261"/>
                    <a:pt x="38042" y="3009"/>
                  </a:cubicBezTo>
                  <a:cubicBezTo>
                    <a:pt x="50803" y="227"/>
                    <a:pt x="63917" y="-632"/>
                    <a:pt x="76934" y="457"/>
                  </a:cubicBezTo>
                  <a:cubicBezTo>
                    <a:pt x="64270" y="3352"/>
                    <a:pt x="51447" y="5503"/>
                    <a:pt x="38528" y="6899"/>
                  </a:cubicBezTo>
                  <a:cubicBezTo>
                    <a:pt x="25803" y="9478"/>
                    <a:pt x="12944" y="11263"/>
                    <a:pt x="0" y="12246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202" name="Grafik 4">
            <a:extLst>
              <a:ext uri="{FF2B5EF4-FFF2-40B4-BE49-F238E27FC236}">
                <a16:creationId xmlns:a16="http://schemas.microsoft.com/office/drawing/2014/main" id="{D0BECD27-AC97-493A-8357-4B0588EF300A}"/>
              </a:ext>
            </a:extLst>
          </p:cNvPr>
          <p:cNvGrpSpPr/>
          <p:nvPr/>
        </p:nvGrpSpPr>
        <p:grpSpPr>
          <a:xfrm>
            <a:off x="3911801" y="491837"/>
            <a:ext cx="1057894" cy="1020569"/>
            <a:chOff x="6790011" y="377372"/>
            <a:chExt cx="1057894" cy="1020569"/>
          </a:xfrm>
        </p:grpSpPr>
        <p:sp>
          <p:nvSpPr>
            <p:cNvPr id="203" name="Freihandform: Form 202">
              <a:extLst>
                <a:ext uri="{FF2B5EF4-FFF2-40B4-BE49-F238E27FC236}">
                  <a16:creationId xmlns:a16="http://schemas.microsoft.com/office/drawing/2014/main" id="{F65F6F0E-FC41-43B5-AA68-D5BB24CC0643}"/>
                </a:ext>
              </a:extLst>
            </p:cNvPr>
            <p:cNvSpPr/>
            <p:nvPr/>
          </p:nvSpPr>
          <p:spPr>
            <a:xfrm rot="-73200">
              <a:off x="6855773" y="387712"/>
              <a:ext cx="981791" cy="981791"/>
            </a:xfrm>
            <a:custGeom>
              <a:avLst/>
              <a:gdLst>
                <a:gd name="connsiteX0" fmla="*/ 981792 w 981791"/>
                <a:gd name="connsiteY0" fmla="*/ 490896 h 981791"/>
                <a:gd name="connsiteX1" fmla="*/ 490896 w 981791"/>
                <a:gd name="connsiteY1" fmla="*/ 981792 h 981791"/>
                <a:gd name="connsiteX2" fmla="*/ 0 w 981791"/>
                <a:gd name="connsiteY2" fmla="*/ 490896 h 981791"/>
                <a:gd name="connsiteX3" fmla="*/ 490896 w 981791"/>
                <a:gd name="connsiteY3" fmla="*/ 0 h 981791"/>
                <a:gd name="connsiteX4" fmla="*/ 981792 w 981791"/>
                <a:gd name="connsiteY4" fmla="*/ 490896 h 981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1791" h="981791">
                  <a:moveTo>
                    <a:pt x="981792" y="490896"/>
                  </a:moveTo>
                  <a:cubicBezTo>
                    <a:pt x="981792" y="762010"/>
                    <a:pt x="762010" y="981792"/>
                    <a:pt x="490896" y="981792"/>
                  </a:cubicBezTo>
                  <a:cubicBezTo>
                    <a:pt x="219781" y="981792"/>
                    <a:pt x="0" y="762010"/>
                    <a:pt x="0" y="490896"/>
                  </a:cubicBezTo>
                  <a:cubicBezTo>
                    <a:pt x="0" y="219782"/>
                    <a:pt x="219781" y="0"/>
                    <a:pt x="490896" y="0"/>
                  </a:cubicBezTo>
                  <a:cubicBezTo>
                    <a:pt x="762010" y="0"/>
                    <a:pt x="981792" y="219782"/>
                    <a:pt x="981792" y="490896"/>
                  </a:cubicBez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4" name="Freihandform: Form 203">
              <a:extLst>
                <a:ext uri="{FF2B5EF4-FFF2-40B4-BE49-F238E27FC236}">
                  <a16:creationId xmlns:a16="http://schemas.microsoft.com/office/drawing/2014/main" id="{25543932-E557-497E-B310-5827BBAFB953}"/>
                </a:ext>
              </a:extLst>
            </p:cNvPr>
            <p:cNvSpPr/>
            <p:nvPr/>
          </p:nvSpPr>
          <p:spPr>
            <a:xfrm>
              <a:off x="6790011" y="1272611"/>
              <a:ext cx="126951" cy="125330"/>
            </a:xfrm>
            <a:custGeom>
              <a:avLst/>
              <a:gdLst>
                <a:gd name="connsiteX0" fmla="*/ 65121 w 126951"/>
                <a:gd name="connsiteY0" fmla="*/ 0 h 125330"/>
                <a:gd name="connsiteX1" fmla="*/ 79463 w 126951"/>
                <a:gd name="connsiteY1" fmla="*/ 3403 h 125330"/>
                <a:gd name="connsiteX2" fmla="*/ 111063 w 126951"/>
                <a:gd name="connsiteY2" fmla="*/ 26496 h 125330"/>
                <a:gd name="connsiteX3" fmla="*/ 122002 w 126951"/>
                <a:gd name="connsiteY3" fmla="*/ 50803 h 125330"/>
                <a:gd name="connsiteX4" fmla="*/ 118963 w 126951"/>
                <a:gd name="connsiteY4" fmla="*/ 81188 h 125330"/>
                <a:gd name="connsiteX5" fmla="*/ 43949 w 126951"/>
                <a:gd name="connsiteY5" fmla="*/ 117164 h 125330"/>
                <a:gd name="connsiteX6" fmla="*/ 8606 w 126951"/>
                <a:gd name="connsiteY6" fmla="*/ 82890 h 125330"/>
                <a:gd name="connsiteX7" fmla="*/ 4595 w 126951"/>
                <a:gd name="connsiteY7" fmla="*/ 52626 h 125330"/>
                <a:gd name="connsiteX8" fmla="*/ 14804 w 126951"/>
                <a:gd name="connsiteY8" fmla="*/ 28319 h 125330"/>
                <a:gd name="connsiteX9" fmla="*/ 45675 w 126951"/>
                <a:gd name="connsiteY9" fmla="*/ 4011 h 125330"/>
                <a:gd name="connsiteX10" fmla="*/ 59895 w 126951"/>
                <a:gd name="connsiteY10" fmla="*/ 243 h 125330"/>
                <a:gd name="connsiteX11" fmla="*/ 56006 w 126951"/>
                <a:gd name="connsiteY11" fmla="*/ 243 h 125330"/>
                <a:gd name="connsiteX12" fmla="*/ 51266 w 126951"/>
                <a:gd name="connsiteY12" fmla="*/ 243 h 125330"/>
                <a:gd name="connsiteX13" fmla="*/ 45067 w 126951"/>
                <a:gd name="connsiteY13" fmla="*/ 1702 h 125330"/>
                <a:gd name="connsiteX14" fmla="*/ 12252 w 126951"/>
                <a:gd name="connsiteY14" fmla="*/ 26009 h 125330"/>
                <a:gd name="connsiteX15" fmla="*/ 827 w 126951"/>
                <a:gd name="connsiteY15" fmla="*/ 52262 h 125330"/>
                <a:gd name="connsiteX16" fmla="*/ 4716 w 126951"/>
                <a:gd name="connsiteY16" fmla="*/ 84834 h 125330"/>
                <a:gd name="connsiteX17" fmla="*/ 27566 w 126951"/>
                <a:gd name="connsiteY17" fmla="*/ 113031 h 125330"/>
                <a:gd name="connsiteX18" fmla="*/ 101097 w 126951"/>
                <a:gd name="connsiteY18" fmla="*/ 111938 h 125330"/>
                <a:gd name="connsiteX19" fmla="*/ 122852 w 126951"/>
                <a:gd name="connsiteY19" fmla="*/ 83011 h 125330"/>
                <a:gd name="connsiteX20" fmla="*/ 125769 w 126951"/>
                <a:gd name="connsiteY20" fmla="*/ 50317 h 125330"/>
                <a:gd name="connsiteX21" fmla="*/ 80071 w 126951"/>
                <a:gd name="connsiteY21" fmla="*/ 1702 h 125330"/>
                <a:gd name="connsiteX22" fmla="*/ 73751 w 126951"/>
                <a:gd name="connsiteY22" fmla="*/ 365 h 125330"/>
                <a:gd name="connsiteX23" fmla="*/ 69010 w 126951"/>
                <a:gd name="connsiteY23" fmla="*/ 365 h 12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6951" h="125330">
                  <a:moveTo>
                    <a:pt x="65121" y="0"/>
                  </a:moveTo>
                  <a:cubicBezTo>
                    <a:pt x="65121" y="0"/>
                    <a:pt x="70469" y="0"/>
                    <a:pt x="79463" y="3403"/>
                  </a:cubicBezTo>
                  <a:cubicBezTo>
                    <a:pt x="92127" y="7658"/>
                    <a:pt x="103163" y="15724"/>
                    <a:pt x="111063" y="26496"/>
                  </a:cubicBezTo>
                  <a:cubicBezTo>
                    <a:pt x="116411" y="33721"/>
                    <a:pt x="120142" y="42010"/>
                    <a:pt x="122002" y="50803"/>
                  </a:cubicBezTo>
                  <a:cubicBezTo>
                    <a:pt x="123995" y="61010"/>
                    <a:pt x="122937" y="71574"/>
                    <a:pt x="118963" y="81188"/>
                  </a:cubicBezTo>
                  <a:cubicBezTo>
                    <a:pt x="108182" y="111840"/>
                    <a:pt x="74601" y="127944"/>
                    <a:pt x="43949" y="117164"/>
                  </a:cubicBezTo>
                  <a:cubicBezTo>
                    <a:pt x="27724" y="111451"/>
                    <a:pt x="14804" y="98933"/>
                    <a:pt x="8606" y="82890"/>
                  </a:cubicBezTo>
                  <a:cubicBezTo>
                    <a:pt x="4388" y="73397"/>
                    <a:pt x="3003" y="62890"/>
                    <a:pt x="4595" y="52626"/>
                  </a:cubicBezTo>
                  <a:cubicBezTo>
                    <a:pt x="6248" y="43895"/>
                    <a:pt x="9724" y="35612"/>
                    <a:pt x="14804" y="28319"/>
                  </a:cubicBezTo>
                  <a:cubicBezTo>
                    <a:pt x="22352" y="17238"/>
                    <a:pt x="33132" y="8750"/>
                    <a:pt x="45675" y="4011"/>
                  </a:cubicBezTo>
                  <a:cubicBezTo>
                    <a:pt x="54547" y="851"/>
                    <a:pt x="59895" y="729"/>
                    <a:pt x="59895" y="243"/>
                  </a:cubicBezTo>
                  <a:cubicBezTo>
                    <a:pt x="58607" y="83"/>
                    <a:pt x="57294" y="83"/>
                    <a:pt x="56006" y="243"/>
                  </a:cubicBezTo>
                  <a:cubicBezTo>
                    <a:pt x="54438" y="43"/>
                    <a:pt x="52834" y="43"/>
                    <a:pt x="51266" y="243"/>
                  </a:cubicBezTo>
                  <a:cubicBezTo>
                    <a:pt x="49163" y="551"/>
                    <a:pt x="47085" y="1039"/>
                    <a:pt x="45067" y="1702"/>
                  </a:cubicBezTo>
                  <a:cubicBezTo>
                    <a:pt x="31783" y="6022"/>
                    <a:pt x="20261" y="14556"/>
                    <a:pt x="12252" y="26009"/>
                  </a:cubicBezTo>
                  <a:cubicBezTo>
                    <a:pt x="6551" y="33809"/>
                    <a:pt x="2650" y="42774"/>
                    <a:pt x="827" y="52262"/>
                  </a:cubicBezTo>
                  <a:cubicBezTo>
                    <a:pt x="-1057" y="63267"/>
                    <a:pt x="292" y="74576"/>
                    <a:pt x="4716" y="84834"/>
                  </a:cubicBezTo>
                  <a:cubicBezTo>
                    <a:pt x="9602" y="96150"/>
                    <a:pt x="17502" y="105909"/>
                    <a:pt x="27566" y="113031"/>
                  </a:cubicBezTo>
                  <a:cubicBezTo>
                    <a:pt x="49345" y="129828"/>
                    <a:pt x="79828" y="129378"/>
                    <a:pt x="101097" y="111938"/>
                  </a:cubicBezTo>
                  <a:cubicBezTo>
                    <a:pt x="110869" y="104475"/>
                    <a:pt x="118404" y="94472"/>
                    <a:pt x="122852" y="83011"/>
                  </a:cubicBezTo>
                  <a:cubicBezTo>
                    <a:pt x="127021" y="72644"/>
                    <a:pt x="128042" y="61264"/>
                    <a:pt x="125769" y="50317"/>
                  </a:cubicBezTo>
                  <a:cubicBezTo>
                    <a:pt x="120519" y="27000"/>
                    <a:pt x="103017" y="8378"/>
                    <a:pt x="80071" y="1702"/>
                  </a:cubicBezTo>
                  <a:cubicBezTo>
                    <a:pt x="78004" y="1085"/>
                    <a:pt x="75890" y="638"/>
                    <a:pt x="73751" y="365"/>
                  </a:cubicBezTo>
                  <a:cubicBezTo>
                    <a:pt x="72171" y="214"/>
                    <a:pt x="70591" y="214"/>
                    <a:pt x="69010" y="365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5" name="Freihandform: Form 204">
              <a:extLst>
                <a:ext uri="{FF2B5EF4-FFF2-40B4-BE49-F238E27FC236}">
                  <a16:creationId xmlns:a16="http://schemas.microsoft.com/office/drawing/2014/main" id="{47EE7990-4927-4749-8863-4EAA4D4EC986}"/>
                </a:ext>
              </a:extLst>
            </p:cNvPr>
            <p:cNvSpPr/>
            <p:nvPr/>
          </p:nvSpPr>
          <p:spPr>
            <a:xfrm>
              <a:off x="6851582" y="383310"/>
              <a:ext cx="990565" cy="990687"/>
            </a:xfrm>
            <a:custGeom>
              <a:avLst/>
              <a:gdLst>
                <a:gd name="connsiteX0" fmla="*/ 5616 w 990565"/>
                <a:gd name="connsiteY0" fmla="*/ 571112 h 990687"/>
                <a:gd name="connsiteX1" fmla="*/ 5008 w 990565"/>
                <a:gd name="connsiteY1" fmla="*/ 563090 h 990687"/>
                <a:gd name="connsiteX2" fmla="*/ 2821 w 990565"/>
                <a:gd name="connsiteY2" fmla="*/ 539633 h 990687"/>
                <a:gd name="connsiteX3" fmla="*/ 1119 w 990565"/>
                <a:gd name="connsiteY3" fmla="*/ 522496 h 990687"/>
                <a:gd name="connsiteX4" fmla="*/ 1119 w 990565"/>
                <a:gd name="connsiteY4" fmla="*/ 501591 h 990687"/>
                <a:gd name="connsiteX5" fmla="*/ 1119 w 990565"/>
                <a:gd name="connsiteY5" fmla="*/ 477284 h 990687"/>
                <a:gd name="connsiteX6" fmla="*/ 1848 w 990565"/>
                <a:gd name="connsiteY6" fmla="*/ 463793 h 990687"/>
                <a:gd name="connsiteX7" fmla="*/ 3307 w 990565"/>
                <a:gd name="connsiteY7" fmla="*/ 449573 h 990687"/>
                <a:gd name="connsiteX8" fmla="*/ 37338 w 990565"/>
                <a:gd name="connsiteY8" fmla="*/ 311748 h 990687"/>
                <a:gd name="connsiteX9" fmla="*/ 139917 w 990565"/>
                <a:gd name="connsiteY9" fmla="*/ 153747 h 990687"/>
                <a:gd name="connsiteX10" fmla="*/ 158512 w 990565"/>
                <a:gd name="connsiteY10" fmla="*/ 134787 h 990687"/>
                <a:gd name="connsiteX11" fmla="*/ 179296 w 990565"/>
                <a:gd name="connsiteY11" fmla="*/ 117285 h 990687"/>
                <a:gd name="connsiteX12" fmla="*/ 189869 w 990565"/>
                <a:gd name="connsiteY12" fmla="*/ 108413 h 990687"/>
                <a:gd name="connsiteX13" fmla="*/ 200929 w 990565"/>
                <a:gd name="connsiteY13" fmla="*/ 99905 h 990687"/>
                <a:gd name="connsiteX14" fmla="*/ 224265 w 990565"/>
                <a:gd name="connsiteY14" fmla="*/ 83862 h 990687"/>
                <a:gd name="connsiteX15" fmla="*/ 236419 w 990565"/>
                <a:gd name="connsiteY15" fmla="*/ 75719 h 990687"/>
                <a:gd name="connsiteX16" fmla="*/ 248573 w 990565"/>
                <a:gd name="connsiteY16" fmla="*/ 68670 h 990687"/>
                <a:gd name="connsiteX17" fmla="*/ 274460 w 990565"/>
                <a:gd name="connsiteY17" fmla="*/ 54449 h 990687"/>
                <a:gd name="connsiteX18" fmla="*/ 301928 w 990565"/>
                <a:gd name="connsiteY18" fmla="*/ 42296 h 990687"/>
                <a:gd name="connsiteX19" fmla="*/ 316027 w 990565"/>
                <a:gd name="connsiteY19" fmla="*/ 36340 h 990687"/>
                <a:gd name="connsiteX20" fmla="*/ 323076 w 990565"/>
                <a:gd name="connsiteY20" fmla="*/ 33302 h 990687"/>
                <a:gd name="connsiteX21" fmla="*/ 330368 w 990565"/>
                <a:gd name="connsiteY21" fmla="*/ 31114 h 990687"/>
                <a:gd name="connsiteX22" fmla="*/ 391138 w 990565"/>
                <a:gd name="connsiteY22" fmla="*/ 14463 h 990687"/>
                <a:gd name="connsiteX23" fmla="*/ 422616 w 990565"/>
                <a:gd name="connsiteY23" fmla="*/ 8265 h 990687"/>
                <a:gd name="connsiteX24" fmla="*/ 455067 w 990565"/>
                <a:gd name="connsiteY24" fmla="*/ 4983 h 990687"/>
                <a:gd name="connsiteX25" fmla="*/ 471475 w 990565"/>
                <a:gd name="connsiteY25" fmla="*/ 3525 h 990687"/>
                <a:gd name="connsiteX26" fmla="*/ 488126 w 990565"/>
                <a:gd name="connsiteY26" fmla="*/ 3525 h 990687"/>
                <a:gd name="connsiteX27" fmla="*/ 521671 w 990565"/>
                <a:gd name="connsiteY27" fmla="*/ 3525 h 990687"/>
                <a:gd name="connsiteX28" fmla="*/ 589490 w 990565"/>
                <a:gd name="connsiteY28" fmla="*/ 12640 h 990687"/>
                <a:gd name="connsiteX29" fmla="*/ 606626 w 990565"/>
                <a:gd name="connsiteY29" fmla="*/ 16043 h 990687"/>
                <a:gd name="connsiteX30" fmla="*/ 615134 w 990565"/>
                <a:gd name="connsiteY30" fmla="*/ 17866 h 990687"/>
                <a:gd name="connsiteX31" fmla="*/ 623520 w 990565"/>
                <a:gd name="connsiteY31" fmla="*/ 20419 h 990687"/>
                <a:gd name="connsiteX32" fmla="*/ 657308 w 990565"/>
                <a:gd name="connsiteY32" fmla="*/ 30749 h 990687"/>
                <a:gd name="connsiteX33" fmla="*/ 690367 w 990565"/>
                <a:gd name="connsiteY33" fmla="*/ 44119 h 990687"/>
                <a:gd name="connsiteX34" fmla="*/ 706896 w 990565"/>
                <a:gd name="connsiteY34" fmla="*/ 51289 h 990687"/>
                <a:gd name="connsiteX35" fmla="*/ 722818 w 990565"/>
                <a:gd name="connsiteY35" fmla="*/ 59797 h 990687"/>
                <a:gd name="connsiteX36" fmla="*/ 785289 w 990565"/>
                <a:gd name="connsiteY36" fmla="*/ 98204 h 990687"/>
                <a:gd name="connsiteX37" fmla="*/ 814215 w 990565"/>
                <a:gd name="connsiteY37" fmla="*/ 121661 h 990687"/>
                <a:gd name="connsiteX38" fmla="*/ 821508 w 990565"/>
                <a:gd name="connsiteY38" fmla="*/ 127494 h 990687"/>
                <a:gd name="connsiteX39" fmla="*/ 828192 w 990565"/>
                <a:gd name="connsiteY39" fmla="*/ 134058 h 990687"/>
                <a:gd name="connsiteX40" fmla="*/ 841683 w 990565"/>
                <a:gd name="connsiteY40" fmla="*/ 147305 h 990687"/>
                <a:gd name="connsiteX41" fmla="*/ 855174 w 990565"/>
                <a:gd name="connsiteY41" fmla="*/ 160553 h 990687"/>
                <a:gd name="connsiteX42" fmla="*/ 867328 w 990565"/>
                <a:gd name="connsiteY42" fmla="*/ 175016 h 990687"/>
                <a:gd name="connsiteX43" fmla="*/ 879482 w 990565"/>
                <a:gd name="connsiteY43" fmla="*/ 189601 h 990687"/>
                <a:gd name="connsiteX44" fmla="*/ 885558 w 990565"/>
                <a:gd name="connsiteY44" fmla="*/ 196893 h 990687"/>
                <a:gd name="connsiteX45" fmla="*/ 891028 w 990565"/>
                <a:gd name="connsiteY45" fmla="*/ 204793 h 990687"/>
                <a:gd name="connsiteX46" fmla="*/ 912905 w 990565"/>
                <a:gd name="connsiteY46" fmla="*/ 236515 h 990687"/>
                <a:gd name="connsiteX47" fmla="*/ 931622 w 990565"/>
                <a:gd name="connsiteY47" fmla="*/ 270546 h 990687"/>
                <a:gd name="connsiteX48" fmla="*/ 980237 w 990565"/>
                <a:gd name="connsiteY48" fmla="*/ 420160 h 990687"/>
                <a:gd name="connsiteX49" fmla="*/ 978900 w 990565"/>
                <a:gd name="connsiteY49" fmla="*/ 578161 h 990687"/>
                <a:gd name="connsiteX50" fmla="*/ 971243 w 990565"/>
                <a:gd name="connsiteY50" fmla="*/ 616203 h 990687"/>
                <a:gd name="connsiteX51" fmla="*/ 959940 w 990565"/>
                <a:gd name="connsiteY51" fmla="*/ 652664 h 990687"/>
                <a:gd name="connsiteX52" fmla="*/ 957145 w 990565"/>
                <a:gd name="connsiteY52" fmla="*/ 661780 h 990687"/>
                <a:gd name="connsiteX53" fmla="*/ 953499 w 990565"/>
                <a:gd name="connsiteY53" fmla="*/ 670652 h 990687"/>
                <a:gd name="connsiteX54" fmla="*/ 946206 w 990565"/>
                <a:gd name="connsiteY54" fmla="*/ 688275 h 990687"/>
                <a:gd name="connsiteX55" fmla="*/ 938793 w 990565"/>
                <a:gd name="connsiteY55" fmla="*/ 705777 h 990687"/>
                <a:gd name="connsiteX56" fmla="*/ 929920 w 990565"/>
                <a:gd name="connsiteY56" fmla="*/ 722428 h 990687"/>
                <a:gd name="connsiteX57" fmla="*/ 921656 w 990565"/>
                <a:gd name="connsiteY57" fmla="*/ 739565 h 990687"/>
                <a:gd name="connsiteX58" fmla="*/ 917280 w 990565"/>
                <a:gd name="connsiteY58" fmla="*/ 747829 h 990687"/>
                <a:gd name="connsiteX59" fmla="*/ 912054 w 990565"/>
                <a:gd name="connsiteY59" fmla="*/ 755608 h 990687"/>
                <a:gd name="connsiteX60" fmla="*/ 891514 w 990565"/>
                <a:gd name="connsiteY60" fmla="*/ 786722 h 990687"/>
                <a:gd name="connsiteX61" fmla="*/ 843627 w 990565"/>
                <a:gd name="connsiteY61" fmla="*/ 842144 h 990687"/>
                <a:gd name="connsiteX62" fmla="*/ 830866 w 990565"/>
                <a:gd name="connsiteY62" fmla="*/ 855027 h 990687"/>
                <a:gd name="connsiteX63" fmla="*/ 817375 w 990565"/>
                <a:gd name="connsiteY63" fmla="*/ 867181 h 990687"/>
                <a:gd name="connsiteX64" fmla="*/ 789786 w 990565"/>
                <a:gd name="connsiteY64" fmla="*/ 889909 h 990687"/>
                <a:gd name="connsiteX65" fmla="*/ 760738 w 990565"/>
                <a:gd name="connsiteY65" fmla="*/ 909963 h 990687"/>
                <a:gd name="connsiteX66" fmla="*/ 753446 w 990565"/>
                <a:gd name="connsiteY66" fmla="*/ 914824 h 990687"/>
                <a:gd name="connsiteX67" fmla="*/ 745910 w 990565"/>
                <a:gd name="connsiteY67" fmla="*/ 919200 h 990687"/>
                <a:gd name="connsiteX68" fmla="*/ 730596 w 990565"/>
                <a:gd name="connsiteY68" fmla="*/ 927586 h 990687"/>
                <a:gd name="connsiteX69" fmla="*/ 668611 w 990565"/>
                <a:gd name="connsiteY69" fmla="*/ 956633 h 990687"/>
                <a:gd name="connsiteX70" fmla="*/ 636768 w 990565"/>
                <a:gd name="connsiteY70" fmla="*/ 966964 h 990687"/>
                <a:gd name="connsiteX71" fmla="*/ 620847 w 990565"/>
                <a:gd name="connsiteY71" fmla="*/ 971947 h 990687"/>
                <a:gd name="connsiteX72" fmla="*/ 604803 w 990565"/>
                <a:gd name="connsiteY72" fmla="*/ 975472 h 990687"/>
                <a:gd name="connsiteX73" fmla="*/ 572839 w 990565"/>
                <a:gd name="connsiteY73" fmla="*/ 982157 h 990687"/>
                <a:gd name="connsiteX74" fmla="*/ 540874 w 990565"/>
                <a:gd name="connsiteY74" fmla="*/ 985803 h 990687"/>
                <a:gd name="connsiteX75" fmla="*/ 478281 w 990565"/>
                <a:gd name="connsiteY75" fmla="*/ 988112 h 990687"/>
                <a:gd name="connsiteX76" fmla="*/ 470503 w 990565"/>
                <a:gd name="connsiteY76" fmla="*/ 988112 h 990687"/>
                <a:gd name="connsiteX77" fmla="*/ 462846 w 990565"/>
                <a:gd name="connsiteY77" fmla="*/ 988112 h 990687"/>
                <a:gd name="connsiteX78" fmla="*/ 447775 w 990565"/>
                <a:gd name="connsiteY78" fmla="*/ 986532 h 990687"/>
                <a:gd name="connsiteX79" fmla="*/ 417876 w 990565"/>
                <a:gd name="connsiteY79" fmla="*/ 983251 h 990687"/>
                <a:gd name="connsiteX80" fmla="*/ 388950 w 990565"/>
                <a:gd name="connsiteY80" fmla="*/ 977538 h 990687"/>
                <a:gd name="connsiteX81" fmla="*/ 374730 w 990565"/>
                <a:gd name="connsiteY81" fmla="*/ 974743 h 990687"/>
                <a:gd name="connsiteX82" fmla="*/ 360874 w 990565"/>
                <a:gd name="connsiteY82" fmla="*/ 970610 h 990687"/>
                <a:gd name="connsiteX83" fmla="*/ 333771 w 990565"/>
                <a:gd name="connsiteY83" fmla="*/ 962346 h 990687"/>
                <a:gd name="connsiteX84" fmla="*/ 320645 w 990565"/>
                <a:gd name="connsiteY84" fmla="*/ 957484 h 990687"/>
                <a:gd name="connsiteX85" fmla="*/ 307884 w 990565"/>
                <a:gd name="connsiteY85" fmla="*/ 952258 h 990687"/>
                <a:gd name="connsiteX86" fmla="*/ 282847 w 990565"/>
                <a:gd name="connsiteY86" fmla="*/ 941684 h 990687"/>
                <a:gd name="connsiteX87" fmla="*/ 259390 w 990565"/>
                <a:gd name="connsiteY87" fmla="*/ 929530 h 990687"/>
                <a:gd name="connsiteX88" fmla="*/ 114150 w 990565"/>
                <a:gd name="connsiteY88" fmla="*/ 810300 h 990687"/>
                <a:gd name="connsiteX89" fmla="*/ 101024 w 990565"/>
                <a:gd name="connsiteY89" fmla="*/ 794622 h 990687"/>
                <a:gd name="connsiteX90" fmla="*/ 89843 w 990565"/>
                <a:gd name="connsiteY90" fmla="*/ 778336 h 990687"/>
                <a:gd name="connsiteX91" fmla="*/ 78904 w 990565"/>
                <a:gd name="connsiteY91" fmla="*/ 761442 h 990687"/>
                <a:gd name="connsiteX92" fmla="*/ 73678 w 990565"/>
                <a:gd name="connsiteY92" fmla="*/ 753785 h 990687"/>
                <a:gd name="connsiteX93" fmla="*/ 69302 w 990565"/>
                <a:gd name="connsiteY93" fmla="*/ 745885 h 990687"/>
                <a:gd name="connsiteX94" fmla="*/ 52773 w 990565"/>
                <a:gd name="connsiteY94" fmla="*/ 715865 h 990687"/>
                <a:gd name="connsiteX95" fmla="*/ 40012 w 990565"/>
                <a:gd name="connsiteY95" fmla="*/ 687546 h 990687"/>
                <a:gd name="connsiteX96" fmla="*/ 34421 w 990565"/>
                <a:gd name="connsiteY96" fmla="*/ 674541 h 990687"/>
                <a:gd name="connsiteX97" fmla="*/ 29559 w 990565"/>
                <a:gd name="connsiteY97" fmla="*/ 662388 h 990687"/>
                <a:gd name="connsiteX98" fmla="*/ 22145 w 990565"/>
                <a:gd name="connsiteY98" fmla="*/ 639174 h 990687"/>
                <a:gd name="connsiteX99" fmla="*/ 15947 w 990565"/>
                <a:gd name="connsiteY99" fmla="*/ 619241 h 990687"/>
                <a:gd name="connsiteX100" fmla="*/ 12422 w 990565"/>
                <a:gd name="connsiteY100" fmla="*/ 602226 h 990687"/>
                <a:gd name="connsiteX101" fmla="*/ 7439 w 990565"/>
                <a:gd name="connsiteY101" fmla="*/ 579255 h 990687"/>
                <a:gd name="connsiteX102" fmla="*/ 5616 w 990565"/>
                <a:gd name="connsiteY102" fmla="*/ 571476 h 990687"/>
                <a:gd name="connsiteX103" fmla="*/ 6953 w 990565"/>
                <a:gd name="connsiteY103" fmla="*/ 579376 h 990687"/>
                <a:gd name="connsiteX104" fmla="*/ 11450 w 990565"/>
                <a:gd name="connsiteY104" fmla="*/ 602469 h 990687"/>
                <a:gd name="connsiteX105" fmla="*/ 14853 w 990565"/>
                <a:gd name="connsiteY105" fmla="*/ 619484 h 990687"/>
                <a:gd name="connsiteX106" fmla="*/ 20930 w 990565"/>
                <a:gd name="connsiteY106" fmla="*/ 639538 h 990687"/>
                <a:gd name="connsiteX107" fmla="*/ 28101 w 990565"/>
                <a:gd name="connsiteY107" fmla="*/ 662874 h 990687"/>
                <a:gd name="connsiteX108" fmla="*/ 32841 w 990565"/>
                <a:gd name="connsiteY108" fmla="*/ 675028 h 990687"/>
                <a:gd name="connsiteX109" fmla="*/ 38431 w 990565"/>
                <a:gd name="connsiteY109" fmla="*/ 688275 h 990687"/>
                <a:gd name="connsiteX110" fmla="*/ 50585 w 990565"/>
                <a:gd name="connsiteY110" fmla="*/ 716837 h 990687"/>
                <a:gd name="connsiteX111" fmla="*/ 67115 w 990565"/>
                <a:gd name="connsiteY111" fmla="*/ 746979 h 990687"/>
                <a:gd name="connsiteX112" fmla="*/ 71490 w 990565"/>
                <a:gd name="connsiteY112" fmla="*/ 754879 h 990687"/>
                <a:gd name="connsiteX113" fmla="*/ 76595 w 990565"/>
                <a:gd name="connsiteY113" fmla="*/ 762657 h 990687"/>
                <a:gd name="connsiteX114" fmla="*/ 87412 w 990565"/>
                <a:gd name="connsiteY114" fmla="*/ 778457 h 990687"/>
                <a:gd name="connsiteX115" fmla="*/ 98593 w 990565"/>
                <a:gd name="connsiteY115" fmla="*/ 794865 h 990687"/>
                <a:gd name="connsiteX116" fmla="*/ 111719 w 990565"/>
                <a:gd name="connsiteY116" fmla="*/ 810665 h 990687"/>
                <a:gd name="connsiteX117" fmla="*/ 257566 w 990565"/>
                <a:gd name="connsiteY117" fmla="*/ 931110 h 990687"/>
                <a:gd name="connsiteX118" fmla="*/ 281145 w 990565"/>
                <a:gd name="connsiteY118" fmla="*/ 943264 h 990687"/>
                <a:gd name="connsiteX119" fmla="*/ 306304 w 990565"/>
                <a:gd name="connsiteY119" fmla="*/ 953960 h 990687"/>
                <a:gd name="connsiteX120" fmla="*/ 319187 w 990565"/>
                <a:gd name="connsiteY120" fmla="*/ 959307 h 990687"/>
                <a:gd name="connsiteX121" fmla="*/ 332313 w 990565"/>
                <a:gd name="connsiteY121" fmla="*/ 964169 h 990687"/>
                <a:gd name="connsiteX122" fmla="*/ 359659 w 990565"/>
                <a:gd name="connsiteY122" fmla="*/ 972555 h 990687"/>
                <a:gd name="connsiteX123" fmla="*/ 373515 w 990565"/>
                <a:gd name="connsiteY123" fmla="*/ 976687 h 990687"/>
                <a:gd name="connsiteX124" fmla="*/ 387978 w 990565"/>
                <a:gd name="connsiteY124" fmla="*/ 979604 h 990687"/>
                <a:gd name="connsiteX125" fmla="*/ 417026 w 990565"/>
                <a:gd name="connsiteY125" fmla="*/ 985438 h 990687"/>
                <a:gd name="connsiteX126" fmla="*/ 447167 w 990565"/>
                <a:gd name="connsiteY126" fmla="*/ 988841 h 990687"/>
                <a:gd name="connsiteX127" fmla="*/ 462481 w 990565"/>
                <a:gd name="connsiteY127" fmla="*/ 990421 h 990687"/>
                <a:gd name="connsiteX128" fmla="*/ 470138 w 990565"/>
                <a:gd name="connsiteY128" fmla="*/ 990421 h 990687"/>
                <a:gd name="connsiteX129" fmla="*/ 477917 w 990565"/>
                <a:gd name="connsiteY129" fmla="*/ 990421 h 990687"/>
                <a:gd name="connsiteX130" fmla="*/ 540995 w 990565"/>
                <a:gd name="connsiteY130" fmla="*/ 988234 h 990687"/>
                <a:gd name="connsiteX131" fmla="*/ 573203 w 990565"/>
                <a:gd name="connsiteY131" fmla="*/ 984587 h 990687"/>
                <a:gd name="connsiteX132" fmla="*/ 605411 w 990565"/>
                <a:gd name="connsiteY132" fmla="*/ 977903 h 990687"/>
                <a:gd name="connsiteX133" fmla="*/ 621697 w 990565"/>
                <a:gd name="connsiteY133" fmla="*/ 974378 h 990687"/>
                <a:gd name="connsiteX134" fmla="*/ 637619 w 990565"/>
                <a:gd name="connsiteY134" fmla="*/ 969395 h 990687"/>
                <a:gd name="connsiteX135" fmla="*/ 669827 w 990565"/>
                <a:gd name="connsiteY135" fmla="*/ 958943 h 990687"/>
                <a:gd name="connsiteX136" fmla="*/ 732419 w 990565"/>
                <a:gd name="connsiteY136" fmla="*/ 929773 h 990687"/>
                <a:gd name="connsiteX137" fmla="*/ 747733 w 990565"/>
                <a:gd name="connsiteY137" fmla="*/ 921387 h 990687"/>
                <a:gd name="connsiteX138" fmla="*/ 755512 w 990565"/>
                <a:gd name="connsiteY138" fmla="*/ 917012 h 990687"/>
                <a:gd name="connsiteX139" fmla="*/ 762804 w 990565"/>
                <a:gd name="connsiteY139" fmla="*/ 912029 h 990687"/>
                <a:gd name="connsiteX140" fmla="*/ 792095 w 990565"/>
                <a:gd name="connsiteY140" fmla="*/ 891853 h 990687"/>
                <a:gd name="connsiteX141" fmla="*/ 819928 w 990565"/>
                <a:gd name="connsiteY141" fmla="*/ 868882 h 990687"/>
                <a:gd name="connsiteX142" fmla="*/ 833661 w 990565"/>
                <a:gd name="connsiteY142" fmla="*/ 856728 h 990687"/>
                <a:gd name="connsiteX143" fmla="*/ 846423 w 990565"/>
                <a:gd name="connsiteY143" fmla="*/ 843724 h 990687"/>
                <a:gd name="connsiteX144" fmla="*/ 895039 w 990565"/>
                <a:gd name="connsiteY144" fmla="*/ 787816 h 990687"/>
                <a:gd name="connsiteX145" fmla="*/ 915822 w 990565"/>
                <a:gd name="connsiteY145" fmla="*/ 756580 h 990687"/>
                <a:gd name="connsiteX146" fmla="*/ 920926 w 990565"/>
                <a:gd name="connsiteY146" fmla="*/ 748680 h 990687"/>
                <a:gd name="connsiteX147" fmla="*/ 925423 w 990565"/>
                <a:gd name="connsiteY147" fmla="*/ 740294 h 990687"/>
                <a:gd name="connsiteX148" fmla="*/ 934417 w 990565"/>
                <a:gd name="connsiteY148" fmla="*/ 723522 h 990687"/>
                <a:gd name="connsiteX149" fmla="*/ 943411 w 990565"/>
                <a:gd name="connsiteY149" fmla="*/ 706749 h 990687"/>
                <a:gd name="connsiteX150" fmla="*/ 950825 w 990565"/>
                <a:gd name="connsiteY150" fmla="*/ 689005 h 990687"/>
                <a:gd name="connsiteX151" fmla="*/ 958117 w 990565"/>
                <a:gd name="connsiteY151" fmla="*/ 671260 h 990687"/>
                <a:gd name="connsiteX152" fmla="*/ 961885 w 990565"/>
                <a:gd name="connsiteY152" fmla="*/ 662388 h 990687"/>
                <a:gd name="connsiteX153" fmla="*/ 964802 w 990565"/>
                <a:gd name="connsiteY153" fmla="*/ 653151 h 990687"/>
                <a:gd name="connsiteX154" fmla="*/ 976105 w 990565"/>
                <a:gd name="connsiteY154" fmla="*/ 615960 h 990687"/>
                <a:gd name="connsiteX155" fmla="*/ 983883 w 990565"/>
                <a:gd name="connsiteY155" fmla="*/ 577432 h 990687"/>
                <a:gd name="connsiteX156" fmla="*/ 985342 w 990565"/>
                <a:gd name="connsiteY156" fmla="*/ 418580 h 990687"/>
                <a:gd name="connsiteX157" fmla="*/ 935997 w 990565"/>
                <a:gd name="connsiteY157" fmla="*/ 267629 h 990687"/>
                <a:gd name="connsiteX158" fmla="*/ 917159 w 990565"/>
                <a:gd name="connsiteY158" fmla="*/ 233355 h 990687"/>
                <a:gd name="connsiteX159" fmla="*/ 895039 w 990565"/>
                <a:gd name="connsiteY159" fmla="*/ 201269 h 990687"/>
                <a:gd name="connsiteX160" fmla="*/ 889569 w 990565"/>
                <a:gd name="connsiteY160" fmla="*/ 193369 h 990687"/>
                <a:gd name="connsiteX161" fmla="*/ 883371 w 990565"/>
                <a:gd name="connsiteY161" fmla="*/ 185955 h 990687"/>
                <a:gd name="connsiteX162" fmla="*/ 871217 w 990565"/>
                <a:gd name="connsiteY162" fmla="*/ 171248 h 990687"/>
                <a:gd name="connsiteX163" fmla="*/ 859063 w 990565"/>
                <a:gd name="connsiteY163" fmla="*/ 156542 h 990687"/>
                <a:gd name="connsiteX164" fmla="*/ 845451 w 990565"/>
                <a:gd name="connsiteY164" fmla="*/ 143173 h 990687"/>
                <a:gd name="connsiteX165" fmla="*/ 831838 w 990565"/>
                <a:gd name="connsiteY165" fmla="*/ 129925 h 990687"/>
                <a:gd name="connsiteX166" fmla="*/ 825032 w 990565"/>
                <a:gd name="connsiteY166" fmla="*/ 123362 h 990687"/>
                <a:gd name="connsiteX167" fmla="*/ 817740 w 990565"/>
                <a:gd name="connsiteY167" fmla="*/ 117407 h 990687"/>
                <a:gd name="connsiteX168" fmla="*/ 787963 w 990565"/>
                <a:gd name="connsiteY168" fmla="*/ 95287 h 990687"/>
                <a:gd name="connsiteX169" fmla="*/ 725006 w 990565"/>
                <a:gd name="connsiteY169" fmla="*/ 56516 h 990687"/>
                <a:gd name="connsiteX170" fmla="*/ 708841 w 990565"/>
                <a:gd name="connsiteY170" fmla="*/ 48008 h 990687"/>
                <a:gd name="connsiteX171" fmla="*/ 692190 w 990565"/>
                <a:gd name="connsiteY171" fmla="*/ 40716 h 990687"/>
                <a:gd name="connsiteX172" fmla="*/ 658888 w 990565"/>
                <a:gd name="connsiteY172" fmla="*/ 27225 h 990687"/>
                <a:gd name="connsiteX173" fmla="*/ 624736 w 990565"/>
                <a:gd name="connsiteY173" fmla="*/ 16894 h 990687"/>
                <a:gd name="connsiteX174" fmla="*/ 616350 w 990565"/>
                <a:gd name="connsiteY174" fmla="*/ 14342 h 990687"/>
                <a:gd name="connsiteX175" fmla="*/ 607721 w 990565"/>
                <a:gd name="connsiteY175" fmla="*/ 12519 h 990687"/>
                <a:gd name="connsiteX176" fmla="*/ 590462 w 990565"/>
                <a:gd name="connsiteY176" fmla="*/ 8994 h 990687"/>
                <a:gd name="connsiteX177" fmla="*/ 522035 w 990565"/>
                <a:gd name="connsiteY177" fmla="*/ 0 h 990687"/>
                <a:gd name="connsiteX178" fmla="*/ 488247 w 990565"/>
                <a:gd name="connsiteY178" fmla="*/ 0 h 990687"/>
                <a:gd name="connsiteX179" fmla="*/ 471961 w 990565"/>
                <a:gd name="connsiteY179" fmla="*/ 0 h 990687"/>
                <a:gd name="connsiteX180" fmla="*/ 455432 w 990565"/>
                <a:gd name="connsiteY180" fmla="*/ 1458 h 990687"/>
                <a:gd name="connsiteX181" fmla="*/ 422616 w 990565"/>
                <a:gd name="connsiteY181" fmla="*/ 4862 h 990687"/>
                <a:gd name="connsiteX182" fmla="*/ 390895 w 990565"/>
                <a:gd name="connsiteY182" fmla="*/ 11060 h 990687"/>
                <a:gd name="connsiteX183" fmla="*/ 330125 w 990565"/>
                <a:gd name="connsiteY183" fmla="*/ 27954 h 990687"/>
                <a:gd name="connsiteX184" fmla="*/ 322711 w 990565"/>
                <a:gd name="connsiteY184" fmla="*/ 30263 h 990687"/>
                <a:gd name="connsiteX185" fmla="*/ 315541 w 990565"/>
                <a:gd name="connsiteY185" fmla="*/ 33302 h 990687"/>
                <a:gd name="connsiteX186" fmla="*/ 301442 w 990565"/>
                <a:gd name="connsiteY186" fmla="*/ 39379 h 990687"/>
                <a:gd name="connsiteX187" fmla="*/ 273853 w 990565"/>
                <a:gd name="connsiteY187" fmla="*/ 51533 h 990687"/>
                <a:gd name="connsiteX188" fmla="*/ 247843 w 990565"/>
                <a:gd name="connsiteY188" fmla="*/ 65996 h 990687"/>
                <a:gd name="connsiteX189" fmla="*/ 234960 w 990565"/>
                <a:gd name="connsiteY189" fmla="*/ 73045 h 990687"/>
                <a:gd name="connsiteX190" fmla="*/ 222806 w 990565"/>
                <a:gd name="connsiteY190" fmla="*/ 81188 h 990687"/>
                <a:gd name="connsiteX191" fmla="*/ 199349 w 990565"/>
                <a:gd name="connsiteY191" fmla="*/ 97474 h 990687"/>
                <a:gd name="connsiteX192" fmla="*/ 188168 w 990565"/>
                <a:gd name="connsiteY192" fmla="*/ 105982 h 990687"/>
                <a:gd name="connsiteX193" fmla="*/ 177594 w 990565"/>
                <a:gd name="connsiteY193" fmla="*/ 114976 h 990687"/>
                <a:gd name="connsiteX194" fmla="*/ 156811 w 990565"/>
                <a:gd name="connsiteY194" fmla="*/ 132721 h 990687"/>
                <a:gd name="connsiteX195" fmla="*/ 138094 w 990565"/>
                <a:gd name="connsiteY195" fmla="*/ 151924 h 990687"/>
                <a:gd name="connsiteX196" fmla="*/ 35515 w 990565"/>
                <a:gd name="connsiteY196" fmla="*/ 309924 h 990687"/>
                <a:gd name="connsiteX197" fmla="*/ 2091 w 990565"/>
                <a:gd name="connsiteY197" fmla="*/ 448844 h 990687"/>
                <a:gd name="connsiteX198" fmla="*/ 755 w 990565"/>
                <a:gd name="connsiteY198" fmla="*/ 463185 h 990687"/>
                <a:gd name="connsiteX199" fmla="*/ 25 w 990565"/>
                <a:gd name="connsiteY199" fmla="*/ 476554 h 990687"/>
                <a:gd name="connsiteX200" fmla="*/ 25 w 990565"/>
                <a:gd name="connsiteY200" fmla="*/ 500862 h 990687"/>
                <a:gd name="connsiteX201" fmla="*/ 25 w 990565"/>
                <a:gd name="connsiteY201" fmla="*/ 521767 h 990687"/>
                <a:gd name="connsiteX202" fmla="*/ 1848 w 990565"/>
                <a:gd name="connsiteY202" fmla="*/ 539025 h 990687"/>
                <a:gd name="connsiteX203" fmla="*/ 4522 w 990565"/>
                <a:gd name="connsiteY203" fmla="*/ 562482 h 990687"/>
                <a:gd name="connsiteX204" fmla="*/ 5616 w 990565"/>
                <a:gd name="connsiteY204" fmla="*/ 571112 h 990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</a:cxnLst>
              <a:rect l="l" t="t" r="r" b="b"/>
              <a:pathLst>
                <a:path w="990565" h="990687">
                  <a:moveTo>
                    <a:pt x="5616" y="571112"/>
                  </a:moveTo>
                  <a:cubicBezTo>
                    <a:pt x="5616" y="571112"/>
                    <a:pt x="5616" y="568438"/>
                    <a:pt x="5008" y="563090"/>
                  </a:cubicBezTo>
                  <a:cubicBezTo>
                    <a:pt x="4401" y="557742"/>
                    <a:pt x="3793" y="549842"/>
                    <a:pt x="2821" y="539633"/>
                  </a:cubicBezTo>
                  <a:cubicBezTo>
                    <a:pt x="2821" y="534529"/>
                    <a:pt x="1727" y="528816"/>
                    <a:pt x="1119" y="522496"/>
                  </a:cubicBezTo>
                  <a:cubicBezTo>
                    <a:pt x="511" y="516176"/>
                    <a:pt x="1119" y="509127"/>
                    <a:pt x="1119" y="501591"/>
                  </a:cubicBezTo>
                  <a:cubicBezTo>
                    <a:pt x="1119" y="494056"/>
                    <a:pt x="1119" y="485791"/>
                    <a:pt x="1119" y="477284"/>
                  </a:cubicBezTo>
                  <a:cubicBezTo>
                    <a:pt x="1071" y="472776"/>
                    <a:pt x="1314" y="468269"/>
                    <a:pt x="1848" y="463793"/>
                  </a:cubicBezTo>
                  <a:cubicBezTo>
                    <a:pt x="2334" y="459336"/>
                    <a:pt x="2821" y="454596"/>
                    <a:pt x="3307" y="449573"/>
                  </a:cubicBezTo>
                  <a:cubicBezTo>
                    <a:pt x="7670" y="402183"/>
                    <a:pt x="19144" y="355720"/>
                    <a:pt x="37338" y="311748"/>
                  </a:cubicBezTo>
                  <a:cubicBezTo>
                    <a:pt x="61074" y="252983"/>
                    <a:pt x="95895" y="199340"/>
                    <a:pt x="139917" y="153747"/>
                  </a:cubicBezTo>
                  <a:lnTo>
                    <a:pt x="158512" y="134787"/>
                  </a:lnTo>
                  <a:cubicBezTo>
                    <a:pt x="165197" y="128831"/>
                    <a:pt x="172246" y="123241"/>
                    <a:pt x="179296" y="117285"/>
                  </a:cubicBezTo>
                  <a:lnTo>
                    <a:pt x="189869" y="108413"/>
                  </a:lnTo>
                  <a:cubicBezTo>
                    <a:pt x="193309" y="105273"/>
                    <a:pt x="197016" y="102427"/>
                    <a:pt x="200929" y="99905"/>
                  </a:cubicBezTo>
                  <a:lnTo>
                    <a:pt x="224265" y="83862"/>
                  </a:lnTo>
                  <a:lnTo>
                    <a:pt x="236419" y="75719"/>
                  </a:lnTo>
                  <a:lnTo>
                    <a:pt x="248573" y="68670"/>
                  </a:lnTo>
                  <a:cubicBezTo>
                    <a:pt x="257202" y="64051"/>
                    <a:pt x="265710" y="59311"/>
                    <a:pt x="274460" y="54449"/>
                  </a:cubicBezTo>
                  <a:cubicBezTo>
                    <a:pt x="283211" y="49588"/>
                    <a:pt x="292691" y="46549"/>
                    <a:pt x="301928" y="42296"/>
                  </a:cubicBezTo>
                  <a:lnTo>
                    <a:pt x="316027" y="36340"/>
                  </a:lnTo>
                  <a:lnTo>
                    <a:pt x="323076" y="33302"/>
                  </a:lnTo>
                  <a:lnTo>
                    <a:pt x="330368" y="31114"/>
                  </a:lnTo>
                  <a:cubicBezTo>
                    <a:pt x="350203" y="24130"/>
                    <a:pt x="370513" y="18566"/>
                    <a:pt x="391138" y="14463"/>
                  </a:cubicBezTo>
                  <a:cubicBezTo>
                    <a:pt x="401590" y="12397"/>
                    <a:pt x="411921" y="9845"/>
                    <a:pt x="422616" y="8265"/>
                  </a:cubicBezTo>
                  <a:lnTo>
                    <a:pt x="455067" y="4983"/>
                  </a:lnTo>
                  <a:cubicBezTo>
                    <a:pt x="460537" y="4983"/>
                    <a:pt x="466006" y="3646"/>
                    <a:pt x="471475" y="3525"/>
                  </a:cubicBezTo>
                  <a:lnTo>
                    <a:pt x="488126" y="3525"/>
                  </a:lnTo>
                  <a:cubicBezTo>
                    <a:pt x="499186" y="3525"/>
                    <a:pt x="510489" y="3525"/>
                    <a:pt x="521671" y="3525"/>
                  </a:cubicBezTo>
                  <a:cubicBezTo>
                    <a:pt x="544447" y="5075"/>
                    <a:pt x="567102" y="8120"/>
                    <a:pt x="589490" y="12640"/>
                  </a:cubicBezTo>
                  <a:lnTo>
                    <a:pt x="606626" y="16043"/>
                  </a:lnTo>
                  <a:cubicBezTo>
                    <a:pt x="609422" y="16651"/>
                    <a:pt x="612339" y="17137"/>
                    <a:pt x="615134" y="17866"/>
                  </a:cubicBezTo>
                  <a:lnTo>
                    <a:pt x="623520" y="20419"/>
                  </a:lnTo>
                  <a:lnTo>
                    <a:pt x="657308" y="30749"/>
                  </a:lnTo>
                  <a:cubicBezTo>
                    <a:pt x="668368" y="34639"/>
                    <a:pt x="679307" y="39622"/>
                    <a:pt x="690367" y="44119"/>
                  </a:cubicBezTo>
                  <a:cubicBezTo>
                    <a:pt x="695836" y="46549"/>
                    <a:pt x="701549" y="48494"/>
                    <a:pt x="706896" y="51289"/>
                  </a:cubicBezTo>
                  <a:lnTo>
                    <a:pt x="722818" y="59797"/>
                  </a:lnTo>
                  <a:cubicBezTo>
                    <a:pt x="744440" y="71257"/>
                    <a:pt x="765308" y="84086"/>
                    <a:pt x="785289" y="98204"/>
                  </a:cubicBezTo>
                  <a:lnTo>
                    <a:pt x="814215" y="121661"/>
                  </a:lnTo>
                  <a:lnTo>
                    <a:pt x="821508" y="127494"/>
                  </a:lnTo>
                  <a:lnTo>
                    <a:pt x="828192" y="134058"/>
                  </a:lnTo>
                  <a:lnTo>
                    <a:pt x="841683" y="147305"/>
                  </a:lnTo>
                  <a:lnTo>
                    <a:pt x="855174" y="160553"/>
                  </a:lnTo>
                  <a:lnTo>
                    <a:pt x="867328" y="175016"/>
                  </a:lnTo>
                  <a:lnTo>
                    <a:pt x="879482" y="189601"/>
                  </a:lnTo>
                  <a:lnTo>
                    <a:pt x="885558" y="196893"/>
                  </a:lnTo>
                  <a:cubicBezTo>
                    <a:pt x="887503" y="199445"/>
                    <a:pt x="889205" y="202119"/>
                    <a:pt x="891028" y="204793"/>
                  </a:cubicBezTo>
                  <a:lnTo>
                    <a:pt x="912905" y="236515"/>
                  </a:lnTo>
                  <a:lnTo>
                    <a:pt x="931622" y="270546"/>
                  </a:lnTo>
                  <a:cubicBezTo>
                    <a:pt x="955298" y="317675"/>
                    <a:pt x="971681" y="368119"/>
                    <a:pt x="980237" y="420160"/>
                  </a:cubicBezTo>
                  <a:cubicBezTo>
                    <a:pt x="987700" y="472597"/>
                    <a:pt x="987250" y="525858"/>
                    <a:pt x="978900" y="578161"/>
                  </a:cubicBezTo>
                  <a:lnTo>
                    <a:pt x="971243" y="616203"/>
                  </a:lnTo>
                  <a:lnTo>
                    <a:pt x="959940" y="652664"/>
                  </a:lnTo>
                  <a:lnTo>
                    <a:pt x="957145" y="661780"/>
                  </a:lnTo>
                  <a:lnTo>
                    <a:pt x="953499" y="670652"/>
                  </a:lnTo>
                  <a:lnTo>
                    <a:pt x="946206" y="688275"/>
                  </a:lnTo>
                  <a:lnTo>
                    <a:pt x="938793" y="705777"/>
                  </a:lnTo>
                  <a:lnTo>
                    <a:pt x="929920" y="722428"/>
                  </a:lnTo>
                  <a:lnTo>
                    <a:pt x="921656" y="739565"/>
                  </a:lnTo>
                  <a:lnTo>
                    <a:pt x="917280" y="747829"/>
                  </a:lnTo>
                  <a:lnTo>
                    <a:pt x="912054" y="755608"/>
                  </a:lnTo>
                  <a:cubicBezTo>
                    <a:pt x="905248" y="766060"/>
                    <a:pt x="898320" y="776391"/>
                    <a:pt x="891514" y="786722"/>
                  </a:cubicBezTo>
                  <a:cubicBezTo>
                    <a:pt x="876759" y="806207"/>
                    <a:pt x="860764" y="824720"/>
                    <a:pt x="843627" y="842144"/>
                  </a:cubicBezTo>
                  <a:lnTo>
                    <a:pt x="830866" y="855027"/>
                  </a:lnTo>
                  <a:cubicBezTo>
                    <a:pt x="826734" y="859402"/>
                    <a:pt x="821872" y="862927"/>
                    <a:pt x="817375" y="867181"/>
                  </a:cubicBezTo>
                  <a:cubicBezTo>
                    <a:pt x="808138" y="874716"/>
                    <a:pt x="799266" y="882738"/>
                    <a:pt x="789786" y="889909"/>
                  </a:cubicBezTo>
                  <a:lnTo>
                    <a:pt x="760738" y="909963"/>
                  </a:lnTo>
                  <a:lnTo>
                    <a:pt x="753446" y="914824"/>
                  </a:lnTo>
                  <a:cubicBezTo>
                    <a:pt x="751015" y="916404"/>
                    <a:pt x="748341" y="917741"/>
                    <a:pt x="745910" y="919200"/>
                  </a:cubicBezTo>
                  <a:lnTo>
                    <a:pt x="730596" y="927586"/>
                  </a:lnTo>
                  <a:cubicBezTo>
                    <a:pt x="710567" y="938568"/>
                    <a:pt x="689868" y="948270"/>
                    <a:pt x="668611" y="956633"/>
                  </a:cubicBezTo>
                  <a:cubicBezTo>
                    <a:pt x="658159" y="960523"/>
                    <a:pt x="647221" y="963440"/>
                    <a:pt x="636768" y="966964"/>
                  </a:cubicBezTo>
                  <a:lnTo>
                    <a:pt x="620847" y="971947"/>
                  </a:lnTo>
                  <a:cubicBezTo>
                    <a:pt x="615620" y="973527"/>
                    <a:pt x="610151" y="974257"/>
                    <a:pt x="604803" y="975472"/>
                  </a:cubicBezTo>
                  <a:lnTo>
                    <a:pt x="572839" y="982157"/>
                  </a:lnTo>
                  <a:cubicBezTo>
                    <a:pt x="562143" y="983858"/>
                    <a:pt x="551448" y="984466"/>
                    <a:pt x="540874" y="985803"/>
                  </a:cubicBezTo>
                  <a:cubicBezTo>
                    <a:pt x="520079" y="987954"/>
                    <a:pt x="499174" y="988732"/>
                    <a:pt x="478281" y="988112"/>
                  </a:cubicBezTo>
                  <a:lnTo>
                    <a:pt x="470503" y="988112"/>
                  </a:lnTo>
                  <a:lnTo>
                    <a:pt x="462846" y="988112"/>
                  </a:lnTo>
                  <a:lnTo>
                    <a:pt x="447775" y="986532"/>
                  </a:lnTo>
                  <a:cubicBezTo>
                    <a:pt x="437687" y="985438"/>
                    <a:pt x="427600" y="984952"/>
                    <a:pt x="417876" y="983251"/>
                  </a:cubicBezTo>
                  <a:lnTo>
                    <a:pt x="388950" y="977538"/>
                  </a:lnTo>
                  <a:lnTo>
                    <a:pt x="374730" y="974743"/>
                  </a:lnTo>
                  <a:lnTo>
                    <a:pt x="360874" y="970610"/>
                  </a:lnTo>
                  <a:lnTo>
                    <a:pt x="333771" y="962346"/>
                  </a:lnTo>
                  <a:cubicBezTo>
                    <a:pt x="329286" y="961058"/>
                    <a:pt x="324899" y="959429"/>
                    <a:pt x="320645" y="957484"/>
                  </a:cubicBezTo>
                  <a:lnTo>
                    <a:pt x="307884" y="952258"/>
                  </a:lnTo>
                  <a:cubicBezTo>
                    <a:pt x="299376" y="948612"/>
                    <a:pt x="290990" y="945452"/>
                    <a:pt x="282847" y="941684"/>
                  </a:cubicBezTo>
                  <a:lnTo>
                    <a:pt x="259390" y="929530"/>
                  </a:lnTo>
                  <a:cubicBezTo>
                    <a:pt x="203798" y="899447"/>
                    <a:pt x="154489" y="858972"/>
                    <a:pt x="114150" y="810300"/>
                  </a:cubicBezTo>
                  <a:cubicBezTo>
                    <a:pt x="109775" y="804953"/>
                    <a:pt x="105278" y="799848"/>
                    <a:pt x="101024" y="794622"/>
                  </a:cubicBezTo>
                  <a:lnTo>
                    <a:pt x="89843" y="778336"/>
                  </a:lnTo>
                  <a:lnTo>
                    <a:pt x="78904" y="761442"/>
                  </a:lnTo>
                  <a:cubicBezTo>
                    <a:pt x="77202" y="758768"/>
                    <a:pt x="75258" y="756337"/>
                    <a:pt x="73678" y="753785"/>
                  </a:cubicBezTo>
                  <a:lnTo>
                    <a:pt x="69302" y="745885"/>
                  </a:lnTo>
                  <a:lnTo>
                    <a:pt x="52773" y="715865"/>
                  </a:lnTo>
                  <a:cubicBezTo>
                    <a:pt x="47669" y="706263"/>
                    <a:pt x="44144" y="696540"/>
                    <a:pt x="40012" y="687546"/>
                  </a:cubicBezTo>
                  <a:lnTo>
                    <a:pt x="34421" y="674541"/>
                  </a:lnTo>
                  <a:cubicBezTo>
                    <a:pt x="32488" y="670624"/>
                    <a:pt x="30860" y="666560"/>
                    <a:pt x="29559" y="662388"/>
                  </a:cubicBezTo>
                  <a:cubicBezTo>
                    <a:pt x="27007" y="654123"/>
                    <a:pt x="24455" y="646344"/>
                    <a:pt x="22145" y="639174"/>
                  </a:cubicBezTo>
                  <a:cubicBezTo>
                    <a:pt x="19836" y="632003"/>
                    <a:pt x="17648" y="625318"/>
                    <a:pt x="15947" y="619241"/>
                  </a:cubicBezTo>
                  <a:cubicBezTo>
                    <a:pt x="14245" y="613164"/>
                    <a:pt x="13516" y="607087"/>
                    <a:pt x="12422" y="602226"/>
                  </a:cubicBezTo>
                  <a:cubicBezTo>
                    <a:pt x="10235" y="592260"/>
                    <a:pt x="8533" y="584603"/>
                    <a:pt x="7439" y="579255"/>
                  </a:cubicBezTo>
                  <a:lnTo>
                    <a:pt x="5616" y="571476"/>
                  </a:lnTo>
                  <a:cubicBezTo>
                    <a:pt x="5616" y="571476"/>
                    <a:pt x="5616" y="574150"/>
                    <a:pt x="6953" y="579376"/>
                  </a:cubicBezTo>
                  <a:cubicBezTo>
                    <a:pt x="8290" y="584603"/>
                    <a:pt x="9506" y="592381"/>
                    <a:pt x="11450" y="602469"/>
                  </a:cubicBezTo>
                  <a:cubicBezTo>
                    <a:pt x="12544" y="607573"/>
                    <a:pt x="13638" y="613286"/>
                    <a:pt x="14853" y="619484"/>
                  </a:cubicBezTo>
                  <a:cubicBezTo>
                    <a:pt x="16068" y="625683"/>
                    <a:pt x="18742" y="632367"/>
                    <a:pt x="20930" y="639538"/>
                  </a:cubicBezTo>
                  <a:cubicBezTo>
                    <a:pt x="23118" y="646709"/>
                    <a:pt x="25548" y="654609"/>
                    <a:pt x="28101" y="662874"/>
                  </a:cubicBezTo>
                  <a:cubicBezTo>
                    <a:pt x="29365" y="667043"/>
                    <a:pt x="30945" y="671106"/>
                    <a:pt x="32841" y="675028"/>
                  </a:cubicBezTo>
                  <a:lnTo>
                    <a:pt x="38431" y="688275"/>
                  </a:lnTo>
                  <a:cubicBezTo>
                    <a:pt x="42442" y="697269"/>
                    <a:pt x="45967" y="707114"/>
                    <a:pt x="50585" y="716837"/>
                  </a:cubicBezTo>
                  <a:lnTo>
                    <a:pt x="67115" y="746979"/>
                  </a:lnTo>
                  <a:lnTo>
                    <a:pt x="71490" y="754879"/>
                  </a:lnTo>
                  <a:cubicBezTo>
                    <a:pt x="72949" y="757553"/>
                    <a:pt x="74893" y="759983"/>
                    <a:pt x="76595" y="762657"/>
                  </a:cubicBezTo>
                  <a:cubicBezTo>
                    <a:pt x="80120" y="767762"/>
                    <a:pt x="83644" y="773110"/>
                    <a:pt x="87412" y="778457"/>
                  </a:cubicBezTo>
                  <a:lnTo>
                    <a:pt x="98593" y="794865"/>
                  </a:lnTo>
                  <a:cubicBezTo>
                    <a:pt x="102726" y="800091"/>
                    <a:pt x="107344" y="805317"/>
                    <a:pt x="111719" y="810665"/>
                  </a:cubicBezTo>
                  <a:cubicBezTo>
                    <a:pt x="152083" y="859877"/>
                    <a:pt x="201610" y="900784"/>
                    <a:pt x="257566" y="931110"/>
                  </a:cubicBezTo>
                  <a:lnTo>
                    <a:pt x="281145" y="943264"/>
                  </a:lnTo>
                  <a:cubicBezTo>
                    <a:pt x="289288" y="947032"/>
                    <a:pt x="297796" y="950313"/>
                    <a:pt x="306304" y="953960"/>
                  </a:cubicBezTo>
                  <a:lnTo>
                    <a:pt x="319187" y="959307"/>
                  </a:lnTo>
                  <a:cubicBezTo>
                    <a:pt x="323441" y="961228"/>
                    <a:pt x="327828" y="962856"/>
                    <a:pt x="332313" y="964169"/>
                  </a:cubicBezTo>
                  <a:lnTo>
                    <a:pt x="359659" y="972555"/>
                  </a:lnTo>
                  <a:lnTo>
                    <a:pt x="373515" y="976687"/>
                  </a:lnTo>
                  <a:lnTo>
                    <a:pt x="387978" y="979604"/>
                  </a:lnTo>
                  <a:lnTo>
                    <a:pt x="417026" y="985438"/>
                  </a:lnTo>
                  <a:cubicBezTo>
                    <a:pt x="426870" y="987140"/>
                    <a:pt x="437080" y="987626"/>
                    <a:pt x="447167" y="988841"/>
                  </a:cubicBezTo>
                  <a:lnTo>
                    <a:pt x="462481" y="990421"/>
                  </a:lnTo>
                  <a:lnTo>
                    <a:pt x="470138" y="990421"/>
                  </a:lnTo>
                  <a:lnTo>
                    <a:pt x="477917" y="990421"/>
                  </a:lnTo>
                  <a:cubicBezTo>
                    <a:pt x="498967" y="991138"/>
                    <a:pt x="520042" y="990409"/>
                    <a:pt x="540995" y="988234"/>
                  </a:cubicBezTo>
                  <a:cubicBezTo>
                    <a:pt x="551691" y="987018"/>
                    <a:pt x="562508" y="986411"/>
                    <a:pt x="573203" y="984587"/>
                  </a:cubicBezTo>
                  <a:lnTo>
                    <a:pt x="605411" y="977903"/>
                  </a:lnTo>
                  <a:cubicBezTo>
                    <a:pt x="610759" y="976809"/>
                    <a:pt x="616350" y="975958"/>
                    <a:pt x="621697" y="974378"/>
                  </a:cubicBezTo>
                  <a:lnTo>
                    <a:pt x="637619" y="969395"/>
                  </a:lnTo>
                  <a:cubicBezTo>
                    <a:pt x="648314" y="965870"/>
                    <a:pt x="659253" y="962954"/>
                    <a:pt x="669827" y="958943"/>
                  </a:cubicBezTo>
                  <a:cubicBezTo>
                    <a:pt x="691315" y="950619"/>
                    <a:pt x="712220" y="940874"/>
                    <a:pt x="732419" y="929773"/>
                  </a:cubicBezTo>
                  <a:lnTo>
                    <a:pt x="747733" y="921387"/>
                  </a:lnTo>
                  <a:cubicBezTo>
                    <a:pt x="750286" y="919929"/>
                    <a:pt x="752959" y="918592"/>
                    <a:pt x="755512" y="917012"/>
                  </a:cubicBezTo>
                  <a:lnTo>
                    <a:pt x="762804" y="912029"/>
                  </a:lnTo>
                  <a:lnTo>
                    <a:pt x="792095" y="891853"/>
                  </a:lnTo>
                  <a:cubicBezTo>
                    <a:pt x="801697" y="884682"/>
                    <a:pt x="810569" y="876661"/>
                    <a:pt x="819928" y="868882"/>
                  </a:cubicBezTo>
                  <a:cubicBezTo>
                    <a:pt x="824424" y="864993"/>
                    <a:pt x="829408" y="861347"/>
                    <a:pt x="833661" y="856728"/>
                  </a:cubicBezTo>
                  <a:lnTo>
                    <a:pt x="846423" y="843724"/>
                  </a:lnTo>
                  <a:cubicBezTo>
                    <a:pt x="863827" y="826171"/>
                    <a:pt x="880077" y="807495"/>
                    <a:pt x="895039" y="787816"/>
                  </a:cubicBezTo>
                  <a:cubicBezTo>
                    <a:pt x="901845" y="777485"/>
                    <a:pt x="908772" y="767033"/>
                    <a:pt x="915822" y="756580"/>
                  </a:cubicBezTo>
                  <a:lnTo>
                    <a:pt x="920926" y="748680"/>
                  </a:lnTo>
                  <a:lnTo>
                    <a:pt x="925423" y="740294"/>
                  </a:lnTo>
                  <a:lnTo>
                    <a:pt x="934417" y="723522"/>
                  </a:lnTo>
                  <a:lnTo>
                    <a:pt x="943411" y="706749"/>
                  </a:lnTo>
                  <a:lnTo>
                    <a:pt x="950825" y="689005"/>
                  </a:lnTo>
                  <a:lnTo>
                    <a:pt x="958117" y="671260"/>
                  </a:lnTo>
                  <a:lnTo>
                    <a:pt x="961885" y="662388"/>
                  </a:lnTo>
                  <a:lnTo>
                    <a:pt x="964802" y="653151"/>
                  </a:lnTo>
                  <a:lnTo>
                    <a:pt x="976105" y="615960"/>
                  </a:lnTo>
                  <a:cubicBezTo>
                    <a:pt x="978657" y="603198"/>
                    <a:pt x="981210" y="590315"/>
                    <a:pt x="983883" y="577432"/>
                  </a:cubicBezTo>
                  <a:cubicBezTo>
                    <a:pt x="992270" y="524849"/>
                    <a:pt x="992768" y="471308"/>
                    <a:pt x="985342" y="418580"/>
                  </a:cubicBezTo>
                  <a:cubicBezTo>
                    <a:pt x="976567" y="366072"/>
                    <a:pt x="959928" y="315183"/>
                    <a:pt x="935997" y="267629"/>
                  </a:cubicBezTo>
                  <a:lnTo>
                    <a:pt x="917159" y="233355"/>
                  </a:lnTo>
                  <a:cubicBezTo>
                    <a:pt x="909745" y="222538"/>
                    <a:pt x="902453" y="211842"/>
                    <a:pt x="895039" y="201269"/>
                  </a:cubicBezTo>
                  <a:cubicBezTo>
                    <a:pt x="893216" y="198595"/>
                    <a:pt x="891514" y="195921"/>
                    <a:pt x="889569" y="193369"/>
                  </a:cubicBezTo>
                  <a:lnTo>
                    <a:pt x="883371" y="185955"/>
                  </a:lnTo>
                  <a:lnTo>
                    <a:pt x="871217" y="171248"/>
                  </a:lnTo>
                  <a:lnTo>
                    <a:pt x="859063" y="156542"/>
                  </a:lnTo>
                  <a:lnTo>
                    <a:pt x="845451" y="143173"/>
                  </a:lnTo>
                  <a:lnTo>
                    <a:pt x="831838" y="129925"/>
                  </a:lnTo>
                  <a:cubicBezTo>
                    <a:pt x="829650" y="127737"/>
                    <a:pt x="827341" y="125428"/>
                    <a:pt x="825032" y="123362"/>
                  </a:cubicBezTo>
                  <a:lnTo>
                    <a:pt x="817740" y="117407"/>
                  </a:lnTo>
                  <a:lnTo>
                    <a:pt x="787963" y="95287"/>
                  </a:lnTo>
                  <a:cubicBezTo>
                    <a:pt x="767848" y="81007"/>
                    <a:pt x="746810" y="68056"/>
                    <a:pt x="725006" y="56516"/>
                  </a:cubicBezTo>
                  <a:lnTo>
                    <a:pt x="708841" y="48008"/>
                  </a:lnTo>
                  <a:cubicBezTo>
                    <a:pt x="703493" y="45091"/>
                    <a:pt x="697781" y="43146"/>
                    <a:pt x="692190" y="40716"/>
                  </a:cubicBezTo>
                  <a:cubicBezTo>
                    <a:pt x="681009" y="36219"/>
                    <a:pt x="670070" y="31236"/>
                    <a:pt x="658888" y="27225"/>
                  </a:cubicBezTo>
                  <a:lnTo>
                    <a:pt x="624736" y="16894"/>
                  </a:lnTo>
                  <a:lnTo>
                    <a:pt x="616350" y="14342"/>
                  </a:lnTo>
                  <a:lnTo>
                    <a:pt x="607721" y="12519"/>
                  </a:lnTo>
                  <a:lnTo>
                    <a:pt x="590462" y="8994"/>
                  </a:lnTo>
                  <a:cubicBezTo>
                    <a:pt x="567868" y="4573"/>
                    <a:pt x="545006" y="1569"/>
                    <a:pt x="522035" y="0"/>
                  </a:cubicBezTo>
                  <a:cubicBezTo>
                    <a:pt x="510732" y="0"/>
                    <a:pt x="499429" y="0"/>
                    <a:pt x="488247" y="0"/>
                  </a:cubicBezTo>
                  <a:lnTo>
                    <a:pt x="471961" y="0"/>
                  </a:lnTo>
                  <a:cubicBezTo>
                    <a:pt x="466371" y="0"/>
                    <a:pt x="460901" y="972"/>
                    <a:pt x="455432" y="1458"/>
                  </a:cubicBezTo>
                  <a:lnTo>
                    <a:pt x="422616" y="4862"/>
                  </a:lnTo>
                  <a:cubicBezTo>
                    <a:pt x="411921" y="6320"/>
                    <a:pt x="401347" y="9115"/>
                    <a:pt x="390895" y="11060"/>
                  </a:cubicBezTo>
                  <a:cubicBezTo>
                    <a:pt x="370282" y="15318"/>
                    <a:pt x="349973" y="20962"/>
                    <a:pt x="330125" y="27954"/>
                  </a:cubicBezTo>
                  <a:lnTo>
                    <a:pt x="322711" y="30263"/>
                  </a:lnTo>
                  <a:cubicBezTo>
                    <a:pt x="320280" y="31114"/>
                    <a:pt x="317971" y="32329"/>
                    <a:pt x="315541" y="33302"/>
                  </a:cubicBezTo>
                  <a:lnTo>
                    <a:pt x="301442" y="39379"/>
                  </a:lnTo>
                  <a:cubicBezTo>
                    <a:pt x="292205" y="43511"/>
                    <a:pt x="282725" y="47036"/>
                    <a:pt x="273853" y="51533"/>
                  </a:cubicBezTo>
                  <a:lnTo>
                    <a:pt x="247843" y="65996"/>
                  </a:lnTo>
                  <a:lnTo>
                    <a:pt x="234960" y="73045"/>
                  </a:lnTo>
                  <a:cubicBezTo>
                    <a:pt x="230828" y="75719"/>
                    <a:pt x="226939" y="78514"/>
                    <a:pt x="222806" y="81188"/>
                  </a:cubicBezTo>
                  <a:lnTo>
                    <a:pt x="199349" y="97474"/>
                  </a:lnTo>
                  <a:cubicBezTo>
                    <a:pt x="195448" y="100065"/>
                    <a:pt x="191705" y="102907"/>
                    <a:pt x="188168" y="105982"/>
                  </a:cubicBezTo>
                  <a:lnTo>
                    <a:pt x="177594" y="114976"/>
                  </a:lnTo>
                  <a:cubicBezTo>
                    <a:pt x="170545" y="121053"/>
                    <a:pt x="163495" y="127130"/>
                    <a:pt x="156811" y="132721"/>
                  </a:cubicBezTo>
                  <a:lnTo>
                    <a:pt x="138094" y="151924"/>
                  </a:lnTo>
                  <a:cubicBezTo>
                    <a:pt x="94023" y="197474"/>
                    <a:pt x="59190" y="251129"/>
                    <a:pt x="35515" y="309924"/>
                  </a:cubicBezTo>
                  <a:cubicBezTo>
                    <a:pt x="17332" y="354249"/>
                    <a:pt x="6066" y="401101"/>
                    <a:pt x="2091" y="448844"/>
                  </a:cubicBezTo>
                  <a:cubicBezTo>
                    <a:pt x="2091" y="453705"/>
                    <a:pt x="1119" y="458567"/>
                    <a:pt x="755" y="463185"/>
                  </a:cubicBezTo>
                  <a:cubicBezTo>
                    <a:pt x="159" y="467615"/>
                    <a:pt x="-84" y="472085"/>
                    <a:pt x="25" y="476554"/>
                  </a:cubicBezTo>
                  <a:cubicBezTo>
                    <a:pt x="25" y="485305"/>
                    <a:pt x="25" y="493448"/>
                    <a:pt x="25" y="500862"/>
                  </a:cubicBezTo>
                  <a:cubicBezTo>
                    <a:pt x="25" y="508276"/>
                    <a:pt x="25" y="515447"/>
                    <a:pt x="25" y="521767"/>
                  </a:cubicBezTo>
                  <a:cubicBezTo>
                    <a:pt x="25" y="528087"/>
                    <a:pt x="1362" y="533921"/>
                    <a:pt x="1848" y="539025"/>
                  </a:cubicBezTo>
                  <a:cubicBezTo>
                    <a:pt x="3064" y="549235"/>
                    <a:pt x="3914" y="557013"/>
                    <a:pt x="4522" y="562482"/>
                  </a:cubicBezTo>
                  <a:cubicBezTo>
                    <a:pt x="5130" y="567952"/>
                    <a:pt x="5616" y="571112"/>
                    <a:pt x="5616" y="571112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6" name="Freihandform: Form 205">
              <a:extLst>
                <a:ext uri="{FF2B5EF4-FFF2-40B4-BE49-F238E27FC236}">
                  <a16:creationId xmlns:a16="http://schemas.microsoft.com/office/drawing/2014/main" id="{F7FDD820-6926-4392-A1D9-9666B28ED314}"/>
                </a:ext>
              </a:extLst>
            </p:cNvPr>
            <p:cNvSpPr/>
            <p:nvPr/>
          </p:nvSpPr>
          <p:spPr>
            <a:xfrm>
              <a:off x="7187359" y="761450"/>
              <a:ext cx="340584" cy="286313"/>
            </a:xfrm>
            <a:custGeom>
              <a:avLst/>
              <a:gdLst>
                <a:gd name="connsiteX0" fmla="*/ 177508 w 340584"/>
                <a:gd name="connsiteY0" fmla="*/ 281088 h 286313"/>
                <a:gd name="connsiteX1" fmla="*/ 307676 w 340584"/>
                <a:gd name="connsiteY1" fmla="*/ 156267 h 286313"/>
                <a:gd name="connsiteX2" fmla="*/ 281910 w 340584"/>
                <a:gd name="connsiteY2" fmla="*/ 3371 h 286313"/>
                <a:gd name="connsiteX3" fmla="*/ 171917 w 340584"/>
                <a:gd name="connsiteY3" fmla="*/ 36551 h 286313"/>
                <a:gd name="connsiteX4" fmla="*/ 170094 w 340584"/>
                <a:gd name="connsiteY4" fmla="*/ 38253 h 286313"/>
                <a:gd name="connsiteX5" fmla="*/ 168149 w 340584"/>
                <a:gd name="connsiteY5" fmla="*/ 36551 h 286313"/>
                <a:gd name="connsiteX6" fmla="*/ 58764 w 340584"/>
                <a:gd name="connsiteY6" fmla="*/ 3371 h 286313"/>
                <a:gd name="connsiteX7" fmla="*/ 32998 w 340584"/>
                <a:gd name="connsiteY7" fmla="*/ 156267 h 286313"/>
                <a:gd name="connsiteX8" fmla="*/ 165354 w 340584"/>
                <a:gd name="connsiteY8" fmla="*/ 281088 h 286313"/>
                <a:gd name="connsiteX9" fmla="*/ 172281 w 340584"/>
                <a:gd name="connsiteY9" fmla="*/ 286314 h 28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0584" h="286313">
                  <a:moveTo>
                    <a:pt x="177508" y="281088"/>
                  </a:moveTo>
                  <a:cubicBezTo>
                    <a:pt x="177508" y="281088"/>
                    <a:pt x="287501" y="179846"/>
                    <a:pt x="307676" y="156267"/>
                  </a:cubicBezTo>
                  <a:cubicBezTo>
                    <a:pt x="360424" y="94161"/>
                    <a:pt x="348270" y="21480"/>
                    <a:pt x="281910" y="3371"/>
                  </a:cubicBezTo>
                  <a:cubicBezTo>
                    <a:pt x="241935" y="-6663"/>
                    <a:pt x="199676" y="6084"/>
                    <a:pt x="171917" y="36551"/>
                  </a:cubicBezTo>
                  <a:lnTo>
                    <a:pt x="170094" y="38253"/>
                  </a:lnTo>
                  <a:lnTo>
                    <a:pt x="168149" y="36551"/>
                  </a:lnTo>
                  <a:cubicBezTo>
                    <a:pt x="140523" y="6282"/>
                    <a:pt x="98556" y="-6449"/>
                    <a:pt x="58764" y="3371"/>
                  </a:cubicBezTo>
                  <a:cubicBezTo>
                    <a:pt x="-7718" y="21480"/>
                    <a:pt x="-19872" y="94161"/>
                    <a:pt x="32998" y="156267"/>
                  </a:cubicBezTo>
                  <a:cubicBezTo>
                    <a:pt x="53173" y="179846"/>
                    <a:pt x="165354" y="281088"/>
                    <a:pt x="165354" y="281088"/>
                  </a:cubicBezTo>
                  <a:lnTo>
                    <a:pt x="172281" y="286314"/>
                  </a:ln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207" name="Grafik 4">
            <a:extLst>
              <a:ext uri="{FF2B5EF4-FFF2-40B4-BE49-F238E27FC236}">
                <a16:creationId xmlns:a16="http://schemas.microsoft.com/office/drawing/2014/main" id="{D0BECD27-AC97-493A-8357-4B0588EF300A}"/>
              </a:ext>
            </a:extLst>
          </p:cNvPr>
          <p:cNvGrpSpPr/>
          <p:nvPr/>
        </p:nvGrpSpPr>
        <p:grpSpPr>
          <a:xfrm>
            <a:off x="1307019" y="1375513"/>
            <a:ext cx="3447297" cy="4425745"/>
            <a:chOff x="4399053" y="1570358"/>
            <a:chExt cx="3447297" cy="4425745"/>
          </a:xfrm>
        </p:grpSpPr>
        <p:sp>
          <p:nvSpPr>
            <p:cNvPr id="208" name="Freihandform: Form 207">
              <a:extLst>
                <a:ext uri="{FF2B5EF4-FFF2-40B4-BE49-F238E27FC236}">
                  <a16:creationId xmlns:a16="http://schemas.microsoft.com/office/drawing/2014/main" id="{D65B6942-D81F-41C3-A63C-4795E443B0D0}"/>
                </a:ext>
              </a:extLst>
            </p:cNvPr>
            <p:cNvSpPr/>
            <p:nvPr/>
          </p:nvSpPr>
          <p:spPr>
            <a:xfrm>
              <a:off x="5009441" y="4613475"/>
              <a:ext cx="2154278" cy="654365"/>
            </a:xfrm>
            <a:custGeom>
              <a:avLst/>
              <a:gdLst>
                <a:gd name="connsiteX0" fmla="*/ 0 w 2154278"/>
                <a:gd name="connsiteY0" fmla="*/ 161525 h 654365"/>
                <a:gd name="connsiteX1" fmla="*/ 454556 w 2154278"/>
                <a:gd name="connsiteY1" fmla="*/ 26495 h 654365"/>
                <a:gd name="connsiteX2" fmla="*/ 1903301 w 2154278"/>
                <a:gd name="connsiteY2" fmla="*/ 0 h 654365"/>
                <a:gd name="connsiteX3" fmla="*/ 2154279 w 2154278"/>
                <a:gd name="connsiteY3" fmla="*/ 195556 h 654365"/>
                <a:gd name="connsiteX4" fmla="*/ 1590581 w 2154278"/>
                <a:gd name="connsiteY4" fmla="*/ 654366 h 654365"/>
                <a:gd name="connsiteX5" fmla="*/ 630058 w 2154278"/>
                <a:gd name="connsiteY5" fmla="*/ 635406 h 654365"/>
                <a:gd name="connsiteX6" fmla="*/ 0 w 2154278"/>
                <a:gd name="connsiteY6" fmla="*/ 161525 h 654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4278" h="654365">
                  <a:moveTo>
                    <a:pt x="0" y="161525"/>
                  </a:moveTo>
                  <a:lnTo>
                    <a:pt x="454556" y="26495"/>
                  </a:lnTo>
                  <a:lnTo>
                    <a:pt x="1903301" y="0"/>
                  </a:lnTo>
                  <a:lnTo>
                    <a:pt x="2154279" y="195556"/>
                  </a:lnTo>
                  <a:lnTo>
                    <a:pt x="1590581" y="654366"/>
                  </a:lnTo>
                  <a:lnTo>
                    <a:pt x="630058" y="635406"/>
                  </a:lnTo>
                  <a:lnTo>
                    <a:pt x="0" y="161525"/>
                  </a:ln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9" name="Freihandform: Form 208">
              <a:extLst>
                <a:ext uri="{FF2B5EF4-FFF2-40B4-BE49-F238E27FC236}">
                  <a16:creationId xmlns:a16="http://schemas.microsoft.com/office/drawing/2014/main" id="{3234FBB2-66B9-4BE4-B7E0-90B78D5CDEA6}"/>
                </a:ext>
              </a:extLst>
            </p:cNvPr>
            <p:cNvSpPr/>
            <p:nvPr/>
          </p:nvSpPr>
          <p:spPr>
            <a:xfrm>
              <a:off x="5715826" y="5077754"/>
              <a:ext cx="703346" cy="916403"/>
            </a:xfrm>
            <a:custGeom>
              <a:avLst/>
              <a:gdLst>
                <a:gd name="connsiteX0" fmla="*/ 98082 w 703346"/>
                <a:gd name="connsiteY0" fmla="*/ 0 h 916403"/>
                <a:gd name="connsiteX1" fmla="*/ 703346 w 703346"/>
                <a:gd name="connsiteY1" fmla="*/ 162862 h 916403"/>
                <a:gd name="connsiteX2" fmla="*/ 504873 w 703346"/>
                <a:gd name="connsiteY2" fmla="*/ 916404 h 916403"/>
                <a:gd name="connsiteX3" fmla="*/ 392085 w 703346"/>
                <a:gd name="connsiteY3" fmla="*/ 464887 h 916403"/>
                <a:gd name="connsiteX4" fmla="*/ 0 w 703346"/>
                <a:gd name="connsiteY4" fmla="*/ 376649 h 916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346" h="916403">
                  <a:moveTo>
                    <a:pt x="98082" y="0"/>
                  </a:moveTo>
                  <a:lnTo>
                    <a:pt x="703346" y="162862"/>
                  </a:lnTo>
                  <a:lnTo>
                    <a:pt x="504873" y="916404"/>
                  </a:lnTo>
                  <a:cubicBezTo>
                    <a:pt x="434016" y="892947"/>
                    <a:pt x="392085" y="464887"/>
                    <a:pt x="392085" y="464887"/>
                  </a:cubicBezTo>
                  <a:lnTo>
                    <a:pt x="0" y="376649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0" name="Freihandform: Form 209">
              <a:extLst>
                <a:ext uri="{FF2B5EF4-FFF2-40B4-BE49-F238E27FC236}">
                  <a16:creationId xmlns:a16="http://schemas.microsoft.com/office/drawing/2014/main" id="{70348FF9-C92A-4D8A-B45B-BD73BF6DFF7A}"/>
                </a:ext>
              </a:extLst>
            </p:cNvPr>
            <p:cNvSpPr/>
            <p:nvPr/>
          </p:nvSpPr>
          <p:spPr>
            <a:xfrm>
              <a:off x="6132612" y="5286157"/>
              <a:ext cx="60113" cy="58941"/>
            </a:xfrm>
            <a:custGeom>
              <a:avLst/>
              <a:gdLst>
                <a:gd name="connsiteX0" fmla="*/ 3981 w 60113"/>
                <a:gd name="connsiteY0" fmla="*/ 15229 h 58941"/>
                <a:gd name="connsiteX1" fmla="*/ 44697 w 60113"/>
                <a:gd name="connsiteY1" fmla="*/ 3075 h 58941"/>
                <a:gd name="connsiteX2" fmla="*/ 56851 w 60113"/>
                <a:gd name="connsiteY2" fmla="*/ 43304 h 58941"/>
                <a:gd name="connsiteX3" fmla="*/ 13704 w 60113"/>
                <a:gd name="connsiteY3" fmla="*/ 55458 h 58941"/>
                <a:gd name="connsiteX4" fmla="*/ 5561 w 60113"/>
                <a:gd name="connsiteY4" fmla="*/ 12190 h 58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13" h="58941">
                  <a:moveTo>
                    <a:pt x="3981" y="15229"/>
                  </a:moveTo>
                  <a:cubicBezTo>
                    <a:pt x="12428" y="1349"/>
                    <a:pt x="30015" y="-3902"/>
                    <a:pt x="44697" y="3075"/>
                  </a:cubicBezTo>
                  <a:cubicBezTo>
                    <a:pt x="58807" y="11109"/>
                    <a:pt x="64155" y="28792"/>
                    <a:pt x="56851" y="43304"/>
                  </a:cubicBezTo>
                  <a:cubicBezTo>
                    <a:pt x="47723" y="57828"/>
                    <a:pt x="29079" y="63079"/>
                    <a:pt x="13704" y="55458"/>
                  </a:cubicBezTo>
                  <a:cubicBezTo>
                    <a:pt x="700" y="46707"/>
                    <a:pt x="-5134" y="23615"/>
                    <a:pt x="5561" y="12190"/>
                  </a:cubicBezTo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1" name="Freihandform: Form 210">
              <a:extLst>
                <a:ext uri="{FF2B5EF4-FFF2-40B4-BE49-F238E27FC236}">
                  <a16:creationId xmlns:a16="http://schemas.microsoft.com/office/drawing/2014/main" id="{5C047ACF-8DC8-4753-A3AC-E6325B2A9E04}"/>
                </a:ext>
              </a:extLst>
            </p:cNvPr>
            <p:cNvSpPr/>
            <p:nvPr/>
          </p:nvSpPr>
          <p:spPr>
            <a:xfrm>
              <a:off x="6190678" y="5224209"/>
              <a:ext cx="228493" cy="770435"/>
            </a:xfrm>
            <a:custGeom>
              <a:avLst/>
              <a:gdLst>
                <a:gd name="connsiteX0" fmla="*/ 228493 w 228493"/>
                <a:gd name="connsiteY0" fmla="*/ 16408 h 770435"/>
                <a:gd name="connsiteX1" fmla="*/ 167724 w 228493"/>
                <a:gd name="connsiteY1" fmla="*/ 0 h 770435"/>
                <a:gd name="connsiteX2" fmla="*/ 0 w 228493"/>
                <a:gd name="connsiteY2" fmla="*/ 730571 h 770435"/>
                <a:gd name="connsiteX3" fmla="*/ 30385 w 228493"/>
                <a:gd name="connsiteY3" fmla="*/ 770436 h 770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93" h="770435">
                  <a:moveTo>
                    <a:pt x="228493" y="16408"/>
                  </a:moveTo>
                  <a:lnTo>
                    <a:pt x="167724" y="0"/>
                  </a:lnTo>
                  <a:lnTo>
                    <a:pt x="0" y="730571"/>
                  </a:lnTo>
                  <a:cubicBezTo>
                    <a:pt x="0" y="730571"/>
                    <a:pt x="5834" y="768005"/>
                    <a:pt x="30385" y="770436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2" name="Freihandform: Form 211">
              <a:extLst>
                <a:ext uri="{FF2B5EF4-FFF2-40B4-BE49-F238E27FC236}">
                  <a16:creationId xmlns:a16="http://schemas.microsoft.com/office/drawing/2014/main" id="{9C83272A-2D5B-4BF9-AA5B-A44EEE11DE49}"/>
                </a:ext>
              </a:extLst>
            </p:cNvPr>
            <p:cNvSpPr/>
            <p:nvPr/>
          </p:nvSpPr>
          <p:spPr>
            <a:xfrm>
              <a:off x="6099344" y="5495542"/>
              <a:ext cx="62423" cy="58431"/>
            </a:xfrm>
            <a:custGeom>
              <a:avLst/>
              <a:gdLst>
                <a:gd name="connsiteX0" fmla="*/ 1517 w 62423"/>
                <a:gd name="connsiteY0" fmla="*/ 58402 h 58431"/>
                <a:gd name="connsiteX1" fmla="*/ 28377 w 62423"/>
                <a:gd name="connsiteY1" fmla="*/ 26316 h 58431"/>
                <a:gd name="connsiteX2" fmla="*/ 62408 w 62423"/>
                <a:gd name="connsiteY2" fmla="*/ 2008 h 58431"/>
                <a:gd name="connsiteX3" fmla="*/ 19383 w 62423"/>
                <a:gd name="connsiteY3" fmla="*/ 16593 h 58431"/>
                <a:gd name="connsiteX4" fmla="*/ 1517 w 62423"/>
                <a:gd name="connsiteY4" fmla="*/ 58402 h 58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423" h="58431">
                  <a:moveTo>
                    <a:pt x="1517" y="58402"/>
                  </a:moveTo>
                  <a:cubicBezTo>
                    <a:pt x="5163" y="59253"/>
                    <a:pt x="11726" y="41265"/>
                    <a:pt x="28377" y="26316"/>
                  </a:cubicBezTo>
                  <a:cubicBezTo>
                    <a:pt x="45028" y="11366"/>
                    <a:pt x="63016" y="5776"/>
                    <a:pt x="62408" y="2008"/>
                  </a:cubicBezTo>
                  <a:cubicBezTo>
                    <a:pt x="61800" y="-1760"/>
                    <a:pt x="39073" y="-1881"/>
                    <a:pt x="19383" y="16593"/>
                  </a:cubicBezTo>
                  <a:cubicBezTo>
                    <a:pt x="-306" y="35066"/>
                    <a:pt x="-2129" y="58280"/>
                    <a:pt x="1517" y="58402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3" name="Freihandform: Form 212">
              <a:extLst>
                <a:ext uri="{FF2B5EF4-FFF2-40B4-BE49-F238E27FC236}">
                  <a16:creationId xmlns:a16="http://schemas.microsoft.com/office/drawing/2014/main" id="{3F8AA0D7-AB57-4803-A004-FF4518E0D09F}"/>
                </a:ext>
              </a:extLst>
            </p:cNvPr>
            <p:cNvSpPr/>
            <p:nvPr/>
          </p:nvSpPr>
          <p:spPr>
            <a:xfrm>
              <a:off x="6111939" y="5603324"/>
              <a:ext cx="70609" cy="38514"/>
            </a:xfrm>
            <a:custGeom>
              <a:avLst/>
              <a:gdLst>
                <a:gd name="connsiteX0" fmla="*/ 833 w 70609"/>
                <a:gd name="connsiteY0" fmla="*/ 38371 h 38514"/>
                <a:gd name="connsiteX1" fmla="*/ 33527 w 70609"/>
                <a:gd name="connsiteY1" fmla="*/ 17466 h 38514"/>
                <a:gd name="connsiteX2" fmla="*/ 70596 w 70609"/>
                <a:gd name="connsiteY2" fmla="*/ 6041 h 38514"/>
                <a:gd name="connsiteX3" fmla="*/ 27936 w 70609"/>
                <a:gd name="connsiteY3" fmla="*/ 6041 h 38514"/>
                <a:gd name="connsiteX4" fmla="*/ 833 w 70609"/>
                <a:gd name="connsiteY4" fmla="*/ 38371 h 3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609" h="38514">
                  <a:moveTo>
                    <a:pt x="833" y="38371"/>
                  </a:moveTo>
                  <a:cubicBezTo>
                    <a:pt x="4114" y="40073"/>
                    <a:pt x="14566" y="26217"/>
                    <a:pt x="33527" y="17466"/>
                  </a:cubicBezTo>
                  <a:cubicBezTo>
                    <a:pt x="52487" y="8715"/>
                    <a:pt x="69988" y="9688"/>
                    <a:pt x="70596" y="6041"/>
                  </a:cubicBezTo>
                  <a:cubicBezTo>
                    <a:pt x="71204" y="2395"/>
                    <a:pt x="51150" y="-5504"/>
                    <a:pt x="27936" y="6041"/>
                  </a:cubicBezTo>
                  <a:cubicBezTo>
                    <a:pt x="4722" y="17588"/>
                    <a:pt x="-2692" y="37277"/>
                    <a:pt x="833" y="38371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4" name="Freihandform: Form 213">
              <a:extLst>
                <a:ext uri="{FF2B5EF4-FFF2-40B4-BE49-F238E27FC236}">
                  <a16:creationId xmlns:a16="http://schemas.microsoft.com/office/drawing/2014/main" id="{7212B52F-B8F5-489D-8287-F22E8E53826E}"/>
                </a:ext>
              </a:extLst>
            </p:cNvPr>
            <p:cNvSpPr/>
            <p:nvPr/>
          </p:nvSpPr>
          <p:spPr>
            <a:xfrm>
              <a:off x="6124688" y="5701477"/>
              <a:ext cx="70969" cy="23044"/>
            </a:xfrm>
            <a:custGeom>
              <a:avLst/>
              <a:gdLst>
                <a:gd name="connsiteX0" fmla="*/ 70852 w 70969"/>
                <a:gd name="connsiteY0" fmla="*/ 9982 h 23044"/>
                <a:gd name="connsiteX1" fmla="*/ 32810 w 70969"/>
                <a:gd name="connsiteY1" fmla="*/ 988 h 23044"/>
                <a:gd name="connsiteX2" fmla="*/ 359 w 70969"/>
                <a:gd name="connsiteY2" fmla="*/ 22622 h 23044"/>
                <a:gd name="connsiteX3" fmla="*/ 35241 w 70969"/>
                <a:gd name="connsiteY3" fmla="*/ 14114 h 23044"/>
                <a:gd name="connsiteX4" fmla="*/ 70852 w 70969"/>
                <a:gd name="connsiteY4" fmla="*/ 9982 h 23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969" h="23044">
                  <a:moveTo>
                    <a:pt x="70852" y="9982"/>
                  </a:moveTo>
                  <a:cubicBezTo>
                    <a:pt x="72553" y="6822"/>
                    <a:pt x="55538" y="-3144"/>
                    <a:pt x="32810" y="988"/>
                  </a:cubicBezTo>
                  <a:cubicBezTo>
                    <a:pt x="10082" y="5120"/>
                    <a:pt x="-2315" y="20313"/>
                    <a:pt x="359" y="22622"/>
                  </a:cubicBezTo>
                  <a:cubicBezTo>
                    <a:pt x="3033" y="24931"/>
                    <a:pt x="16524" y="17153"/>
                    <a:pt x="35241" y="14114"/>
                  </a:cubicBezTo>
                  <a:cubicBezTo>
                    <a:pt x="53958" y="11076"/>
                    <a:pt x="69515" y="13142"/>
                    <a:pt x="70852" y="9982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5" name="Freihandform: Form 214">
              <a:extLst>
                <a:ext uri="{FF2B5EF4-FFF2-40B4-BE49-F238E27FC236}">
                  <a16:creationId xmlns:a16="http://schemas.microsoft.com/office/drawing/2014/main" id="{A1448B98-23C0-4449-BF47-83B95190E8FC}"/>
                </a:ext>
              </a:extLst>
            </p:cNvPr>
            <p:cNvSpPr/>
            <p:nvPr/>
          </p:nvSpPr>
          <p:spPr>
            <a:xfrm>
              <a:off x="6007745" y="5446623"/>
              <a:ext cx="31516" cy="77342"/>
            </a:xfrm>
            <a:custGeom>
              <a:avLst/>
              <a:gdLst>
                <a:gd name="connsiteX0" fmla="*/ 5972 w 31516"/>
                <a:gd name="connsiteY0" fmla="*/ 77301 h 77342"/>
                <a:gd name="connsiteX1" fmla="*/ 16060 w 31516"/>
                <a:gd name="connsiteY1" fmla="*/ 38043 h 77342"/>
                <a:gd name="connsiteX2" fmla="*/ 31131 w 31516"/>
                <a:gd name="connsiteY2" fmla="*/ 367 h 77342"/>
                <a:gd name="connsiteX3" fmla="*/ 3420 w 31516"/>
                <a:gd name="connsiteY3" fmla="*/ 33911 h 77342"/>
                <a:gd name="connsiteX4" fmla="*/ 5972 w 31516"/>
                <a:gd name="connsiteY4" fmla="*/ 77301 h 77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516" h="77342">
                  <a:moveTo>
                    <a:pt x="5972" y="77301"/>
                  </a:moveTo>
                  <a:cubicBezTo>
                    <a:pt x="9740" y="76693"/>
                    <a:pt x="9132" y="58462"/>
                    <a:pt x="16060" y="38043"/>
                  </a:cubicBezTo>
                  <a:cubicBezTo>
                    <a:pt x="22988" y="17625"/>
                    <a:pt x="33683" y="3040"/>
                    <a:pt x="31131" y="367"/>
                  </a:cubicBezTo>
                  <a:cubicBezTo>
                    <a:pt x="28579" y="-2307"/>
                    <a:pt x="11199" y="9725"/>
                    <a:pt x="3420" y="33911"/>
                  </a:cubicBezTo>
                  <a:cubicBezTo>
                    <a:pt x="-4358" y="58098"/>
                    <a:pt x="3177" y="78394"/>
                    <a:pt x="5972" y="77301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6" name="Freihandform: Form 215">
              <a:extLst>
                <a:ext uri="{FF2B5EF4-FFF2-40B4-BE49-F238E27FC236}">
                  <a16:creationId xmlns:a16="http://schemas.microsoft.com/office/drawing/2014/main" id="{C8BA1BEE-3534-4703-B842-DD62EAB56A6A}"/>
                </a:ext>
              </a:extLst>
            </p:cNvPr>
            <p:cNvSpPr/>
            <p:nvPr/>
          </p:nvSpPr>
          <p:spPr>
            <a:xfrm>
              <a:off x="5892167" y="5356215"/>
              <a:ext cx="47165" cy="126263"/>
            </a:xfrm>
            <a:custGeom>
              <a:avLst/>
              <a:gdLst>
                <a:gd name="connsiteX0" fmla="*/ 36838 w 47165"/>
                <a:gd name="connsiteY0" fmla="*/ 126264 h 126263"/>
                <a:gd name="connsiteX1" fmla="*/ 46561 w 47165"/>
                <a:gd name="connsiteY1" fmla="*/ 88465 h 126263"/>
                <a:gd name="connsiteX2" fmla="*/ 44860 w 47165"/>
                <a:gd name="connsiteY2" fmla="*/ 45684 h 126263"/>
                <a:gd name="connsiteX3" fmla="*/ 39026 w 47165"/>
                <a:gd name="connsiteY3" fmla="*/ 21376 h 126263"/>
                <a:gd name="connsiteX4" fmla="*/ 33192 w 47165"/>
                <a:gd name="connsiteY4" fmla="*/ 7642 h 126263"/>
                <a:gd name="connsiteX5" fmla="*/ 13989 w 47165"/>
                <a:gd name="connsiteY5" fmla="*/ 836 h 126263"/>
                <a:gd name="connsiteX6" fmla="*/ 1835 w 47165"/>
                <a:gd name="connsiteY6" fmla="*/ 14691 h 126263"/>
                <a:gd name="connsiteX7" fmla="*/ 12 w 47165"/>
                <a:gd name="connsiteY7" fmla="*/ 29397 h 126263"/>
                <a:gd name="connsiteX8" fmla="*/ 1956 w 47165"/>
                <a:gd name="connsiteY8" fmla="*/ 55042 h 126263"/>
                <a:gd name="connsiteX9" fmla="*/ 15690 w 47165"/>
                <a:gd name="connsiteY9" fmla="*/ 95758 h 126263"/>
                <a:gd name="connsiteX10" fmla="*/ 39998 w 47165"/>
                <a:gd name="connsiteY10" fmla="*/ 126143 h 126263"/>
                <a:gd name="connsiteX11" fmla="*/ 23712 w 47165"/>
                <a:gd name="connsiteY11" fmla="*/ 91869 h 126263"/>
                <a:gd name="connsiteX12" fmla="*/ 13503 w 47165"/>
                <a:gd name="connsiteY12" fmla="*/ 53219 h 126263"/>
                <a:gd name="connsiteX13" fmla="*/ 12530 w 47165"/>
                <a:gd name="connsiteY13" fmla="*/ 29762 h 126263"/>
                <a:gd name="connsiteX14" fmla="*/ 18364 w 47165"/>
                <a:gd name="connsiteY14" fmla="*/ 13354 h 126263"/>
                <a:gd name="connsiteX15" fmla="*/ 22375 w 47165"/>
                <a:gd name="connsiteY15" fmla="*/ 15299 h 126263"/>
                <a:gd name="connsiteX16" fmla="*/ 26629 w 47165"/>
                <a:gd name="connsiteY16" fmla="*/ 25387 h 126263"/>
                <a:gd name="connsiteX17" fmla="*/ 32827 w 47165"/>
                <a:gd name="connsiteY17" fmla="*/ 48236 h 126263"/>
                <a:gd name="connsiteX18" fmla="*/ 37203 w 47165"/>
                <a:gd name="connsiteY18" fmla="*/ 88465 h 126263"/>
                <a:gd name="connsiteX19" fmla="*/ 36838 w 47165"/>
                <a:gd name="connsiteY19" fmla="*/ 126264 h 12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165" h="126263">
                  <a:moveTo>
                    <a:pt x="36838" y="126264"/>
                  </a:moveTo>
                  <a:cubicBezTo>
                    <a:pt x="38297" y="126264"/>
                    <a:pt x="44495" y="112773"/>
                    <a:pt x="46561" y="88465"/>
                  </a:cubicBezTo>
                  <a:cubicBezTo>
                    <a:pt x="47752" y="74184"/>
                    <a:pt x="47181" y="59819"/>
                    <a:pt x="44860" y="45684"/>
                  </a:cubicBezTo>
                  <a:cubicBezTo>
                    <a:pt x="43474" y="37455"/>
                    <a:pt x="41529" y="29337"/>
                    <a:pt x="39026" y="21376"/>
                  </a:cubicBezTo>
                  <a:cubicBezTo>
                    <a:pt x="37798" y="16526"/>
                    <a:pt x="35829" y="11896"/>
                    <a:pt x="33192" y="7642"/>
                  </a:cubicBezTo>
                  <a:cubicBezTo>
                    <a:pt x="29084" y="1261"/>
                    <a:pt x="21196" y="-1534"/>
                    <a:pt x="13989" y="836"/>
                  </a:cubicBezTo>
                  <a:cubicBezTo>
                    <a:pt x="8009" y="3327"/>
                    <a:pt x="3524" y="8444"/>
                    <a:pt x="1835" y="14691"/>
                  </a:cubicBezTo>
                  <a:cubicBezTo>
                    <a:pt x="522" y="19480"/>
                    <a:pt x="-85" y="24439"/>
                    <a:pt x="12" y="29397"/>
                  </a:cubicBezTo>
                  <a:cubicBezTo>
                    <a:pt x="-98" y="37990"/>
                    <a:pt x="559" y="46571"/>
                    <a:pt x="1956" y="55042"/>
                  </a:cubicBezTo>
                  <a:cubicBezTo>
                    <a:pt x="4339" y="69262"/>
                    <a:pt x="8981" y="83008"/>
                    <a:pt x="15690" y="95758"/>
                  </a:cubicBezTo>
                  <a:cubicBezTo>
                    <a:pt x="27844" y="117513"/>
                    <a:pt x="39998" y="127115"/>
                    <a:pt x="39998" y="126143"/>
                  </a:cubicBezTo>
                  <a:cubicBezTo>
                    <a:pt x="39998" y="125170"/>
                    <a:pt x="32341" y="113138"/>
                    <a:pt x="23712" y="91869"/>
                  </a:cubicBezTo>
                  <a:cubicBezTo>
                    <a:pt x="18656" y="79484"/>
                    <a:pt x="15228" y="66491"/>
                    <a:pt x="13503" y="53219"/>
                  </a:cubicBezTo>
                  <a:cubicBezTo>
                    <a:pt x="12615" y="45428"/>
                    <a:pt x="12287" y="37589"/>
                    <a:pt x="12530" y="29762"/>
                  </a:cubicBezTo>
                  <a:cubicBezTo>
                    <a:pt x="12530" y="21254"/>
                    <a:pt x="14353" y="14448"/>
                    <a:pt x="18364" y="13354"/>
                  </a:cubicBezTo>
                  <a:cubicBezTo>
                    <a:pt x="19944" y="13354"/>
                    <a:pt x="20552" y="13354"/>
                    <a:pt x="22375" y="15299"/>
                  </a:cubicBezTo>
                  <a:cubicBezTo>
                    <a:pt x="24320" y="18410"/>
                    <a:pt x="25754" y="21813"/>
                    <a:pt x="26629" y="25387"/>
                  </a:cubicBezTo>
                  <a:cubicBezTo>
                    <a:pt x="29157" y="32873"/>
                    <a:pt x="31223" y="40506"/>
                    <a:pt x="32827" y="48236"/>
                  </a:cubicBezTo>
                  <a:cubicBezTo>
                    <a:pt x="35550" y="61484"/>
                    <a:pt x="37008" y="74950"/>
                    <a:pt x="37203" y="88465"/>
                  </a:cubicBezTo>
                  <a:cubicBezTo>
                    <a:pt x="37567" y="111315"/>
                    <a:pt x="34772" y="125778"/>
                    <a:pt x="36838" y="126264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7" name="Freihandform: Form 216">
              <a:extLst>
                <a:ext uri="{FF2B5EF4-FFF2-40B4-BE49-F238E27FC236}">
                  <a16:creationId xmlns:a16="http://schemas.microsoft.com/office/drawing/2014/main" id="{D92B3956-3398-4E2A-83A6-69D5B81A317E}"/>
                </a:ext>
              </a:extLst>
            </p:cNvPr>
            <p:cNvSpPr/>
            <p:nvPr/>
          </p:nvSpPr>
          <p:spPr>
            <a:xfrm>
              <a:off x="5807595" y="5453694"/>
              <a:ext cx="128017" cy="56060"/>
            </a:xfrm>
            <a:custGeom>
              <a:avLst/>
              <a:gdLst>
                <a:gd name="connsiteX0" fmla="*/ 127973 w 128017"/>
                <a:gd name="connsiteY0" fmla="*/ 25382 h 56060"/>
                <a:gd name="connsiteX1" fmla="*/ 94063 w 128017"/>
                <a:gd name="connsiteY1" fmla="*/ 5814 h 56060"/>
                <a:gd name="connsiteX2" fmla="*/ 51403 w 128017"/>
                <a:gd name="connsiteY2" fmla="*/ 102 h 56060"/>
                <a:gd name="connsiteX3" fmla="*/ 26001 w 128017"/>
                <a:gd name="connsiteY3" fmla="*/ 3626 h 56060"/>
                <a:gd name="connsiteX4" fmla="*/ 478 w 128017"/>
                <a:gd name="connsiteY4" fmla="*/ 22708 h 56060"/>
                <a:gd name="connsiteX5" fmla="*/ 6920 w 128017"/>
                <a:gd name="connsiteY5" fmla="*/ 41303 h 56060"/>
                <a:gd name="connsiteX6" fmla="*/ 19803 w 128017"/>
                <a:gd name="connsiteY6" fmla="*/ 48838 h 56060"/>
                <a:gd name="connsiteX7" fmla="*/ 45205 w 128017"/>
                <a:gd name="connsiteY7" fmla="*/ 55523 h 56060"/>
                <a:gd name="connsiteX8" fmla="*/ 88473 w 128017"/>
                <a:gd name="connsiteY8" fmla="*/ 49689 h 56060"/>
                <a:gd name="connsiteX9" fmla="*/ 119100 w 128017"/>
                <a:gd name="connsiteY9" fmla="*/ 25382 h 56060"/>
                <a:gd name="connsiteX10" fmla="*/ 85312 w 128017"/>
                <a:gd name="connsiteY10" fmla="*/ 41060 h 56060"/>
                <a:gd name="connsiteX11" fmla="*/ 46785 w 128017"/>
                <a:gd name="connsiteY11" fmla="*/ 43612 h 56060"/>
                <a:gd name="connsiteX12" fmla="*/ 25151 w 128017"/>
                <a:gd name="connsiteY12" fmla="*/ 37171 h 56060"/>
                <a:gd name="connsiteX13" fmla="*/ 12997 w 128017"/>
                <a:gd name="connsiteY13" fmla="*/ 26475 h 56060"/>
                <a:gd name="connsiteX14" fmla="*/ 28797 w 128017"/>
                <a:gd name="connsiteY14" fmla="*/ 16509 h 56060"/>
                <a:gd name="connsiteX15" fmla="*/ 51768 w 128017"/>
                <a:gd name="connsiteY15" fmla="*/ 12498 h 56060"/>
                <a:gd name="connsiteX16" fmla="*/ 91389 w 128017"/>
                <a:gd name="connsiteY16" fmla="*/ 15051 h 56060"/>
                <a:gd name="connsiteX17" fmla="*/ 127973 w 128017"/>
                <a:gd name="connsiteY17" fmla="*/ 25382 h 5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8017" h="56060">
                  <a:moveTo>
                    <a:pt x="127973" y="25382"/>
                  </a:moveTo>
                  <a:cubicBezTo>
                    <a:pt x="128823" y="24166"/>
                    <a:pt x="117642" y="13228"/>
                    <a:pt x="94063" y="5814"/>
                  </a:cubicBezTo>
                  <a:cubicBezTo>
                    <a:pt x="80281" y="1451"/>
                    <a:pt x="65842" y="-482"/>
                    <a:pt x="51403" y="102"/>
                  </a:cubicBezTo>
                  <a:cubicBezTo>
                    <a:pt x="42835" y="405"/>
                    <a:pt x="34327" y="1596"/>
                    <a:pt x="26001" y="3626"/>
                  </a:cubicBezTo>
                  <a:cubicBezTo>
                    <a:pt x="14747" y="5085"/>
                    <a:pt x="5060" y="12316"/>
                    <a:pt x="478" y="22708"/>
                  </a:cubicBezTo>
                  <a:cubicBezTo>
                    <a:pt x="-1126" y="29635"/>
                    <a:pt x="1378" y="36855"/>
                    <a:pt x="6920" y="41303"/>
                  </a:cubicBezTo>
                  <a:cubicBezTo>
                    <a:pt x="10870" y="44366"/>
                    <a:pt x="15197" y="46894"/>
                    <a:pt x="19803" y="48838"/>
                  </a:cubicBezTo>
                  <a:cubicBezTo>
                    <a:pt x="27897" y="52302"/>
                    <a:pt x="36454" y="54563"/>
                    <a:pt x="45205" y="55523"/>
                  </a:cubicBezTo>
                  <a:cubicBezTo>
                    <a:pt x="59886" y="57128"/>
                    <a:pt x="74739" y="55122"/>
                    <a:pt x="88473" y="49689"/>
                  </a:cubicBezTo>
                  <a:cubicBezTo>
                    <a:pt x="111808" y="40088"/>
                    <a:pt x="120316" y="25382"/>
                    <a:pt x="119100" y="25382"/>
                  </a:cubicBezTo>
                  <a:cubicBezTo>
                    <a:pt x="117885" y="25382"/>
                    <a:pt x="106946" y="34740"/>
                    <a:pt x="85312" y="41060"/>
                  </a:cubicBezTo>
                  <a:cubicBezTo>
                    <a:pt x="72806" y="44694"/>
                    <a:pt x="59656" y="45569"/>
                    <a:pt x="46785" y="43612"/>
                  </a:cubicBezTo>
                  <a:cubicBezTo>
                    <a:pt x="39310" y="42494"/>
                    <a:pt x="32018" y="40331"/>
                    <a:pt x="25151" y="37171"/>
                  </a:cubicBezTo>
                  <a:cubicBezTo>
                    <a:pt x="17372" y="33889"/>
                    <a:pt x="11781" y="29149"/>
                    <a:pt x="12997" y="26475"/>
                  </a:cubicBezTo>
                  <a:cubicBezTo>
                    <a:pt x="14212" y="23801"/>
                    <a:pt x="21626" y="17846"/>
                    <a:pt x="28797" y="16509"/>
                  </a:cubicBezTo>
                  <a:cubicBezTo>
                    <a:pt x="36308" y="14443"/>
                    <a:pt x="44001" y="13094"/>
                    <a:pt x="51768" y="12498"/>
                  </a:cubicBezTo>
                  <a:cubicBezTo>
                    <a:pt x="65028" y="11526"/>
                    <a:pt x="78360" y="12389"/>
                    <a:pt x="91389" y="15051"/>
                  </a:cubicBezTo>
                  <a:cubicBezTo>
                    <a:pt x="114117" y="19669"/>
                    <a:pt x="126879" y="27205"/>
                    <a:pt x="127973" y="25382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8" name="Freihandform: Form 217">
              <a:extLst>
                <a:ext uri="{FF2B5EF4-FFF2-40B4-BE49-F238E27FC236}">
                  <a16:creationId xmlns:a16="http://schemas.microsoft.com/office/drawing/2014/main" id="{57F36C32-BF91-4A5E-9551-102645E7CD81}"/>
                </a:ext>
              </a:extLst>
            </p:cNvPr>
            <p:cNvSpPr/>
            <p:nvPr/>
          </p:nvSpPr>
          <p:spPr>
            <a:xfrm>
              <a:off x="5715826" y="5077754"/>
              <a:ext cx="703346" cy="916403"/>
            </a:xfrm>
            <a:custGeom>
              <a:avLst/>
              <a:gdLst>
                <a:gd name="connsiteX0" fmla="*/ 98082 w 703346"/>
                <a:gd name="connsiteY0" fmla="*/ 0 h 916403"/>
                <a:gd name="connsiteX1" fmla="*/ 703346 w 703346"/>
                <a:gd name="connsiteY1" fmla="*/ 162862 h 916403"/>
                <a:gd name="connsiteX2" fmla="*/ 504873 w 703346"/>
                <a:gd name="connsiteY2" fmla="*/ 916404 h 916403"/>
                <a:gd name="connsiteX3" fmla="*/ 392085 w 703346"/>
                <a:gd name="connsiteY3" fmla="*/ 464887 h 916403"/>
                <a:gd name="connsiteX4" fmla="*/ 0 w 703346"/>
                <a:gd name="connsiteY4" fmla="*/ 376649 h 916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346" h="916403">
                  <a:moveTo>
                    <a:pt x="98082" y="0"/>
                  </a:moveTo>
                  <a:lnTo>
                    <a:pt x="703346" y="162862"/>
                  </a:lnTo>
                  <a:lnTo>
                    <a:pt x="504873" y="916404"/>
                  </a:lnTo>
                  <a:cubicBezTo>
                    <a:pt x="434016" y="892947"/>
                    <a:pt x="392085" y="464887"/>
                    <a:pt x="392085" y="464887"/>
                  </a:cubicBezTo>
                  <a:lnTo>
                    <a:pt x="0" y="37664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9" name="Freihandform: Form 218">
              <a:extLst>
                <a:ext uri="{FF2B5EF4-FFF2-40B4-BE49-F238E27FC236}">
                  <a16:creationId xmlns:a16="http://schemas.microsoft.com/office/drawing/2014/main" id="{06154156-616E-4B5E-87BE-070F0AB44137}"/>
                </a:ext>
              </a:extLst>
            </p:cNvPr>
            <p:cNvSpPr/>
            <p:nvPr/>
          </p:nvSpPr>
          <p:spPr>
            <a:xfrm>
              <a:off x="6066952" y="4995229"/>
              <a:ext cx="733974" cy="1000752"/>
            </a:xfrm>
            <a:custGeom>
              <a:avLst/>
              <a:gdLst>
                <a:gd name="connsiteX0" fmla="*/ 511436 w 733974"/>
                <a:gd name="connsiteY0" fmla="*/ 0 h 1000752"/>
                <a:gd name="connsiteX1" fmla="*/ 0 w 733974"/>
                <a:gd name="connsiteY1" fmla="*/ 362186 h 1000752"/>
                <a:gd name="connsiteX2" fmla="*/ 447385 w 733974"/>
                <a:gd name="connsiteY2" fmla="*/ 1000752 h 1000752"/>
                <a:gd name="connsiteX3" fmla="*/ 396825 w 733974"/>
                <a:gd name="connsiteY3" fmla="*/ 538053 h 1000752"/>
                <a:gd name="connsiteX4" fmla="*/ 733974 w 733974"/>
                <a:gd name="connsiteY4" fmla="*/ 319283 h 1000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3974" h="1000752">
                  <a:moveTo>
                    <a:pt x="511436" y="0"/>
                  </a:moveTo>
                  <a:lnTo>
                    <a:pt x="0" y="362186"/>
                  </a:lnTo>
                  <a:lnTo>
                    <a:pt x="447385" y="1000752"/>
                  </a:lnTo>
                  <a:cubicBezTo>
                    <a:pt x="505724" y="954203"/>
                    <a:pt x="396825" y="538053"/>
                    <a:pt x="396825" y="538053"/>
                  </a:cubicBezTo>
                  <a:lnTo>
                    <a:pt x="733974" y="319283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0" name="Freihandform: Form 219">
              <a:extLst>
                <a:ext uri="{FF2B5EF4-FFF2-40B4-BE49-F238E27FC236}">
                  <a16:creationId xmlns:a16="http://schemas.microsoft.com/office/drawing/2014/main" id="{8B8184EF-00EC-425E-9CEA-338EA70B38EE}"/>
                </a:ext>
              </a:extLst>
            </p:cNvPr>
            <p:cNvSpPr/>
            <p:nvPr/>
          </p:nvSpPr>
          <p:spPr>
            <a:xfrm>
              <a:off x="6303470" y="5309713"/>
              <a:ext cx="59843" cy="58681"/>
            </a:xfrm>
            <a:custGeom>
              <a:avLst/>
              <a:gdLst>
                <a:gd name="connsiteX0" fmla="*/ 49585 w 59843"/>
                <a:gd name="connsiteY0" fmla="*/ 6743 h 58681"/>
                <a:gd name="connsiteX1" fmla="*/ 7168 w 59843"/>
                <a:gd name="connsiteY1" fmla="*/ 9539 h 58681"/>
                <a:gd name="connsiteX2" fmla="*/ 9598 w 59843"/>
                <a:gd name="connsiteY2" fmla="*/ 51591 h 58681"/>
                <a:gd name="connsiteX3" fmla="*/ 54446 w 59843"/>
                <a:gd name="connsiteY3" fmla="*/ 48432 h 58681"/>
                <a:gd name="connsiteX4" fmla="*/ 47154 w 59843"/>
                <a:gd name="connsiteY4" fmla="*/ 4920 h 58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843" h="58681">
                  <a:moveTo>
                    <a:pt x="49585" y="6743"/>
                  </a:moveTo>
                  <a:cubicBezTo>
                    <a:pt x="36787" y="-3223"/>
                    <a:pt x="18544" y="-2019"/>
                    <a:pt x="7168" y="9539"/>
                  </a:cubicBezTo>
                  <a:cubicBezTo>
                    <a:pt x="-3260" y="21997"/>
                    <a:pt x="-2191" y="40422"/>
                    <a:pt x="9598" y="51591"/>
                  </a:cubicBezTo>
                  <a:cubicBezTo>
                    <a:pt x="23162" y="62141"/>
                    <a:pt x="42499" y="60780"/>
                    <a:pt x="54446" y="48432"/>
                  </a:cubicBezTo>
                  <a:cubicBezTo>
                    <a:pt x="63562" y="35670"/>
                    <a:pt x="61131" y="11970"/>
                    <a:pt x="47154" y="4920"/>
                  </a:cubicBezTo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1" name="Freihandform: Form 220">
              <a:extLst>
                <a:ext uri="{FF2B5EF4-FFF2-40B4-BE49-F238E27FC236}">
                  <a16:creationId xmlns:a16="http://schemas.microsoft.com/office/drawing/2014/main" id="{559E787F-AA16-49B2-9C40-BF649FC326E0}"/>
                </a:ext>
              </a:extLst>
            </p:cNvPr>
            <p:cNvSpPr/>
            <p:nvPr/>
          </p:nvSpPr>
          <p:spPr>
            <a:xfrm>
              <a:off x="6066952" y="5320954"/>
              <a:ext cx="463320" cy="675149"/>
            </a:xfrm>
            <a:custGeom>
              <a:avLst/>
              <a:gdLst>
                <a:gd name="connsiteX0" fmla="*/ 0 w 463320"/>
                <a:gd name="connsiteY0" fmla="*/ 36462 h 675149"/>
                <a:gd name="connsiteX1" fmla="*/ 51654 w 463320"/>
                <a:gd name="connsiteY1" fmla="*/ 0 h 675149"/>
                <a:gd name="connsiteX2" fmla="*/ 462091 w 463320"/>
                <a:gd name="connsiteY2" fmla="*/ 627141 h 675149"/>
                <a:gd name="connsiteX3" fmla="*/ 447385 w 463320"/>
                <a:gd name="connsiteY3" fmla="*/ 675149 h 67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3320" h="675149">
                  <a:moveTo>
                    <a:pt x="0" y="36462"/>
                  </a:moveTo>
                  <a:lnTo>
                    <a:pt x="51654" y="0"/>
                  </a:lnTo>
                  <a:lnTo>
                    <a:pt x="462091" y="627141"/>
                  </a:lnTo>
                  <a:cubicBezTo>
                    <a:pt x="462091" y="627141"/>
                    <a:pt x="469627" y="664332"/>
                    <a:pt x="447385" y="675149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2" name="Freihandform: Form 221">
              <a:extLst>
                <a:ext uri="{FF2B5EF4-FFF2-40B4-BE49-F238E27FC236}">
                  <a16:creationId xmlns:a16="http://schemas.microsoft.com/office/drawing/2014/main" id="{468313AF-5EF8-42DF-8FDB-B7D487F8A05C}"/>
                </a:ext>
              </a:extLst>
            </p:cNvPr>
            <p:cNvSpPr/>
            <p:nvPr/>
          </p:nvSpPr>
          <p:spPr>
            <a:xfrm>
              <a:off x="6397398" y="5502858"/>
              <a:ext cx="77447" cy="38770"/>
            </a:xfrm>
            <a:custGeom>
              <a:avLst/>
              <a:gdLst>
                <a:gd name="connsiteX0" fmla="*/ 76831 w 77447"/>
                <a:gd name="connsiteY0" fmla="*/ 38568 h 38770"/>
                <a:gd name="connsiteX1" fmla="*/ 40369 w 77447"/>
                <a:gd name="connsiteY1" fmla="*/ 17663 h 38770"/>
                <a:gd name="connsiteX2" fmla="*/ 18 w 77447"/>
                <a:gd name="connsiteY2" fmla="*/ 6603 h 38770"/>
                <a:gd name="connsiteX3" fmla="*/ 45474 w 77447"/>
                <a:gd name="connsiteY3" fmla="*/ 5509 h 38770"/>
                <a:gd name="connsiteX4" fmla="*/ 76831 w 77447"/>
                <a:gd name="connsiteY4" fmla="*/ 38568 h 3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47" h="38770">
                  <a:moveTo>
                    <a:pt x="76831" y="38568"/>
                  </a:moveTo>
                  <a:cubicBezTo>
                    <a:pt x="73671" y="40634"/>
                    <a:pt x="61274" y="26414"/>
                    <a:pt x="40369" y="17663"/>
                  </a:cubicBezTo>
                  <a:cubicBezTo>
                    <a:pt x="19465" y="8912"/>
                    <a:pt x="747" y="10371"/>
                    <a:pt x="18" y="6603"/>
                  </a:cubicBezTo>
                  <a:cubicBezTo>
                    <a:pt x="-711" y="2835"/>
                    <a:pt x="20558" y="-5551"/>
                    <a:pt x="45474" y="5509"/>
                  </a:cubicBezTo>
                  <a:cubicBezTo>
                    <a:pt x="70389" y="16569"/>
                    <a:pt x="80113" y="37231"/>
                    <a:pt x="76831" y="38568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3" name="Freihandform: Form 222">
              <a:extLst>
                <a:ext uri="{FF2B5EF4-FFF2-40B4-BE49-F238E27FC236}">
                  <a16:creationId xmlns:a16="http://schemas.microsoft.com/office/drawing/2014/main" id="{031CF601-5E52-4C4D-ABC4-5166C018CCF0}"/>
                </a:ext>
              </a:extLst>
            </p:cNvPr>
            <p:cNvSpPr/>
            <p:nvPr/>
          </p:nvSpPr>
          <p:spPr>
            <a:xfrm>
              <a:off x="6416666" y="5606003"/>
              <a:ext cx="77144" cy="22252"/>
            </a:xfrm>
            <a:custGeom>
              <a:avLst/>
              <a:gdLst>
                <a:gd name="connsiteX0" fmla="*/ 76766 w 77144"/>
                <a:gd name="connsiteY0" fmla="*/ 21715 h 22252"/>
                <a:gd name="connsiteX1" fmla="*/ 38846 w 77144"/>
                <a:gd name="connsiteY1" fmla="*/ 13451 h 22252"/>
                <a:gd name="connsiteX2" fmla="*/ 196 w 77144"/>
                <a:gd name="connsiteY2" fmla="*/ 15638 h 22252"/>
                <a:gd name="connsiteX3" fmla="*/ 39940 w 77144"/>
                <a:gd name="connsiteY3" fmla="*/ 203 h 22252"/>
                <a:gd name="connsiteX4" fmla="*/ 76766 w 77144"/>
                <a:gd name="connsiteY4" fmla="*/ 21715 h 22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144" h="22252">
                  <a:moveTo>
                    <a:pt x="76766" y="21715"/>
                  </a:moveTo>
                  <a:cubicBezTo>
                    <a:pt x="74213" y="24632"/>
                    <a:pt x="59507" y="14787"/>
                    <a:pt x="38846" y="13451"/>
                  </a:cubicBezTo>
                  <a:cubicBezTo>
                    <a:pt x="18184" y="12114"/>
                    <a:pt x="2384" y="18798"/>
                    <a:pt x="196" y="15638"/>
                  </a:cubicBezTo>
                  <a:cubicBezTo>
                    <a:pt x="-1991" y="12478"/>
                    <a:pt x="14295" y="-1863"/>
                    <a:pt x="39940" y="203"/>
                  </a:cubicBezTo>
                  <a:cubicBezTo>
                    <a:pt x="65584" y="2269"/>
                    <a:pt x="79683" y="19649"/>
                    <a:pt x="76766" y="21715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4" name="Freihandform: Form 223">
              <a:extLst>
                <a:ext uri="{FF2B5EF4-FFF2-40B4-BE49-F238E27FC236}">
                  <a16:creationId xmlns:a16="http://schemas.microsoft.com/office/drawing/2014/main" id="{63607351-79AE-43E3-913B-431A7D8AEDC8}"/>
                </a:ext>
              </a:extLst>
            </p:cNvPr>
            <p:cNvSpPr/>
            <p:nvPr/>
          </p:nvSpPr>
          <p:spPr>
            <a:xfrm>
              <a:off x="6439598" y="5699494"/>
              <a:ext cx="71072" cy="23079"/>
            </a:xfrm>
            <a:custGeom>
              <a:avLst/>
              <a:gdLst>
                <a:gd name="connsiteX0" fmla="*/ 356 w 71072"/>
                <a:gd name="connsiteY0" fmla="*/ 22417 h 23079"/>
                <a:gd name="connsiteX1" fmla="*/ 32929 w 71072"/>
                <a:gd name="connsiteY1" fmla="*/ 904 h 23079"/>
                <a:gd name="connsiteX2" fmla="*/ 70971 w 71072"/>
                <a:gd name="connsiteY2" fmla="*/ 9898 h 23079"/>
                <a:gd name="connsiteX3" fmla="*/ 35238 w 71072"/>
                <a:gd name="connsiteY3" fmla="*/ 13909 h 23079"/>
                <a:gd name="connsiteX4" fmla="*/ 356 w 71072"/>
                <a:gd name="connsiteY4" fmla="*/ 22417 h 23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72" h="23079">
                  <a:moveTo>
                    <a:pt x="356" y="22417"/>
                  </a:moveTo>
                  <a:cubicBezTo>
                    <a:pt x="-2317" y="20107"/>
                    <a:pt x="10201" y="4793"/>
                    <a:pt x="32929" y="904"/>
                  </a:cubicBezTo>
                  <a:cubicBezTo>
                    <a:pt x="55657" y="-2985"/>
                    <a:pt x="72551" y="6738"/>
                    <a:pt x="70971" y="9898"/>
                  </a:cubicBezTo>
                  <a:cubicBezTo>
                    <a:pt x="69391" y="13058"/>
                    <a:pt x="53834" y="9898"/>
                    <a:pt x="35238" y="13909"/>
                  </a:cubicBezTo>
                  <a:cubicBezTo>
                    <a:pt x="16643" y="17920"/>
                    <a:pt x="2787" y="25334"/>
                    <a:pt x="356" y="22417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5" name="Freihandform: Form 224">
              <a:extLst>
                <a:ext uri="{FF2B5EF4-FFF2-40B4-BE49-F238E27FC236}">
                  <a16:creationId xmlns:a16="http://schemas.microsoft.com/office/drawing/2014/main" id="{A2E083D8-8C7F-493E-956A-4B97441F5FB4}"/>
                </a:ext>
              </a:extLst>
            </p:cNvPr>
            <p:cNvSpPr/>
            <p:nvPr/>
          </p:nvSpPr>
          <p:spPr>
            <a:xfrm>
              <a:off x="6495384" y="5419131"/>
              <a:ext cx="52044" cy="64578"/>
            </a:xfrm>
            <a:custGeom>
              <a:avLst/>
              <a:gdLst>
                <a:gd name="connsiteX0" fmla="*/ 50310 w 52044"/>
                <a:gd name="connsiteY0" fmla="*/ 64563 h 64578"/>
                <a:gd name="connsiteX1" fmla="*/ 27218 w 52044"/>
                <a:gd name="connsiteY1" fmla="*/ 31140 h 64578"/>
                <a:gd name="connsiteX2" fmla="*/ 114 w 52044"/>
                <a:gd name="connsiteY2" fmla="*/ 998 h 64578"/>
                <a:gd name="connsiteX3" fmla="*/ 37670 w 52044"/>
                <a:gd name="connsiteY3" fmla="*/ 22875 h 64578"/>
                <a:gd name="connsiteX4" fmla="*/ 50310 w 52044"/>
                <a:gd name="connsiteY4" fmla="*/ 64563 h 64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44" h="64578">
                  <a:moveTo>
                    <a:pt x="50310" y="64563"/>
                  </a:moveTo>
                  <a:cubicBezTo>
                    <a:pt x="46542" y="65171"/>
                    <a:pt x="40830" y="47912"/>
                    <a:pt x="27218" y="31140"/>
                  </a:cubicBezTo>
                  <a:cubicBezTo>
                    <a:pt x="13605" y="14367"/>
                    <a:pt x="-1466" y="4523"/>
                    <a:pt x="114" y="998"/>
                  </a:cubicBezTo>
                  <a:cubicBezTo>
                    <a:pt x="1695" y="-2526"/>
                    <a:pt x="21992" y="2943"/>
                    <a:pt x="37670" y="22875"/>
                  </a:cubicBezTo>
                  <a:cubicBezTo>
                    <a:pt x="53349" y="42807"/>
                    <a:pt x="53713" y="63712"/>
                    <a:pt x="50310" y="6456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6" name="Freihandform: Form 225">
              <a:extLst>
                <a:ext uri="{FF2B5EF4-FFF2-40B4-BE49-F238E27FC236}">
                  <a16:creationId xmlns:a16="http://schemas.microsoft.com/office/drawing/2014/main" id="{916DC434-13D4-45EE-ADF5-8C81E8A4B117}"/>
                </a:ext>
              </a:extLst>
            </p:cNvPr>
            <p:cNvSpPr/>
            <p:nvPr/>
          </p:nvSpPr>
          <p:spPr>
            <a:xfrm>
              <a:off x="6571852" y="5288867"/>
              <a:ext cx="49555" cy="126177"/>
            </a:xfrm>
            <a:custGeom>
              <a:avLst/>
              <a:gdLst>
                <a:gd name="connsiteX0" fmla="*/ 38743 w 49555"/>
                <a:gd name="connsiteY0" fmla="*/ 125914 h 126177"/>
                <a:gd name="connsiteX1" fmla="*/ 16502 w 49555"/>
                <a:gd name="connsiteY1" fmla="*/ 93828 h 126177"/>
                <a:gd name="connsiteX2" fmla="*/ 3375 w 49555"/>
                <a:gd name="connsiteY2" fmla="*/ 53112 h 126177"/>
                <a:gd name="connsiteX3" fmla="*/ 216 w 49555"/>
                <a:gd name="connsiteY3" fmla="*/ 27954 h 126177"/>
                <a:gd name="connsiteX4" fmla="*/ 1066 w 49555"/>
                <a:gd name="connsiteY4" fmla="*/ 13005 h 126177"/>
                <a:gd name="connsiteX5" fmla="*/ 16623 w 49555"/>
                <a:gd name="connsiteY5" fmla="*/ 0 h 126177"/>
                <a:gd name="connsiteX6" fmla="*/ 33274 w 49555"/>
                <a:gd name="connsiteY6" fmla="*/ 8629 h 126177"/>
                <a:gd name="connsiteX7" fmla="*/ 40080 w 49555"/>
                <a:gd name="connsiteY7" fmla="*/ 21756 h 126177"/>
                <a:gd name="connsiteX8" fmla="*/ 47129 w 49555"/>
                <a:gd name="connsiteY8" fmla="*/ 46063 h 126177"/>
                <a:gd name="connsiteX9" fmla="*/ 48467 w 49555"/>
                <a:gd name="connsiteY9" fmla="*/ 89088 h 126177"/>
                <a:gd name="connsiteX10" fmla="*/ 35705 w 49555"/>
                <a:gd name="connsiteY10" fmla="*/ 126158 h 126177"/>
                <a:gd name="connsiteX11" fmla="*/ 39108 w 49555"/>
                <a:gd name="connsiteY11" fmla="*/ 88359 h 126177"/>
                <a:gd name="connsiteX12" fmla="*/ 28048 w 49555"/>
                <a:gd name="connsiteY12" fmla="*/ 26252 h 126177"/>
                <a:gd name="connsiteX13" fmla="*/ 16866 w 49555"/>
                <a:gd name="connsiteY13" fmla="*/ 12883 h 126177"/>
                <a:gd name="connsiteX14" fmla="*/ 13706 w 49555"/>
                <a:gd name="connsiteY14" fmla="*/ 16043 h 126177"/>
                <a:gd name="connsiteX15" fmla="*/ 13706 w 49555"/>
                <a:gd name="connsiteY15" fmla="*/ 26982 h 126177"/>
                <a:gd name="connsiteX16" fmla="*/ 15894 w 49555"/>
                <a:gd name="connsiteY16" fmla="*/ 50682 h 126177"/>
                <a:gd name="connsiteX17" fmla="*/ 25738 w 49555"/>
                <a:gd name="connsiteY17" fmla="*/ 89939 h 126177"/>
                <a:gd name="connsiteX18" fmla="*/ 38743 w 49555"/>
                <a:gd name="connsiteY18" fmla="*/ 125914 h 12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555" h="126177">
                  <a:moveTo>
                    <a:pt x="38743" y="125914"/>
                  </a:moveTo>
                  <a:cubicBezTo>
                    <a:pt x="37528" y="126887"/>
                    <a:pt x="26589" y="115827"/>
                    <a:pt x="16502" y="93828"/>
                  </a:cubicBezTo>
                  <a:cubicBezTo>
                    <a:pt x="10546" y="80823"/>
                    <a:pt x="6135" y="67150"/>
                    <a:pt x="3375" y="53112"/>
                  </a:cubicBezTo>
                  <a:cubicBezTo>
                    <a:pt x="1735" y="44812"/>
                    <a:pt x="677" y="36401"/>
                    <a:pt x="216" y="27954"/>
                  </a:cubicBezTo>
                  <a:cubicBezTo>
                    <a:pt x="-247" y="22959"/>
                    <a:pt x="33" y="17915"/>
                    <a:pt x="1066" y="13005"/>
                  </a:cubicBezTo>
                  <a:cubicBezTo>
                    <a:pt x="2671" y="5627"/>
                    <a:pt x="9075" y="267"/>
                    <a:pt x="16623" y="0"/>
                  </a:cubicBezTo>
                  <a:cubicBezTo>
                    <a:pt x="23235" y="49"/>
                    <a:pt x="29421" y="3257"/>
                    <a:pt x="33274" y="8629"/>
                  </a:cubicBezTo>
                  <a:cubicBezTo>
                    <a:pt x="36179" y="12640"/>
                    <a:pt x="38464" y="17064"/>
                    <a:pt x="40080" y="21756"/>
                  </a:cubicBezTo>
                  <a:cubicBezTo>
                    <a:pt x="43204" y="29619"/>
                    <a:pt x="45562" y="37750"/>
                    <a:pt x="47129" y="46063"/>
                  </a:cubicBezTo>
                  <a:cubicBezTo>
                    <a:pt x="49828" y="60247"/>
                    <a:pt x="50277" y="74759"/>
                    <a:pt x="48467" y="89088"/>
                  </a:cubicBezTo>
                  <a:cubicBezTo>
                    <a:pt x="45185" y="113396"/>
                    <a:pt x="37042" y="126765"/>
                    <a:pt x="35705" y="126158"/>
                  </a:cubicBezTo>
                  <a:cubicBezTo>
                    <a:pt x="34368" y="125550"/>
                    <a:pt x="38379" y="111451"/>
                    <a:pt x="39108" y="88359"/>
                  </a:cubicBezTo>
                  <a:cubicBezTo>
                    <a:pt x="39886" y="67102"/>
                    <a:pt x="36118" y="45929"/>
                    <a:pt x="28048" y="26252"/>
                  </a:cubicBezTo>
                  <a:cubicBezTo>
                    <a:pt x="25009" y="18231"/>
                    <a:pt x="21120" y="12519"/>
                    <a:pt x="16866" y="12883"/>
                  </a:cubicBezTo>
                  <a:cubicBezTo>
                    <a:pt x="15286" y="12883"/>
                    <a:pt x="14800" y="12883"/>
                    <a:pt x="13706" y="16043"/>
                  </a:cubicBezTo>
                  <a:cubicBezTo>
                    <a:pt x="13244" y="19677"/>
                    <a:pt x="13244" y="23348"/>
                    <a:pt x="13706" y="26982"/>
                  </a:cubicBezTo>
                  <a:cubicBezTo>
                    <a:pt x="13974" y="34918"/>
                    <a:pt x="14715" y="42830"/>
                    <a:pt x="15894" y="50682"/>
                  </a:cubicBezTo>
                  <a:cubicBezTo>
                    <a:pt x="17948" y="64051"/>
                    <a:pt x="21242" y="77190"/>
                    <a:pt x="25738" y="89939"/>
                  </a:cubicBezTo>
                  <a:cubicBezTo>
                    <a:pt x="32909" y="112181"/>
                    <a:pt x="40566" y="124820"/>
                    <a:pt x="38743" y="125914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7" name="Freihandform: Form 226">
              <a:extLst>
                <a:ext uri="{FF2B5EF4-FFF2-40B4-BE49-F238E27FC236}">
                  <a16:creationId xmlns:a16="http://schemas.microsoft.com/office/drawing/2014/main" id="{6ECF052A-9D79-4E0B-A13D-BB35092C8B46}"/>
                </a:ext>
              </a:extLst>
            </p:cNvPr>
            <p:cNvSpPr/>
            <p:nvPr/>
          </p:nvSpPr>
          <p:spPr>
            <a:xfrm>
              <a:off x="6603167" y="5357320"/>
              <a:ext cx="121584" cy="66245"/>
            </a:xfrm>
            <a:custGeom>
              <a:avLst/>
              <a:gdLst>
                <a:gd name="connsiteX0" fmla="*/ 136 w 121584"/>
                <a:gd name="connsiteY0" fmla="*/ 56490 h 66245"/>
                <a:gd name="connsiteX1" fmla="*/ 25173 w 121584"/>
                <a:gd name="connsiteY1" fmla="*/ 26469 h 66245"/>
                <a:gd name="connsiteX2" fmla="*/ 63215 w 121584"/>
                <a:gd name="connsiteY2" fmla="*/ 6294 h 66245"/>
                <a:gd name="connsiteX3" fmla="*/ 88374 w 121584"/>
                <a:gd name="connsiteY3" fmla="*/ 825 h 66245"/>
                <a:gd name="connsiteX4" fmla="*/ 118758 w 121584"/>
                <a:gd name="connsiteY4" fmla="*/ 9940 h 66245"/>
                <a:gd name="connsiteX5" fmla="*/ 118758 w 121584"/>
                <a:gd name="connsiteY5" fmla="*/ 29508 h 66245"/>
                <a:gd name="connsiteX6" fmla="*/ 109278 w 121584"/>
                <a:gd name="connsiteY6" fmla="*/ 41662 h 66245"/>
                <a:gd name="connsiteX7" fmla="*/ 87766 w 121584"/>
                <a:gd name="connsiteY7" fmla="*/ 56732 h 66245"/>
                <a:gd name="connsiteX8" fmla="*/ 45227 w 121584"/>
                <a:gd name="connsiteY8" fmla="*/ 66213 h 66245"/>
                <a:gd name="connsiteX9" fmla="*/ 7915 w 121584"/>
                <a:gd name="connsiteY9" fmla="*/ 54059 h 66245"/>
                <a:gd name="connsiteX10" fmla="*/ 44984 w 121584"/>
                <a:gd name="connsiteY10" fmla="*/ 56976 h 66245"/>
                <a:gd name="connsiteX11" fmla="*/ 81446 w 121584"/>
                <a:gd name="connsiteY11" fmla="*/ 46037 h 66245"/>
                <a:gd name="connsiteX12" fmla="*/ 99555 w 121584"/>
                <a:gd name="connsiteY12" fmla="*/ 32546 h 66245"/>
                <a:gd name="connsiteX13" fmla="*/ 106847 w 121584"/>
                <a:gd name="connsiteY13" fmla="*/ 18326 h 66245"/>
                <a:gd name="connsiteX14" fmla="*/ 88616 w 121584"/>
                <a:gd name="connsiteY14" fmla="*/ 14437 h 66245"/>
                <a:gd name="connsiteX15" fmla="*/ 65646 w 121584"/>
                <a:gd name="connsiteY15" fmla="*/ 18691 h 66245"/>
                <a:gd name="connsiteX16" fmla="*/ 29184 w 121584"/>
                <a:gd name="connsiteY16" fmla="*/ 34856 h 66245"/>
                <a:gd name="connsiteX17" fmla="*/ 136 w 121584"/>
                <a:gd name="connsiteY17" fmla="*/ 56490 h 6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584" h="66245">
                  <a:moveTo>
                    <a:pt x="136" y="56490"/>
                  </a:moveTo>
                  <a:cubicBezTo>
                    <a:pt x="-1079" y="55760"/>
                    <a:pt x="5727" y="41783"/>
                    <a:pt x="25173" y="26469"/>
                  </a:cubicBezTo>
                  <a:cubicBezTo>
                    <a:pt x="36598" y="17597"/>
                    <a:pt x="49469" y="10779"/>
                    <a:pt x="63215" y="6294"/>
                  </a:cubicBezTo>
                  <a:cubicBezTo>
                    <a:pt x="71382" y="3596"/>
                    <a:pt x="79817" y="1761"/>
                    <a:pt x="88374" y="825"/>
                  </a:cubicBezTo>
                  <a:cubicBezTo>
                    <a:pt x="99397" y="-1728"/>
                    <a:pt x="110956" y="1736"/>
                    <a:pt x="118758" y="9940"/>
                  </a:cubicBezTo>
                  <a:cubicBezTo>
                    <a:pt x="122526" y="15920"/>
                    <a:pt x="122526" y="23528"/>
                    <a:pt x="118758" y="29508"/>
                  </a:cubicBezTo>
                  <a:cubicBezTo>
                    <a:pt x="116145" y="33956"/>
                    <a:pt x="112961" y="38040"/>
                    <a:pt x="109278" y="41662"/>
                  </a:cubicBezTo>
                  <a:cubicBezTo>
                    <a:pt x="102910" y="47739"/>
                    <a:pt x="95654" y="52819"/>
                    <a:pt x="87766" y="56732"/>
                  </a:cubicBezTo>
                  <a:cubicBezTo>
                    <a:pt x="74591" y="63357"/>
                    <a:pt x="59970" y="66614"/>
                    <a:pt x="45227" y="66213"/>
                  </a:cubicBezTo>
                  <a:cubicBezTo>
                    <a:pt x="19825" y="65362"/>
                    <a:pt x="7064" y="54909"/>
                    <a:pt x="7915" y="54059"/>
                  </a:cubicBezTo>
                  <a:cubicBezTo>
                    <a:pt x="8766" y="53208"/>
                    <a:pt x="22378" y="58556"/>
                    <a:pt x="44984" y="56976"/>
                  </a:cubicBezTo>
                  <a:cubicBezTo>
                    <a:pt x="57770" y="55955"/>
                    <a:pt x="70204" y="52223"/>
                    <a:pt x="81446" y="46037"/>
                  </a:cubicBezTo>
                  <a:cubicBezTo>
                    <a:pt x="88094" y="42415"/>
                    <a:pt x="94183" y="37882"/>
                    <a:pt x="99555" y="32546"/>
                  </a:cubicBezTo>
                  <a:cubicBezTo>
                    <a:pt x="105632" y="26712"/>
                    <a:pt x="109400" y="20392"/>
                    <a:pt x="106847" y="18326"/>
                  </a:cubicBezTo>
                  <a:cubicBezTo>
                    <a:pt x="101658" y="14376"/>
                    <a:pt x="94973" y="12954"/>
                    <a:pt x="88616" y="14437"/>
                  </a:cubicBezTo>
                  <a:cubicBezTo>
                    <a:pt x="80850" y="15190"/>
                    <a:pt x="73169" y="16613"/>
                    <a:pt x="65646" y="18691"/>
                  </a:cubicBezTo>
                  <a:cubicBezTo>
                    <a:pt x="52787" y="22325"/>
                    <a:pt x="40512" y="27770"/>
                    <a:pt x="29184" y="34856"/>
                  </a:cubicBezTo>
                  <a:cubicBezTo>
                    <a:pt x="11196" y="46402"/>
                    <a:pt x="1838" y="57826"/>
                    <a:pt x="136" y="5649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8" name="Freihandform: Form 227">
              <a:extLst>
                <a:ext uri="{FF2B5EF4-FFF2-40B4-BE49-F238E27FC236}">
                  <a16:creationId xmlns:a16="http://schemas.microsoft.com/office/drawing/2014/main" id="{810FB599-1698-4153-B1AE-7AA8596477FA}"/>
                </a:ext>
              </a:extLst>
            </p:cNvPr>
            <p:cNvSpPr/>
            <p:nvPr/>
          </p:nvSpPr>
          <p:spPr>
            <a:xfrm>
              <a:off x="4399053" y="4499401"/>
              <a:ext cx="1503942" cy="968614"/>
            </a:xfrm>
            <a:custGeom>
              <a:avLst/>
              <a:gdLst>
                <a:gd name="connsiteX0" fmla="*/ 396479 w 1503942"/>
                <a:gd name="connsiteY0" fmla="*/ 1043 h 968614"/>
                <a:gd name="connsiteX1" fmla="*/ 74280 w 1503942"/>
                <a:gd name="connsiteY1" fmla="*/ 97666 h 968614"/>
                <a:gd name="connsiteX2" fmla="*/ 8405 w 1503942"/>
                <a:gd name="connsiteY2" fmla="*/ 507617 h 968614"/>
                <a:gd name="connsiteX3" fmla="*/ 226325 w 1503942"/>
                <a:gd name="connsiteY3" fmla="*/ 729790 h 968614"/>
                <a:gd name="connsiteX4" fmla="*/ 688173 w 1503942"/>
                <a:gd name="connsiteY4" fmla="*/ 895691 h 968614"/>
                <a:gd name="connsiteX5" fmla="*/ 1357367 w 1503942"/>
                <a:gd name="connsiteY5" fmla="*/ 968614 h 968614"/>
                <a:gd name="connsiteX6" fmla="*/ 1503943 w 1503942"/>
                <a:gd name="connsiteY6" fmla="*/ 579690 h 968614"/>
                <a:gd name="connsiteX7" fmla="*/ 396479 w 1503942"/>
                <a:gd name="connsiteY7" fmla="*/ 1043 h 968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3942" h="968614">
                  <a:moveTo>
                    <a:pt x="396479" y="1043"/>
                  </a:moveTo>
                  <a:cubicBezTo>
                    <a:pt x="396479" y="1043"/>
                    <a:pt x="164583" y="-17067"/>
                    <a:pt x="74280" y="97666"/>
                  </a:cubicBezTo>
                  <a:cubicBezTo>
                    <a:pt x="-16024" y="212399"/>
                    <a:pt x="-3748" y="444174"/>
                    <a:pt x="8405" y="507617"/>
                  </a:cubicBezTo>
                  <a:cubicBezTo>
                    <a:pt x="20559" y="571060"/>
                    <a:pt x="226325" y="729790"/>
                    <a:pt x="226325" y="729790"/>
                  </a:cubicBezTo>
                  <a:cubicBezTo>
                    <a:pt x="226325" y="729790"/>
                    <a:pt x="511820" y="856677"/>
                    <a:pt x="688173" y="895691"/>
                  </a:cubicBezTo>
                  <a:cubicBezTo>
                    <a:pt x="864526" y="934705"/>
                    <a:pt x="1357367" y="968614"/>
                    <a:pt x="1357367" y="968614"/>
                  </a:cubicBezTo>
                  <a:lnTo>
                    <a:pt x="1503943" y="579690"/>
                  </a:lnTo>
                  <a:cubicBezTo>
                    <a:pt x="1503943" y="579690"/>
                    <a:pt x="518018" y="-3454"/>
                    <a:pt x="396479" y="104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9" name="Freihandform: Form 228">
              <a:extLst>
                <a:ext uri="{FF2B5EF4-FFF2-40B4-BE49-F238E27FC236}">
                  <a16:creationId xmlns:a16="http://schemas.microsoft.com/office/drawing/2014/main" id="{54AAAB38-6CA9-474C-8221-DC4E18A5B441}"/>
                </a:ext>
              </a:extLst>
            </p:cNvPr>
            <p:cNvSpPr/>
            <p:nvPr/>
          </p:nvSpPr>
          <p:spPr>
            <a:xfrm>
              <a:off x="6467909" y="4297866"/>
              <a:ext cx="1378441" cy="1092486"/>
            </a:xfrm>
            <a:custGeom>
              <a:avLst/>
              <a:gdLst>
                <a:gd name="connsiteX0" fmla="*/ 748316 w 1378441"/>
                <a:gd name="connsiteY0" fmla="*/ 218864 h 1092486"/>
                <a:gd name="connsiteX1" fmla="*/ 1024209 w 1378441"/>
                <a:gd name="connsiteY1" fmla="*/ 94 h 1092486"/>
                <a:gd name="connsiteX2" fmla="*/ 1205424 w 1378441"/>
                <a:gd name="connsiteY2" fmla="*/ 52599 h 1092486"/>
                <a:gd name="connsiteX3" fmla="*/ 1378009 w 1378441"/>
                <a:gd name="connsiteY3" fmla="*/ 399593 h 1092486"/>
                <a:gd name="connsiteX4" fmla="*/ 937187 w 1378441"/>
                <a:gd name="connsiteY4" fmla="*/ 784750 h 1092486"/>
                <a:gd name="connsiteX5" fmla="*/ 289627 w 1378441"/>
                <a:gd name="connsiteY5" fmla="*/ 1092487 h 1092486"/>
                <a:gd name="connsiteX6" fmla="*/ 0 w 1378441"/>
                <a:gd name="connsiteY6" fmla="*/ 747073 h 1092486"/>
                <a:gd name="connsiteX7" fmla="*/ 567344 w 1378441"/>
                <a:gd name="connsiteY7" fmla="*/ 267358 h 109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8441" h="1092486">
                  <a:moveTo>
                    <a:pt x="748316" y="218864"/>
                  </a:moveTo>
                  <a:cubicBezTo>
                    <a:pt x="748316" y="218864"/>
                    <a:pt x="988112" y="-5254"/>
                    <a:pt x="1024209" y="94"/>
                  </a:cubicBezTo>
                  <a:cubicBezTo>
                    <a:pt x="1060306" y="5442"/>
                    <a:pt x="1126910" y="9453"/>
                    <a:pt x="1205424" y="52599"/>
                  </a:cubicBezTo>
                  <a:cubicBezTo>
                    <a:pt x="1283938" y="95745"/>
                    <a:pt x="1385909" y="295677"/>
                    <a:pt x="1378009" y="399593"/>
                  </a:cubicBezTo>
                  <a:cubicBezTo>
                    <a:pt x="1370109" y="503509"/>
                    <a:pt x="1050948" y="733825"/>
                    <a:pt x="937187" y="784750"/>
                  </a:cubicBezTo>
                  <a:cubicBezTo>
                    <a:pt x="823427" y="835675"/>
                    <a:pt x="289627" y="1092487"/>
                    <a:pt x="289627" y="1092487"/>
                  </a:cubicBezTo>
                  <a:lnTo>
                    <a:pt x="0" y="747073"/>
                  </a:lnTo>
                  <a:lnTo>
                    <a:pt x="567344" y="267358"/>
                  </a:ln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0" name="Freihandform: Form 229">
              <a:extLst>
                <a:ext uri="{FF2B5EF4-FFF2-40B4-BE49-F238E27FC236}">
                  <a16:creationId xmlns:a16="http://schemas.microsoft.com/office/drawing/2014/main" id="{7C865D0F-8721-44BB-B1D0-CA385F736A2F}"/>
                </a:ext>
              </a:extLst>
            </p:cNvPr>
            <p:cNvSpPr/>
            <p:nvPr/>
          </p:nvSpPr>
          <p:spPr>
            <a:xfrm>
              <a:off x="5544455" y="4773663"/>
              <a:ext cx="379201" cy="333260"/>
            </a:xfrm>
            <a:custGeom>
              <a:avLst/>
              <a:gdLst>
                <a:gd name="connsiteX0" fmla="*/ 379202 w 379201"/>
                <a:gd name="connsiteY0" fmla="*/ 333260 h 333260"/>
                <a:gd name="connsiteX1" fmla="*/ 367048 w 379201"/>
                <a:gd name="connsiteY1" fmla="*/ 317096 h 333260"/>
                <a:gd name="connsiteX2" fmla="*/ 335326 w 379201"/>
                <a:gd name="connsiteY2" fmla="*/ 272491 h 333260"/>
                <a:gd name="connsiteX3" fmla="*/ 212450 w 379201"/>
                <a:gd name="connsiteY3" fmla="*/ 141472 h 333260"/>
                <a:gd name="connsiteX4" fmla="*/ 63565 w 379201"/>
                <a:gd name="connsiteY4" fmla="*/ 39865 h 333260"/>
                <a:gd name="connsiteX5" fmla="*/ 16772 w 379201"/>
                <a:gd name="connsiteY5" fmla="*/ 11303 h 333260"/>
                <a:gd name="connsiteX6" fmla="*/ 0 w 379201"/>
                <a:gd name="connsiteY6" fmla="*/ 0 h 333260"/>
                <a:gd name="connsiteX7" fmla="*/ 17988 w 379201"/>
                <a:gd name="connsiteY7" fmla="*/ 9115 h 333260"/>
                <a:gd name="connsiteX8" fmla="*/ 65631 w 379201"/>
                <a:gd name="connsiteY8" fmla="*/ 36219 h 333260"/>
                <a:gd name="connsiteX9" fmla="*/ 216218 w 379201"/>
                <a:gd name="connsiteY9" fmla="*/ 136853 h 333260"/>
                <a:gd name="connsiteX10" fmla="*/ 338608 w 379201"/>
                <a:gd name="connsiteY10" fmla="*/ 270546 h 333260"/>
                <a:gd name="connsiteX11" fmla="*/ 368871 w 379201"/>
                <a:gd name="connsiteY11" fmla="*/ 316366 h 333260"/>
                <a:gd name="connsiteX12" fmla="*/ 379202 w 379201"/>
                <a:gd name="connsiteY12" fmla="*/ 333260 h 333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201" h="333260">
                  <a:moveTo>
                    <a:pt x="379202" y="333260"/>
                  </a:moveTo>
                  <a:cubicBezTo>
                    <a:pt x="374741" y="328192"/>
                    <a:pt x="370670" y="322796"/>
                    <a:pt x="367048" y="317096"/>
                  </a:cubicBezTo>
                  <a:cubicBezTo>
                    <a:pt x="359756" y="306400"/>
                    <a:pt x="348817" y="291208"/>
                    <a:pt x="335326" y="272491"/>
                  </a:cubicBezTo>
                  <a:cubicBezTo>
                    <a:pt x="299812" y="224021"/>
                    <a:pt x="258550" y="180024"/>
                    <a:pt x="212450" y="141472"/>
                  </a:cubicBezTo>
                  <a:cubicBezTo>
                    <a:pt x="165111" y="104353"/>
                    <a:pt x="115377" y="70420"/>
                    <a:pt x="63565" y="39865"/>
                  </a:cubicBezTo>
                  <a:lnTo>
                    <a:pt x="16772" y="11303"/>
                  </a:lnTo>
                  <a:cubicBezTo>
                    <a:pt x="10878" y="8022"/>
                    <a:pt x="5263" y="4230"/>
                    <a:pt x="0" y="0"/>
                  </a:cubicBezTo>
                  <a:cubicBezTo>
                    <a:pt x="6235" y="2540"/>
                    <a:pt x="12251" y="5591"/>
                    <a:pt x="17988" y="9115"/>
                  </a:cubicBezTo>
                  <a:cubicBezTo>
                    <a:pt x="29291" y="15314"/>
                    <a:pt x="45577" y="24672"/>
                    <a:pt x="65631" y="36219"/>
                  </a:cubicBezTo>
                  <a:cubicBezTo>
                    <a:pt x="118330" y="65862"/>
                    <a:pt x="168672" y="99504"/>
                    <a:pt x="216218" y="136853"/>
                  </a:cubicBezTo>
                  <a:cubicBezTo>
                    <a:pt x="262816" y="175733"/>
                    <a:pt x="303981" y="220703"/>
                    <a:pt x="338608" y="270546"/>
                  </a:cubicBezTo>
                  <a:cubicBezTo>
                    <a:pt x="351856" y="289628"/>
                    <a:pt x="362186" y="305185"/>
                    <a:pt x="368871" y="316366"/>
                  </a:cubicBezTo>
                  <a:cubicBezTo>
                    <a:pt x="372785" y="321702"/>
                    <a:pt x="376236" y="327353"/>
                    <a:pt x="379202" y="333260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1" name="Freihandform: Form 230">
              <a:extLst>
                <a:ext uri="{FF2B5EF4-FFF2-40B4-BE49-F238E27FC236}">
                  <a16:creationId xmlns:a16="http://schemas.microsoft.com/office/drawing/2014/main" id="{67F89449-A79F-4301-8D3A-020AF63DF3C9}"/>
                </a:ext>
              </a:extLst>
            </p:cNvPr>
            <p:cNvSpPr/>
            <p:nvPr/>
          </p:nvSpPr>
          <p:spPr>
            <a:xfrm>
              <a:off x="6027966" y="4863238"/>
              <a:ext cx="48344" cy="284887"/>
            </a:xfrm>
            <a:custGeom>
              <a:avLst/>
              <a:gdLst>
                <a:gd name="connsiteX0" fmla="*/ 48344 w 48344"/>
                <a:gd name="connsiteY0" fmla="*/ 284887 h 284887"/>
                <a:gd name="connsiteX1" fmla="*/ 43240 w 48344"/>
                <a:gd name="connsiteY1" fmla="*/ 274557 h 284887"/>
                <a:gd name="connsiteX2" fmla="*/ 32180 w 48344"/>
                <a:gd name="connsiteY2" fmla="*/ 245387 h 284887"/>
                <a:gd name="connsiteX3" fmla="*/ 7143 w 48344"/>
                <a:gd name="connsiteY3" fmla="*/ 145361 h 284887"/>
                <a:gd name="connsiteX4" fmla="*/ 93 w 48344"/>
                <a:gd name="connsiteY4" fmla="*/ 42539 h 284887"/>
                <a:gd name="connsiteX5" fmla="*/ 1552 w 48344"/>
                <a:gd name="connsiteY5" fmla="*/ 11303 h 284887"/>
                <a:gd name="connsiteX6" fmla="*/ 3132 w 48344"/>
                <a:gd name="connsiteY6" fmla="*/ 0 h 284887"/>
                <a:gd name="connsiteX7" fmla="*/ 4590 w 48344"/>
                <a:gd name="connsiteY7" fmla="*/ 42539 h 284887"/>
                <a:gd name="connsiteX8" fmla="*/ 36433 w 48344"/>
                <a:gd name="connsiteY8" fmla="*/ 243686 h 284887"/>
                <a:gd name="connsiteX9" fmla="*/ 48344 w 48344"/>
                <a:gd name="connsiteY9" fmla="*/ 284887 h 28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344" h="284887">
                  <a:moveTo>
                    <a:pt x="48344" y="284887"/>
                  </a:moveTo>
                  <a:cubicBezTo>
                    <a:pt x="46132" y="281715"/>
                    <a:pt x="44419" y="278239"/>
                    <a:pt x="43240" y="274557"/>
                  </a:cubicBezTo>
                  <a:cubicBezTo>
                    <a:pt x="40323" y="267750"/>
                    <a:pt x="36555" y="257784"/>
                    <a:pt x="32180" y="245387"/>
                  </a:cubicBezTo>
                  <a:cubicBezTo>
                    <a:pt x="21035" y="212815"/>
                    <a:pt x="12648" y="179355"/>
                    <a:pt x="7143" y="145361"/>
                  </a:cubicBezTo>
                  <a:cubicBezTo>
                    <a:pt x="1844" y="111354"/>
                    <a:pt x="-514" y="76946"/>
                    <a:pt x="93" y="42539"/>
                  </a:cubicBezTo>
                  <a:cubicBezTo>
                    <a:pt x="93" y="29291"/>
                    <a:pt x="944" y="18231"/>
                    <a:pt x="1552" y="11303"/>
                  </a:cubicBezTo>
                  <a:cubicBezTo>
                    <a:pt x="1564" y="7487"/>
                    <a:pt x="2099" y="3682"/>
                    <a:pt x="3132" y="0"/>
                  </a:cubicBezTo>
                  <a:cubicBezTo>
                    <a:pt x="4420" y="14135"/>
                    <a:pt x="4906" y="28343"/>
                    <a:pt x="4590" y="42539"/>
                  </a:cubicBezTo>
                  <a:cubicBezTo>
                    <a:pt x="5794" y="110746"/>
                    <a:pt x="16513" y="178443"/>
                    <a:pt x="36433" y="243686"/>
                  </a:cubicBezTo>
                  <a:cubicBezTo>
                    <a:pt x="41113" y="257201"/>
                    <a:pt x="45087" y="270959"/>
                    <a:pt x="48344" y="284887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2" name="Freihandform: Form 231">
              <a:extLst>
                <a:ext uri="{FF2B5EF4-FFF2-40B4-BE49-F238E27FC236}">
                  <a16:creationId xmlns:a16="http://schemas.microsoft.com/office/drawing/2014/main" id="{B17513E8-BF4F-410F-9074-2B6FB6089E0B}"/>
                </a:ext>
              </a:extLst>
            </p:cNvPr>
            <p:cNvSpPr/>
            <p:nvPr/>
          </p:nvSpPr>
          <p:spPr>
            <a:xfrm>
              <a:off x="6209639" y="4774028"/>
              <a:ext cx="389532" cy="412989"/>
            </a:xfrm>
            <a:custGeom>
              <a:avLst/>
              <a:gdLst>
                <a:gd name="connsiteX0" fmla="*/ 389532 w 389532"/>
                <a:gd name="connsiteY0" fmla="*/ 0 h 412989"/>
                <a:gd name="connsiteX1" fmla="*/ 384671 w 389532"/>
                <a:gd name="connsiteY1" fmla="*/ 3403 h 412989"/>
                <a:gd name="connsiteX2" fmla="*/ 370086 w 389532"/>
                <a:gd name="connsiteY2" fmla="*/ 11911 h 412989"/>
                <a:gd name="connsiteX3" fmla="*/ 347480 w 389532"/>
                <a:gd name="connsiteY3" fmla="*/ 25645 h 412989"/>
                <a:gd name="connsiteX4" fmla="*/ 333381 w 389532"/>
                <a:gd name="connsiteY4" fmla="*/ 34517 h 412989"/>
                <a:gd name="connsiteX5" fmla="*/ 318067 w 389532"/>
                <a:gd name="connsiteY5" fmla="*/ 45091 h 412989"/>
                <a:gd name="connsiteX6" fmla="*/ 164442 w 389532"/>
                <a:gd name="connsiteY6" fmla="*/ 178176 h 412989"/>
                <a:gd name="connsiteX7" fmla="*/ 91519 w 389532"/>
                <a:gd name="connsiteY7" fmla="*/ 263254 h 412989"/>
                <a:gd name="connsiteX8" fmla="*/ 63200 w 389532"/>
                <a:gd name="connsiteY8" fmla="*/ 303118 h 412989"/>
                <a:gd name="connsiteX9" fmla="*/ 51046 w 389532"/>
                <a:gd name="connsiteY9" fmla="*/ 321471 h 412989"/>
                <a:gd name="connsiteX10" fmla="*/ 40351 w 389532"/>
                <a:gd name="connsiteY10" fmla="*/ 338972 h 412989"/>
                <a:gd name="connsiteX11" fmla="*/ 22849 w 389532"/>
                <a:gd name="connsiteY11" fmla="*/ 369479 h 412989"/>
                <a:gd name="connsiteX12" fmla="*/ 10695 w 389532"/>
                <a:gd name="connsiteY12" fmla="*/ 392936 h 412989"/>
                <a:gd name="connsiteX13" fmla="*/ 3038 w 389532"/>
                <a:gd name="connsiteY13" fmla="*/ 408007 h 412989"/>
                <a:gd name="connsiteX14" fmla="*/ 0 w 389532"/>
                <a:gd name="connsiteY14" fmla="*/ 412990 h 412989"/>
                <a:gd name="connsiteX15" fmla="*/ 1823 w 389532"/>
                <a:gd name="connsiteY15" fmla="*/ 407399 h 412989"/>
                <a:gd name="connsiteX16" fmla="*/ 8386 w 389532"/>
                <a:gd name="connsiteY16" fmla="*/ 391842 h 412989"/>
                <a:gd name="connsiteX17" fmla="*/ 20540 w 389532"/>
                <a:gd name="connsiteY17" fmla="*/ 367534 h 412989"/>
                <a:gd name="connsiteX18" fmla="*/ 37434 w 389532"/>
                <a:gd name="connsiteY18" fmla="*/ 336420 h 412989"/>
                <a:gd name="connsiteX19" fmla="*/ 47765 w 389532"/>
                <a:gd name="connsiteY19" fmla="*/ 318675 h 412989"/>
                <a:gd name="connsiteX20" fmla="*/ 59919 w 389532"/>
                <a:gd name="connsiteY20" fmla="*/ 299959 h 412989"/>
                <a:gd name="connsiteX21" fmla="*/ 87994 w 389532"/>
                <a:gd name="connsiteY21" fmla="*/ 259486 h 412989"/>
                <a:gd name="connsiteX22" fmla="*/ 160918 w 389532"/>
                <a:gd name="connsiteY22" fmla="*/ 173193 h 412989"/>
                <a:gd name="connsiteX23" fmla="*/ 315637 w 389532"/>
                <a:gd name="connsiteY23" fmla="*/ 41202 h 412989"/>
                <a:gd name="connsiteX24" fmla="*/ 331194 w 389532"/>
                <a:gd name="connsiteY24" fmla="*/ 30871 h 412989"/>
                <a:gd name="connsiteX25" fmla="*/ 345657 w 389532"/>
                <a:gd name="connsiteY25" fmla="*/ 22364 h 412989"/>
                <a:gd name="connsiteX26" fmla="*/ 368992 w 389532"/>
                <a:gd name="connsiteY26" fmla="*/ 9480 h 412989"/>
                <a:gd name="connsiteX27" fmla="*/ 384063 w 389532"/>
                <a:gd name="connsiteY27" fmla="*/ 1945 h 412989"/>
                <a:gd name="connsiteX28" fmla="*/ 389532 w 389532"/>
                <a:gd name="connsiteY28" fmla="*/ 0 h 412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9532" h="412989">
                  <a:moveTo>
                    <a:pt x="389532" y="0"/>
                  </a:moveTo>
                  <a:cubicBezTo>
                    <a:pt x="389532" y="0"/>
                    <a:pt x="387952" y="1337"/>
                    <a:pt x="384671" y="3403"/>
                  </a:cubicBezTo>
                  <a:lnTo>
                    <a:pt x="370086" y="11911"/>
                  </a:lnTo>
                  <a:cubicBezTo>
                    <a:pt x="363766" y="15314"/>
                    <a:pt x="356231" y="20176"/>
                    <a:pt x="347480" y="25645"/>
                  </a:cubicBezTo>
                  <a:lnTo>
                    <a:pt x="333381" y="34517"/>
                  </a:lnTo>
                  <a:lnTo>
                    <a:pt x="318067" y="45091"/>
                  </a:lnTo>
                  <a:cubicBezTo>
                    <a:pt x="262439" y="84081"/>
                    <a:pt x="210967" y="128673"/>
                    <a:pt x="164442" y="178176"/>
                  </a:cubicBezTo>
                  <a:cubicBezTo>
                    <a:pt x="138676" y="205255"/>
                    <a:pt x="114332" y="233647"/>
                    <a:pt x="91519" y="263254"/>
                  </a:cubicBezTo>
                  <a:cubicBezTo>
                    <a:pt x="81431" y="277231"/>
                    <a:pt x="71465" y="290235"/>
                    <a:pt x="63200" y="303118"/>
                  </a:cubicBezTo>
                  <a:lnTo>
                    <a:pt x="51046" y="321471"/>
                  </a:lnTo>
                  <a:lnTo>
                    <a:pt x="40351" y="338972"/>
                  </a:lnTo>
                  <a:cubicBezTo>
                    <a:pt x="33423" y="350033"/>
                    <a:pt x="28197" y="360363"/>
                    <a:pt x="22849" y="369479"/>
                  </a:cubicBezTo>
                  <a:cubicBezTo>
                    <a:pt x="17502" y="378594"/>
                    <a:pt x="13491" y="386373"/>
                    <a:pt x="10695" y="392936"/>
                  </a:cubicBezTo>
                  <a:lnTo>
                    <a:pt x="3038" y="408007"/>
                  </a:lnTo>
                  <a:cubicBezTo>
                    <a:pt x="2248" y="409793"/>
                    <a:pt x="1227" y="411470"/>
                    <a:pt x="0" y="412990"/>
                  </a:cubicBezTo>
                  <a:cubicBezTo>
                    <a:pt x="0" y="412990"/>
                    <a:pt x="0" y="411045"/>
                    <a:pt x="1823" y="407399"/>
                  </a:cubicBezTo>
                  <a:cubicBezTo>
                    <a:pt x="3646" y="403753"/>
                    <a:pt x="5834" y="398040"/>
                    <a:pt x="8386" y="391842"/>
                  </a:cubicBezTo>
                  <a:cubicBezTo>
                    <a:pt x="10938" y="385643"/>
                    <a:pt x="15071" y="377014"/>
                    <a:pt x="20540" y="367534"/>
                  </a:cubicBezTo>
                  <a:cubicBezTo>
                    <a:pt x="26009" y="358054"/>
                    <a:pt x="30628" y="347723"/>
                    <a:pt x="37434" y="336420"/>
                  </a:cubicBezTo>
                  <a:cubicBezTo>
                    <a:pt x="40716" y="330829"/>
                    <a:pt x="44240" y="324266"/>
                    <a:pt x="47765" y="318675"/>
                  </a:cubicBezTo>
                  <a:lnTo>
                    <a:pt x="59919" y="299959"/>
                  </a:lnTo>
                  <a:cubicBezTo>
                    <a:pt x="68062" y="286832"/>
                    <a:pt x="77907" y="273706"/>
                    <a:pt x="87994" y="259486"/>
                  </a:cubicBezTo>
                  <a:cubicBezTo>
                    <a:pt x="110673" y="229393"/>
                    <a:pt x="135030" y="200576"/>
                    <a:pt x="160918" y="173193"/>
                  </a:cubicBezTo>
                  <a:cubicBezTo>
                    <a:pt x="207321" y="123472"/>
                    <a:pt x="259230" y="79195"/>
                    <a:pt x="315637" y="41202"/>
                  </a:cubicBezTo>
                  <a:lnTo>
                    <a:pt x="331194" y="30871"/>
                  </a:lnTo>
                  <a:lnTo>
                    <a:pt x="345657" y="22364"/>
                  </a:lnTo>
                  <a:cubicBezTo>
                    <a:pt x="354529" y="17137"/>
                    <a:pt x="362308" y="12640"/>
                    <a:pt x="368992" y="9480"/>
                  </a:cubicBezTo>
                  <a:lnTo>
                    <a:pt x="384063" y="1945"/>
                  </a:lnTo>
                  <a:cubicBezTo>
                    <a:pt x="385789" y="1046"/>
                    <a:pt x="387624" y="389"/>
                    <a:pt x="389532" y="0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3" name="Freihandform: Form 232">
              <a:extLst>
                <a:ext uri="{FF2B5EF4-FFF2-40B4-BE49-F238E27FC236}">
                  <a16:creationId xmlns:a16="http://schemas.microsoft.com/office/drawing/2014/main" id="{735B36A9-A99E-4B1A-BD9F-2B2D029994D9}"/>
                </a:ext>
              </a:extLst>
            </p:cNvPr>
            <p:cNvSpPr/>
            <p:nvPr/>
          </p:nvSpPr>
          <p:spPr>
            <a:xfrm>
              <a:off x="6474709" y="4649435"/>
              <a:ext cx="552529" cy="390052"/>
            </a:xfrm>
            <a:custGeom>
              <a:avLst/>
              <a:gdLst>
                <a:gd name="connsiteX0" fmla="*/ 552522 w 552529"/>
                <a:gd name="connsiteY0" fmla="*/ 15 h 390052"/>
                <a:gd name="connsiteX1" fmla="*/ 278087 w 552529"/>
                <a:gd name="connsiteY1" fmla="*/ 197638 h 390052"/>
                <a:gd name="connsiteX2" fmla="*/ 6 w 552529"/>
                <a:gd name="connsiteY2" fmla="*/ 390034 h 390052"/>
                <a:gd name="connsiteX3" fmla="*/ 274441 w 552529"/>
                <a:gd name="connsiteY3" fmla="*/ 192412 h 390052"/>
                <a:gd name="connsiteX4" fmla="*/ 552522 w 552529"/>
                <a:gd name="connsiteY4" fmla="*/ 15 h 39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529" h="390052">
                  <a:moveTo>
                    <a:pt x="552522" y="15"/>
                  </a:moveTo>
                  <a:cubicBezTo>
                    <a:pt x="553616" y="1474"/>
                    <a:pt x="430983" y="89955"/>
                    <a:pt x="278087" y="197638"/>
                  </a:cubicBezTo>
                  <a:cubicBezTo>
                    <a:pt x="125191" y="305322"/>
                    <a:pt x="978" y="391493"/>
                    <a:pt x="6" y="390034"/>
                  </a:cubicBezTo>
                  <a:cubicBezTo>
                    <a:pt x="-967" y="388576"/>
                    <a:pt x="121545" y="300095"/>
                    <a:pt x="274441" y="192412"/>
                  </a:cubicBezTo>
                  <a:cubicBezTo>
                    <a:pt x="427337" y="84728"/>
                    <a:pt x="551550" y="-1321"/>
                    <a:pt x="552522" y="15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4" name="Freihandform: Form 233">
              <a:extLst>
                <a:ext uri="{FF2B5EF4-FFF2-40B4-BE49-F238E27FC236}">
                  <a16:creationId xmlns:a16="http://schemas.microsoft.com/office/drawing/2014/main" id="{F2390DC5-CA12-493F-B617-0994D2BA5336}"/>
                </a:ext>
              </a:extLst>
            </p:cNvPr>
            <p:cNvSpPr/>
            <p:nvPr/>
          </p:nvSpPr>
          <p:spPr>
            <a:xfrm>
              <a:off x="4951345" y="4635960"/>
              <a:ext cx="950434" cy="443739"/>
            </a:xfrm>
            <a:custGeom>
              <a:avLst/>
              <a:gdLst>
                <a:gd name="connsiteX0" fmla="*/ 0 w 950434"/>
                <a:gd name="connsiteY0" fmla="*/ 0 h 443739"/>
                <a:gd name="connsiteX1" fmla="*/ 10088 w 950434"/>
                <a:gd name="connsiteY1" fmla="*/ 3525 h 443739"/>
                <a:gd name="connsiteX2" fmla="*/ 38528 w 950434"/>
                <a:gd name="connsiteY2" fmla="*/ 14828 h 443739"/>
                <a:gd name="connsiteX3" fmla="*/ 142322 w 950434"/>
                <a:gd name="connsiteY3" fmla="*/ 58096 h 443739"/>
                <a:gd name="connsiteX4" fmla="*/ 481416 w 950434"/>
                <a:gd name="connsiteY4" fmla="*/ 208561 h 443739"/>
                <a:gd name="connsiteX5" fmla="*/ 815283 w 950434"/>
                <a:gd name="connsiteY5" fmla="*/ 370451 h 443739"/>
                <a:gd name="connsiteX6" fmla="*/ 914702 w 950434"/>
                <a:gd name="connsiteY6" fmla="*/ 423199 h 443739"/>
                <a:gd name="connsiteX7" fmla="*/ 941320 w 950434"/>
                <a:gd name="connsiteY7" fmla="*/ 438148 h 443739"/>
                <a:gd name="connsiteX8" fmla="*/ 950435 w 950434"/>
                <a:gd name="connsiteY8" fmla="*/ 443739 h 443739"/>
                <a:gd name="connsiteX9" fmla="*/ 940712 w 950434"/>
                <a:gd name="connsiteY9" fmla="*/ 439242 h 443739"/>
                <a:gd name="connsiteX10" fmla="*/ 913730 w 950434"/>
                <a:gd name="connsiteY10" fmla="*/ 425387 h 443739"/>
                <a:gd name="connsiteX11" fmla="*/ 813582 w 950434"/>
                <a:gd name="connsiteY11" fmla="*/ 374462 h 443739"/>
                <a:gd name="connsiteX12" fmla="*/ 478985 w 950434"/>
                <a:gd name="connsiteY12" fmla="*/ 214395 h 443739"/>
                <a:gd name="connsiteX13" fmla="*/ 140742 w 950434"/>
                <a:gd name="connsiteY13" fmla="*/ 62228 h 443739"/>
                <a:gd name="connsiteX14" fmla="*/ 37798 w 950434"/>
                <a:gd name="connsiteY14" fmla="*/ 17137 h 443739"/>
                <a:gd name="connsiteX15" fmla="*/ 9845 w 950434"/>
                <a:gd name="connsiteY15" fmla="*/ 4983 h 443739"/>
                <a:gd name="connsiteX16" fmla="*/ 0 w 950434"/>
                <a:gd name="connsiteY16" fmla="*/ 0 h 443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50434" h="443739">
                  <a:moveTo>
                    <a:pt x="0" y="0"/>
                  </a:moveTo>
                  <a:cubicBezTo>
                    <a:pt x="3476" y="826"/>
                    <a:pt x="6855" y="2005"/>
                    <a:pt x="10088" y="3525"/>
                  </a:cubicBezTo>
                  <a:lnTo>
                    <a:pt x="38528" y="14828"/>
                  </a:lnTo>
                  <a:cubicBezTo>
                    <a:pt x="62836" y="24794"/>
                    <a:pt x="98690" y="39136"/>
                    <a:pt x="142322" y="58096"/>
                  </a:cubicBezTo>
                  <a:cubicBezTo>
                    <a:pt x="229709" y="95165"/>
                    <a:pt x="349911" y="147913"/>
                    <a:pt x="481416" y="208561"/>
                  </a:cubicBezTo>
                  <a:cubicBezTo>
                    <a:pt x="612921" y="269209"/>
                    <a:pt x="730936" y="326940"/>
                    <a:pt x="815283" y="370451"/>
                  </a:cubicBezTo>
                  <a:cubicBezTo>
                    <a:pt x="857579" y="392206"/>
                    <a:pt x="891488" y="410316"/>
                    <a:pt x="914702" y="423199"/>
                  </a:cubicBezTo>
                  <a:lnTo>
                    <a:pt x="941320" y="438148"/>
                  </a:lnTo>
                  <a:cubicBezTo>
                    <a:pt x="944467" y="439813"/>
                    <a:pt x="947518" y="441685"/>
                    <a:pt x="950435" y="443739"/>
                  </a:cubicBezTo>
                  <a:cubicBezTo>
                    <a:pt x="947068" y="442536"/>
                    <a:pt x="943811" y="441028"/>
                    <a:pt x="940712" y="439242"/>
                  </a:cubicBezTo>
                  <a:lnTo>
                    <a:pt x="913730" y="425387"/>
                  </a:lnTo>
                  <a:cubicBezTo>
                    <a:pt x="890152" y="413233"/>
                    <a:pt x="855999" y="395609"/>
                    <a:pt x="813582" y="374462"/>
                  </a:cubicBezTo>
                  <a:cubicBezTo>
                    <a:pt x="728505" y="331923"/>
                    <a:pt x="610490" y="275164"/>
                    <a:pt x="478985" y="214395"/>
                  </a:cubicBezTo>
                  <a:cubicBezTo>
                    <a:pt x="347480" y="153625"/>
                    <a:pt x="227764" y="100270"/>
                    <a:pt x="140742" y="62228"/>
                  </a:cubicBezTo>
                  <a:lnTo>
                    <a:pt x="37798" y="17137"/>
                  </a:lnTo>
                  <a:lnTo>
                    <a:pt x="9845" y="4983"/>
                  </a:lnTo>
                  <a:cubicBezTo>
                    <a:pt x="6478" y="3500"/>
                    <a:pt x="3184" y="1835"/>
                    <a:pt x="0" y="0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5" name="Freihandform: Form 234">
              <a:extLst>
                <a:ext uri="{FF2B5EF4-FFF2-40B4-BE49-F238E27FC236}">
                  <a16:creationId xmlns:a16="http://schemas.microsoft.com/office/drawing/2014/main" id="{6351972F-0F71-4646-BE14-1CC999A561B4}"/>
                </a:ext>
              </a:extLst>
            </p:cNvPr>
            <p:cNvSpPr/>
            <p:nvPr/>
          </p:nvSpPr>
          <p:spPr>
            <a:xfrm>
              <a:off x="4652296" y="3009403"/>
              <a:ext cx="1040802" cy="1762607"/>
            </a:xfrm>
            <a:custGeom>
              <a:avLst/>
              <a:gdLst>
                <a:gd name="connsiteX0" fmla="*/ 719331 w 1040802"/>
                <a:gd name="connsiteY0" fmla="*/ 0 h 1762607"/>
                <a:gd name="connsiteX1" fmla="*/ 619183 w 1040802"/>
                <a:gd name="connsiteY1" fmla="*/ 50074 h 1762607"/>
                <a:gd name="connsiteX2" fmla="*/ 222358 w 1040802"/>
                <a:gd name="connsiteY2" fmla="*/ 590437 h 1762607"/>
                <a:gd name="connsiteX3" fmla="*/ 129381 w 1040802"/>
                <a:gd name="connsiteY3" fmla="*/ 751354 h 1762607"/>
                <a:gd name="connsiteX4" fmla="*/ 204006 w 1040802"/>
                <a:gd name="connsiteY4" fmla="*/ 890395 h 1762607"/>
                <a:gd name="connsiteX5" fmla="*/ 189786 w 1040802"/>
                <a:gd name="connsiteY5" fmla="*/ 951164 h 1762607"/>
                <a:gd name="connsiteX6" fmla="*/ 185 w 1040802"/>
                <a:gd name="connsiteY6" fmla="*/ 1226450 h 1762607"/>
                <a:gd name="connsiteX7" fmla="*/ 175444 w 1040802"/>
                <a:gd name="connsiteY7" fmla="*/ 1508907 h 1762607"/>
                <a:gd name="connsiteX8" fmla="*/ 651027 w 1040802"/>
                <a:gd name="connsiteY8" fmla="*/ 1755631 h 1762607"/>
                <a:gd name="connsiteX9" fmla="*/ 1040802 w 1040802"/>
                <a:gd name="connsiteY9" fmla="*/ 1730716 h 1762607"/>
                <a:gd name="connsiteX10" fmla="*/ 969702 w 1040802"/>
                <a:gd name="connsiteY10" fmla="*/ 1319671 h 1762607"/>
                <a:gd name="connsiteX11" fmla="*/ 826650 w 1040802"/>
                <a:gd name="connsiteY11" fmla="*/ 1312500 h 1762607"/>
                <a:gd name="connsiteX12" fmla="*/ 690770 w 1040802"/>
                <a:gd name="connsiteY12" fmla="*/ 1273243 h 1762607"/>
                <a:gd name="connsiteX13" fmla="*/ 597185 w 1040802"/>
                <a:gd name="connsiteY13" fmla="*/ 1094459 h 1762607"/>
                <a:gd name="connsiteX14" fmla="*/ 733673 w 1040802"/>
                <a:gd name="connsiteY14" fmla="*/ 833515 h 1762607"/>
                <a:gd name="connsiteX15" fmla="*/ 740844 w 1040802"/>
                <a:gd name="connsiteY15" fmla="*/ 343591 h 176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40802" h="1762607">
                  <a:moveTo>
                    <a:pt x="719331" y="0"/>
                  </a:moveTo>
                  <a:cubicBezTo>
                    <a:pt x="719331" y="0"/>
                    <a:pt x="647867" y="14220"/>
                    <a:pt x="619183" y="50074"/>
                  </a:cubicBezTo>
                  <a:cubicBezTo>
                    <a:pt x="590500" y="85928"/>
                    <a:pt x="222358" y="590437"/>
                    <a:pt x="222358" y="590437"/>
                  </a:cubicBezTo>
                  <a:cubicBezTo>
                    <a:pt x="222358" y="590437"/>
                    <a:pt x="125735" y="694109"/>
                    <a:pt x="129381" y="751354"/>
                  </a:cubicBezTo>
                  <a:cubicBezTo>
                    <a:pt x="133027" y="808599"/>
                    <a:pt x="204006" y="890395"/>
                    <a:pt x="204006" y="890395"/>
                  </a:cubicBezTo>
                  <a:lnTo>
                    <a:pt x="189786" y="951164"/>
                  </a:lnTo>
                  <a:cubicBezTo>
                    <a:pt x="189786" y="951164"/>
                    <a:pt x="-6864" y="1097740"/>
                    <a:pt x="185" y="1226450"/>
                  </a:cubicBezTo>
                  <a:cubicBezTo>
                    <a:pt x="7234" y="1355160"/>
                    <a:pt x="97416" y="1476820"/>
                    <a:pt x="175444" y="1508907"/>
                  </a:cubicBezTo>
                  <a:cubicBezTo>
                    <a:pt x="253473" y="1540993"/>
                    <a:pt x="590257" y="1730716"/>
                    <a:pt x="651027" y="1755631"/>
                  </a:cubicBezTo>
                  <a:cubicBezTo>
                    <a:pt x="711796" y="1780547"/>
                    <a:pt x="1040802" y="1730716"/>
                    <a:pt x="1040802" y="1730716"/>
                  </a:cubicBezTo>
                  <a:lnTo>
                    <a:pt x="969702" y="1319671"/>
                  </a:lnTo>
                  <a:lnTo>
                    <a:pt x="826650" y="1312500"/>
                  </a:lnTo>
                  <a:lnTo>
                    <a:pt x="690770" y="1273243"/>
                  </a:lnTo>
                  <a:lnTo>
                    <a:pt x="597185" y="1094459"/>
                  </a:lnTo>
                  <a:lnTo>
                    <a:pt x="733673" y="833515"/>
                  </a:lnTo>
                  <a:lnTo>
                    <a:pt x="740844" y="343591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6" name="Freihandform: Form 235">
              <a:extLst>
                <a:ext uri="{FF2B5EF4-FFF2-40B4-BE49-F238E27FC236}">
                  <a16:creationId xmlns:a16="http://schemas.microsoft.com/office/drawing/2014/main" id="{0D524E00-DB4C-42D9-8FC0-9B9B7B5B3914}"/>
                </a:ext>
              </a:extLst>
            </p:cNvPr>
            <p:cNvSpPr/>
            <p:nvPr/>
          </p:nvSpPr>
          <p:spPr>
            <a:xfrm>
              <a:off x="5278650" y="2912901"/>
              <a:ext cx="1641262" cy="1938379"/>
            </a:xfrm>
            <a:custGeom>
              <a:avLst/>
              <a:gdLst>
                <a:gd name="connsiteX0" fmla="*/ 0 w 1641262"/>
                <a:gd name="connsiteY0" fmla="*/ 411166 h 1938379"/>
                <a:gd name="connsiteX1" fmla="*/ 101121 w 1641262"/>
                <a:gd name="connsiteY1" fmla="*/ 966478 h 1938379"/>
                <a:gd name="connsiteX2" fmla="*/ 135881 w 1641262"/>
                <a:gd name="connsiteY2" fmla="*/ 1305086 h 1938379"/>
                <a:gd name="connsiteX3" fmla="*/ 178784 w 1641262"/>
                <a:gd name="connsiteY3" fmla="*/ 1727069 h 1938379"/>
                <a:gd name="connsiteX4" fmla="*/ 754514 w 1641262"/>
                <a:gd name="connsiteY4" fmla="*/ 1938061 h 1938379"/>
                <a:gd name="connsiteX5" fmla="*/ 1537590 w 1641262"/>
                <a:gd name="connsiteY5" fmla="*/ 1634214 h 1938379"/>
                <a:gd name="connsiteX6" fmla="*/ 1641263 w 1641262"/>
                <a:gd name="connsiteY6" fmla="*/ 1430393 h 1938379"/>
                <a:gd name="connsiteX7" fmla="*/ 1555456 w 1641262"/>
                <a:gd name="connsiteY7" fmla="*/ 464887 h 1938379"/>
                <a:gd name="connsiteX8" fmla="*/ 1573323 w 1641262"/>
                <a:gd name="connsiteY8" fmla="*/ 71586 h 1938379"/>
                <a:gd name="connsiteX9" fmla="*/ 1369501 w 1641262"/>
                <a:gd name="connsiteY9" fmla="*/ 0 h 1938379"/>
                <a:gd name="connsiteX10" fmla="*/ 93342 w 1641262"/>
                <a:gd name="connsiteY10" fmla="*/ 96623 h 1938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41262" h="1938379">
                  <a:moveTo>
                    <a:pt x="0" y="411166"/>
                  </a:moveTo>
                  <a:lnTo>
                    <a:pt x="101121" y="966478"/>
                  </a:lnTo>
                  <a:lnTo>
                    <a:pt x="135881" y="1305086"/>
                  </a:lnTo>
                  <a:cubicBezTo>
                    <a:pt x="135881" y="1305086"/>
                    <a:pt x="150222" y="1659129"/>
                    <a:pt x="178784" y="1727069"/>
                  </a:cubicBezTo>
                  <a:cubicBezTo>
                    <a:pt x="207346" y="1795010"/>
                    <a:pt x="622158" y="1927244"/>
                    <a:pt x="754514" y="1938061"/>
                  </a:cubicBezTo>
                  <a:cubicBezTo>
                    <a:pt x="886870" y="1948878"/>
                    <a:pt x="1491162" y="1680520"/>
                    <a:pt x="1537590" y="1634214"/>
                  </a:cubicBezTo>
                  <a:cubicBezTo>
                    <a:pt x="1584018" y="1587907"/>
                    <a:pt x="1641263" y="1430393"/>
                    <a:pt x="1641263" y="1430393"/>
                  </a:cubicBezTo>
                  <a:lnTo>
                    <a:pt x="1555456" y="464887"/>
                  </a:lnTo>
                  <a:lnTo>
                    <a:pt x="1573323" y="71586"/>
                  </a:lnTo>
                  <a:lnTo>
                    <a:pt x="1369501" y="0"/>
                  </a:lnTo>
                  <a:lnTo>
                    <a:pt x="93342" y="96623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7" name="Freihandform: Form 236">
              <a:extLst>
                <a:ext uri="{FF2B5EF4-FFF2-40B4-BE49-F238E27FC236}">
                  <a16:creationId xmlns:a16="http://schemas.microsoft.com/office/drawing/2014/main" id="{6B378B1F-A9F9-424E-9F99-F09637D69D6D}"/>
                </a:ext>
              </a:extLst>
            </p:cNvPr>
            <p:cNvSpPr/>
            <p:nvPr/>
          </p:nvSpPr>
          <p:spPr>
            <a:xfrm>
              <a:off x="6439469" y="2984366"/>
              <a:ext cx="1096071" cy="1716252"/>
            </a:xfrm>
            <a:custGeom>
              <a:avLst/>
              <a:gdLst>
                <a:gd name="connsiteX0" fmla="*/ 412503 w 1096071"/>
                <a:gd name="connsiteY0" fmla="*/ 0 h 1716252"/>
                <a:gd name="connsiteX1" fmla="*/ 589343 w 1096071"/>
                <a:gd name="connsiteY1" fmla="*/ 188629 h 1716252"/>
                <a:gd name="connsiteX2" fmla="*/ 948612 w 1096071"/>
                <a:gd name="connsiteY2" fmla="*/ 861590 h 1716252"/>
                <a:gd name="connsiteX3" fmla="*/ 1091542 w 1096071"/>
                <a:gd name="connsiteY3" fmla="*/ 1280049 h 1716252"/>
                <a:gd name="connsiteX4" fmla="*/ 673083 w 1096071"/>
                <a:gd name="connsiteY4" fmla="*/ 1614889 h 1716252"/>
                <a:gd name="connsiteX5" fmla="*/ 254624 w 1096071"/>
                <a:gd name="connsiteY5" fmla="*/ 1705557 h 1716252"/>
                <a:gd name="connsiteX6" fmla="*/ 24429 w 1096071"/>
                <a:gd name="connsiteY6" fmla="*/ 1716252 h 1716252"/>
                <a:gd name="connsiteX7" fmla="*/ 115097 w 1096071"/>
                <a:gd name="connsiteY7" fmla="*/ 1506841 h 1716252"/>
                <a:gd name="connsiteX8" fmla="*/ 0 w 1096071"/>
                <a:gd name="connsiteY8" fmla="*/ 1259144 h 1716252"/>
                <a:gd name="connsiteX9" fmla="*/ 160431 w 1096071"/>
                <a:gd name="connsiteY9" fmla="*/ 1273121 h 1716252"/>
                <a:gd name="connsiteX10" fmla="*/ 355745 w 1096071"/>
                <a:gd name="connsiteY10" fmla="*/ 1220859 h 1716252"/>
                <a:gd name="connsiteX11" fmla="*/ 465130 w 1096071"/>
                <a:gd name="connsiteY11" fmla="*/ 1189624 h 1716252"/>
                <a:gd name="connsiteX12" fmla="*/ 501591 w 1096071"/>
                <a:gd name="connsiteY12" fmla="*/ 1074405 h 1716252"/>
                <a:gd name="connsiteX13" fmla="*/ 436811 w 1096071"/>
                <a:gd name="connsiteY13" fmla="*/ 874473 h 1716252"/>
                <a:gd name="connsiteX14" fmla="*/ 287804 w 1096071"/>
                <a:gd name="connsiteY14" fmla="*/ 408857 h 1716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96071" h="1716252">
                  <a:moveTo>
                    <a:pt x="412503" y="0"/>
                  </a:moveTo>
                  <a:cubicBezTo>
                    <a:pt x="482121" y="51946"/>
                    <a:pt x="541991" y="115815"/>
                    <a:pt x="589343" y="188629"/>
                  </a:cubicBezTo>
                  <a:cubicBezTo>
                    <a:pt x="673083" y="314178"/>
                    <a:pt x="885776" y="743089"/>
                    <a:pt x="948612" y="861590"/>
                  </a:cubicBezTo>
                  <a:cubicBezTo>
                    <a:pt x="1011448" y="980091"/>
                    <a:pt x="1119496" y="1116214"/>
                    <a:pt x="1091542" y="1280049"/>
                  </a:cubicBezTo>
                  <a:cubicBezTo>
                    <a:pt x="1091542" y="1280049"/>
                    <a:pt x="774203" y="1555578"/>
                    <a:pt x="673083" y="1614889"/>
                  </a:cubicBezTo>
                  <a:cubicBezTo>
                    <a:pt x="571963" y="1674200"/>
                    <a:pt x="334718" y="1742991"/>
                    <a:pt x="254624" y="1705557"/>
                  </a:cubicBezTo>
                  <a:lnTo>
                    <a:pt x="24429" y="1716252"/>
                  </a:lnTo>
                  <a:cubicBezTo>
                    <a:pt x="82889" y="1662398"/>
                    <a:pt x="115827" y="1586315"/>
                    <a:pt x="115097" y="1506841"/>
                  </a:cubicBezTo>
                  <a:cubicBezTo>
                    <a:pt x="115097" y="1370838"/>
                    <a:pt x="0" y="1259144"/>
                    <a:pt x="0" y="1259144"/>
                  </a:cubicBezTo>
                  <a:lnTo>
                    <a:pt x="160431" y="1273121"/>
                  </a:lnTo>
                  <a:cubicBezTo>
                    <a:pt x="160431" y="1273121"/>
                    <a:pt x="281970" y="1189381"/>
                    <a:pt x="355745" y="1220859"/>
                  </a:cubicBezTo>
                  <a:lnTo>
                    <a:pt x="465130" y="1189624"/>
                  </a:lnTo>
                  <a:lnTo>
                    <a:pt x="501591" y="1074405"/>
                  </a:lnTo>
                  <a:lnTo>
                    <a:pt x="436811" y="874473"/>
                  </a:lnTo>
                  <a:lnTo>
                    <a:pt x="287804" y="408857"/>
                  </a:ln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8" name="Freihandform: Form 237">
              <a:extLst>
                <a:ext uri="{FF2B5EF4-FFF2-40B4-BE49-F238E27FC236}">
                  <a16:creationId xmlns:a16="http://schemas.microsoft.com/office/drawing/2014/main" id="{E0312E4B-CA12-45EF-AB74-19E24090DD0D}"/>
                </a:ext>
              </a:extLst>
            </p:cNvPr>
            <p:cNvSpPr/>
            <p:nvPr/>
          </p:nvSpPr>
          <p:spPr>
            <a:xfrm>
              <a:off x="6601966" y="4257361"/>
              <a:ext cx="191136" cy="432561"/>
            </a:xfrm>
            <a:custGeom>
              <a:avLst/>
              <a:gdLst>
                <a:gd name="connsiteX0" fmla="*/ 92126 w 191136"/>
                <a:gd name="connsiteY0" fmla="*/ 432562 h 432561"/>
                <a:gd name="connsiteX1" fmla="*/ 105253 w 191136"/>
                <a:gd name="connsiteY1" fmla="*/ 414453 h 432561"/>
                <a:gd name="connsiteX2" fmla="*/ 137339 w 191136"/>
                <a:gd name="connsiteY2" fmla="*/ 362920 h 432561"/>
                <a:gd name="connsiteX3" fmla="*/ 171127 w 191136"/>
                <a:gd name="connsiteY3" fmla="*/ 279666 h 432561"/>
                <a:gd name="connsiteX4" fmla="*/ 184374 w 191136"/>
                <a:gd name="connsiteY4" fmla="*/ 171375 h 432561"/>
                <a:gd name="connsiteX5" fmla="*/ 149128 w 191136"/>
                <a:gd name="connsiteY5" fmla="*/ 69403 h 432561"/>
                <a:gd name="connsiteX6" fmla="*/ 80945 w 191136"/>
                <a:gd name="connsiteY6" fmla="*/ 13982 h 432561"/>
                <a:gd name="connsiteX7" fmla="*/ 22241 w 191136"/>
                <a:gd name="connsiteY7" fmla="*/ 2800 h 432561"/>
                <a:gd name="connsiteX8" fmla="*/ 0 w 191136"/>
                <a:gd name="connsiteY8" fmla="*/ 4745 h 432561"/>
                <a:gd name="connsiteX9" fmla="*/ 5591 w 191136"/>
                <a:gd name="connsiteY9" fmla="*/ 2922 h 432561"/>
                <a:gd name="connsiteX10" fmla="*/ 22120 w 191136"/>
                <a:gd name="connsiteY10" fmla="*/ 369 h 432561"/>
                <a:gd name="connsiteX11" fmla="*/ 82890 w 191136"/>
                <a:gd name="connsiteY11" fmla="*/ 9849 h 432561"/>
                <a:gd name="connsiteX12" fmla="*/ 154111 w 191136"/>
                <a:gd name="connsiteY12" fmla="*/ 66000 h 432561"/>
                <a:gd name="connsiteX13" fmla="*/ 190573 w 191136"/>
                <a:gd name="connsiteY13" fmla="*/ 170889 h 432561"/>
                <a:gd name="connsiteX14" fmla="*/ 176596 w 191136"/>
                <a:gd name="connsiteY14" fmla="*/ 281367 h 432561"/>
                <a:gd name="connsiteX15" fmla="*/ 141107 w 191136"/>
                <a:gd name="connsiteY15" fmla="*/ 364986 h 432561"/>
                <a:gd name="connsiteX16" fmla="*/ 107076 w 191136"/>
                <a:gd name="connsiteY16" fmla="*/ 415911 h 432561"/>
                <a:gd name="connsiteX17" fmla="*/ 96137 w 191136"/>
                <a:gd name="connsiteY17" fmla="*/ 428065 h 432561"/>
                <a:gd name="connsiteX18" fmla="*/ 92126 w 191136"/>
                <a:gd name="connsiteY18" fmla="*/ 432562 h 43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1136" h="432561">
                  <a:moveTo>
                    <a:pt x="92126" y="432562"/>
                  </a:moveTo>
                  <a:cubicBezTo>
                    <a:pt x="96174" y="426291"/>
                    <a:pt x="100549" y="420250"/>
                    <a:pt x="105253" y="414453"/>
                  </a:cubicBezTo>
                  <a:cubicBezTo>
                    <a:pt x="117212" y="398094"/>
                    <a:pt x="127932" y="380872"/>
                    <a:pt x="137339" y="362920"/>
                  </a:cubicBezTo>
                  <a:cubicBezTo>
                    <a:pt x="151000" y="336206"/>
                    <a:pt x="162303" y="308349"/>
                    <a:pt x="171127" y="279666"/>
                  </a:cubicBezTo>
                  <a:cubicBezTo>
                    <a:pt x="182065" y="244675"/>
                    <a:pt x="186562" y="207982"/>
                    <a:pt x="184374" y="171375"/>
                  </a:cubicBezTo>
                  <a:cubicBezTo>
                    <a:pt x="181919" y="134852"/>
                    <a:pt x="169753" y="99642"/>
                    <a:pt x="149128" y="69403"/>
                  </a:cubicBezTo>
                  <a:cubicBezTo>
                    <a:pt x="132234" y="44731"/>
                    <a:pt x="108546" y="25479"/>
                    <a:pt x="80945" y="13982"/>
                  </a:cubicBezTo>
                  <a:cubicBezTo>
                    <a:pt x="62386" y="6143"/>
                    <a:pt x="42381" y="2326"/>
                    <a:pt x="22241" y="2800"/>
                  </a:cubicBezTo>
                  <a:cubicBezTo>
                    <a:pt x="8022" y="2800"/>
                    <a:pt x="243" y="5352"/>
                    <a:pt x="0" y="4745"/>
                  </a:cubicBezTo>
                  <a:cubicBezTo>
                    <a:pt x="1762" y="3870"/>
                    <a:pt x="3646" y="3262"/>
                    <a:pt x="5591" y="2922"/>
                  </a:cubicBezTo>
                  <a:cubicBezTo>
                    <a:pt x="11012" y="1548"/>
                    <a:pt x="16541" y="698"/>
                    <a:pt x="22120" y="369"/>
                  </a:cubicBezTo>
                  <a:cubicBezTo>
                    <a:pt x="42830" y="-1162"/>
                    <a:pt x="63625" y="2083"/>
                    <a:pt x="82890" y="9849"/>
                  </a:cubicBezTo>
                  <a:cubicBezTo>
                    <a:pt x="111646" y="21140"/>
                    <a:pt x="136415" y="40672"/>
                    <a:pt x="154111" y="66000"/>
                  </a:cubicBezTo>
                  <a:cubicBezTo>
                    <a:pt x="175478" y="97053"/>
                    <a:pt x="188069" y="133284"/>
                    <a:pt x="190573" y="170889"/>
                  </a:cubicBezTo>
                  <a:cubicBezTo>
                    <a:pt x="192870" y="208262"/>
                    <a:pt x="188130" y="245744"/>
                    <a:pt x="176596" y="281367"/>
                  </a:cubicBezTo>
                  <a:cubicBezTo>
                    <a:pt x="167420" y="310294"/>
                    <a:pt x="155533" y="338296"/>
                    <a:pt x="141107" y="364986"/>
                  </a:cubicBezTo>
                  <a:cubicBezTo>
                    <a:pt x="131384" y="382986"/>
                    <a:pt x="119983" y="400038"/>
                    <a:pt x="107076" y="415911"/>
                  </a:cubicBezTo>
                  <a:cubicBezTo>
                    <a:pt x="102457" y="421502"/>
                    <a:pt x="98811" y="425756"/>
                    <a:pt x="96137" y="428065"/>
                  </a:cubicBezTo>
                  <a:cubicBezTo>
                    <a:pt x="95019" y="429755"/>
                    <a:pt x="93670" y="431262"/>
                    <a:pt x="92126" y="432562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9" name="Freihandform: Form 238">
              <a:extLst>
                <a:ext uri="{FF2B5EF4-FFF2-40B4-BE49-F238E27FC236}">
                  <a16:creationId xmlns:a16="http://schemas.microsoft.com/office/drawing/2014/main" id="{50D9C4C7-840E-43B8-B3A3-1947BB8F8435}"/>
                </a:ext>
              </a:extLst>
            </p:cNvPr>
            <p:cNvSpPr/>
            <p:nvPr/>
          </p:nvSpPr>
          <p:spPr>
            <a:xfrm>
              <a:off x="6906166" y="4171559"/>
              <a:ext cx="180619" cy="199323"/>
            </a:xfrm>
            <a:custGeom>
              <a:avLst/>
              <a:gdLst>
                <a:gd name="connsiteX0" fmla="*/ 180619 w 180619"/>
                <a:gd name="connsiteY0" fmla="*/ 199324 h 199323"/>
                <a:gd name="connsiteX1" fmla="*/ 161903 w 180619"/>
                <a:gd name="connsiteY1" fmla="*/ 163834 h 199323"/>
                <a:gd name="connsiteX2" fmla="*/ 33558 w 180619"/>
                <a:gd name="connsiteY2" fmla="*/ 22120 h 199323"/>
                <a:gd name="connsiteX3" fmla="*/ 13 w 180619"/>
                <a:gd name="connsiteY3" fmla="*/ 0 h 199323"/>
                <a:gd name="connsiteX4" fmla="*/ 10100 w 180619"/>
                <a:gd name="connsiteY4" fmla="*/ 4011 h 199323"/>
                <a:gd name="connsiteX5" fmla="*/ 35988 w 180619"/>
                <a:gd name="connsiteY5" fmla="*/ 18352 h 199323"/>
                <a:gd name="connsiteX6" fmla="*/ 165913 w 180619"/>
                <a:gd name="connsiteY6" fmla="*/ 161768 h 199323"/>
                <a:gd name="connsiteX7" fmla="*/ 178067 w 180619"/>
                <a:gd name="connsiteY7" fmla="*/ 188871 h 199323"/>
                <a:gd name="connsiteX8" fmla="*/ 180619 w 180619"/>
                <a:gd name="connsiteY8" fmla="*/ 199324 h 19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619" h="199323">
                  <a:moveTo>
                    <a:pt x="180619" y="199324"/>
                  </a:moveTo>
                  <a:cubicBezTo>
                    <a:pt x="179647" y="199324"/>
                    <a:pt x="173813" y="185468"/>
                    <a:pt x="161903" y="163834"/>
                  </a:cubicBezTo>
                  <a:cubicBezTo>
                    <a:pt x="130947" y="107100"/>
                    <a:pt x="86962" y="58521"/>
                    <a:pt x="33558" y="22120"/>
                  </a:cubicBezTo>
                  <a:cubicBezTo>
                    <a:pt x="13139" y="8143"/>
                    <a:pt x="-474" y="972"/>
                    <a:pt x="13" y="0"/>
                  </a:cubicBezTo>
                  <a:cubicBezTo>
                    <a:pt x="3549" y="850"/>
                    <a:pt x="6940" y="2200"/>
                    <a:pt x="10100" y="4011"/>
                  </a:cubicBezTo>
                  <a:cubicBezTo>
                    <a:pt x="19009" y="8252"/>
                    <a:pt x="27663" y="13041"/>
                    <a:pt x="35988" y="18352"/>
                  </a:cubicBezTo>
                  <a:cubicBezTo>
                    <a:pt x="91689" y="53270"/>
                    <a:pt x="136647" y="102907"/>
                    <a:pt x="165913" y="161768"/>
                  </a:cubicBezTo>
                  <a:cubicBezTo>
                    <a:pt x="170471" y="170568"/>
                    <a:pt x="174531" y="179622"/>
                    <a:pt x="178067" y="188871"/>
                  </a:cubicBezTo>
                  <a:cubicBezTo>
                    <a:pt x="179368" y="192226"/>
                    <a:pt x="180231" y="195738"/>
                    <a:pt x="180619" y="199324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0" name="Freihandform: Form 239">
              <a:extLst>
                <a:ext uri="{FF2B5EF4-FFF2-40B4-BE49-F238E27FC236}">
                  <a16:creationId xmlns:a16="http://schemas.microsoft.com/office/drawing/2014/main" id="{C85866C2-91CD-4F0E-85A0-EDBAE277631E}"/>
                </a:ext>
              </a:extLst>
            </p:cNvPr>
            <p:cNvSpPr/>
            <p:nvPr/>
          </p:nvSpPr>
          <p:spPr>
            <a:xfrm>
              <a:off x="6940209" y="3970534"/>
              <a:ext cx="211842" cy="93463"/>
            </a:xfrm>
            <a:custGeom>
              <a:avLst/>
              <a:gdLst>
                <a:gd name="connsiteX0" fmla="*/ 211843 w 211842"/>
                <a:gd name="connsiteY0" fmla="*/ 0 h 93463"/>
                <a:gd name="connsiteX1" fmla="*/ 180364 w 211842"/>
                <a:gd name="connsiteY1" fmla="*/ 13126 h 93463"/>
                <a:gd name="connsiteX2" fmla="*/ 104524 w 211842"/>
                <a:gd name="connsiteY2" fmla="*/ 44362 h 93463"/>
                <a:gd name="connsiteX3" fmla="*/ 30871 w 211842"/>
                <a:gd name="connsiteY3" fmla="*/ 79000 h 93463"/>
                <a:gd name="connsiteX4" fmla="*/ 0 w 211842"/>
                <a:gd name="connsiteY4" fmla="*/ 93464 h 93463"/>
                <a:gd name="connsiteX5" fmla="*/ 28805 w 211842"/>
                <a:gd name="connsiteY5" fmla="*/ 75111 h 93463"/>
                <a:gd name="connsiteX6" fmla="*/ 102579 w 211842"/>
                <a:gd name="connsiteY6" fmla="*/ 38649 h 93463"/>
                <a:gd name="connsiteX7" fmla="*/ 179392 w 211842"/>
                <a:gd name="connsiteY7" fmla="*/ 8994 h 93463"/>
                <a:gd name="connsiteX8" fmla="*/ 211843 w 211842"/>
                <a:gd name="connsiteY8" fmla="*/ 0 h 9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842" h="93463">
                  <a:moveTo>
                    <a:pt x="211843" y="0"/>
                  </a:moveTo>
                  <a:cubicBezTo>
                    <a:pt x="201718" y="5214"/>
                    <a:pt x="191193" y="9614"/>
                    <a:pt x="180364" y="13126"/>
                  </a:cubicBezTo>
                  <a:cubicBezTo>
                    <a:pt x="160796" y="20783"/>
                    <a:pt x="133815" y="31479"/>
                    <a:pt x="104524" y="44362"/>
                  </a:cubicBezTo>
                  <a:cubicBezTo>
                    <a:pt x="75233" y="57245"/>
                    <a:pt x="49102" y="70007"/>
                    <a:pt x="30871" y="79000"/>
                  </a:cubicBezTo>
                  <a:cubicBezTo>
                    <a:pt x="20941" y="84567"/>
                    <a:pt x="10623" y="89392"/>
                    <a:pt x="0" y="93464"/>
                  </a:cubicBezTo>
                  <a:cubicBezTo>
                    <a:pt x="8885" y="86281"/>
                    <a:pt x="18547" y="80119"/>
                    <a:pt x="28805" y="75111"/>
                  </a:cubicBezTo>
                  <a:cubicBezTo>
                    <a:pt x="47157" y="64659"/>
                    <a:pt x="73045" y="51411"/>
                    <a:pt x="102579" y="38649"/>
                  </a:cubicBezTo>
                  <a:cubicBezTo>
                    <a:pt x="132113" y="25888"/>
                    <a:pt x="159338" y="15557"/>
                    <a:pt x="179392" y="8994"/>
                  </a:cubicBezTo>
                  <a:cubicBezTo>
                    <a:pt x="189881" y="4910"/>
                    <a:pt x="200746" y="1896"/>
                    <a:pt x="211843" y="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1" name="Freihandform: Form 240">
              <a:extLst>
                <a:ext uri="{FF2B5EF4-FFF2-40B4-BE49-F238E27FC236}">
                  <a16:creationId xmlns:a16="http://schemas.microsoft.com/office/drawing/2014/main" id="{A7150905-243E-4F54-9CBE-CE6F74DCA896}"/>
                </a:ext>
              </a:extLst>
            </p:cNvPr>
            <p:cNvSpPr/>
            <p:nvPr/>
          </p:nvSpPr>
          <p:spPr>
            <a:xfrm>
              <a:off x="6882600" y="3559975"/>
              <a:ext cx="333624" cy="197987"/>
            </a:xfrm>
            <a:custGeom>
              <a:avLst/>
              <a:gdLst>
                <a:gd name="connsiteX0" fmla="*/ 333625 w 333624"/>
                <a:gd name="connsiteY0" fmla="*/ 0 h 197987"/>
                <a:gd name="connsiteX1" fmla="*/ 319526 w 333624"/>
                <a:gd name="connsiteY1" fmla="*/ 6077 h 197987"/>
                <a:gd name="connsiteX2" fmla="*/ 280391 w 333624"/>
                <a:gd name="connsiteY2" fmla="*/ 21148 h 197987"/>
                <a:gd name="connsiteX3" fmla="*/ 44119 w 333624"/>
                <a:gd name="connsiteY3" fmla="*/ 161404 h 197987"/>
                <a:gd name="connsiteX4" fmla="*/ 12154 w 333624"/>
                <a:gd name="connsiteY4" fmla="*/ 188385 h 197987"/>
                <a:gd name="connsiteX5" fmla="*/ 0 w 333624"/>
                <a:gd name="connsiteY5" fmla="*/ 197987 h 197987"/>
                <a:gd name="connsiteX6" fmla="*/ 10452 w 333624"/>
                <a:gd name="connsiteY6" fmla="*/ 186562 h 197987"/>
                <a:gd name="connsiteX7" fmla="*/ 41202 w 333624"/>
                <a:gd name="connsiteY7" fmla="*/ 158001 h 197987"/>
                <a:gd name="connsiteX8" fmla="*/ 278811 w 333624"/>
                <a:gd name="connsiteY8" fmla="*/ 17137 h 197987"/>
                <a:gd name="connsiteX9" fmla="*/ 318675 w 333624"/>
                <a:gd name="connsiteY9" fmla="*/ 4011 h 197987"/>
                <a:gd name="connsiteX10" fmla="*/ 333625 w 333624"/>
                <a:gd name="connsiteY10" fmla="*/ 0 h 19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3624" h="197987">
                  <a:moveTo>
                    <a:pt x="333625" y="0"/>
                  </a:moveTo>
                  <a:cubicBezTo>
                    <a:pt x="329164" y="2528"/>
                    <a:pt x="324436" y="4570"/>
                    <a:pt x="319526" y="6077"/>
                  </a:cubicBezTo>
                  <a:cubicBezTo>
                    <a:pt x="310167" y="9480"/>
                    <a:pt x="296798" y="14585"/>
                    <a:pt x="280391" y="21148"/>
                  </a:cubicBezTo>
                  <a:cubicBezTo>
                    <a:pt x="194426" y="54522"/>
                    <a:pt x="114587" y="101911"/>
                    <a:pt x="44119" y="161404"/>
                  </a:cubicBezTo>
                  <a:cubicBezTo>
                    <a:pt x="30506" y="172586"/>
                    <a:pt x="19811" y="181944"/>
                    <a:pt x="12154" y="188385"/>
                  </a:cubicBezTo>
                  <a:cubicBezTo>
                    <a:pt x="8435" y="191983"/>
                    <a:pt x="4363" y="195204"/>
                    <a:pt x="0" y="197987"/>
                  </a:cubicBezTo>
                  <a:cubicBezTo>
                    <a:pt x="3112" y="193855"/>
                    <a:pt x="6612" y="190026"/>
                    <a:pt x="10452" y="186562"/>
                  </a:cubicBezTo>
                  <a:cubicBezTo>
                    <a:pt x="17502" y="179513"/>
                    <a:pt x="27954" y="169668"/>
                    <a:pt x="41202" y="158001"/>
                  </a:cubicBezTo>
                  <a:cubicBezTo>
                    <a:pt x="110698" y="96320"/>
                    <a:pt x="191351" y="48506"/>
                    <a:pt x="278811" y="17137"/>
                  </a:cubicBezTo>
                  <a:cubicBezTo>
                    <a:pt x="295461" y="11182"/>
                    <a:pt x="309195" y="6684"/>
                    <a:pt x="318675" y="4011"/>
                  </a:cubicBezTo>
                  <a:cubicBezTo>
                    <a:pt x="323525" y="2200"/>
                    <a:pt x="328520" y="863"/>
                    <a:pt x="333625" y="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2" name="Freihandform: Form 241">
              <a:extLst>
                <a:ext uri="{FF2B5EF4-FFF2-40B4-BE49-F238E27FC236}">
                  <a16:creationId xmlns:a16="http://schemas.microsoft.com/office/drawing/2014/main" id="{A451B7FE-F9E2-4BA6-B115-CD0F27BCB861}"/>
                </a:ext>
              </a:extLst>
            </p:cNvPr>
            <p:cNvSpPr/>
            <p:nvPr/>
          </p:nvSpPr>
          <p:spPr>
            <a:xfrm>
              <a:off x="6561008" y="4484683"/>
              <a:ext cx="223996" cy="9167"/>
            </a:xfrm>
            <a:custGeom>
              <a:avLst/>
              <a:gdLst>
                <a:gd name="connsiteX0" fmla="*/ 223996 w 223996"/>
                <a:gd name="connsiteY0" fmla="*/ 1541 h 9167"/>
                <a:gd name="connsiteX1" fmla="*/ 112059 w 223996"/>
                <a:gd name="connsiteY1" fmla="*/ 7618 h 9167"/>
                <a:gd name="connsiteX2" fmla="*/ 0 w 223996"/>
                <a:gd name="connsiteY2" fmla="*/ 7618 h 9167"/>
                <a:gd name="connsiteX3" fmla="*/ 111816 w 223996"/>
                <a:gd name="connsiteY3" fmla="*/ 1541 h 9167"/>
                <a:gd name="connsiteX4" fmla="*/ 223996 w 223996"/>
                <a:gd name="connsiteY4" fmla="*/ 1541 h 9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996" h="9167">
                  <a:moveTo>
                    <a:pt x="223996" y="1541"/>
                  </a:moveTo>
                  <a:cubicBezTo>
                    <a:pt x="186830" y="5661"/>
                    <a:pt x="149456" y="7691"/>
                    <a:pt x="112059" y="7618"/>
                  </a:cubicBezTo>
                  <a:cubicBezTo>
                    <a:pt x="74734" y="9684"/>
                    <a:pt x="37324" y="9684"/>
                    <a:pt x="0" y="7618"/>
                  </a:cubicBezTo>
                  <a:cubicBezTo>
                    <a:pt x="37130" y="3497"/>
                    <a:pt x="74455" y="1468"/>
                    <a:pt x="111816" y="1541"/>
                  </a:cubicBezTo>
                  <a:cubicBezTo>
                    <a:pt x="149177" y="-514"/>
                    <a:pt x="186635" y="-514"/>
                    <a:pt x="223996" y="1541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3" name="Freihandform: Form 242">
              <a:extLst>
                <a:ext uri="{FF2B5EF4-FFF2-40B4-BE49-F238E27FC236}">
                  <a16:creationId xmlns:a16="http://schemas.microsoft.com/office/drawing/2014/main" id="{8A5F0D0A-57AA-4370-BB95-6994D3FFB9A4}"/>
                </a:ext>
              </a:extLst>
            </p:cNvPr>
            <p:cNvSpPr/>
            <p:nvPr/>
          </p:nvSpPr>
          <p:spPr>
            <a:xfrm>
              <a:off x="6554688" y="4440814"/>
              <a:ext cx="230194" cy="12304"/>
            </a:xfrm>
            <a:custGeom>
              <a:avLst/>
              <a:gdLst>
                <a:gd name="connsiteX0" fmla="*/ 230195 w 230194"/>
                <a:gd name="connsiteY0" fmla="*/ 561 h 12304"/>
                <a:gd name="connsiteX1" fmla="*/ 115341 w 230194"/>
                <a:gd name="connsiteY1" fmla="*/ 9312 h 12304"/>
                <a:gd name="connsiteX2" fmla="*/ 0 w 230194"/>
                <a:gd name="connsiteY2" fmla="*/ 11743 h 12304"/>
                <a:gd name="connsiteX3" fmla="*/ 114976 w 230194"/>
                <a:gd name="connsiteY3" fmla="*/ 2992 h 12304"/>
                <a:gd name="connsiteX4" fmla="*/ 230195 w 230194"/>
                <a:gd name="connsiteY4" fmla="*/ 561 h 1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194" h="12304">
                  <a:moveTo>
                    <a:pt x="230195" y="561"/>
                  </a:moveTo>
                  <a:cubicBezTo>
                    <a:pt x="192105" y="5654"/>
                    <a:pt x="153759" y="8583"/>
                    <a:pt x="115341" y="9312"/>
                  </a:cubicBezTo>
                  <a:cubicBezTo>
                    <a:pt x="76959" y="12169"/>
                    <a:pt x="38467" y="12983"/>
                    <a:pt x="0" y="11743"/>
                  </a:cubicBezTo>
                  <a:cubicBezTo>
                    <a:pt x="38127" y="6651"/>
                    <a:pt x="76521" y="3734"/>
                    <a:pt x="114976" y="2992"/>
                  </a:cubicBezTo>
                  <a:cubicBezTo>
                    <a:pt x="153309" y="136"/>
                    <a:pt x="191777" y="-678"/>
                    <a:pt x="230195" y="561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4" name="Freihandform: Form 243">
              <a:extLst>
                <a:ext uri="{FF2B5EF4-FFF2-40B4-BE49-F238E27FC236}">
                  <a16:creationId xmlns:a16="http://schemas.microsoft.com/office/drawing/2014/main" id="{B507B086-6E39-4A40-9867-6DE96C2D6911}"/>
                </a:ext>
              </a:extLst>
            </p:cNvPr>
            <p:cNvSpPr/>
            <p:nvPr/>
          </p:nvSpPr>
          <p:spPr>
            <a:xfrm>
              <a:off x="6538158" y="4380181"/>
              <a:ext cx="232260" cy="10087"/>
            </a:xfrm>
            <a:custGeom>
              <a:avLst/>
              <a:gdLst>
                <a:gd name="connsiteX0" fmla="*/ 232261 w 232260"/>
                <a:gd name="connsiteY0" fmla="*/ 1641 h 10087"/>
                <a:gd name="connsiteX1" fmla="*/ 116191 w 232260"/>
                <a:gd name="connsiteY1" fmla="*/ 8447 h 10087"/>
                <a:gd name="connsiteX2" fmla="*/ 0 w 232260"/>
                <a:gd name="connsiteY2" fmla="*/ 8447 h 10087"/>
                <a:gd name="connsiteX3" fmla="*/ 116070 w 232260"/>
                <a:gd name="connsiteY3" fmla="*/ 1641 h 10087"/>
                <a:gd name="connsiteX4" fmla="*/ 232261 w 232260"/>
                <a:gd name="connsiteY4" fmla="*/ 1641 h 10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260" h="10087">
                  <a:moveTo>
                    <a:pt x="232261" y="1641"/>
                  </a:moveTo>
                  <a:cubicBezTo>
                    <a:pt x="193721" y="5955"/>
                    <a:pt x="154974" y="8228"/>
                    <a:pt x="116191" y="8447"/>
                  </a:cubicBezTo>
                  <a:cubicBezTo>
                    <a:pt x="77493" y="10634"/>
                    <a:pt x="38698" y="10634"/>
                    <a:pt x="0" y="8447"/>
                  </a:cubicBezTo>
                  <a:cubicBezTo>
                    <a:pt x="38540" y="4132"/>
                    <a:pt x="77287" y="1872"/>
                    <a:pt x="116070" y="1641"/>
                  </a:cubicBezTo>
                  <a:cubicBezTo>
                    <a:pt x="154768" y="-547"/>
                    <a:pt x="193563" y="-547"/>
                    <a:pt x="232261" y="1641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5" name="Freihandform: Form 244">
              <a:extLst>
                <a:ext uri="{FF2B5EF4-FFF2-40B4-BE49-F238E27FC236}">
                  <a16:creationId xmlns:a16="http://schemas.microsoft.com/office/drawing/2014/main" id="{F3C6FE3F-E932-4002-AA22-9DAEBA666568}"/>
                </a:ext>
              </a:extLst>
            </p:cNvPr>
            <p:cNvSpPr/>
            <p:nvPr/>
          </p:nvSpPr>
          <p:spPr>
            <a:xfrm>
              <a:off x="5776838" y="3767140"/>
              <a:ext cx="670044" cy="29360"/>
            </a:xfrm>
            <a:custGeom>
              <a:avLst/>
              <a:gdLst>
                <a:gd name="connsiteX0" fmla="*/ 670044 w 670044"/>
                <a:gd name="connsiteY0" fmla="*/ 59 h 29360"/>
                <a:gd name="connsiteX1" fmla="*/ 663481 w 670044"/>
                <a:gd name="connsiteY1" fmla="*/ 1639 h 29360"/>
                <a:gd name="connsiteX2" fmla="*/ 644157 w 670044"/>
                <a:gd name="connsiteY2" fmla="*/ 5042 h 29360"/>
                <a:gd name="connsiteX3" fmla="*/ 572692 w 670044"/>
                <a:gd name="connsiteY3" fmla="*/ 15008 h 29360"/>
                <a:gd name="connsiteX4" fmla="*/ 97474 w 670044"/>
                <a:gd name="connsiteY4" fmla="*/ 16589 h 29360"/>
                <a:gd name="connsiteX5" fmla="*/ 26009 w 670044"/>
                <a:gd name="connsiteY5" fmla="*/ 7109 h 29360"/>
                <a:gd name="connsiteX6" fmla="*/ 6684 w 670044"/>
                <a:gd name="connsiteY6" fmla="*/ 3827 h 29360"/>
                <a:gd name="connsiteX7" fmla="*/ 0 w 670044"/>
                <a:gd name="connsiteY7" fmla="*/ 2247 h 29360"/>
                <a:gd name="connsiteX8" fmla="*/ 6806 w 670044"/>
                <a:gd name="connsiteY8" fmla="*/ 2247 h 29360"/>
                <a:gd name="connsiteX9" fmla="*/ 26374 w 670044"/>
                <a:gd name="connsiteY9" fmla="*/ 4435 h 29360"/>
                <a:gd name="connsiteX10" fmla="*/ 97960 w 670044"/>
                <a:gd name="connsiteY10" fmla="*/ 11848 h 29360"/>
                <a:gd name="connsiteX11" fmla="*/ 335083 w 670044"/>
                <a:gd name="connsiteY11" fmla="*/ 22787 h 29360"/>
                <a:gd name="connsiteX12" fmla="*/ 572206 w 670044"/>
                <a:gd name="connsiteY12" fmla="*/ 10633 h 29360"/>
                <a:gd name="connsiteX13" fmla="*/ 643792 w 670044"/>
                <a:gd name="connsiteY13" fmla="*/ 2733 h 29360"/>
                <a:gd name="connsiteX14" fmla="*/ 663238 w 670044"/>
                <a:gd name="connsiteY14" fmla="*/ 545 h 29360"/>
                <a:gd name="connsiteX15" fmla="*/ 670044 w 670044"/>
                <a:gd name="connsiteY15" fmla="*/ 59 h 29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70044" h="29360">
                  <a:moveTo>
                    <a:pt x="670044" y="59"/>
                  </a:moveTo>
                  <a:cubicBezTo>
                    <a:pt x="667942" y="886"/>
                    <a:pt x="665730" y="1420"/>
                    <a:pt x="663481" y="1639"/>
                  </a:cubicBezTo>
                  <a:lnTo>
                    <a:pt x="644157" y="5042"/>
                  </a:lnTo>
                  <a:cubicBezTo>
                    <a:pt x="627384" y="7959"/>
                    <a:pt x="602955" y="11362"/>
                    <a:pt x="572692" y="15008"/>
                  </a:cubicBezTo>
                  <a:cubicBezTo>
                    <a:pt x="414861" y="33604"/>
                    <a:pt x="255426" y="34127"/>
                    <a:pt x="97474" y="16589"/>
                  </a:cubicBezTo>
                  <a:cubicBezTo>
                    <a:pt x="67211" y="13185"/>
                    <a:pt x="42782" y="9904"/>
                    <a:pt x="26009" y="7109"/>
                  </a:cubicBezTo>
                  <a:lnTo>
                    <a:pt x="6684" y="3827"/>
                  </a:lnTo>
                  <a:cubicBezTo>
                    <a:pt x="4400" y="3560"/>
                    <a:pt x="2163" y="3037"/>
                    <a:pt x="0" y="2247"/>
                  </a:cubicBezTo>
                  <a:cubicBezTo>
                    <a:pt x="2260" y="1955"/>
                    <a:pt x="4545" y="1955"/>
                    <a:pt x="6806" y="2247"/>
                  </a:cubicBezTo>
                  <a:lnTo>
                    <a:pt x="26374" y="4435"/>
                  </a:lnTo>
                  <a:cubicBezTo>
                    <a:pt x="43268" y="6379"/>
                    <a:pt x="67697" y="9053"/>
                    <a:pt x="97960" y="11848"/>
                  </a:cubicBezTo>
                  <a:cubicBezTo>
                    <a:pt x="158730" y="17682"/>
                    <a:pt x="242349" y="23030"/>
                    <a:pt x="335083" y="22787"/>
                  </a:cubicBezTo>
                  <a:cubicBezTo>
                    <a:pt x="427817" y="22544"/>
                    <a:pt x="511679" y="16467"/>
                    <a:pt x="572206" y="10633"/>
                  </a:cubicBezTo>
                  <a:cubicBezTo>
                    <a:pt x="602469" y="7595"/>
                    <a:pt x="626898" y="4799"/>
                    <a:pt x="643792" y="2733"/>
                  </a:cubicBezTo>
                  <a:lnTo>
                    <a:pt x="663238" y="545"/>
                  </a:lnTo>
                  <a:cubicBezTo>
                    <a:pt x="665474" y="59"/>
                    <a:pt x="667760" y="-99"/>
                    <a:pt x="670044" y="59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6" name="Freihandform: Form 245">
              <a:extLst>
                <a:ext uri="{FF2B5EF4-FFF2-40B4-BE49-F238E27FC236}">
                  <a16:creationId xmlns:a16="http://schemas.microsoft.com/office/drawing/2014/main" id="{D7B14446-C4E7-4CA8-B95A-62ECAD700695}"/>
                </a:ext>
              </a:extLst>
            </p:cNvPr>
            <p:cNvSpPr/>
            <p:nvPr/>
          </p:nvSpPr>
          <p:spPr>
            <a:xfrm>
              <a:off x="4834664" y="3653782"/>
              <a:ext cx="531014" cy="237786"/>
            </a:xfrm>
            <a:custGeom>
              <a:avLst/>
              <a:gdLst>
                <a:gd name="connsiteX0" fmla="*/ 531007 w 531014"/>
                <a:gd name="connsiteY0" fmla="*/ 237751 h 237786"/>
                <a:gd name="connsiteX1" fmla="*/ 264229 w 531014"/>
                <a:gd name="connsiteY1" fmla="*/ 121560 h 237786"/>
                <a:gd name="connsiteX2" fmla="*/ 3 w 531014"/>
                <a:gd name="connsiteY2" fmla="*/ 21 h 237786"/>
                <a:gd name="connsiteX3" fmla="*/ 267389 w 531014"/>
                <a:gd name="connsiteY3" fmla="*/ 116212 h 237786"/>
                <a:gd name="connsiteX4" fmla="*/ 531007 w 531014"/>
                <a:gd name="connsiteY4" fmla="*/ 237751 h 23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1014" h="237786">
                  <a:moveTo>
                    <a:pt x="531007" y="237751"/>
                  </a:moveTo>
                  <a:cubicBezTo>
                    <a:pt x="530278" y="239331"/>
                    <a:pt x="410805" y="187313"/>
                    <a:pt x="264229" y="121560"/>
                  </a:cubicBezTo>
                  <a:cubicBezTo>
                    <a:pt x="117653" y="55807"/>
                    <a:pt x="-726" y="1236"/>
                    <a:pt x="3" y="21"/>
                  </a:cubicBezTo>
                  <a:cubicBezTo>
                    <a:pt x="733" y="-1194"/>
                    <a:pt x="120205" y="50460"/>
                    <a:pt x="267389" y="116212"/>
                  </a:cubicBezTo>
                  <a:cubicBezTo>
                    <a:pt x="414573" y="181965"/>
                    <a:pt x="532101" y="235685"/>
                    <a:pt x="531007" y="237751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7" name="Freihandform: Form 246">
              <a:extLst>
                <a:ext uri="{FF2B5EF4-FFF2-40B4-BE49-F238E27FC236}">
                  <a16:creationId xmlns:a16="http://schemas.microsoft.com/office/drawing/2014/main" id="{B5EF77BD-6F1F-4DC1-B019-A34231C3887F}"/>
                </a:ext>
              </a:extLst>
            </p:cNvPr>
            <p:cNvSpPr/>
            <p:nvPr/>
          </p:nvSpPr>
          <p:spPr>
            <a:xfrm>
              <a:off x="4856302" y="3769995"/>
              <a:ext cx="393178" cy="333624"/>
            </a:xfrm>
            <a:custGeom>
              <a:avLst/>
              <a:gdLst>
                <a:gd name="connsiteX0" fmla="*/ 393179 w 393178"/>
                <a:gd name="connsiteY0" fmla="*/ 333625 h 333624"/>
                <a:gd name="connsiteX1" fmla="*/ 381025 w 393178"/>
                <a:gd name="connsiteY1" fmla="*/ 316731 h 333624"/>
                <a:gd name="connsiteX2" fmla="*/ 367534 w 393178"/>
                <a:gd name="connsiteY2" fmla="*/ 296677 h 333624"/>
                <a:gd name="connsiteX3" fmla="*/ 348817 w 393178"/>
                <a:gd name="connsiteY3" fmla="*/ 270667 h 333624"/>
                <a:gd name="connsiteX4" fmla="*/ 295826 w 393178"/>
                <a:gd name="connsiteY4" fmla="*/ 206495 h 333624"/>
                <a:gd name="connsiteX5" fmla="*/ 140864 w 393178"/>
                <a:gd name="connsiteY5" fmla="*/ 74990 h 333624"/>
                <a:gd name="connsiteX6" fmla="*/ 68913 w 393178"/>
                <a:gd name="connsiteY6" fmla="*/ 33180 h 333624"/>
                <a:gd name="connsiteX7" fmla="*/ 40229 w 393178"/>
                <a:gd name="connsiteY7" fmla="*/ 18960 h 333624"/>
                <a:gd name="connsiteX8" fmla="*/ 18231 w 393178"/>
                <a:gd name="connsiteY8" fmla="*/ 8994 h 333624"/>
                <a:gd name="connsiteX9" fmla="*/ 0 w 393178"/>
                <a:gd name="connsiteY9" fmla="*/ 0 h 333624"/>
                <a:gd name="connsiteX10" fmla="*/ 19689 w 393178"/>
                <a:gd name="connsiteY10" fmla="*/ 6684 h 333624"/>
                <a:gd name="connsiteX11" fmla="*/ 42174 w 393178"/>
                <a:gd name="connsiteY11" fmla="*/ 15800 h 333624"/>
                <a:gd name="connsiteX12" fmla="*/ 71343 w 393178"/>
                <a:gd name="connsiteY12" fmla="*/ 29169 h 333624"/>
                <a:gd name="connsiteX13" fmla="*/ 144267 w 393178"/>
                <a:gd name="connsiteY13" fmla="*/ 70128 h 333624"/>
                <a:gd name="connsiteX14" fmla="*/ 226792 w 393178"/>
                <a:gd name="connsiteY14" fmla="*/ 130897 h 333624"/>
                <a:gd name="connsiteX15" fmla="*/ 300444 w 393178"/>
                <a:gd name="connsiteY15" fmla="*/ 202484 h 333624"/>
                <a:gd name="connsiteX16" fmla="*/ 352706 w 393178"/>
                <a:gd name="connsiteY16" fmla="*/ 267872 h 333624"/>
                <a:gd name="connsiteX17" fmla="*/ 370694 w 393178"/>
                <a:gd name="connsiteY17" fmla="*/ 294610 h 333624"/>
                <a:gd name="connsiteX18" fmla="*/ 382848 w 393178"/>
                <a:gd name="connsiteY18" fmla="*/ 315272 h 333624"/>
                <a:gd name="connsiteX19" fmla="*/ 393179 w 393178"/>
                <a:gd name="connsiteY19" fmla="*/ 333625 h 333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93178" h="333624">
                  <a:moveTo>
                    <a:pt x="393179" y="333625"/>
                  </a:moveTo>
                  <a:cubicBezTo>
                    <a:pt x="388706" y="328301"/>
                    <a:pt x="384647" y="322662"/>
                    <a:pt x="381025" y="316731"/>
                  </a:cubicBezTo>
                  <a:cubicBezTo>
                    <a:pt x="377379" y="311140"/>
                    <a:pt x="373003" y="304577"/>
                    <a:pt x="367534" y="296677"/>
                  </a:cubicBezTo>
                  <a:cubicBezTo>
                    <a:pt x="362065" y="288777"/>
                    <a:pt x="356109" y="280026"/>
                    <a:pt x="348817" y="270667"/>
                  </a:cubicBezTo>
                  <a:cubicBezTo>
                    <a:pt x="332251" y="248389"/>
                    <a:pt x="314567" y="226974"/>
                    <a:pt x="295826" y="206495"/>
                  </a:cubicBezTo>
                  <a:cubicBezTo>
                    <a:pt x="249921" y="156311"/>
                    <a:pt x="197853" y="112120"/>
                    <a:pt x="140864" y="74990"/>
                  </a:cubicBezTo>
                  <a:cubicBezTo>
                    <a:pt x="114490" y="58096"/>
                    <a:pt x="90060" y="43875"/>
                    <a:pt x="68913" y="33180"/>
                  </a:cubicBezTo>
                  <a:cubicBezTo>
                    <a:pt x="58460" y="27468"/>
                    <a:pt x="48616" y="23092"/>
                    <a:pt x="40229" y="18960"/>
                  </a:cubicBezTo>
                  <a:cubicBezTo>
                    <a:pt x="31843" y="14828"/>
                    <a:pt x="24308" y="11546"/>
                    <a:pt x="18231" y="8994"/>
                  </a:cubicBezTo>
                  <a:cubicBezTo>
                    <a:pt x="11911" y="6515"/>
                    <a:pt x="5810" y="3512"/>
                    <a:pt x="0" y="0"/>
                  </a:cubicBezTo>
                  <a:cubicBezTo>
                    <a:pt x="6721" y="1750"/>
                    <a:pt x="13296" y="3987"/>
                    <a:pt x="19689" y="6684"/>
                  </a:cubicBezTo>
                  <a:cubicBezTo>
                    <a:pt x="25888" y="8872"/>
                    <a:pt x="33545" y="11911"/>
                    <a:pt x="42174" y="15800"/>
                  </a:cubicBezTo>
                  <a:cubicBezTo>
                    <a:pt x="50803" y="19689"/>
                    <a:pt x="60770" y="23700"/>
                    <a:pt x="71343" y="29169"/>
                  </a:cubicBezTo>
                  <a:cubicBezTo>
                    <a:pt x="96380" y="41469"/>
                    <a:pt x="120725" y="55154"/>
                    <a:pt x="144267" y="70128"/>
                  </a:cubicBezTo>
                  <a:cubicBezTo>
                    <a:pt x="173023" y="88638"/>
                    <a:pt x="200588" y="108936"/>
                    <a:pt x="226792" y="130897"/>
                  </a:cubicBezTo>
                  <a:cubicBezTo>
                    <a:pt x="252789" y="153224"/>
                    <a:pt x="277388" y="177131"/>
                    <a:pt x="300444" y="202484"/>
                  </a:cubicBezTo>
                  <a:cubicBezTo>
                    <a:pt x="319101" y="223267"/>
                    <a:pt x="336554" y="245095"/>
                    <a:pt x="352706" y="267872"/>
                  </a:cubicBezTo>
                  <a:cubicBezTo>
                    <a:pt x="359877" y="277473"/>
                    <a:pt x="365468" y="286710"/>
                    <a:pt x="370694" y="294610"/>
                  </a:cubicBezTo>
                  <a:cubicBezTo>
                    <a:pt x="375920" y="302511"/>
                    <a:pt x="380053" y="309438"/>
                    <a:pt x="382848" y="315272"/>
                  </a:cubicBezTo>
                  <a:cubicBezTo>
                    <a:pt x="386786" y="321094"/>
                    <a:pt x="390237" y="327232"/>
                    <a:pt x="393179" y="333625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8" name="Freihandform: Form 247">
              <a:extLst>
                <a:ext uri="{FF2B5EF4-FFF2-40B4-BE49-F238E27FC236}">
                  <a16:creationId xmlns:a16="http://schemas.microsoft.com/office/drawing/2014/main" id="{E4FC9800-5913-4CC7-AF8C-1FB860BE3000}"/>
                </a:ext>
              </a:extLst>
            </p:cNvPr>
            <p:cNvSpPr/>
            <p:nvPr/>
          </p:nvSpPr>
          <p:spPr>
            <a:xfrm>
              <a:off x="4795168" y="4060957"/>
              <a:ext cx="813095" cy="280434"/>
            </a:xfrm>
            <a:custGeom>
              <a:avLst/>
              <a:gdLst>
                <a:gd name="connsiteX0" fmla="*/ 813096 w 813095"/>
                <a:gd name="connsiteY0" fmla="*/ 280271 h 280434"/>
                <a:gd name="connsiteX1" fmla="*/ 805196 w 813095"/>
                <a:gd name="connsiteY1" fmla="*/ 280271 h 280434"/>
                <a:gd name="connsiteX2" fmla="*/ 782711 w 813095"/>
                <a:gd name="connsiteY2" fmla="*/ 278326 h 280434"/>
                <a:gd name="connsiteX3" fmla="*/ 699335 w 813095"/>
                <a:gd name="connsiteY3" fmla="*/ 270304 h 280434"/>
                <a:gd name="connsiteX4" fmla="*/ 699335 w 813095"/>
                <a:gd name="connsiteY4" fmla="*/ 270304 h 280434"/>
                <a:gd name="connsiteX5" fmla="*/ 547290 w 813095"/>
                <a:gd name="connsiteY5" fmla="*/ 224241 h 280434"/>
                <a:gd name="connsiteX6" fmla="*/ 546196 w 813095"/>
                <a:gd name="connsiteY6" fmla="*/ 224241 h 280434"/>
                <a:gd name="connsiteX7" fmla="*/ 546196 w 813095"/>
                <a:gd name="connsiteY7" fmla="*/ 223147 h 280434"/>
                <a:gd name="connsiteX8" fmla="*/ 424050 w 813095"/>
                <a:gd name="connsiteY8" fmla="*/ 96382 h 280434"/>
                <a:gd name="connsiteX9" fmla="*/ 267750 w 813095"/>
                <a:gd name="connsiteY9" fmla="*/ 17868 h 280434"/>
                <a:gd name="connsiteX10" fmla="*/ 126400 w 813095"/>
                <a:gd name="connsiteY10" fmla="*/ 7780 h 280434"/>
                <a:gd name="connsiteX11" fmla="*/ 32937 w 813095"/>
                <a:gd name="connsiteY11" fmla="*/ 29657 h 280434"/>
                <a:gd name="connsiteX12" fmla="*/ 8629 w 813095"/>
                <a:gd name="connsiteY12" fmla="*/ 39502 h 280434"/>
                <a:gd name="connsiteX13" fmla="*/ 0 w 813095"/>
                <a:gd name="connsiteY13" fmla="*/ 42783 h 280434"/>
                <a:gd name="connsiteX14" fmla="*/ 8022 w 813095"/>
                <a:gd name="connsiteY14" fmla="*/ 38287 h 280434"/>
                <a:gd name="connsiteX15" fmla="*/ 32329 w 813095"/>
                <a:gd name="connsiteY15" fmla="*/ 27348 h 280434"/>
                <a:gd name="connsiteX16" fmla="*/ 126279 w 813095"/>
                <a:gd name="connsiteY16" fmla="*/ 3040 h 280434"/>
                <a:gd name="connsiteX17" fmla="*/ 269573 w 813095"/>
                <a:gd name="connsiteY17" fmla="*/ 12034 h 280434"/>
                <a:gd name="connsiteX18" fmla="*/ 426845 w 813095"/>
                <a:gd name="connsiteY18" fmla="*/ 90670 h 280434"/>
                <a:gd name="connsiteX19" fmla="*/ 550450 w 813095"/>
                <a:gd name="connsiteY19" fmla="*/ 219501 h 280434"/>
                <a:gd name="connsiteX20" fmla="*/ 548749 w 813095"/>
                <a:gd name="connsiteY20" fmla="*/ 218164 h 280434"/>
                <a:gd name="connsiteX21" fmla="*/ 700186 w 813095"/>
                <a:gd name="connsiteY21" fmla="*/ 265078 h 280434"/>
                <a:gd name="connsiteX22" fmla="*/ 700186 w 813095"/>
                <a:gd name="connsiteY22" fmla="*/ 265078 h 280434"/>
                <a:gd name="connsiteX23" fmla="*/ 783319 w 813095"/>
                <a:gd name="connsiteY23" fmla="*/ 275045 h 280434"/>
                <a:gd name="connsiteX24" fmla="*/ 805682 w 813095"/>
                <a:gd name="connsiteY24" fmla="*/ 278083 h 280434"/>
                <a:gd name="connsiteX25" fmla="*/ 813096 w 813095"/>
                <a:gd name="connsiteY25" fmla="*/ 280271 h 280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13095" h="280434">
                  <a:moveTo>
                    <a:pt x="813096" y="280271"/>
                  </a:moveTo>
                  <a:cubicBezTo>
                    <a:pt x="810471" y="280490"/>
                    <a:pt x="807821" y="280490"/>
                    <a:pt x="805196" y="280271"/>
                  </a:cubicBezTo>
                  <a:lnTo>
                    <a:pt x="782711" y="278326"/>
                  </a:lnTo>
                  <a:lnTo>
                    <a:pt x="699335" y="270304"/>
                  </a:lnTo>
                  <a:lnTo>
                    <a:pt x="699335" y="270304"/>
                  </a:lnTo>
                  <a:lnTo>
                    <a:pt x="547290" y="224241"/>
                  </a:lnTo>
                  <a:lnTo>
                    <a:pt x="546196" y="224241"/>
                  </a:lnTo>
                  <a:lnTo>
                    <a:pt x="546196" y="223147"/>
                  </a:lnTo>
                  <a:cubicBezTo>
                    <a:pt x="514390" y="173134"/>
                    <a:pt x="472847" y="130024"/>
                    <a:pt x="424050" y="96382"/>
                  </a:cubicBezTo>
                  <a:cubicBezTo>
                    <a:pt x="377099" y="61026"/>
                    <a:pt x="324145" y="34422"/>
                    <a:pt x="267750" y="17868"/>
                  </a:cubicBezTo>
                  <a:cubicBezTo>
                    <a:pt x="221663" y="5775"/>
                    <a:pt x="173740" y="2360"/>
                    <a:pt x="126400" y="7780"/>
                  </a:cubicBezTo>
                  <a:cubicBezTo>
                    <a:pt x="94472" y="11244"/>
                    <a:pt x="63091" y="18585"/>
                    <a:pt x="32937" y="29657"/>
                  </a:cubicBezTo>
                  <a:cubicBezTo>
                    <a:pt x="22242" y="33668"/>
                    <a:pt x="13977" y="36950"/>
                    <a:pt x="8629" y="39502"/>
                  </a:cubicBezTo>
                  <a:cubicBezTo>
                    <a:pt x="5834" y="40790"/>
                    <a:pt x="2953" y="41896"/>
                    <a:pt x="0" y="42783"/>
                  </a:cubicBezTo>
                  <a:cubicBezTo>
                    <a:pt x="2528" y="41033"/>
                    <a:pt x="5214" y="39526"/>
                    <a:pt x="8022" y="38287"/>
                  </a:cubicBezTo>
                  <a:cubicBezTo>
                    <a:pt x="13369" y="35370"/>
                    <a:pt x="21512" y="31845"/>
                    <a:pt x="32329" y="27348"/>
                  </a:cubicBezTo>
                  <a:cubicBezTo>
                    <a:pt x="62471" y="15243"/>
                    <a:pt x="94047" y="7075"/>
                    <a:pt x="126279" y="3040"/>
                  </a:cubicBezTo>
                  <a:cubicBezTo>
                    <a:pt x="174177" y="-3037"/>
                    <a:pt x="222805" y="14"/>
                    <a:pt x="269573" y="12034"/>
                  </a:cubicBezTo>
                  <a:cubicBezTo>
                    <a:pt x="326344" y="28466"/>
                    <a:pt x="379639" y="55120"/>
                    <a:pt x="426845" y="90670"/>
                  </a:cubicBezTo>
                  <a:cubicBezTo>
                    <a:pt x="476372" y="124761"/>
                    <a:pt x="518437" y="168601"/>
                    <a:pt x="550450" y="219501"/>
                  </a:cubicBezTo>
                  <a:lnTo>
                    <a:pt x="548749" y="218164"/>
                  </a:lnTo>
                  <a:lnTo>
                    <a:pt x="700186" y="265078"/>
                  </a:lnTo>
                  <a:lnTo>
                    <a:pt x="700186" y="265078"/>
                  </a:lnTo>
                  <a:lnTo>
                    <a:pt x="783319" y="275045"/>
                  </a:lnTo>
                  <a:lnTo>
                    <a:pt x="805682" y="278083"/>
                  </a:lnTo>
                  <a:cubicBezTo>
                    <a:pt x="808222" y="278533"/>
                    <a:pt x="810714" y="279262"/>
                    <a:pt x="813096" y="280271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9" name="Freihandform: Form 248">
              <a:extLst>
                <a:ext uri="{FF2B5EF4-FFF2-40B4-BE49-F238E27FC236}">
                  <a16:creationId xmlns:a16="http://schemas.microsoft.com/office/drawing/2014/main" id="{2AF58E38-FA5C-47D7-8F56-A8F473B6BA2C}"/>
                </a:ext>
              </a:extLst>
            </p:cNvPr>
            <p:cNvSpPr/>
            <p:nvPr/>
          </p:nvSpPr>
          <p:spPr>
            <a:xfrm>
              <a:off x="4805620" y="4255853"/>
              <a:ext cx="395123" cy="144320"/>
            </a:xfrm>
            <a:custGeom>
              <a:avLst/>
              <a:gdLst>
                <a:gd name="connsiteX0" fmla="*/ 395123 w 395123"/>
                <a:gd name="connsiteY0" fmla="*/ 1634 h 144320"/>
                <a:gd name="connsiteX1" fmla="*/ 378229 w 395123"/>
                <a:gd name="connsiteY1" fmla="*/ 2606 h 144320"/>
                <a:gd name="connsiteX2" fmla="*/ 358419 w 395123"/>
                <a:gd name="connsiteY2" fmla="*/ 3335 h 144320"/>
                <a:gd name="connsiteX3" fmla="*/ 332288 w 395123"/>
                <a:gd name="connsiteY3" fmla="*/ 5159 h 144320"/>
                <a:gd name="connsiteX4" fmla="*/ 264833 w 395123"/>
                <a:gd name="connsiteY4" fmla="*/ 15125 h 144320"/>
                <a:gd name="connsiteX5" fmla="*/ 184618 w 395123"/>
                <a:gd name="connsiteY5" fmla="*/ 37731 h 144320"/>
                <a:gd name="connsiteX6" fmla="*/ 50682 w 395123"/>
                <a:gd name="connsiteY6" fmla="*/ 106765 h 144320"/>
                <a:gd name="connsiteX7" fmla="*/ 29291 w 395123"/>
                <a:gd name="connsiteY7" fmla="*/ 122079 h 144320"/>
                <a:gd name="connsiteX8" fmla="*/ 13612 w 395123"/>
                <a:gd name="connsiteY8" fmla="*/ 134233 h 144320"/>
                <a:gd name="connsiteX9" fmla="*/ 0 w 395123"/>
                <a:gd name="connsiteY9" fmla="*/ 144321 h 144320"/>
                <a:gd name="connsiteX10" fmla="*/ 12154 w 395123"/>
                <a:gd name="connsiteY10" fmla="*/ 132167 h 144320"/>
                <a:gd name="connsiteX11" fmla="*/ 27225 w 395123"/>
                <a:gd name="connsiteY11" fmla="*/ 119162 h 144320"/>
                <a:gd name="connsiteX12" fmla="*/ 48129 w 395123"/>
                <a:gd name="connsiteY12" fmla="*/ 102998 h 144320"/>
                <a:gd name="connsiteX13" fmla="*/ 106225 w 395123"/>
                <a:gd name="connsiteY13" fmla="*/ 66536 h 144320"/>
                <a:gd name="connsiteX14" fmla="*/ 264226 w 395123"/>
                <a:gd name="connsiteY14" fmla="*/ 9655 h 144320"/>
                <a:gd name="connsiteX15" fmla="*/ 332409 w 395123"/>
                <a:gd name="connsiteY15" fmla="*/ 905 h 144320"/>
                <a:gd name="connsiteX16" fmla="*/ 358783 w 395123"/>
                <a:gd name="connsiteY16" fmla="*/ 54 h 144320"/>
                <a:gd name="connsiteX17" fmla="*/ 378716 w 395123"/>
                <a:gd name="connsiteY17" fmla="*/ 54 h 144320"/>
                <a:gd name="connsiteX18" fmla="*/ 395123 w 395123"/>
                <a:gd name="connsiteY18" fmla="*/ 1634 h 144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123" h="144320">
                  <a:moveTo>
                    <a:pt x="395123" y="1634"/>
                  </a:moveTo>
                  <a:cubicBezTo>
                    <a:pt x="389533" y="2436"/>
                    <a:pt x="383881" y="2764"/>
                    <a:pt x="378229" y="2606"/>
                  </a:cubicBezTo>
                  <a:cubicBezTo>
                    <a:pt x="372760" y="2606"/>
                    <a:pt x="366075" y="2606"/>
                    <a:pt x="358419" y="3335"/>
                  </a:cubicBezTo>
                  <a:cubicBezTo>
                    <a:pt x="350762" y="4065"/>
                    <a:pt x="341889" y="3943"/>
                    <a:pt x="332288" y="5159"/>
                  </a:cubicBezTo>
                  <a:cubicBezTo>
                    <a:pt x="309633" y="7164"/>
                    <a:pt x="287099" y="10482"/>
                    <a:pt x="264833" y="15125"/>
                  </a:cubicBezTo>
                  <a:cubicBezTo>
                    <a:pt x="237621" y="20873"/>
                    <a:pt x="210821" y="28433"/>
                    <a:pt x="184618" y="37731"/>
                  </a:cubicBezTo>
                  <a:cubicBezTo>
                    <a:pt x="137181" y="54856"/>
                    <a:pt x="92151" y="78058"/>
                    <a:pt x="50682" y="106765"/>
                  </a:cubicBezTo>
                  <a:cubicBezTo>
                    <a:pt x="42417" y="112113"/>
                    <a:pt x="35611" y="117582"/>
                    <a:pt x="29291" y="122079"/>
                  </a:cubicBezTo>
                  <a:cubicBezTo>
                    <a:pt x="22971" y="126576"/>
                    <a:pt x="17866" y="130708"/>
                    <a:pt x="13612" y="134233"/>
                  </a:cubicBezTo>
                  <a:cubicBezTo>
                    <a:pt x="9407" y="138025"/>
                    <a:pt x="4849" y="141404"/>
                    <a:pt x="0" y="144321"/>
                  </a:cubicBezTo>
                  <a:cubicBezTo>
                    <a:pt x="3622" y="139860"/>
                    <a:pt x="7693" y="135789"/>
                    <a:pt x="12154" y="132167"/>
                  </a:cubicBezTo>
                  <a:cubicBezTo>
                    <a:pt x="16165" y="128399"/>
                    <a:pt x="21148" y="123902"/>
                    <a:pt x="27225" y="119162"/>
                  </a:cubicBezTo>
                  <a:cubicBezTo>
                    <a:pt x="33302" y="114422"/>
                    <a:pt x="40108" y="108588"/>
                    <a:pt x="48129" y="102998"/>
                  </a:cubicBezTo>
                  <a:cubicBezTo>
                    <a:pt x="66725" y="89665"/>
                    <a:pt x="86135" y="77487"/>
                    <a:pt x="106225" y="66536"/>
                  </a:cubicBezTo>
                  <a:cubicBezTo>
                    <a:pt x="155655" y="39566"/>
                    <a:pt x="208950" y="20388"/>
                    <a:pt x="264226" y="9655"/>
                  </a:cubicBezTo>
                  <a:cubicBezTo>
                    <a:pt x="286723" y="5195"/>
                    <a:pt x="309511" y="2266"/>
                    <a:pt x="332409" y="905"/>
                  </a:cubicBezTo>
                  <a:cubicBezTo>
                    <a:pt x="342132" y="54"/>
                    <a:pt x="351005" y="175"/>
                    <a:pt x="358783" y="54"/>
                  </a:cubicBezTo>
                  <a:cubicBezTo>
                    <a:pt x="366562" y="-68"/>
                    <a:pt x="373246" y="54"/>
                    <a:pt x="378716" y="54"/>
                  </a:cubicBezTo>
                  <a:cubicBezTo>
                    <a:pt x="384221" y="30"/>
                    <a:pt x="389715" y="564"/>
                    <a:pt x="395123" y="1634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0" name="Freihandform: Form 249">
              <a:extLst>
                <a:ext uri="{FF2B5EF4-FFF2-40B4-BE49-F238E27FC236}">
                  <a16:creationId xmlns:a16="http://schemas.microsoft.com/office/drawing/2014/main" id="{F5E9E7B0-358F-40C0-9533-E54CFC2159EE}"/>
                </a:ext>
              </a:extLst>
            </p:cNvPr>
            <p:cNvSpPr/>
            <p:nvPr/>
          </p:nvSpPr>
          <p:spPr>
            <a:xfrm>
              <a:off x="5265108" y="4321536"/>
              <a:ext cx="206910" cy="453607"/>
            </a:xfrm>
            <a:custGeom>
              <a:avLst/>
              <a:gdLst>
                <a:gd name="connsiteX0" fmla="*/ 161211 w 206910"/>
                <a:gd name="connsiteY0" fmla="*/ 453343 h 453607"/>
                <a:gd name="connsiteX1" fmla="*/ 154648 w 206910"/>
                <a:gd name="connsiteY1" fmla="*/ 453343 h 453607"/>
                <a:gd name="connsiteX2" fmla="*/ 136174 w 206910"/>
                <a:gd name="connsiteY2" fmla="*/ 449332 h 453607"/>
                <a:gd name="connsiteX3" fmla="*/ 75405 w 206910"/>
                <a:gd name="connsiteY3" fmla="*/ 416274 h 453607"/>
                <a:gd name="connsiteX4" fmla="*/ 15851 w 206910"/>
                <a:gd name="connsiteY4" fmla="*/ 332533 h 453607"/>
                <a:gd name="connsiteX5" fmla="*/ 2360 w 206910"/>
                <a:gd name="connsiteY5" fmla="*/ 207591 h 453607"/>
                <a:gd name="connsiteX6" fmla="*/ 41496 w 206910"/>
                <a:gd name="connsiteY6" fmla="*/ 87875 h 453607"/>
                <a:gd name="connsiteX7" fmla="*/ 114419 w 206910"/>
                <a:gd name="connsiteY7" fmla="*/ 16289 h 453607"/>
                <a:gd name="connsiteX8" fmla="*/ 181752 w 206910"/>
                <a:gd name="connsiteY8" fmla="*/ 3 h 453607"/>
                <a:gd name="connsiteX9" fmla="*/ 200590 w 206910"/>
                <a:gd name="connsiteY9" fmla="*/ 2069 h 453607"/>
                <a:gd name="connsiteX10" fmla="*/ 206910 w 206910"/>
                <a:gd name="connsiteY10" fmla="*/ 3892 h 453607"/>
                <a:gd name="connsiteX11" fmla="*/ 181752 w 206910"/>
                <a:gd name="connsiteY11" fmla="*/ 2433 h 453607"/>
                <a:gd name="connsiteX12" fmla="*/ 116607 w 206910"/>
                <a:gd name="connsiteY12" fmla="*/ 20300 h 453607"/>
                <a:gd name="connsiteX13" fmla="*/ 45993 w 206910"/>
                <a:gd name="connsiteY13" fmla="*/ 90914 h 453607"/>
                <a:gd name="connsiteX14" fmla="*/ 8072 w 206910"/>
                <a:gd name="connsiteY14" fmla="*/ 208320 h 453607"/>
                <a:gd name="connsiteX15" fmla="*/ 20226 w 206910"/>
                <a:gd name="connsiteY15" fmla="*/ 330589 h 453607"/>
                <a:gd name="connsiteX16" fmla="*/ 77106 w 206910"/>
                <a:gd name="connsiteY16" fmla="*/ 412871 h 453607"/>
                <a:gd name="connsiteX17" fmla="*/ 135932 w 206910"/>
                <a:gd name="connsiteY17" fmla="*/ 447023 h 453607"/>
                <a:gd name="connsiteX18" fmla="*/ 161211 w 206910"/>
                <a:gd name="connsiteY18" fmla="*/ 453343 h 453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6910" h="453607">
                  <a:moveTo>
                    <a:pt x="161211" y="453343"/>
                  </a:moveTo>
                  <a:cubicBezTo>
                    <a:pt x="159036" y="453696"/>
                    <a:pt x="156824" y="453696"/>
                    <a:pt x="154648" y="453343"/>
                  </a:cubicBezTo>
                  <a:cubicBezTo>
                    <a:pt x="148401" y="452456"/>
                    <a:pt x="142227" y="451107"/>
                    <a:pt x="136174" y="449332"/>
                  </a:cubicBezTo>
                  <a:cubicBezTo>
                    <a:pt x="113884" y="442550"/>
                    <a:pt x="93210" y="431308"/>
                    <a:pt x="75405" y="416274"/>
                  </a:cubicBezTo>
                  <a:cubicBezTo>
                    <a:pt x="48691" y="393935"/>
                    <a:pt x="28187" y="365094"/>
                    <a:pt x="15851" y="332533"/>
                  </a:cubicBezTo>
                  <a:cubicBezTo>
                    <a:pt x="1303" y="292596"/>
                    <a:pt x="-3328" y="249717"/>
                    <a:pt x="2360" y="207591"/>
                  </a:cubicBezTo>
                  <a:cubicBezTo>
                    <a:pt x="7112" y="165442"/>
                    <a:pt x="20433" y="124702"/>
                    <a:pt x="41496" y="87875"/>
                  </a:cubicBezTo>
                  <a:cubicBezTo>
                    <a:pt x="58584" y="57624"/>
                    <a:pt x="83852" y="32806"/>
                    <a:pt x="114419" y="16289"/>
                  </a:cubicBezTo>
                  <a:cubicBezTo>
                    <a:pt x="135202" y="5448"/>
                    <a:pt x="158319" y="-143"/>
                    <a:pt x="181752" y="3"/>
                  </a:cubicBezTo>
                  <a:cubicBezTo>
                    <a:pt x="188072" y="222"/>
                    <a:pt x="194367" y="914"/>
                    <a:pt x="200590" y="2069"/>
                  </a:cubicBezTo>
                  <a:cubicBezTo>
                    <a:pt x="202778" y="2348"/>
                    <a:pt x="204905" y="2956"/>
                    <a:pt x="206910" y="3892"/>
                  </a:cubicBezTo>
                  <a:cubicBezTo>
                    <a:pt x="206910" y="3892"/>
                    <a:pt x="197916" y="2312"/>
                    <a:pt x="181752" y="2433"/>
                  </a:cubicBezTo>
                  <a:cubicBezTo>
                    <a:pt x="158939" y="3248"/>
                    <a:pt x="136636" y="9361"/>
                    <a:pt x="116607" y="20300"/>
                  </a:cubicBezTo>
                  <a:cubicBezTo>
                    <a:pt x="86951" y="36805"/>
                    <a:pt x="62498" y="61259"/>
                    <a:pt x="45993" y="90914"/>
                  </a:cubicBezTo>
                  <a:cubicBezTo>
                    <a:pt x="25647" y="127132"/>
                    <a:pt x="12764" y="167046"/>
                    <a:pt x="8072" y="208320"/>
                  </a:cubicBezTo>
                  <a:cubicBezTo>
                    <a:pt x="2445" y="249462"/>
                    <a:pt x="6614" y="291356"/>
                    <a:pt x="20226" y="330589"/>
                  </a:cubicBezTo>
                  <a:cubicBezTo>
                    <a:pt x="32040" y="362323"/>
                    <a:pt x="51595" y="390605"/>
                    <a:pt x="77106" y="412871"/>
                  </a:cubicBezTo>
                  <a:cubicBezTo>
                    <a:pt x="94377" y="427881"/>
                    <a:pt x="114334" y="439476"/>
                    <a:pt x="135932" y="447023"/>
                  </a:cubicBezTo>
                  <a:cubicBezTo>
                    <a:pt x="152339" y="451642"/>
                    <a:pt x="161333" y="452736"/>
                    <a:pt x="161211" y="45334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1" name="Freihandform: Form 250">
              <a:extLst>
                <a:ext uri="{FF2B5EF4-FFF2-40B4-BE49-F238E27FC236}">
                  <a16:creationId xmlns:a16="http://schemas.microsoft.com/office/drawing/2014/main" id="{3453CABF-6E91-42C1-8BFE-B32521DA9C6E}"/>
                </a:ext>
              </a:extLst>
            </p:cNvPr>
            <p:cNvSpPr/>
            <p:nvPr/>
          </p:nvSpPr>
          <p:spPr>
            <a:xfrm>
              <a:off x="5800368" y="4193748"/>
              <a:ext cx="546124" cy="577382"/>
            </a:xfrm>
            <a:custGeom>
              <a:avLst/>
              <a:gdLst>
                <a:gd name="connsiteX0" fmla="*/ 45261 w 546124"/>
                <a:gd name="connsiteY0" fmla="*/ 218337 h 577382"/>
                <a:gd name="connsiteX1" fmla="*/ 70663 w 546124"/>
                <a:gd name="connsiteY1" fmla="*/ 52680 h 577382"/>
                <a:gd name="connsiteX2" fmla="*/ 134714 w 546124"/>
                <a:gd name="connsiteY2" fmla="*/ 53 h 577382"/>
                <a:gd name="connsiteX3" fmla="*/ 526556 w 546124"/>
                <a:gd name="connsiteY3" fmla="*/ 15975 h 577382"/>
                <a:gd name="connsiteX4" fmla="*/ 545881 w 546124"/>
                <a:gd name="connsiteY4" fmla="*/ 46846 h 577382"/>
                <a:gd name="connsiteX5" fmla="*/ 414375 w 546124"/>
                <a:gd name="connsiteY5" fmla="*/ 546736 h 577382"/>
                <a:gd name="connsiteX6" fmla="*/ 373295 w 546124"/>
                <a:gd name="connsiteY6" fmla="*/ 577364 h 577382"/>
                <a:gd name="connsiteX7" fmla="*/ 39792 w 546124"/>
                <a:gd name="connsiteY7" fmla="*/ 566547 h 577382"/>
                <a:gd name="connsiteX8" fmla="*/ 25 w 546124"/>
                <a:gd name="connsiteY8" fmla="*/ 523960 h 577382"/>
                <a:gd name="connsiteX9" fmla="*/ 414 w 546124"/>
                <a:gd name="connsiteY9" fmla="*/ 519511 h 577382"/>
                <a:gd name="connsiteX10" fmla="*/ 45261 w 546124"/>
                <a:gd name="connsiteY10" fmla="*/ 218337 h 57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6124" h="577382">
                  <a:moveTo>
                    <a:pt x="45261" y="218337"/>
                  </a:moveTo>
                  <a:lnTo>
                    <a:pt x="70663" y="52680"/>
                  </a:lnTo>
                  <a:cubicBezTo>
                    <a:pt x="75525" y="21396"/>
                    <a:pt x="103090" y="-1247"/>
                    <a:pt x="134714" y="53"/>
                  </a:cubicBezTo>
                  <a:lnTo>
                    <a:pt x="526556" y="15975"/>
                  </a:lnTo>
                  <a:cubicBezTo>
                    <a:pt x="526556" y="15975"/>
                    <a:pt x="548676" y="34814"/>
                    <a:pt x="545881" y="46846"/>
                  </a:cubicBezTo>
                  <a:cubicBezTo>
                    <a:pt x="543450" y="56933"/>
                    <a:pt x="444152" y="433826"/>
                    <a:pt x="414375" y="546736"/>
                  </a:cubicBezTo>
                  <a:cubicBezTo>
                    <a:pt x="409465" y="565258"/>
                    <a:pt x="392450" y="577947"/>
                    <a:pt x="373295" y="577364"/>
                  </a:cubicBezTo>
                  <a:lnTo>
                    <a:pt x="39792" y="566547"/>
                  </a:lnTo>
                  <a:cubicBezTo>
                    <a:pt x="17052" y="565769"/>
                    <a:pt x="-753" y="546711"/>
                    <a:pt x="25" y="523960"/>
                  </a:cubicBezTo>
                  <a:cubicBezTo>
                    <a:pt x="73" y="522477"/>
                    <a:pt x="207" y="520982"/>
                    <a:pt x="414" y="519511"/>
                  </a:cubicBezTo>
                  <a:cubicBezTo>
                    <a:pt x="14026" y="424832"/>
                    <a:pt x="45261" y="218337"/>
                    <a:pt x="45261" y="218337"/>
                  </a:cubicBezTo>
                  <a:close/>
                </a:path>
              </a:pathLst>
            </a:custGeom>
            <a:solidFill>
              <a:srgbClr val="FF725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2" name="Freihandform: Form 251">
              <a:extLst>
                <a:ext uri="{FF2B5EF4-FFF2-40B4-BE49-F238E27FC236}">
                  <a16:creationId xmlns:a16="http://schemas.microsoft.com/office/drawing/2014/main" id="{01269A86-C87C-4606-8B6D-75C7942EE0E7}"/>
                </a:ext>
              </a:extLst>
            </p:cNvPr>
            <p:cNvSpPr/>
            <p:nvPr/>
          </p:nvSpPr>
          <p:spPr>
            <a:xfrm>
              <a:off x="5971179" y="4238919"/>
              <a:ext cx="622036" cy="468357"/>
            </a:xfrm>
            <a:custGeom>
              <a:avLst/>
              <a:gdLst>
                <a:gd name="connsiteX0" fmla="*/ 128102 w 622036"/>
                <a:gd name="connsiteY0" fmla="*/ 213639 h 468357"/>
                <a:gd name="connsiteX1" fmla="*/ 319161 w 622036"/>
                <a:gd name="connsiteY1" fmla="*/ 213639 h 468357"/>
                <a:gd name="connsiteX2" fmla="*/ 479958 w 622036"/>
                <a:gd name="connsiteY2" fmla="*/ 166238 h 468357"/>
                <a:gd name="connsiteX3" fmla="*/ 261917 w 622036"/>
                <a:gd name="connsiteY3" fmla="*/ 192977 h 468357"/>
                <a:gd name="connsiteX4" fmla="*/ 247089 w 622036"/>
                <a:gd name="connsiteY4" fmla="*/ 150195 h 468357"/>
                <a:gd name="connsiteX5" fmla="*/ 355137 w 622036"/>
                <a:gd name="connsiteY5" fmla="*/ 87846 h 468357"/>
                <a:gd name="connsiteX6" fmla="*/ 374826 w 622036"/>
                <a:gd name="connsiteY6" fmla="*/ 1675 h 468357"/>
                <a:gd name="connsiteX7" fmla="*/ 459904 w 622036"/>
                <a:gd name="connsiteY7" fmla="*/ 1675 h 468357"/>
                <a:gd name="connsiteX8" fmla="*/ 566736 w 622036"/>
                <a:gd name="connsiteY8" fmla="*/ 160647 h 468357"/>
                <a:gd name="connsiteX9" fmla="*/ 622037 w 622036"/>
                <a:gd name="connsiteY9" fmla="*/ 329465 h 468357"/>
                <a:gd name="connsiteX10" fmla="*/ 561267 w 622036"/>
                <a:gd name="connsiteY10" fmla="*/ 426696 h 468357"/>
                <a:gd name="connsiteX11" fmla="*/ 517148 w 622036"/>
                <a:gd name="connsiteY11" fmla="*/ 435569 h 468357"/>
                <a:gd name="connsiteX12" fmla="*/ 263132 w 622036"/>
                <a:gd name="connsiteY12" fmla="*/ 467655 h 468357"/>
                <a:gd name="connsiteX13" fmla="*/ 97839 w 622036"/>
                <a:gd name="connsiteY13" fmla="*/ 430464 h 468357"/>
                <a:gd name="connsiteX14" fmla="*/ 0 w 622036"/>
                <a:gd name="connsiteY14" fmla="*/ 366899 h 468357"/>
                <a:gd name="connsiteX15" fmla="*/ 9845 w 622036"/>
                <a:gd name="connsiteY15" fmla="*/ 314880 h 468357"/>
                <a:gd name="connsiteX16" fmla="*/ 0 w 622036"/>
                <a:gd name="connsiteY16" fmla="*/ 234665 h 468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22036" h="468357">
                  <a:moveTo>
                    <a:pt x="128102" y="213639"/>
                  </a:moveTo>
                  <a:cubicBezTo>
                    <a:pt x="128102" y="213639"/>
                    <a:pt x="301781" y="218986"/>
                    <a:pt x="319161" y="213639"/>
                  </a:cubicBezTo>
                  <a:cubicBezTo>
                    <a:pt x="336542" y="208291"/>
                    <a:pt x="479958" y="166238"/>
                    <a:pt x="479958" y="166238"/>
                  </a:cubicBezTo>
                  <a:cubicBezTo>
                    <a:pt x="479958" y="166238"/>
                    <a:pt x="274313" y="200512"/>
                    <a:pt x="261917" y="192977"/>
                  </a:cubicBezTo>
                  <a:cubicBezTo>
                    <a:pt x="249520" y="185441"/>
                    <a:pt x="226913" y="170978"/>
                    <a:pt x="247089" y="150195"/>
                  </a:cubicBezTo>
                  <a:cubicBezTo>
                    <a:pt x="273584" y="122971"/>
                    <a:pt x="340795" y="97812"/>
                    <a:pt x="355137" y="87846"/>
                  </a:cubicBezTo>
                  <a:lnTo>
                    <a:pt x="374826" y="1675"/>
                  </a:lnTo>
                  <a:cubicBezTo>
                    <a:pt x="374826" y="1675"/>
                    <a:pt x="444103" y="-2093"/>
                    <a:pt x="459904" y="1675"/>
                  </a:cubicBezTo>
                  <a:cubicBezTo>
                    <a:pt x="475704" y="5442"/>
                    <a:pt x="544981" y="92100"/>
                    <a:pt x="566736" y="160647"/>
                  </a:cubicBezTo>
                  <a:cubicBezTo>
                    <a:pt x="588492" y="229196"/>
                    <a:pt x="622037" y="329465"/>
                    <a:pt x="622037" y="329465"/>
                  </a:cubicBezTo>
                  <a:lnTo>
                    <a:pt x="561267" y="426696"/>
                  </a:lnTo>
                  <a:lnTo>
                    <a:pt x="517148" y="435569"/>
                  </a:lnTo>
                  <a:cubicBezTo>
                    <a:pt x="517148" y="435569"/>
                    <a:pt x="282943" y="473975"/>
                    <a:pt x="263132" y="467655"/>
                  </a:cubicBezTo>
                  <a:cubicBezTo>
                    <a:pt x="243321" y="461335"/>
                    <a:pt x="97839" y="430464"/>
                    <a:pt x="97839" y="430464"/>
                  </a:cubicBezTo>
                  <a:lnTo>
                    <a:pt x="0" y="366899"/>
                  </a:lnTo>
                  <a:lnTo>
                    <a:pt x="9845" y="314880"/>
                  </a:lnTo>
                  <a:lnTo>
                    <a:pt x="0" y="234665"/>
                  </a:lnTo>
                  <a:close/>
                </a:path>
              </a:pathLst>
            </a:custGeom>
            <a:solidFill>
              <a:srgbClr val="FFBE9D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3" name="Freihandform: Form 252">
              <a:extLst>
                <a:ext uri="{FF2B5EF4-FFF2-40B4-BE49-F238E27FC236}">
                  <a16:creationId xmlns:a16="http://schemas.microsoft.com/office/drawing/2014/main" id="{8591BFCB-F8E2-488D-9F48-9789658A5F93}"/>
                </a:ext>
              </a:extLst>
            </p:cNvPr>
            <p:cNvSpPr/>
            <p:nvPr/>
          </p:nvSpPr>
          <p:spPr>
            <a:xfrm>
              <a:off x="5519462" y="4297960"/>
              <a:ext cx="643019" cy="437418"/>
            </a:xfrm>
            <a:custGeom>
              <a:avLst/>
              <a:gdLst>
                <a:gd name="connsiteX0" fmla="*/ 21347 w 643019"/>
                <a:gd name="connsiteY0" fmla="*/ 102093 h 437418"/>
                <a:gd name="connsiteX1" fmla="*/ 102535 w 643019"/>
                <a:gd name="connsiteY1" fmla="*/ 30871 h 437418"/>
                <a:gd name="connsiteX2" fmla="*/ 174000 w 643019"/>
                <a:gd name="connsiteY2" fmla="*/ 0 h 437418"/>
                <a:gd name="connsiteX3" fmla="*/ 337470 w 643019"/>
                <a:gd name="connsiteY3" fmla="*/ 40229 h 437418"/>
                <a:gd name="connsiteX4" fmla="*/ 326167 w 643019"/>
                <a:gd name="connsiteY4" fmla="*/ 114125 h 437418"/>
                <a:gd name="connsiteX5" fmla="*/ 579819 w 643019"/>
                <a:gd name="connsiteY5" fmla="*/ 101971 h 437418"/>
                <a:gd name="connsiteX6" fmla="*/ 579819 w 643019"/>
                <a:gd name="connsiteY6" fmla="*/ 154476 h 437418"/>
                <a:gd name="connsiteX7" fmla="*/ 361049 w 643019"/>
                <a:gd name="connsiteY7" fmla="*/ 223875 h 437418"/>
                <a:gd name="connsiteX8" fmla="*/ 467031 w 643019"/>
                <a:gd name="connsiteY8" fmla="*/ 209776 h 437418"/>
                <a:gd name="connsiteX9" fmla="*/ 643019 w 643019"/>
                <a:gd name="connsiteY9" fmla="*/ 250492 h 437418"/>
                <a:gd name="connsiteX10" fmla="*/ 491703 w 643019"/>
                <a:gd name="connsiteY10" fmla="*/ 315151 h 437418"/>
                <a:gd name="connsiteX11" fmla="*/ 616037 w 643019"/>
                <a:gd name="connsiteY11" fmla="*/ 344077 h 437418"/>
                <a:gd name="connsiteX12" fmla="*/ 510298 w 643019"/>
                <a:gd name="connsiteY12" fmla="*/ 383577 h 437418"/>
                <a:gd name="connsiteX13" fmla="*/ 406626 w 643019"/>
                <a:gd name="connsiteY13" fmla="*/ 391842 h 437418"/>
                <a:gd name="connsiteX14" fmla="*/ 315350 w 643019"/>
                <a:gd name="connsiteY14" fmla="*/ 437419 h 437418"/>
                <a:gd name="connsiteX15" fmla="*/ 52096 w 643019"/>
                <a:gd name="connsiteY15" fmla="*/ 381511 h 437418"/>
                <a:gd name="connsiteX16" fmla="*/ 10652 w 643019"/>
                <a:gd name="connsiteY16" fmla="*/ 391842 h 437418"/>
                <a:gd name="connsiteX17" fmla="*/ 199 w 643019"/>
                <a:gd name="connsiteY17" fmla="*/ 250492 h 437418"/>
                <a:gd name="connsiteX18" fmla="*/ 21347 w 643019"/>
                <a:gd name="connsiteY18" fmla="*/ 102093 h 43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43019" h="437418">
                  <a:moveTo>
                    <a:pt x="21347" y="102093"/>
                  </a:moveTo>
                  <a:cubicBezTo>
                    <a:pt x="21347" y="102093"/>
                    <a:pt x="86127" y="45091"/>
                    <a:pt x="102535" y="30871"/>
                  </a:cubicBezTo>
                  <a:cubicBezTo>
                    <a:pt x="118943" y="16651"/>
                    <a:pt x="174000" y="0"/>
                    <a:pt x="174000" y="0"/>
                  </a:cubicBezTo>
                  <a:lnTo>
                    <a:pt x="337470" y="40229"/>
                  </a:lnTo>
                  <a:lnTo>
                    <a:pt x="326167" y="114125"/>
                  </a:lnTo>
                  <a:cubicBezTo>
                    <a:pt x="326167" y="114125"/>
                    <a:pt x="551622" y="83862"/>
                    <a:pt x="579819" y="101971"/>
                  </a:cubicBezTo>
                  <a:cubicBezTo>
                    <a:pt x="608016" y="120081"/>
                    <a:pt x="595133" y="138433"/>
                    <a:pt x="579819" y="154476"/>
                  </a:cubicBezTo>
                  <a:cubicBezTo>
                    <a:pt x="564505" y="170519"/>
                    <a:pt x="361049" y="223875"/>
                    <a:pt x="361049" y="223875"/>
                  </a:cubicBezTo>
                  <a:lnTo>
                    <a:pt x="467031" y="209776"/>
                  </a:lnTo>
                  <a:lnTo>
                    <a:pt x="643019" y="250492"/>
                  </a:lnTo>
                  <a:lnTo>
                    <a:pt x="491703" y="315151"/>
                  </a:lnTo>
                  <a:lnTo>
                    <a:pt x="616037" y="344077"/>
                  </a:lnTo>
                  <a:cubicBezTo>
                    <a:pt x="581593" y="359294"/>
                    <a:pt x="546286" y="372493"/>
                    <a:pt x="510298" y="383577"/>
                  </a:cubicBezTo>
                  <a:cubicBezTo>
                    <a:pt x="475927" y="388354"/>
                    <a:pt x="441313" y="391112"/>
                    <a:pt x="406626" y="391842"/>
                  </a:cubicBezTo>
                  <a:cubicBezTo>
                    <a:pt x="406626" y="391842"/>
                    <a:pt x="333702" y="437419"/>
                    <a:pt x="315350" y="437419"/>
                  </a:cubicBezTo>
                  <a:cubicBezTo>
                    <a:pt x="296997" y="437419"/>
                    <a:pt x="76890" y="385643"/>
                    <a:pt x="52096" y="381511"/>
                  </a:cubicBezTo>
                  <a:cubicBezTo>
                    <a:pt x="37439" y="378946"/>
                    <a:pt x="22380" y="382690"/>
                    <a:pt x="10652" y="391842"/>
                  </a:cubicBezTo>
                  <a:cubicBezTo>
                    <a:pt x="2593" y="345171"/>
                    <a:pt x="-907" y="297831"/>
                    <a:pt x="199" y="250492"/>
                  </a:cubicBezTo>
                  <a:cubicBezTo>
                    <a:pt x="2290" y="200442"/>
                    <a:pt x="9376" y="150733"/>
                    <a:pt x="21347" y="102093"/>
                  </a:cubicBezTo>
                  <a:close/>
                </a:path>
              </a:pathLst>
            </a:custGeom>
            <a:solidFill>
              <a:srgbClr val="FFBE9D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4" name="Freihandform: Form 253">
              <a:extLst>
                <a:ext uri="{FF2B5EF4-FFF2-40B4-BE49-F238E27FC236}">
                  <a16:creationId xmlns:a16="http://schemas.microsoft.com/office/drawing/2014/main" id="{0C36ECFE-0EF8-4948-A4E5-205BC2A69305}"/>
                </a:ext>
              </a:extLst>
            </p:cNvPr>
            <p:cNvSpPr/>
            <p:nvPr/>
          </p:nvSpPr>
          <p:spPr>
            <a:xfrm>
              <a:off x="5879539" y="4613475"/>
              <a:ext cx="141228" cy="20541"/>
            </a:xfrm>
            <a:custGeom>
              <a:avLst/>
              <a:gdLst>
                <a:gd name="connsiteX0" fmla="*/ 141228 w 141228"/>
                <a:gd name="connsiteY0" fmla="*/ 0 h 20541"/>
                <a:gd name="connsiteX1" fmla="*/ 71343 w 141228"/>
                <a:gd name="connsiteY1" fmla="*/ 15314 h 20541"/>
                <a:gd name="connsiteX2" fmla="*/ 0 w 141228"/>
                <a:gd name="connsiteY2" fmla="*/ 20176 h 20541"/>
                <a:gd name="connsiteX3" fmla="*/ 70371 w 141228"/>
                <a:gd name="connsiteY3" fmla="*/ 8994 h 20541"/>
                <a:gd name="connsiteX4" fmla="*/ 141228 w 141228"/>
                <a:gd name="connsiteY4" fmla="*/ 0 h 20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28" h="20541">
                  <a:moveTo>
                    <a:pt x="141228" y="0"/>
                  </a:moveTo>
                  <a:cubicBezTo>
                    <a:pt x="118586" y="7742"/>
                    <a:pt x="95141" y="12883"/>
                    <a:pt x="71343" y="15314"/>
                  </a:cubicBezTo>
                  <a:cubicBezTo>
                    <a:pt x="47838" y="19714"/>
                    <a:pt x="23895" y="21342"/>
                    <a:pt x="0" y="20176"/>
                  </a:cubicBezTo>
                  <a:cubicBezTo>
                    <a:pt x="23226" y="15095"/>
                    <a:pt x="46720" y="11364"/>
                    <a:pt x="70371" y="8994"/>
                  </a:cubicBezTo>
                  <a:cubicBezTo>
                    <a:pt x="93780" y="4509"/>
                    <a:pt x="117443" y="1495"/>
                    <a:pt x="141228" y="0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5" name="Freihandform: Form 254">
              <a:extLst>
                <a:ext uri="{FF2B5EF4-FFF2-40B4-BE49-F238E27FC236}">
                  <a16:creationId xmlns:a16="http://schemas.microsoft.com/office/drawing/2014/main" id="{C67CECB5-3B7A-4874-A5C6-DA306FC49EC4}"/>
                </a:ext>
              </a:extLst>
            </p:cNvPr>
            <p:cNvSpPr/>
            <p:nvPr/>
          </p:nvSpPr>
          <p:spPr>
            <a:xfrm>
              <a:off x="5632936" y="4381010"/>
              <a:ext cx="262038" cy="35474"/>
            </a:xfrm>
            <a:custGeom>
              <a:avLst/>
              <a:gdLst>
                <a:gd name="connsiteX0" fmla="*/ 262038 w 262038"/>
                <a:gd name="connsiteY0" fmla="*/ 24998 h 35474"/>
                <a:gd name="connsiteX1" fmla="*/ 223510 w 262038"/>
                <a:gd name="connsiteY1" fmla="*/ 32047 h 35474"/>
                <a:gd name="connsiteX2" fmla="*/ 128953 w 262038"/>
                <a:gd name="connsiteY2" fmla="*/ 32047 h 35474"/>
                <a:gd name="connsiteX3" fmla="*/ 38163 w 262038"/>
                <a:gd name="connsiteY3" fmla="*/ 7739 h 35474"/>
                <a:gd name="connsiteX4" fmla="*/ 0 w 262038"/>
                <a:gd name="connsiteY4" fmla="*/ 447 h 35474"/>
                <a:gd name="connsiteX5" fmla="*/ 10574 w 262038"/>
                <a:gd name="connsiteY5" fmla="*/ 447 h 35474"/>
                <a:gd name="connsiteX6" fmla="*/ 39014 w 262038"/>
                <a:gd name="connsiteY6" fmla="*/ 3850 h 35474"/>
                <a:gd name="connsiteX7" fmla="*/ 130168 w 262038"/>
                <a:gd name="connsiteY7" fmla="*/ 26699 h 35474"/>
                <a:gd name="connsiteX8" fmla="*/ 223146 w 262038"/>
                <a:gd name="connsiteY8" fmla="*/ 28158 h 35474"/>
                <a:gd name="connsiteX9" fmla="*/ 262038 w 262038"/>
                <a:gd name="connsiteY9" fmla="*/ 24998 h 3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038" h="35474">
                  <a:moveTo>
                    <a:pt x="262038" y="24998"/>
                  </a:moveTo>
                  <a:cubicBezTo>
                    <a:pt x="249471" y="28644"/>
                    <a:pt x="236564" y="31002"/>
                    <a:pt x="223510" y="32047"/>
                  </a:cubicBezTo>
                  <a:cubicBezTo>
                    <a:pt x="192153" y="36617"/>
                    <a:pt x="160310" y="36617"/>
                    <a:pt x="128953" y="32047"/>
                  </a:cubicBezTo>
                  <a:cubicBezTo>
                    <a:pt x="92491" y="23418"/>
                    <a:pt x="61620" y="12236"/>
                    <a:pt x="38163" y="7739"/>
                  </a:cubicBezTo>
                  <a:cubicBezTo>
                    <a:pt x="14706" y="3242"/>
                    <a:pt x="0" y="1419"/>
                    <a:pt x="0" y="447"/>
                  </a:cubicBezTo>
                  <a:cubicBezTo>
                    <a:pt x="3500" y="-149"/>
                    <a:pt x="7074" y="-149"/>
                    <a:pt x="10574" y="447"/>
                  </a:cubicBezTo>
                  <a:cubicBezTo>
                    <a:pt x="20127" y="921"/>
                    <a:pt x="29619" y="2051"/>
                    <a:pt x="39014" y="3850"/>
                  </a:cubicBezTo>
                  <a:cubicBezTo>
                    <a:pt x="63322" y="7739"/>
                    <a:pt x="94922" y="18435"/>
                    <a:pt x="130168" y="26699"/>
                  </a:cubicBezTo>
                  <a:cubicBezTo>
                    <a:pt x="160979" y="31014"/>
                    <a:pt x="192214" y="31500"/>
                    <a:pt x="223146" y="28158"/>
                  </a:cubicBezTo>
                  <a:cubicBezTo>
                    <a:pt x="236029" y="26250"/>
                    <a:pt x="249021" y="25192"/>
                    <a:pt x="262038" y="24998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6" name="Freihandform: Form 255">
              <a:extLst>
                <a:ext uri="{FF2B5EF4-FFF2-40B4-BE49-F238E27FC236}">
                  <a16:creationId xmlns:a16="http://schemas.microsoft.com/office/drawing/2014/main" id="{A952B0D8-EF69-4E1E-8895-E15B8761E092}"/>
                </a:ext>
              </a:extLst>
            </p:cNvPr>
            <p:cNvSpPr/>
            <p:nvPr/>
          </p:nvSpPr>
          <p:spPr>
            <a:xfrm>
              <a:off x="5808317" y="4452473"/>
              <a:ext cx="290964" cy="75031"/>
            </a:xfrm>
            <a:custGeom>
              <a:avLst/>
              <a:gdLst>
                <a:gd name="connsiteX0" fmla="*/ 290964 w 290964"/>
                <a:gd name="connsiteY0" fmla="*/ 85 h 75031"/>
                <a:gd name="connsiteX1" fmla="*/ 280877 w 290964"/>
                <a:gd name="connsiteY1" fmla="*/ 6405 h 75031"/>
                <a:gd name="connsiteX2" fmla="*/ 251221 w 290964"/>
                <a:gd name="connsiteY2" fmla="*/ 19531 h 75031"/>
                <a:gd name="connsiteX3" fmla="*/ 149007 w 290964"/>
                <a:gd name="connsiteY3" fmla="*/ 50766 h 75031"/>
                <a:gd name="connsiteX4" fmla="*/ 44240 w 290964"/>
                <a:gd name="connsiteY4" fmla="*/ 71671 h 75031"/>
                <a:gd name="connsiteX5" fmla="*/ 0 w 290964"/>
                <a:gd name="connsiteY5" fmla="*/ 74467 h 75031"/>
                <a:gd name="connsiteX6" fmla="*/ 12154 w 290964"/>
                <a:gd name="connsiteY6" fmla="*/ 72644 h 75031"/>
                <a:gd name="connsiteX7" fmla="*/ 43876 w 290964"/>
                <a:gd name="connsiteY7" fmla="*/ 67174 h 75031"/>
                <a:gd name="connsiteX8" fmla="*/ 147913 w 290964"/>
                <a:gd name="connsiteY8" fmla="*/ 44568 h 75031"/>
                <a:gd name="connsiteX9" fmla="*/ 250006 w 290964"/>
                <a:gd name="connsiteY9" fmla="*/ 15399 h 75031"/>
                <a:gd name="connsiteX10" fmla="*/ 290964 w 290964"/>
                <a:gd name="connsiteY10" fmla="*/ 85 h 75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964" h="75031">
                  <a:moveTo>
                    <a:pt x="290964" y="85"/>
                  </a:moveTo>
                  <a:cubicBezTo>
                    <a:pt x="287889" y="2625"/>
                    <a:pt x="284499" y="4740"/>
                    <a:pt x="280877" y="6405"/>
                  </a:cubicBezTo>
                  <a:cubicBezTo>
                    <a:pt x="271263" y="11376"/>
                    <a:pt x="261370" y="15763"/>
                    <a:pt x="251221" y="19531"/>
                  </a:cubicBezTo>
                  <a:cubicBezTo>
                    <a:pt x="217834" y="32061"/>
                    <a:pt x="183694" y="42490"/>
                    <a:pt x="149007" y="50766"/>
                  </a:cubicBezTo>
                  <a:cubicBezTo>
                    <a:pt x="108413" y="60611"/>
                    <a:pt x="71343" y="67782"/>
                    <a:pt x="44240" y="71671"/>
                  </a:cubicBezTo>
                  <a:cubicBezTo>
                    <a:pt x="29716" y="74819"/>
                    <a:pt x="14803" y="75767"/>
                    <a:pt x="0" y="74467"/>
                  </a:cubicBezTo>
                  <a:cubicBezTo>
                    <a:pt x="3987" y="73506"/>
                    <a:pt x="8058" y="72899"/>
                    <a:pt x="12154" y="72644"/>
                  </a:cubicBezTo>
                  <a:cubicBezTo>
                    <a:pt x="19689" y="71550"/>
                    <a:pt x="30506" y="69727"/>
                    <a:pt x="43876" y="67174"/>
                  </a:cubicBezTo>
                  <a:cubicBezTo>
                    <a:pt x="70614" y="62313"/>
                    <a:pt x="107440" y="54413"/>
                    <a:pt x="147913" y="44568"/>
                  </a:cubicBezTo>
                  <a:cubicBezTo>
                    <a:pt x="188385" y="34723"/>
                    <a:pt x="224361" y="24150"/>
                    <a:pt x="250006" y="15399"/>
                  </a:cubicBezTo>
                  <a:cubicBezTo>
                    <a:pt x="275650" y="6648"/>
                    <a:pt x="290478" y="-888"/>
                    <a:pt x="290964" y="85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7" name="Freihandform: Form 256">
              <a:extLst>
                <a:ext uri="{FF2B5EF4-FFF2-40B4-BE49-F238E27FC236}">
                  <a16:creationId xmlns:a16="http://schemas.microsoft.com/office/drawing/2014/main" id="{A97AD853-F985-487C-8EEF-8933914F53D2}"/>
                </a:ext>
              </a:extLst>
            </p:cNvPr>
            <p:cNvSpPr/>
            <p:nvPr/>
          </p:nvSpPr>
          <p:spPr>
            <a:xfrm>
              <a:off x="5818040" y="4645075"/>
              <a:ext cx="312233" cy="62471"/>
            </a:xfrm>
            <a:custGeom>
              <a:avLst/>
              <a:gdLst>
                <a:gd name="connsiteX0" fmla="*/ 312234 w 312233"/>
                <a:gd name="connsiteY0" fmla="*/ 0 h 62471"/>
                <a:gd name="connsiteX1" fmla="*/ 284766 w 312233"/>
                <a:gd name="connsiteY1" fmla="*/ 12154 h 62471"/>
                <a:gd name="connsiteX2" fmla="*/ 213179 w 312233"/>
                <a:gd name="connsiteY2" fmla="*/ 39865 h 62471"/>
                <a:gd name="connsiteX3" fmla="*/ 213179 w 312233"/>
                <a:gd name="connsiteY3" fmla="*/ 39865 h 62471"/>
                <a:gd name="connsiteX4" fmla="*/ 159459 w 312233"/>
                <a:gd name="connsiteY4" fmla="*/ 48008 h 62471"/>
                <a:gd name="connsiteX5" fmla="*/ 46185 w 312233"/>
                <a:gd name="connsiteY5" fmla="*/ 56394 h 62471"/>
                <a:gd name="connsiteX6" fmla="*/ 12154 w 312233"/>
                <a:gd name="connsiteY6" fmla="*/ 60648 h 62471"/>
                <a:gd name="connsiteX7" fmla="*/ 0 w 312233"/>
                <a:gd name="connsiteY7" fmla="*/ 62471 h 62471"/>
                <a:gd name="connsiteX8" fmla="*/ 12154 w 312233"/>
                <a:gd name="connsiteY8" fmla="*/ 58217 h 62471"/>
                <a:gd name="connsiteX9" fmla="*/ 46185 w 312233"/>
                <a:gd name="connsiteY9" fmla="*/ 52019 h 62471"/>
                <a:gd name="connsiteX10" fmla="*/ 159338 w 312233"/>
                <a:gd name="connsiteY10" fmla="*/ 41688 h 62471"/>
                <a:gd name="connsiteX11" fmla="*/ 212207 w 312233"/>
                <a:gd name="connsiteY11" fmla="*/ 34152 h 62471"/>
                <a:gd name="connsiteX12" fmla="*/ 212207 w 312233"/>
                <a:gd name="connsiteY12" fmla="*/ 34152 h 62471"/>
                <a:gd name="connsiteX13" fmla="*/ 284523 w 312233"/>
                <a:gd name="connsiteY13" fmla="*/ 8508 h 62471"/>
                <a:gd name="connsiteX14" fmla="*/ 312234 w 312233"/>
                <a:gd name="connsiteY14" fmla="*/ 0 h 6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2233" h="62471">
                  <a:moveTo>
                    <a:pt x="312234" y="0"/>
                  </a:moveTo>
                  <a:cubicBezTo>
                    <a:pt x="303422" y="4801"/>
                    <a:pt x="294246" y="8860"/>
                    <a:pt x="284766" y="12154"/>
                  </a:cubicBezTo>
                  <a:cubicBezTo>
                    <a:pt x="267264" y="19203"/>
                    <a:pt x="242349" y="28805"/>
                    <a:pt x="213179" y="39865"/>
                  </a:cubicBezTo>
                  <a:lnTo>
                    <a:pt x="213179" y="39865"/>
                  </a:lnTo>
                  <a:cubicBezTo>
                    <a:pt x="195471" y="43766"/>
                    <a:pt x="177532" y="46489"/>
                    <a:pt x="159459" y="48008"/>
                  </a:cubicBezTo>
                  <a:cubicBezTo>
                    <a:pt x="115097" y="52019"/>
                    <a:pt x="74990" y="53599"/>
                    <a:pt x="46185" y="56394"/>
                  </a:cubicBezTo>
                  <a:cubicBezTo>
                    <a:pt x="31722" y="57853"/>
                    <a:pt x="20175" y="59189"/>
                    <a:pt x="12154" y="60648"/>
                  </a:cubicBezTo>
                  <a:cubicBezTo>
                    <a:pt x="8179" y="61669"/>
                    <a:pt x="4108" y="62276"/>
                    <a:pt x="0" y="62471"/>
                  </a:cubicBezTo>
                  <a:cubicBezTo>
                    <a:pt x="3816" y="60466"/>
                    <a:pt x="7912" y="59031"/>
                    <a:pt x="12154" y="58217"/>
                  </a:cubicBezTo>
                  <a:cubicBezTo>
                    <a:pt x="23360" y="55446"/>
                    <a:pt x="34724" y="53368"/>
                    <a:pt x="46185" y="52019"/>
                  </a:cubicBezTo>
                  <a:cubicBezTo>
                    <a:pt x="75111" y="48008"/>
                    <a:pt x="115340" y="45699"/>
                    <a:pt x="159338" y="41688"/>
                  </a:cubicBezTo>
                  <a:cubicBezTo>
                    <a:pt x="177094" y="40278"/>
                    <a:pt x="194754" y="37762"/>
                    <a:pt x="212207" y="34152"/>
                  </a:cubicBezTo>
                  <a:lnTo>
                    <a:pt x="212207" y="34152"/>
                  </a:lnTo>
                  <a:cubicBezTo>
                    <a:pt x="241498" y="23457"/>
                    <a:pt x="266657" y="14585"/>
                    <a:pt x="284523" y="8508"/>
                  </a:cubicBezTo>
                  <a:cubicBezTo>
                    <a:pt x="293541" y="4995"/>
                    <a:pt x="302802" y="2151"/>
                    <a:pt x="312234" y="0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8" name="Freihandform: Form 257">
              <a:extLst>
                <a:ext uri="{FF2B5EF4-FFF2-40B4-BE49-F238E27FC236}">
                  <a16:creationId xmlns:a16="http://schemas.microsoft.com/office/drawing/2014/main" id="{E7C350D0-D580-49EF-BDD5-5394030CCDB2}"/>
                </a:ext>
              </a:extLst>
            </p:cNvPr>
            <p:cNvSpPr/>
            <p:nvPr/>
          </p:nvSpPr>
          <p:spPr>
            <a:xfrm>
              <a:off x="6149963" y="4530483"/>
              <a:ext cx="283914" cy="37775"/>
            </a:xfrm>
            <a:custGeom>
              <a:avLst/>
              <a:gdLst>
                <a:gd name="connsiteX0" fmla="*/ 283915 w 283914"/>
                <a:gd name="connsiteY0" fmla="*/ 103 h 37775"/>
                <a:gd name="connsiteX1" fmla="*/ 273827 w 283914"/>
                <a:gd name="connsiteY1" fmla="*/ 5450 h 37775"/>
                <a:gd name="connsiteX2" fmla="*/ 244779 w 283914"/>
                <a:gd name="connsiteY2" fmla="*/ 16875 h 37775"/>
                <a:gd name="connsiteX3" fmla="*/ 143780 w 283914"/>
                <a:gd name="connsiteY3" fmla="*/ 36929 h 37775"/>
                <a:gd name="connsiteX4" fmla="*/ 41080 w 283914"/>
                <a:gd name="connsiteY4" fmla="*/ 30609 h 37775"/>
                <a:gd name="connsiteX5" fmla="*/ 10695 w 283914"/>
                <a:gd name="connsiteY5" fmla="*/ 23074 h 37775"/>
                <a:gd name="connsiteX6" fmla="*/ 0 w 283914"/>
                <a:gd name="connsiteY6" fmla="*/ 19063 h 37775"/>
                <a:gd name="connsiteX7" fmla="*/ 41809 w 283914"/>
                <a:gd name="connsiteY7" fmla="*/ 26112 h 37775"/>
                <a:gd name="connsiteX8" fmla="*/ 243443 w 283914"/>
                <a:gd name="connsiteY8" fmla="*/ 12621 h 37775"/>
                <a:gd name="connsiteX9" fmla="*/ 283915 w 283914"/>
                <a:gd name="connsiteY9" fmla="*/ 103 h 3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3914" h="37775">
                  <a:moveTo>
                    <a:pt x="283915" y="103"/>
                  </a:moveTo>
                  <a:cubicBezTo>
                    <a:pt x="280840" y="2388"/>
                    <a:pt x="277437" y="4186"/>
                    <a:pt x="273827" y="5450"/>
                  </a:cubicBezTo>
                  <a:cubicBezTo>
                    <a:pt x="264396" y="9862"/>
                    <a:pt x="254685" y="13678"/>
                    <a:pt x="244779" y="16875"/>
                  </a:cubicBezTo>
                  <a:cubicBezTo>
                    <a:pt x="212110" y="27862"/>
                    <a:pt x="178164" y="34595"/>
                    <a:pt x="143780" y="36929"/>
                  </a:cubicBezTo>
                  <a:cubicBezTo>
                    <a:pt x="109421" y="39141"/>
                    <a:pt x="74917" y="37014"/>
                    <a:pt x="41080" y="30609"/>
                  </a:cubicBezTo>
                  <a:cubicBezTo>
                    <a:pt x="30822" y="28628"/>
                    <a:pt x="20686" y="26112"/>
                    <a:pt x="10695" y="23074"/>
                  </a:cubicBezTo>
                  <a:cubicBezTo>
                    <a:pt x="6940" y="22308"/>
                    <a:pt x="3330" y="20959"/>
                    <a:pt x="0" y="19063"/>
                  </a:cubicBezTo>
                  <a:cubicBezTo>
                    <a:pt x="0" y="18090"/>
                    <a:pt x="15922" y="22223"/>
                    <a:pt x="41809" y="26112"/>
                  </a:cubicBezTo>
                  <a:cubicBezTo>
                    <a:pt x="109191" y="36662"/>
                    <a:pt x="178067" y="32055"/>
                    <a:pt x="243443" y="12621"/>
                  </a:cubicBezTo>
                  <a:cubicBezTo>
                    <a:pt x="268480" y="5207"/>
                    <a:pt x="283550" y="-870"/>
                    <a:pt x="283915" y="103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9" name="Freihandform: Form 258">
              <a:extLst>
                <a:ext uri="{FF2B5EF4-FFF2-40B4-BE49-F238E27FC236}">
                  <a16:creationId xmlns:a16="http://schemas.microsoft.com/office/drawing/2014/main" id="{728341E1-2EB2-4104-89CF-F57BA92B006E}"/>
                </a:ext>
              </a:extLst>
            </p:cNvPr>
            <p:cNvSpPr/>
            <p:nvPr/>
          </p:nvSpPr>
          <p:spPr>
            <a:xfrm>
              <a:off x="6020247" y="4613475"/>
              <a:ext cx="381301" cy="47886"/>
            </a:xfrm>
            <a:custGeom>
              <a:avLst/>
              <a:gdLst>
                <a:gd name="connsiteX0" fmla="*/ 381301 w 381301"/>
                <a:gd name="connsiteY0" fmla="*/ 6442 h 47886"/>
                <a:gd name="connsiteX1" fmla="*/ 366716 w 381301"/>
                <a:gd name="connsiteY1" fmla="*/ 11182 h 47886"/>
                <a:gd name="connsiteX2" fmla="*/ 326122 w 381301"/>
                <a:gd name="connsiteY2" fmla="*/ 21756 h 47886"/>
                <a:gd name="connsiteX3" fmla="*/ 265353 w 381301"/>
                <a:gd name="connsiteY3" fmla="*/ 36583 h 47886"/>
                <a:gd name="connsiteX4" fmla="*/ 189391 w 381301"/>
                <a:gd name="connsiteY4" fmla="*/ 47886 h 47886"/>
                <a:gd name="connsiteX5" fmla="*/ 33 w 381301"/>
                <a:gd name="connsiteY5" fmla="*/ 0 h 47886"/>
                <a:gd name="connsiteX6" fmla="*/ 14375 w 381301"/>
                <a:gd name="connsiteY6" fmla="*/ 4983 h 47886"/>
                <a:gd name="connsiteX7" fmla="*/ 54726 w 381301"/>
                <a:gd name="connsiteY7" fmla="*/ 15922 h 47886"/>
                <a:gd name="connsiteX8" fmla="*/ 115495 w 381301"/>
                <a:gd name="connsiteY8" fmla="*/ 29291 h 47886"/>
                <a:gd name="connsiteX9" fmla="*/ 189999 w 381301"/>
                <a:gd name="connsiteY9" fmla="*/ 41445 h 47886"/>
                <a:gd name="connsiteX10" fmla="*/ 264259 w 381301"/>
                <a:gd name="connsiteY10" fmla="*/ 30749 h 47886"/>
                <a:gd name="connsiteX11" fmla="*/ 325029 w 381301"/>
                <a:gd name="connsiteY11" fmla="*/ 17259 h 47886"/>
                <a:gd name="connsiteX12" fmla="*/ 365987 w 381301"/>
                <a:gd name="connsiteY12" fmla="*/ 8629 h 47886"/>
                <a:gd name="connsiteX13" fmla="*/ 381301 w 381301"/>
                <a:gd name="connsiteY13" fmla="*/ 6442 h 4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301" h="47886">
                  <a:moveTo>
                    <a:pt x="381301" y="6442"/>
                  </a:moveTo>
                  <a:cubicBezTo>
                    <a:pt x="376634" y="8569"/>
                    <a:pt x="371736" y="10148"/>
                    <a:pt x="366716" y="11182"/>
                  </a:cubicBezTo>
                  <a:lnTo>
                    <a:pt x="326122" y="21756"/>
                  </a:lnTo>
                  <a:lnTo>
                    <a:pt x="265353" y="36583"/>
                  </a:lnTo>
                  <a:cubicBezTo>
                    <a:pt x="240607" y="43511"/>
                    <a:pt x="215084" y="47303"/>
                    <a:pt x="189391" y="47886"/>
                  </a:cubicBezTo>
                  <a:cubicBezTo>
                    <a:pt x="81586" y="33667"/>
                    <a:pt x="-1911" y="4376"/>
                    <a:pt x="33" y="0"/>
                  </a:cubicBezTo>
                  <a:cubicBezTo>
                    <a:pt x="33" y="0"/>
                    <a:pt x="5016" y="2066"/>
                    <a:pt x="14375" y="4983"/>
                  </a:cubicBezTo>
                  <a:cubicBezTo>
                    <a:pt x="23733" y="7900"/>
                    <a:pt x="37589" y="11668"/>
                    <a:pt x="54726" y="15922"/>
                  </a:cubicBezTo>
                  <a:cubicBezTo>
                    <a:pt x="71863" y="20176"/>
                    <a:pt x="92403" y="24672"/>
                    <a:pt x="115495" y="29291"/>
                  </a:cubicBezTo>
                  <a:cubicBezTo>
                    <a:pt x="140107" y="34626"/>
                    <a:pt x="164974" y="38686"/>
                    <a:pt x="189999" y="41445"/>
                  </a:cubicBezTo>
                  <a:cubicBezTo>
                    <a:pt x="215084" y="40764"/>
                    <a:pt x="240000" y="37167"/>
                    <a:pt x="264259" y="30749"/>
                  </a:cubicBezTo>
                  <a:lnTo>
                    <a:pt x="325029" y="17259"/>
                  </a:lnTo>
                  <a:lnTo>
                    <a:pt x="365987" y="8629"/>
                  </a:lnTo>
                  <a:cubicBezTo>
                    <a:pt x="371019" y="7438"/>
                    <a:pt x="376136" y="6709"/>
                    <a:pt x="381301" y="6442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0" name="Freihandform: Form 259">
              <a:extLst>
                <a:ext uri="{FF2B5EF4-FFF2-40B4-BE49-F238E27FC236}">
                  <a16:creationId xmlns:a16="http://schemas.microsoft.com/office/drawing/2014/main" id="{F3E1EBF4-E8E7-4A2A-892C-C6DF0EBC7F56}"/>
                </a:ext>
              </a:extLst>
            </p:cNvPr>
            <p:cNvSpPr/>
            <p:nvPr/>
          </p:nvSpPr>
          <p:spPr>
            <a:xfrm>
              <a:off x="6326316" y="4288966"/>
              <a:ext cx="111086" cy="37798"/>
            </a:xfrm>
            <a:custGeom>
              <a:avLst/>
              <a:gdLst>
                <a:gd name="connsiteX0" fmla="*/ 111086 w 111086"/>
                <a:gd name="connsiteY0" fmla="*/ 0 h 37798"/>
                <a:gd name="connsiteX1" fmla="*/ 55665 w 111086"/>
                <a:gd name="connsiteY1" fmla="*/ 19203 h 37798"/>
                <a:gd name="connsiteX2" fmla="*/ 0 w 111086"/>
                <a:gd name="connsiteY2" fmla="*/ 37798 h 37798"/>
                <a:gd name="connsiteX3" fmla="*/ 53598 w 111086"/>
                <a:gd name="connsiteY3" fmla="*/ 13491 h 37798"/>
                <a:gd name="connsiteX4" fmla="*/ 111086 w 111086"/>
                <a:gd name="connsiteY4" fmla="*/ 0 h 3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86" h="37798">
                  <a:moveTo>
                    <a:pt x="111086" y="0"/>
                  </a:moveTo>
                  <a:cubicBezTo>
                    <a:pt x="93026" y="7523"/>
                    <a:pt x="74515" y="13940"/>
                    <a:pt x="55665" y="19203"/>
                  </a:cubicBezTo>
                  <a:cubicBezTo>
                    <a:pt x="37458" y="26386"/>
                    <a:pt x="18875" y="32596"/>
                    <a:pt x="0" y="37798"/>
                  </a:cubicBezTo>
                  <a:cubicBezTo>
                    <a:pt x="16481" y="26933"/>
                    <a:pt x="34566" y="18729"/>
                    <a:pt x="53598" y="13491"/>
                  </a:cubicBezTo>
                  <a:cubicBezTo>
                    <a:pt x="71951" y="6065"/>
                    <a:pt x="91349" y="1519"/>
                    <a:pt x="111086" y="0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1" name="Freihandform: Form 260">
              <a:extLst>
                <a:ext uri="{FF2B5EF4-FFF2-40B4-BE49-F238E27FC236}">
                  <a16:creationId xmlns:a16="http://schemas.microsoft.com/office/drawing/2014/main" id="{F1B0AC68-EF18-42FA-9798-780AD6A5045D}"/>
                </a:ext>
              </a:extLst>
            </p:cNvPr>
            <p:cNvSpPr/>
            <p:nvPr/>
          </p:nvSpPr>
          <p:spPr>
            <a:xfrm>
              <a:off x="6014568" y="4551004"/>
              <a:ext cx="140742" cy="61498"/>
            </a:xfrm>
            <a:custGeom>
              <a:avLst/>
              <a:gdLst>
                <a:gd name="connsiteX0" fmla="*/ 0 w 140742"/>
                <a:gd name="connsiteY0" fmla="*/ 61499 h 61498"/>
                <a:gd name="connsiteX1" fmla="*/ 69763 w 140742"/>
                <a:gd name="connsiteY1" fmla="*/ 29412 h 61498"/>
                <a:gd name="connsiteX2" fmla="*/ 140742 w 140742"/>
                <a:gd name="connsiteY2" fmla="*/ 0 h 61498"/>
                <a:gd name="connsiteX3" fmla="*/ 72316 w 140742"/>
                <a:gd name="connsiteY3" fmla="*/ 35246 h 61498"/>
                <a:gd name="connsiteX4" fmla="*/ 0 w 140742"/>
                <a:gd name="connsiteY4" fmla="*/ 61499 h 61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742" h="61498">
                  <a:moveTo>
                    <a:pt x="0" y="61499"/>
                  </a:moveTo>
                  <a:cubicBezTo>
                    <a:pt x="22594" y="49418"/>
                    <a:pt x="45893" y="38710"/>
                    <a:pt x="69763" y="29412"/>
                  </a:cubicBezTo>
                  <a:cubicBezTo>
                    <a:pt x="92819" y="18194"/>
                    <a:pt x="116519" y="8374"/>
                    <a:pt x="140742" y="0"/>
                  </a:cubicBezTo>
                  <a:cubicBezTo>
                    <a:pt x="119230" y="14110"/>
                    <a:pt x="96295" y="25924"/>
                    <a:pt x="72316" y="35246"/>
                  </a:cubicBezTo>
                  <a:cubicBezTo>
                    <a:pt x="49187" y="46477"/>
                    <a:pt x="24952" y="55276"/>
                    <a:pt x="0" y="61499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2" name="Freihandform: Form 261">
              <a:extLst>
                <a:ext uri="{FF2B5EF4-FFF2-40B4-BE49-F238E27FC236}">
                  <a16:creationId xmlns:a16="http://schemas.microsoft.com/office/drawing/2014/main" id="{DB79F8FA-346F-44C6-B592-55F2C34DB4EE}"/>
                </a:ext>
              </a:extLst>
            </p:cNvPr>
            <p:cNvSpPr/>
            <p:nvPr/>
          </p:nvSpPr>
          <p:spPr>
            <a:xfrm>
              <a:off x="5978957" y="4505528"/>
              <a:ext cx="180364" cy="44190"/>
            </a:xfrm>
            <a:custGeom>
              <a:avLst/>
              <a:gdLst>
                <a:gd name="connsiteX0" fmla="*/ 180364 w 180364"/>
                <a:gd name="connsiteY0" fmla="*/ 43897 h 44190"/>
                <a:gd name="connsiteX1" fmla="*/ 153504 w 180364"/>
                <a:gd name="connsiteY1" fmla="*/ 42317 h 44190"/>
                <a:gd name="connsiteX2" fmla="*/ 25037 w 180364"/>
                <a:gd name="connsiteY2" fmla="*/ 11567 h 44190"/>
                <a:gd name="connsiteX3" fmla="*/ 0 w 180364"/>
                <a:gd name="connsiteY3" fmla="*/ 143 h 44190"/>
                <a:gd name="connsiteX4" fmla="*/ 89817 w 180364"/>
                <a:gd name="connsiteY4" fmla="*/ 24450 h 44190"/>
                <a:gd name="connsiteX5" fmla="*/ 180364 w 180364"/>
                <a:gd name="connsiteY5" fmla="*/ 43897 h 4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0364" h="44190">
                  <a:moveTo>
                    <a:pt x="180364" y="43897"/>
                  </a:moveTo>
                  <a:cubicBezTo>
                    <a:pt x="171382" y="44589"/>
                    <a:pt x="162340" y="44055"/>
                    <a:pt x="153504" y="42317"/>
                  </a:cubicBezTo>
                  <a:cubicBezTo>
                    <a:pt x="109616" y="37212"/>
                    <a:pt x="66482" y="26881"/>
                    <a:pt x="25037" y="11567"/>
                  </a:cubicBezTo>
                  <a:cubicBezTo>
                    <a:pt x="16213" y="8906"/>
                    <a:pt x="7791" y="5065"/>
                    <a:pt x="0" y="143"/>
                  </a:cubicBezTo>
                  <a:cubicBezTo>
                    <a:pt x="729" y="-1559"/>
                    <a:pt x="39865" y="12296"/>
                    <a:pt x="89817" y="24450"/>
                  </a:cubicBezTo>
                  <a:cubicBezTo>
                    <a:pt x="139770" y="36604"/>
                    <a:pt x="180485" y="42317"/>
                    <a:pt x="180364" y="43897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3" name="Freihandform: Form 262">
              <a:extLst>
                <a:ext uri="{FF2B5EF4-FFF2-40B4-BE49-F238E27FC236}">
                  <a16:creationId xmlns:a16="http://schemas.microsoft.com/office/drawing/2014/main" id="{BFF9F6E6-4F64-4BDE-9387-C35F09E7D414}"/>
                </a:ext>
              </a:extLst>
            </p:cNvPr>
            <p:cNvSpPr/>
            <p:nvPr/>
          </p:nvSpPr>
          <p:spPr>
            <a:xfrm>
              <a:off x="5318542" y="3335250"/>
              <a:ext cx="102160" cy="969516"/>
            </a:xfrm>
            <a:custGeom>
              <a:avLst/>
              <a:gdLst>
                <a:gd name="connsiteX0" fmla="*/ 102066 w 102160"/>
                <a:gd name="connsiteY0" fmla="*/ 969517 h 969516"/>
                <a:gd name="connsiteX1" fmla="*/ 47981 w 102160"/>
                <a:gd name="connsiteY1" fmla="*/ 485184 h 969516"/>
                <a:gd name="connsiteX2" fmla="*/ 94 w 102160"/>
                <a:gd name="connsiteY2" fmla="*/ 0 h 969516"/>
                <a:gd name="connsiteX3" fmla="*/ 54301 w 102160"/>
                <a:gd name="connsiteY3" fmla="*/ 483361 h 969516"/>
                <a:gd name="connsiteX4" fmla="*/ 102066 w 102160"/>
                <a:gd name="connsiteY4" fmla="*/ 969517 h 969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160" h="969516">
                  <a:moveTo>
                    <a:pt x="102066" y="969517"/>
                  </a:moveTo>
                  <a:cubicBezTo>
                    <a:pt x="100364" y="969517"/>
                    <a:pt x="76056" y="752813"/>
                    <a:pt x="47981" y="485184"/>
                  </a:cubicBezTo>
                  <a:cubicBezTo>
                    <a:pt x="19905" y="217555"/>
                    <a:pt x="-1607" y="121"/>
                    <a:pt x="94" y="0"/>
                  </a:cubicBezTo>
                  <a:cubicBezTo>
                    <a:pt x="1796" y="-122"/>
                    <a:pt x="26104" y="215975"/>
                    <a:pt x="54301" y="483361"/>
                  </a:cubicBezTo>
                  <a:cubicBezTo>
                    <a:pt x="82498" y="750746"/>
                    <a:pt x="103767" y="968787"/>
                    <a:pt x="102066" y="969517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4" name="Freihandform: Form 263">
              <a:extLst>
                <a:ext uri="{FF2B5EF4-FFF2-40B4-BE49-F238E27FC236}">
                  <a16:creationId xmlns:a16="http://schemas.microsoft.com/office/drawing/2014/main" id="{6D929312-E696-4432-ACE5-384116E3DDE0}"/>
                </a:ext>
              </a:extLst>
            </p:cNvPr>
            <p:cNvSpPr/>
            <p:nvPr/>
          </p:nvSpPr>
          <p:spPr>
            <a:xfrm>
              <a:off x="6768232" y="3359679"/>
              <a:ext cx="136652" cy="814068"/>
            </a:xfrm>
            <a:custGeom>
              <a:avLst/>
              <a:gdLst>
                <a:gd name="connsiteX0" fmla="*/ 0 w 136652"/>
                <a:gd name="connsiteY0" fmla="*/ 0 h 814068"/>
                <a:gd name="connsiteX1" fmla="*/ 2917 w 136652"/>
                <a:gd name="connsiteY1" fmla="*/ 7900 h 814068"/>
                <a:gd name="connsiteX2" fmla="*/ 10088 w 136652"/>
                <a:gd name="connsiteY2" fmla="*/ 30993 h 814068"/>
                <a:gd name="connsiteX3" fmla="*/ 33180 w 136652"/>
                <a:gd name="connsiteY3" fmla="*/ 116070 h 814068"/>
                <a:gd name="connsiteX4" fmla="*/ 88602 w 136652"/>
                <a:gd name="connsiteY4" fmla="*/ 403145 h 814068"/>
                <a:gd name="connsiteX5" fmla="*/ 126400 w 136652"/>
                <a:gd name="connsiteY5" fmla="*/ 693137 h 814068"/>
                <a:gd name="connsiteX6" fmla="*/ 134787 w 136652"/>
                <a:gd name="connsiteY6" fmla="*/ 781374 h 814068"/>
                <a:gd name="connsiteX7" fmla="*/ 136488 w 136652"/>
                <a:gd name="connsiteY7" fmla="*/ 805682 h 814068"/>
                <a:gd name="connsiteX8" fmla="*/ 136488 w 136652"/>
                <a:gd name="connsiteY8" fmla="*/ 814068 h 814068"/>
                <a:gd name="connsiteX9" fmla="*/ 135030 w 136652"/>
                <a:gd name="connsiteY9" fmla="*/ 805804 h 814068"/>
                <a:gd name="connsiteX10" fmla="*/ 132113 w 136652"/>
                <a:gd name="connsiteY10" fmla="*/ 781496 h 814068"/>
                <a:gd name="connsiteX11" fmla="*/ 121782 w 136652"/>
                <a:gd name="connsiteY11" fmla="*/ 693502 h 814068"/>
                <a:gd name="connsiteX12" fmla="*/ 82160 w 136652"/>
                <a:gd name="connsiteY12" fmla="*/ 403996 h 814068"/>
                <a:gd name="connsiteX13" fmla="*/ 28683 w 136652"/>
                <a:gd name="connsiteY13" fmla="*/ 116920 h 814068"/>
                <a:gd name="connsiteX14" fmla="*/ 7414 w 136652"/>
                <a:gd name="connsiteY14" fmla="*/ 30993 h 814068"/>
                <a:gd name="connsiteX15" fmla="*/ 1458 w 136652"/>
                <a:gd name="connsiteY15" fmla="*/ 7657 h 814068"/>
                <a:gd name="connsiteX16" fmla="*/ 0 w 136652"/>
                <a:gd name="connsiteY16" fmla="*/ 0 h 814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6652" h="814068">
                  <a:moveTo>
                    <a:pt x="0" y="0"/>
                  </a:moveTo>
                  <a:cubicBezTo>
                    <a:pt x="1240" y="2528"/>
                    <a:pt x="2212" y="5177"/>
                    <a:pt x="2917" y="7900"/>
                  </a:cubicBezTo>
                  <a:lnTo>
                    <a:pt x="10088" y="30993"/>
                  </a:lnTo>
                  <a:cubicBezTo>
                    <a:pt x="16529" y="50925"/>
                    <a:pt x="24065" y="79608"/>
                    <a:pt x="33180" y="116070"/>
                  </a:cubicBezTo>
                  <a:cubicBezTo>
                    <a:pt x="50803" y="188993"/>
                    <a:pt x="71343" y="290357"/>
                    <a:pt x="88602" y="403145"/>
                  </a:cubicBezTo>
                  <a:cubicBezTo>
                    <a:pt x="105860" y="515933"/>
                    <a:pt x="118622" y="618755"/>
                    <a:pt x="126400" y="693137"/>
                  </a:cubicBezTo>
                  <a:cubicBezTo>
                    <a:pt x="130290" y="730328"/>
                    <a:pt x="133207" y="760470"/>
                    <a:pt x="134787" y="781374"/>
                  </a:cubicBezTo>
                  <a:cubicBezTo>
                    <a:pt x="135516" y="791219"/>
                    <a:pt x="136124" y="799241"/>
                    <a:pt x="136488" y="805682"/>
                  </a:cubicBezTo>
                  <a:cubicBezTo>
                    <a:pt x="136707" y="808478"/>
                    <a:pt x="136707" y="811273"/>
                    <a:pt x="136488" y="814068"/>
                  </a:cubicBezTo>
                  <a:cubicBezTo>
                    <a:pt x="135711" y="811370"/>
                    <a:pt x="135224" y="808599"/>
                    <a:pt x="135030" y="805804"/>
                  </a:cubicBezTo>
                  <a:cubicBezTo>
                    <a:pt x="134300" y="799605"/>
                    <a:pt x="133328" y="791705"/>
                    <a:pt x="132113" y="781496"/>
                  </a:cubicBezTo>
                  <a:cubicBezTo>
                    <a:pt x="129561" y="759983"/>
                    <a:pt x="126036" y="730085"/>
                    <a:pt x="121782" y="693502"/>
                  </a:cubicBezTo>
                  <a:cubicBezTo>
                    <a:pt x="112788" y="619241"/>
                    <a:pt x="99662" y="516784"/>
                    <a:pt x="82160" y="403996"/>
                  </a:cubicBezTo>
                  <a:cubicBezTo>
                    <a:pt x="64659" y="291208"/>
                    <a:pt x="45699" y="189844"/>
                    <a:pt x="28683" y="116920"/>
                  </a:cubicBezTo>
                  <a:cubicBezTo>
                    <a:pt x="19933" y="80459"/>
                    <a:pt x="13126" y="51168"/>
                    <a:pt x="7414" y="30993"/>
                  </a:cubicBezTo>
                  <a:cubicBezTo>
                    <a:pt x="4983" y="21391"/>
                    <a:pt x="3038" y="13612"/>
                    <a:pt x="1458" y="7657"/>
                  </a:cubicBezTo>
                  <a:cubicBezTo>
                    <a:pt x="766" y="5153"/>
                    <a:pt x="280" y="2589"/>
                    <a:pt x="0" y="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5" name="Freihandform: Form 264">
              <a:extLst>
                <a:ext uri="{FF2B5EF4-FFF2-40B4-BE49-F238E27FC236}">
                  <a16:creationId xmlns:a16="http://schemas.microsoft.com/office/drawing/2014/main" id="{360B8321-1CFB-4082-AE61-DB51CFA30C53}"/>
                </a:ext>
              </a:extLst>
            </p:cNvPr>
            <p:cNvSpPr/>
            <p:nvPr/>
          </p:nvSpPr>
          <p:spPr>
            <a:xfrm>
              <a:off x="6469610" y="3780204"/>
              <a:ext cx="474852" cy="478201"/>
            </a:xfrm>
            <a:custGeom>
              <a:avLst/>
              <a:gdLst>
                <a:gd name="connsiteX0" fmla="*/ 382119 w 474852"/>
                <a:gd name="connsiteY0" fmla="*/ 0 h 478201"/>
                <a:gd name="connsiteX1" fmla="*/ 384306 w 474852"/>
                <a:gd name="connsiteY1" fmla="*/ 5226 h 478201"/>
                <a:gd name="connsiteX2" fmla="*/ 389654 w 474852"/>
                <a:gd name="connsiteY2" fmla="*/ 20418 h 478201"/>
                <a:gd name="connsiteX3" fmla="*/ 409100 w 474852"/>
                <a:gd name="connsiteY3" fmla="*/ 77785 h 478201"/>
                <a:gd name="connsiteX4" fmla="*/ 474853 w 474852"/>
                <a:gd name="connsiteY4" fmla="*/ 277595 h 478201"/>
                <a:gd name="connsiteX5" fmla="*/ 474853 w 474852"/>
                <a:gd name="connsiteY5" fmla="*/ 278568 h 478201"/>
                <a:gd name="connsiteX6" fmla="*/ 474853 w 474852"/>
                <a:gd name="connsiteY6" fmla="*/ 279540 h 478201"/>
                <a:gd name="connsiteX7" fmla="*/ 456500 w 474852"/>
                <a:gd name="connsiteY7" fmla="*/ 333868 h 478201"/>
                <a:gd name="connsiteX8" fmla="*/ 447264 w 474852"/>
                <a:gd name="connsiteY8" fmla="*/ 362551 h 478201"/>
                <a:gd name="connsiteX9" fmla="*/ 442767 w 474852"/>
                <a:gd name="connsiteY9" fmla="*/ 377257 h 478201"/>
                <a:gd name="connsiteX10" fmla="*/ 440822 w 474852"/>
                <a:gd name="connsiteY10" fmla="*/ 384550 h 478201"/>
                <a:gd name="connsiteX11" fmla="*/ 439850 w 474852"/>
                <a:gd name="connsiteY11" fmla="*/ 388196 h 478201"/>
                <a:gd name="connsiteX12" fmla="*/ 439850 w 474852"/>
                <a:gd name="connsiteY12" fmla="*/ 389897 h 478201"/>
                <a:gd name="connsiteX13" fmla="*/ 439850 w 474852"/>
                <a:gd name="connsiteY13" fmla="*/ 390869 h 478201"/>
                <a:gd name="connsiteX14" fmla="*/ 439850 w 474852"/>
                <a:gd name="connsiteY14" fmla="*/ 390869 h 478201"/>
                <a:gd name="connsiteX15" fmla="*/ 437055 w 474852"/>
                <a:gd name="connsiteY15" fmla="*/ 388560 h 478201"/>
                <a:gd name="connsiteX16" fmla="*/ 436447 w 474852"/>
                <a:gd name="connsiteY16" fmla="*/ 394759 h 478201"/>
                <a:gd name="connsiteX17" fmla="*/ 412990 w 474852"/>
                <a:gd name="connsiteY17" fmla="*/ 391112 h 478201"/>
                <a:gd name="connsiteX18" fmla="*/ 248061 w 474852"/>
                <a:gd name="connsiteY18" fmla="*/ 406913 h 478201"/>
                <a:gd name="connsiteX19" fmla="*/ 185590 w 474852"/>
                <a:gd name="connsiteY19" fmla="*/ 445076 h 478201"/>
                <a:gd name="connsiteX20" fmla="*/ 127008 w 474852"/>
                <a:gd name="connsiteY20" fmla="*/ 473151 h 478201"/>
                <a:gd name="connsiteX21" fmla="*/ 33667 w 474852"/>
                <a:gd name="connsiteY21" fmla="*/ 474367 h 478201"/>
                <a:gd name="connsiteX22" fmla="*/ 8630 w 474852"/>
                <a:gd name="connsiteY22" fmla="*/ 470113 h 478201"/>
                <a:gd name="connsiteX23" fmla="*/ 0 w 474852"/>
                <a:gd name="connsiteY23" fmla="*/ 468168 h 478201"/>
                <a:gd name="connsiteX24" fmla="*/ 8872 w 474852"/>
                <a:gd name="connsiteY24" fmla="*/ 468898 h 478201"/>
                <a:gd name="connsiteX25" fmla="*/ 34031 w 474852"/>
                <a:gd name="connsiteY25" fmla="*/ 471936 h 478201"/>
                <a:gd name="connsiteX26" fmla="*/ 125915 w 474852"/>
                <a:gd name="connsiteY26" fmla="*/ 468776 h 478201"/>
                <a:gd name="connsiteX27" fmla="*/ 182552 w 474852"/>
                <a:gd name="connsiteY27" fmla="*/ 440822 h 478201"/>
                <a:gd name="connsiteX28" fmla="*/ 245752 w 474852"/>
                <a:gd name="connsiteY28" fmla="*/ 401565 h 478201"/>
                <a:gd name="connsiteX29" fmla="*/ 413841 w 474852"/>
                <a:gd name="connsiteY29" fmla="*/ 384793 h 478201"/>
                <a:gd name="connsiteX30" fmla="*/ 437540 w 474852"/>
                <a:gd name="connsiteY30" fmla="*/ 388560 h 478201"/>
                <a:gd name="connsiteX31" fmla="*/ 460633 w 474852"/>
                <a:gd name="connsiteY31" fmla="*/ 392692 h 478201"/>
                <a:gd name="connsiteX32" fmla="*/ 436933 w 474852"/>
                <a:gd name="connsiteY32" fmla="*/ 394880 h 478201"/>
                <a:gd name="connsiteX33" fmla="*/ 434016 w 474852"/>
                <a:gd name="connsiteY33" fmla="*/ 393057 h 478201"/>
                <a:gd name="connsiteX34" fmla="*/ 434016 w 474852"/>
                <a:gd name="connsiteY34" fmla="*/ 391720 h 478201"/>
                <a:gd name="connsiteX35" fmla="*/ 434016 w 474852"/>
                <a:gd name="connsiteY35" fmla="*/ 390748 h 478201"/>
                <a:gd name="connsiteX36" fmla="*/ 434016 w 474852"/>
                <a:gd name="connsiteY36" fmla="*/ 389411 h 478201"/>
                <a:gd name="connsiteX37" fmla="*/ 434016 w 474852"/>
                <a:gd name="connsiteY37" fmla="*/ 387345 h 478201"/>
                <a:gd name="connsiteX38" fmla="*/ 434867 w 474852"/>
                <a:gd name="connsiteY38" fmla="*/ 383334 h 478201"/>
                <a:gd name="connsiteX39" fmla="*/ 437055 w 474852"/>
                <a:gd name="connsiteY39" fmla="*/ 375799 h 478201"/>
                <a:gd name="connsiteX40" fmla="*/ 441551 w 474852"/>
                <a:gd name="connsiteY40" fmla="*/ 361092 h 478201"/>
                <a:gd name="connsiteX41" fmla="*/ 450910 w 474852"/>
                <a:gd name="connsiteY41" fmla="*/ 332288 h 478201"/>
                <a:gd name="connsiteX42" fmla="*/ 469505 w 474852"/>
                <a:gd name="connsiteY42" fmla="*/ 277960 h 478201"/>
                <a:gd name="connsiteX43" fmla="*/ 469505 w 474852"/>
                <a:gd name="connsiteY43" fmla="*/ 279783 h 478201"/>
                <a:gd name="connsiteX44" fmla="*/ 405819 w 474852"/>
                <a:gd name="connsiteY44" fmla="*/ 79243 h 478201"/>
                <a:gd name="connsiteX45" fmla="*/ 388074 w 474852"/>
                <a:gd name="connsiteY45" fmla="*/ 21391 h 478201"/>
                <a:gd name="connsiteX46" fmla="*/ 383577 w 474852"/>
                <a:gd name="connsiteY46" fmla="*/ 5834 h 478201"/>
                <a:gd name="connsiteX47" fmla="*/ 382119 w 474852"/>
                <a:gd name="connsiteY47" fmla="*/ 0 h 47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74852" h="478201">
                  <a:moveTo>
                    <a:pt x="382119" y="0"/>
                  </a:moveTo>
                  <a:cubicBezTo>
                    <a:pt x="382994" y="1677"/>
                    <a:pt x="383723" y="3428"/>
                    <a:pt x="384306" y="5226"/>
                  </a:cubicBezTo>
                  <a:lnTo>
                    <a:pt x="389654" y="20418"/>
                  </a:lnTo>
                  <a:lnTo>
                    <a:pt x="409100" y="77785"/>
                  </a:lnTo>
                  <a:cubicBezTo>
                    <a:pt x="425508" y="127616"/>
                    <a:pt x="448358" y="196893"/>
                    <a:pt x="474853" y="277595"/>
                  </a:cubicBezTo>
                  <a:lnTo>
                    <a:pt x="474853" y="278568"/>
                  </a:lnTo>
                  <a:lnTo>
                    <a:pt x="474853" y="279540"/>
                  </a:lnTo>
                  <a:lnTo>
                    <a:pt x="456500" y="333868"/>
                  </a:lnTo>
                  <a:cubicBezTo>
                    <a:pt x="453462" y="343348"/>
                    <a:pt x="450424" y="352949"/>
                    <a:pt x="447264" y="362551"/>
                  </a:cubicBezTo>
                  <a:cubicBezTo>
                    <a:pt x="445805" y="367413"/>
                    <a:pt x="444347" y="372274"/>
                    <a:pt x="442767" y="377257"/>
                  </a:cubicBezTo>
                  <a:lnTo>
                    <a:pt x="440822" y="384550"/>
                  </a:lnTo>
                  <a:lnTo>
                    <a:pt x="439850" y="388196"/>
                  </a:lnTo>
                  <a:lnTo>
                    <a:pt x="439850" y="389897"/>
                  </a:lnTo>
                  <a:lnTo>
                    <a:pt x="439850" y="390869"/>
                  </a:lnTo>
                  <a:lnTo>
                    <a:pt x="439850" y="390869"/>
                  </a:lnTo>
                  <a:cubicBezTo>
                    <a:pt x="439850" y="390869"/>
                    <a:pt x="440579" y="389533"/>
                    <a:pt x="437055" y="388560"/>
                  </a:cubicBezTo>
                  <a:lnTo>
                    <a:pt x="436447" y="394759"/>
                  </a:lnTo>
                  <a:cubicBezTo>
                    <a:pt x="429033" y="393543"/>
                    <a:pt x="421133" y="392085"/>
                    <a:pt x="412990" y="391112"/>
                  </a:cubicBezTo>
                  <a:cubicBezTo>
                    <a:pt x="354165" y="383212"/>
                    <a:pt x="295461" y="386737"/>
                    <a:pt x="248061" y="406913"/>
                  </a:cubicBezTo>
                  <a:cubicBezTo>
                    <a:pt x="226039" y="417571"/>
                    <a:pt x="205122" y="430345"/>
                    <a:pt x="185590" y="445076"/>
                  </a:cubicBezTo>
                  <a:cubicBezTo>
                    <a:pt x="167894" y="457849"/>
                    <a:pt x="148047" y="467354"/>
                    <a:pt x="127008" y="473151"/>
                  </a:cubicBezTo>
                  <a:cubicBezTo>
                    <a:pt x="96247" y="479447"/>
                    <a:pt x="64574" y="479860"/>
                    <a:pt x="33667" y="474367"/>
                  </a:cubicBezTo>
                  <a:cubicBezTo>
                    <a:pt x="22849" y="472787"/>
                    <a:pt x="14342" y="471207"/>
                    <a:pt x="8630" y="470113"/>
                  </a:cubicBezTo>
                  <a:cubicBezTo>
                    <a:pt x="5712" y="469639"/>
                    <a:pt x="2832" y="468995"/>
                    <a:pt x="0" y="468168"/>
                  </a:cubicBezTo>
                  <a:cubicBezTo>
                    <a:pt x="2978" y="468083"/>
                    <a:pt x="5956" y="468326"/>
                    <a:pt x="8872" y="468898"/>
                  </a:cubicBezTo>
                  <a:lnTo>
                    <a:pt x="34031" y="471936"/>
                  </a:lnTo>
                  <a:cubicBezTo>
                    <a:pt x="64598" y="476421"/>
                    <a:pt x="95724" y="475351"/>
                    <a:pt x="125915" y="468776"/>
                  </a:cubicBezTo>
                  <a:cubicBezTo>
                    <a:pt x="146284" y="462857"/>
                    <a:pt x="165463" y="453401"/>
                    <a:pt x="182552" y="440822"/>
                  </a:cubicBezTo>
                  <a:cubicBezTo>
                    <a:pt x="202302" y="425739"/>
                    <a:pt x="223474" y="412588"/>
                    <a:pt x="245752" y="401565"/>
                  </a:cubicBezTo>
                  <a:cubicBezTo>
                    <a:pt x="294367" y="380539"/>
                    <a:pt x="354165" y="377257"/>
                    <a:pt x="413841" y="384793"/>
                  </a:cubicBezTo>
                  <a:cubicBezTo>
                    <a:pt x="421983" y="385886"/>
                    <a:pt x="430127" y="387223"/>
                    <a:pt x="437540" y="388560"/>
                  </a:cubicBezTo>
                  <a:lnTo>
                    <a:pt x="460633" y="392692"/>
                  </a:lnTo>
                  <a:lnTo>
                    <a:pt x="436933" y="394880"/>
                  </a:lnTo>
                  <a:cubicBezTo>
                    <a:pt x="435705" y="394820"/>
                    <a:pt x="434611" y="394127"/>
                    <a:pt x="434016" y="393057"/>
                  </a:cubicBezTo>
                  <a:cubicBezTo>
                    <a:pt x="433967" y="392608"/>
                    <a:pt x="433967" y="392170"/>
                    <a:pt x="434016" y="391720"/>
                  </a:cubicBezTo>
                  <a:cubicBezTo>
                    <a:pt x="433967" y="391392"/>
                    <a:pt x="433967" y="391076"/>
                    <a:pt x="434016" y="390748"/>
                  </a:cubicBezTo>
                  <a:lnTo>
                    <a:pt x="434016" y="389411"/>
                  </a:lnTo>
                  <a:lnTo>
                    <a:pt x="434016" y="387345"/>
                  </a:lnTo>
                  <a:lnTo>
                    <a:pt x="434867" y="383334"/>
                  </a:lnTo>
                  <a:lnTo>
                    <a:pt x="437055" y="375799"/>
                  </a:lnTo>
                  <a:cubicBezTo>
                    <a:pt x="438513" y="370816"/>
                    <a:pt x="439971" y="365954"/>
                    <a:pt x="441551" y="361092"/>
                  </a:cubicBezTo>
                  <a:cubicBezTo>
                    <a:pt x="444711" y="351369"/>
                    <a:pt x="447750" y="341768"/>
                    <a:pt x="450910" y="332288"/>
                  </a:cubicBezTo>
                  <a:cubicBezTo>
                    <a:pt x="457230" y="313571"/>
                    <a:pt x="463064" y="295826"/>
                    <a:pt x="469505" y="277960"/>
                  </a:cubicBezTo>
                  <a:lnTo>
                    <a:pt x="469505" y="279783"/>
                  </a:lnTo>
                  <a:cubicBezTo>
                    <a:pt x="443739" y="198838"/>
                    <a:pt x="421740" y="129318"/>
                    <a:pt x="405819" y="79243"/>
                  </a:cubicBezTo>
                  <a:cubicBezTo>
                    <a:pt x="398405" y="54935"/>
                    <a:pt x="392328" y="35490"/>
                    <a:pt x="388074" y="21391"/>
                  </a:cubicBezTo>
                  <a:cubicBezTo>
                    <a:pt x="386251" y="15071"/>
                    <a:pt x="384671" y="9966"/>
                    <a:pt x="383577" y="5834"/>
                  </a:cubicBezTo>
                  <a:cubicBezTo>
                    <a:pt x="382775" y="3987"/>
                    <a:pt x="382277" y="2018"/>
                    <a:pt x="382119" y="0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6" name="Freihandform: Form 265">
              <a:extLst>
                <a:ext uri="{FF2B5EF4-FFF2-40B4-BE49-F238E27FC236}">
                  <a16:creationId xmlns:a16="http://schemas.microsoft.com/office/drawing/2014/main" id="{D75C22BB-D8CE-4DC6-AA0C-E571A6BC85AA}"/>
                </a:ext>
              </a:extLst>
            </p:cNvPr>
            <p:cNvSpPr/>
            <p:nvPr/>
          </p:nvSpPr>
          <p:spPr>
            <a:xfrm>
              <a:off x="5711207" y="3882053"/>
              <a:ext cx="819051" cy="135394"/>
            </a:xfrm>
            <a:custGeom>
              <a:avLst/>
              <a:gdLst>
                <a:gd name="connsiteX0" fmla="*/ 0 w 819051"/>
                <a:gd name="connsiteY0" fmla="*/ 0 h 135394"/>
                <a:gd name="connsiteX1" fmla="*/ 819051 w 819051"/>
                <a:gd name="connsiteY1" fmla="*/ 0 h 135394"/>
                <a:gd name="connsiteX2" fmla="*/ 819051 w 819051"/>
                <a:gd name="connsiteY2" fmla="*/ 135395 h 135394"/>
                <a:gd name="connsiteX3" fmla="*/ 0 w 819051"/>
                <a:gd name="connsiteY3" fmla="*/ 135395 h 135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51" h="135394">
                  <a:moveTo>
                    <a:pt x="0" y="0"/>
                  </a:moveTo>
                  <a:lnTo>
                    <a:pt x="819051" y="0"/>
                  </a:lnTo>
                  <a:lnTo>
                    <a:pt x="819051" y="135395"/>
                  </a:lnTo>
                  <a:lnTo>
                    <a:pt x="0" y="135395"/>
                  </a:ln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7" name="Freihandform: Form 266">
              <a:extLst>
                <a:ext uri="{FF2B5EF4-FFF2-40B4-BE49-F238E27FC236}">
                  <a16:creationId xmlns:a16="http://schemas.microsoft.com/office/drawing/2014/main" id="{51776137-B64E-480A-A34B-F244EF7AB8E1}"/>
                </a:ext>
              </a:extLst>
            </p:cNvPr>
            <p:cNvSpPr/>
            <p:nvPr/>
          </p:nvSpPr>
          <p:spPr>
            <a:xfrm>
              <a:off x="5374392" y="2659006"/>
              <a:ext cx="1353010" cy="765845"/>
            </a:xfrm>
            <a:custGeom>
              <a:avLst/>
              <a:gdLst>
                <a:gd name="connsiteX0" fmla="*/ 319070 w 1353010"/>
                <a:gd name="connsiteY0" fmla="*/ 71465 h 765845"/>
                <a:gd name="connsiteX1" fmla="*/ 22272 w 1353010"/>
                <a:gd name="connsiteY1" fmla="*/ 175138 h 765845"/>
                <a:gd name="connsiteX2" fmla="*/ 4527 w 1353010"/>
                <a:gd name="connsiteY2" fmla="*/ 328885 h 765845"/>
                <a:gd name="connsiteX3" fmla="*/ 33089 w 1353010"/>
                <a:gd name="connsiteY3" fmla="*/ 350397 h 765845"/>
                <a:gd name="connsiteX4" fmla="*/ 376437 w 1353010"/>
                <a:gd name="connsiteY4" fmla="*/ 550572 h 765845"/>
                <a:gd name="connsiteX5" fmla="*/ 683930 w 1353010"/>
                <a:gd name="connsiteY5" fmla="*/ 765209 h 765845"/>
                <a:gd name="connsiteX6" fmla="*/ 1009291 w 1353010"/>
                <a:gd name="connsiteY6" fmla="*/ 493448 h 765845"/>
                <a:gd name="connsiteX7" fmla="*/ 1273881 w 1353010"/>
                <a:gd name="connsiteY7" fmla="*/ 253773 h 765845"/>
                <a:gd name="connsiteX8" fmla="*/ 1348992 w 1353010"/>
                <a:gd name="connsiteY8" fmla="*/ 128710 h 765845"/>
                <a:gd name="connsiteX9" fmla="*/ 1009291 w 1353010"/>
                <a:gd name="connsiteY9" fmla="*/ 0 h 765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3010" h="765845">
                  <a:moveTo>
                    <a:pt x="319070" y="71465"/>
                  </a:moveTo>
                  <a:cubicBezTo>
                    <a:pt x="319070" y="71465"/>
                    <a:pt x="58005" y="117893"/>
                    <a:pt x="22272" y="175138"/>
                  </a:cubicBezTo>
                  <a:cubicBezTo>
                    <a:pt x="-13460" y="232383"/>
                    <a:pt x="4527" y="328885"/>
                    <a:pt x="4527" y="328885"/>
                  </a:cubicBezTo>
                  <a:lnTo>
                    <a:pt x="33089" y="350397"/>
                  </a:lnTo>
                  <a:lnTo>
                    <a:pt x="376437" y="550572"/>
                  </a:lnTo>
                  <a:cubicBezTo>
                    <a:pt x="376437" y="550572"/>
                    <a:pt x="576612" y="779430"/>
                    <a:pt x="683930" y="765209"/>
                  </a:cubicBezTo>
                  <a:cubicBezTo>
                    <a:pt x="791249" y="750990"/>
                    <a:pt x="962863" y="543522"/>
                    <a:pt x="1009291" y="493448"/>
                  </a:cubicBezTo>
                  <a:cubicBezTo>
                    <a:pt x="1055718" y="443374"/>
                    <a:pt x="1273881" y="253773"/>
                    <a:pt x="1273881" y="253773"/>
                  </a:cubicBezTo>
                  <a:cubicBezTo>
                    <a:pt x="1273881" y="253773"/>
                    <a:pt x="1374029" y="218041"/>
                    <a:pt x="1348992" y="128710"/>
                  </a:cubicBezTo>
                  <a:cubicBezTo>
                    <a:pt x="1323955" y="39379"/>
                    <a:pt x="1009291" y="0"/>
                    <a:pt x="1009291" y="0"/>
                  </a:cubicBezTo>
                  <a:close/>
                </a:path>
              </a:pathLst>
            </a:custGeom>
            <a:solidFill>
              <a:srgbClr val="455A64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9" name="Freihandform: Form 268">
              <a:extLst>
                <a:ext uri="{FF2B5EF4-FFF2-40B4-BE49-F238E27FC236}">
                  <a16:creationId xmlns:a16="http://schemas.microsoft.com/office/drawing/2014/main" id="{2CFEBC15-6657-472D-A4BE-2F61EF76ED5C}"/>
                </a:ext>
              </a:extLst>
            </p:cNvPr>
            <p:cNvSpPr/>
            <p:nvPr/>
          </p:nvSpPr>
          <p:spPr>
            <a:xfrm>
              <a:off x="5718641" y="1726262"/>
              <a:ext cx="825243" cy="1595253"/>
            </a:xfrm>
            <a:custGeom>
              <a:avLst/>
              <a:gdLst>
                <a:gd name="connsiteX0" fmla="*/ 806513 w 825243"/>
                <a:gd name="connsiteY0" fmla="*/ 312166 h 1595253"/>
                <a:gd name="connsiteX1" fmla="*/ 539127 w 825243"/>
                <a:gd name="connsiteY1" fmla="*/ 1513 h 1595253"/>
                <a:gd name="connsiteX2" fmla="*/ 76185 w 825243"/>
                <a:gd name="connsiteY2" fmla="*/ 132653 h 1595253"/>
                <a:gd name="connsiteX3" fmla="*/ 102 w 825243"/>
                <a:gd name="connsiteY3" fmla="*/ 224051 h 1595253"/>
                <a:gd name="connsiteX4" fmla="*/ 47137 w 825243"/>
                <a:gd name="connsiteY4" fmla="*/ 1330907 h 1595253"/>
                <a:gd name="connsiteX5" fmla="*/ 327406 w 825243"/>
                <a:gd name="connsiteY5" fmla="*/ 1595254 h 1595253"/>
                <a:gd name="connsiteX6" fmla="*/ 327406 w 825243"/>
                <a:gd name="connsiteY6" fmla="*/ 1595254 h 1595253"/>
                <a:gd name="connsiteX7" fmla="*/ 599167 w 825243"/>
                <a:gd name="connsiteY7" fmla="*/ 1312676 h 1595253"/>
                <a:gd name="connsiteX8" fmla="*/ 594062 w 825243"/>
                <a:gd name="connsiteY8" fmla="*/ 1094878 h 1595253"/>
                <a:gd name="connsiteX9" fmla="*/ 817208 w 825243"/>
                <a:gd name="connsiteY9" fmla="*/ 806709 h 1595253"/>
                <a:gd name="connsiteX10" fmla="*/ 806513 w 825243"/>
                <a:gd name="connsiteY10" fmla="*/ 312166 h 159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5243" h="1595253">
                  <a:moveTo>
                    <a:pt x="806513" y="312166"/>
                  </a:moveTo>
                  <a:cubicBezTo>
                    <a:pt x="792900" y="162552"/>
                    <a:pt x="688377" y="-18420"/>
                    <a:pt x="539127" y="1513"/>
                  </a:cubicBezTo>
                  <a:lnTo>
                    <a:pt x="76185" y="132653"/>
                  </a:lnTo>
                  <a:cubicBezTo>
                    <a:pt x="30960" y="138779"/>
                    <a:pt x="-2074" y="178462"/>
                    <a:pt x="102" y="224051"/>
                  </a:cubicBezTo>
                  <a:lnTo>
                    <a:pt x="47137" y="1330907"/>
                  </a:lnTo>
                  <a:lnTo>
                    <a:pt x="327406" y="1595254"/>
                  </a:lnTo>
                  <a:lnTo>
                    <a:pt x="327406" y="1595254"/>
                  </a:lnTo>
                  <a:lnTo>
                    <a:pt x="599167" y="1312676"/>
                  </a:lnTo>
                  <a:cubicBezTo>
                    <a:pt x="596493" y="1199280"/>
                    <a:pt x="594062" y="1094513"/>
                    <a:pt x="594062" y="1094878"/>
                  </a:cubicBezTo>
                  <a:cubicBezTo>
                    <a:pt x="594062" y="1095242"/>
                    <a:pt x="784636" y="1057687"/>
                    <a:pt x="817208" y="806709"/>
                  </a:cubicBezTo>
                  <a:cubicBezTo>
                    <a:pt x="833859" y="682496"/>
                    <a:pt x="821827" y="478432"/>
                    <a:pt x="806513" y="312166"/>
                  </a:cubicBezTo>
                  <a:close/>
                </a:path>
              </a:pathLst>
            </a:custGeom>
            <a:solidFill>
              <a:srgbClr val="FFBE9D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0" name="Freihandform: Form 269">
              <a:extLst>
                <a:ext uri="{FF2B5EF4-FFF2-40B4-BE49-F238E27FC236}">
                  <a16:creationId xmlns:a16="http://schemas.microsoft.com/office/drawing/2014/main" id="{7F718BF5-2ACB-44B3-9F32-E235890B5210}"/>
                </a:ext>
              </a:extLst>
            </p:cNvPr>
            <p:cNvSpPr/>
            <p:nvPr/>
          </p:nvSpPr>
          <p:spPr>
            <a:xfrm>
              <a:off x="6378187" y="2246204"/>
              <a:ext cx="63855" cy="61488"/>
            </a:xfrm>
            <a:custGeom>
              <a:avLst/>
              <a:gdLst>
                <a:gd name="connsiteX0" fmla="*/ 63834 w 63855"/>
                <a:gd name="connsiteY0" fmla="*/ 28132 h 61488"/>
                <a:gd name="connsiteX1" fmla="*/ 33814 w 63855"/>
                <a:gd name="connsiteY1" fmla="*/ 61312 h 61488"/>
                <a:gd name="connsiteX2" fmla="*/ 99 w 63855"/>
                <a:gd name="connsiteY2" fmla="*/ 34124 h 61488"/>
                <a:gd name="connsiteX3" fmla="*/ 26 w 63855"/>
                <a:gd name="connsiteY3" fmla="*/ 33358 h 61488"/>
                <a:gd name="connsiteX4" fmla="*/ 29924 w 63855"/>
                <a:gd name="connsiteY4" fmla="*/ 178 h 61488"/>
                <a:gd name="connsiteX5" fmla="*/ 63773 w 63855"/>
                <a:gd name="connsiteY5" fmla="*/ 27476 h 61488"/>
                <a:gd name="connsiteX6" fmla="*/ 63834 w 63855"/>
                <a:gd name="connsiteY6" fmla="*/ 28132 h 6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855" h="61488">
                  <a:moveTo>
                    <a:pt x="63834" y="28132"/>
                  </a:moveTo>
                  <a:cubicBezTo>
                    <a:pt x="64466" y="45500"/>
                    <a:pt x="51157" y="60206"/>
                    <a:pt x="33814" y="61312"/>
                  </a:cubicBezTo>
                  <a:cubicBezTo>
                    <a:pt x="16993" y="63111"/>
                    <a:pt x="1898" y="50945"/>
                    <a:pt x="99" y="34124"/>
                  </a:cubicBezTo>
                  <a:cubicBezTo>
                    <a:pt x="75" y="33868"/>
                    <a:pt x="50" y="33613"/>
                    <a:pt x="26" y="33358"/>
                  </a:cubicBezTo>
                  <a:cubicBezTo>
                    <a:pt x="-667" y="16014"/>
                    <a:pt x="12605" y="1284"/>
                    <a:pt x="29924" y="178"/>
                  </a:cubicBezTo>
                  <a:cubicBezTo>
                    <a:pt x="46806" y="-1633"/>
                    <a:pt x="61962" y="10594"/>
                    <a:pt x="63773" y="27476"/>
                  </a:cubicBezTo>
                  <a:cubicBezTo>
                    <a:pt x="63798" y="27694"/>
                    <a:pt x="63809" y="27913"/>
                    <a:pt x="63834" y="28132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1" name="Freihandform: Form 270">
              <a:extLst>
                <a:ext uri="{FF2B5EF4-FFF2-40B4-BE49-F238E27FC236}">
                  <a16:creationId xmlns:a16="http://schemas.microsoft.com/office/drawing/2014/main" id="{DA704E84-C1ED-42D4-AD54-B712D6615474}"/>
                </a:ext>
              </a:extLst>
            </p:cNvPr>
            <p:cNvSpPr/>
            <p:nvPr/>
          </p:nvSpPr>
          <p:spPr>
            <a:xfrm>
              <a:off x="6357311" y="2113500"/>
              <a:ext cx="127128" cy="35526"/>
            </a:xfrm>
            <a:custGeom>
              <a:avLst/>
              <a:gdLst>
                <a:gd name="connsiteX0" fmla="*/ 126641 w 127128"/>
                <a:gd name="connsiteY0" fmla="*/ 32126 h 35526"/>
                <a:gd name="connsiteX1" fmla="*/ 63563 w 127128"/>
                <a:gd name="connsiteY1" fmla="*/ 19972 h 35526"/>
                <a:gd name="connsiteX2" fmla="*/ 484 w 127128"/>
                <a:gd name="connsiteY2" fmla="*/ 34921 h 35526"/>
                <a:gd name="connsiteX3" fmla="*/ 12638 w 127128"/>
                <a:gd name="connsiteY3" fmla="*/ 17176 h 35526"/>
                <a:gd name="connsiteX4" fmla="*/ 62955 w 127128"/>
                <a:gd name="connsiteY4" fmla="*/ 39 h 35526"/>
                <a:gd name="connsiteX5" fmla="*/ 113393 w 127128"/>
                <a:gd name="connsiteY5" fmla="*/ 14746 h 35526"/>
                <a:gd name="connsiteX6" fmla="*/ 126641 w 127128"/>
                <a:gd name="connsiteY6" fmla="*/ 32126 h 3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128" h="35526">
                  <a:moveTo>
                    <a:pt x="126641" y="32126"/>
                  </a:moveTo>
                  <a:cubicBezTo>
                    <a:pt x="122873" y="36501"/>
                    <a:pt x="98080" y="19242"/>
                    <a:pt x="63563" y="19972"/>
                  </a:cubicBezTo>
                  <a:cubicBezTo>
                    <a:pt x="29046" y="20701"/>
                    <a:pt x="4373" y="39053"/>
                    <a:pt x="484" y="34921"/>
                  </a:cubicBezTo>
                  <a:cubicBezTo>
                    <a:pt x="-1461" y="33098"/>
                    <a:pt x="2429" y="25441"/>
                    <a:pt x="12638" y="17176"/>
                  </a:cubicBezTo>
                  <a:cubicBezTo>
                    <a:pt x="27198" y="6335"/>
                    <a:pt x="44797" y="343"/>
                    <a:pt x="62955" y="39"/>
                  </a:cubicBezTo>
                  <a:cubicBezTo>
                    <a:pt x="80894" y="-508"/>
                    <a:pt x="98554" y="4646"/>
                    <a:pt x="113393" y="14746"/>
                  </a:cubicBezTo>
                  <a:cubicBezTo>
                    <a:pt x="124818" y="22767"/>
                    <a:pt x="128586" y="30303"/>
                    <a:pt x="126641" y="32126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2" name="Freihandform: Form 271">
              <a:extLst>
                <a:ext uri="{FF2B5EF4-FFF2-40B4-BE49-F238E27FC236}">
                  <a16:creationId xmlns:a16="http://schemas.microsoft.com/office/drawing/2014/main" id="{D4284DA8-9E28-4771-9D8F-2AD806F8C356}"/>
                </a:ext>
              </a:extLst>
            </p:cNvPr>
            <p:cNvSpPr/>
            <p:nvPr/>
          </p:nvSpPr>
          <p:spPr>
            <a:xfrm>
              <a:off x="6050279" y="2246204"/>
              <a:ext cx="63851" cy="61488"/>
            </a:xfrm>
            <a:custGeom>
              <a:avLst/>
              <a:gdLst>
                <a:gd name="connsiteX0" fmla="*/ 63830 w 63851"/>
                <a:gd name="connsiteY0" fmla="*/ 28132 h 61488"/>
                <a:gd name="connsiteX1" fmla="*/ 33810 w 63851"/>
                <a:gd name="connsiteY1" fmla="*/ 61312 h 61488"/>
                <a:gd name="connsiteX2" fmla="*/ 95 w 63851"/>
                <a:gd name="connsiteY2" fmla="*/ 34124 h 61488"/>
                <a:gd name="connsiteX3" fmla="*/ 22 w 63851"/>
                <a:gd name="connsiteY3" fmla="*/ 33358 h 61488"/>
                <a:gd name="connsiteX4" fmla="*/ 29920 w 63851"/>
                <a:gd name="connsiteY4" fmla="*/ 178 h 61488"/>
                <a:gd name="connsiteX5" fmla="*/ 63769 w 63851"/>
                <a:gd name="connsiteY5" fmla="*/ 27476 h 61488"/>
                <a:gd name="connsiteX6" fmla="*/ 63830 w 63851"/>
                <a:gd name="connsiteY6" fmla="*/ 28132 h 61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851" h="61488">
                  <a:moveTo>
                    <a:pt x="63830" y="28132"/>
                  </a:moveTo>
                  <a:cubicBezTo>
                    <a:pt x="64462" y="45500"/>
                    <a:pt x="51153" y="60206"/>
                    <a:pt x="33810" y="61312"/>
                  </a:cubicBezTo>
                  <a:cubicBezTo>
                    <a:pt x="16989" y="63111"/>
                    <a:pt x="1893" y="50945"/>
                    <a:pt x="95" y="34124"/>
                  </a:cubicBezTo>
                  <a:cubicBezTo>
                    <a:pt x="70" y="33868"/>
                    <a:pt x="46" y="33613"/>
                    <a:pt x="22" y="33358"/>
                  </a:cubicBezTo>
                  <a:cubicBezTo>
                    <a:pt x="-610" y="16039"/>
                    <a:pt x="12625" y="1345"/>
                    <a:pt x="29920" y="178"/>
                  </a:cubicBezTo>
                  <a:cubicBezTo>
                    <a:pt x="46802" y="-1633"/>
                    <a:pt x="61958" y="10594"/>
                    <a:pt x="63769" y="27476"/>
                  </a:cubicBezTo>
                  <a:cubicBezTo>
                    <a:pt x="63793" y="27694"/>
                    <a:pt x="63805" y="27913"/>
                    <a:pt x="63830" y="28132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3" name="Freihandform: Form 272">
              <a:extLst>
                <a:ext uri="{FF2B5EF4-FFF2-40B4-BE49-F238E27FC236}">
                  <a16:creationId xmlns:a16="http://schemas.microsoft.com/office/drawing/2014/main" id="{38034B2B-C1FE-4FAD-88D6-F0B6F8567B1F}"/>
                </a:ext>
              </a:extLst>
            </p:cNvPr>
            <p:cNvSpPr/>
            <p:nvPr/>
          </p:nvSpPr>
          <p:spPr>
            <a:xfrm>
              <a:off x="6018626" y="2129422"/>
              <a:ext cx="127158" cy="35529"/>
            </a:xfrm>
            <a:custGeom>
              <a:avLst/>
              <a:gdLst>
                <a:gd name="connsiteX0" fmla="*/ 126719 w 127158"/>
                <a:gd name="connsiteY0" fmla="*/ 32247 h 35529"/>
                <a:gd name="connsiteX1" fmla="*/ 63518 w 127158"/>
                <a:gd name="connsiteY1" fmla="*/ 20093 h 35529"/>
                <a:gd name="connsiteX2" fmla="*/ 440 w 127158"/>
                <a:gd name="connsiteY2" fmla="*/ 34921 h 35529"/>
                <a:gd name="connsiteX3" fmla="*/ 13201 w 127158"/>
                <a:gd name="connsiteY3" fmla="*/ 17176 h 35529"/>
                <a:gd name="connsiteX4" fmla="*/ 63518 w 127158"/>
                <a:gd name="connsiteY4" fmla="*/ 39 h 35529"/>
                <a:gd name="connsiteX5" fmla="*/ 113957 w 127158"/>
                <a:gd name="connsiteY5" fmla="*/ 14746 h 35529"/>
                <a:gd name="connsiteX6" fmla="*/ 126719 w 127158"/>
                <a:gd name="connsiteY6" fmla="*/ 32247 h 3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158" h="35529">
                  <a:moveTo>
                    <a:pt x="126719" y="32247"/>
                  </a:moveTo>
                  <a:cubicBezTo>
                    <a:pt x="122830" y="36623"/>
                    <a:pt x="98036" y="19364"/>
                    <a:pt x="63518" y="20093"/>
                  </a:cubicBezTo>
                  <a:cubicBezTo>
                    <a:pt x="29001" y="20823"/>
                    <a:pt x="4329" y="39053"/>
                    <a:pt x="440" y="34921"/>
                  </a:cubicBezTo>
                  <a:cubicBezTo>
                    <a:pt x="-1383" y="33098"/>
                    <a:pt x="2384" y="25441"/>
                    <a:pt x="13201" y="17176"/>
                  </a:cubicBezTo>
                  <a:cubicBezTo>
                    <a:pt x="27774" y="6359"/>
                    <a:pt x="45373" y="368"/>
                    <a:pt x="63518" y="39"/>
                  </a:cubicBezTo>
                  <a:cubicBezTo>
                    <a:pt x="81458" y="-507"/>
                    <a:pt x="99117" y="4646"/>
                    <a:pt x="113957" y="14746"/>
                  </a:cubicBezTo>
                  <a:cubicBezTo>
                    <a:pt x="124774" y="22889"/>
                    <a:pt x="128542" y="30424"/>
                    <a:pt x="126719" y="32247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4" name="Freihandform: Form 273">
              <a:extLst>
                <a:ext uri="{FF2B5EF4-FFF2-40B4-BE49-F238E27FC236}">
                  <a16:creationId xmlns:a16="http://schemas.microsoft.com/office/drawing/2014/main" id="{921FFE15-8038-4C9D-8501-4C3090B32236}"/>
                </a:ext>
              </a:extLst>
            </p:cNvPr>
            <p:cNvSpPr/>
            <p:nvPr/>
          </p:nvSpPr>
          <p:spPr>
            <a:xfrm>
              <a:off x="6254029" y="2126520"/>
              <a:ext cx="110545" cy="288441"/>
            </a:xfrm>
            <a:custGeom>
              <a:avLst/>
              <a:gdLst>
                <a:gd name="connsiteX0" fmla="*/ 24279 w 110545"/>
                <a:gd name="connsiteY0" fmla="*/ 287343 h 288441"/>
                <a:gd name="connsiteX1" fmla="*/ 79944 w 110545"/>
                <a:gd name="connsiteY1" fmla="*/ 275189 h 288441"/>
                <a:gd name="connsiteX2" fmla="*/ 98297 w 110545"/>
                <a:gd name="connsiteY2" fmla="*/ 265952 h 288441"/>
                <a:gd name="connsiteX3" fmla="*/ 91733 w 110545"/>
                <a:gd name="connsiteY3" fmla="*/ 240064 h 288441"/>
                <a:gd name="connsiteX4" fmla="*/ 63780 w 110545"/>
                <a:gd name="connsiteY4" fmla="*/ 173704 h 288441"/>
                <a:gd name="connsiteX5" fmla="*/ 336 w 110545"/>
                <a:gd name="connsiteY5" fmla="*/ 24 h 288441"/>
                <a:gd name="connsiteX6" fmla="*/ 77635 w 110545"/>
                <a:gd name="connsiteY6" fmla="*/ 168234 h 288441"/>
                <a:gd name="connsiteX7" fmla="*/ 104495 w 110545"/>
                <a:gd name="connsiteY7" fmla="*/ 234959 h 288441"/>
                <a:gd name="connsiteX8" fmla="*/ 109357 w 110545"/>
                <a:gd name="connsiteY8" fmla="*/ 270084 h 288441"/>
                <a:gd name="connsiteX9" fmla="*/ 95137 w 110545"/>
                <a:gd name="connsiteY9" fmla="*/ 283332 h 288441"/>
                <a:gd name="connsiteX10" fmla="*/ 80309 w 110545"/>
                <a:gd name="connsiteY10" fmla="*/ 285884 h 288441"/>
                <a:gd name="connsiteX11" fmla="*/ 24279 w 110545"/>
                <a:gd name="connsiteY11" fmla="*/ 287343 h 288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545" h="288441">
                  <a:moveTo>
                    <a:pt x="24279" y="287343"/>
                  </a:moveTo>
                  <a:cubicBezTo>
                    <a:pt x="24279" y="285398"/>
                    <a:pt x="45427" y="281023"/>
                    <a:pt x="79944" y="275189"/>
                  </a:cubicBezTo>
                  <a:cubicBezTo>
                    <a:pt x="88817" y="273973"/>
                    <a:pt x="97081" y="272029"/>
                    <a:pt x="98297" y="265952"/>
                  </a:cubicBezTo>
                  <a:cubicBezTo>
                    <a:pt x="98868" y="256848"/>
                    <a:pt x="96571" y="247794"/>
                    <a:pt x="91733" y="240064"/>
                  </a:cubicBezTo>
                  <a:cubicBezTo>
                    <a:pt x="82861" y="218916"/>
                    <a:pt x="73503" y="196918"/>
                    <a:pt x="63780" y="173704"/>
                  </a:cubicBezTo>
                  <a:cubicBezTo>
                    <a:pt x="24887" y="79268"/>
                    <a:pt x="-3431" y="1604"/>
                    <a:pt x="336" y="24"/>
                  </a:cubicBezTo>
                  <a:cubicBezTo>
                    <a:pt x="4104" y="-1556"/>
                    <a:pt x="38743" y="73799"/>
                    <a:pt x="77635" y="168234"/>
                  </a:cubicBezTo>
                  <a:cubicBezTo>
                    <a:pt x="87030" y="191412"/>
                    <a:pt x="95987" y="213653"/>
                    <a:pt x="104495" y="234959"/>
                  </a:cubicBezTo>
                  <a:cubicBezTo>
                    <a:pt x="110244" y="245715"/>
                    <a:pt x="111970" y="258173"/>
                    <a:pt x="109357" y="270084"/>
                  </a:cubicBezTo>
                  <a:cubicBezTo>
                    <a:pt x="106974" y="276501"/>
                    <a:pt x="101700" y="281412"/>
                    <a:pt x="95137" y="283332"/>
                  </a:cubicBezTo>
                  <a:cubicBezTo>
                    <a:pt x="90336" y="284851"/>
                    <a:pt x="85341" y="285702"/>
                    <a:pt x="80309" y="285884"/>
                  </a:cubicBezTo>
                  <a:cubicBezTo>
                    <a:pt x="45549" y="288558"/>
                    <a:pt x="24279" y="289287"/>
                    <a:pt x="24279" y="287343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5" name="Freihandform: Form 274">
              <a:extLst>
                <a:ext uri="{FF2B5EF4-FFF2-40B4-BE49-F238E27FC236}">
                  <a16:creationId xmlns:a16="http://schemas.microsoft.com/office/drawing/2014/main" id="{27043A68-9CAC-494D-8EF3-779EA9484DE9}"/>
                </a:ext>
              </a:extLst>
            </p:cNvPr>
            <p:cNvSpPr/>
            <p:nvPr/>
          </p:nvSpPr>
          <p:spPr>
            <a:xfrm>
              <a:off x="5976041" y="2741410"/>
              <a:ext cx="338486" cy="143874"/>
            </a:xfrm>
            <a:custGeom>
              <a:avLst/>
              <a:gdLst>
                <a:gd name="connsiteX0" fmla="*/ 337027 w 338486"/>
                <a:gd name="connsiteY0" fmla="*/ 79730 h 143874"/>
                <a:gd name="connsiteX1" fmla="*/ 0 w 338486"/>
                <a:gd name="connsiteY1" fmla="*/ 0 h 143874"/>
                <a:gd name="connsiteX2" fmla="*/ 338486 w 338486"/>
                <a:gd name="connsiteY2" fmla="*/ 140378 h 143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486" h="143874">
                  <a:moveTo>
                    <a:pt x="337027" y="79730"/>
                  </a:moveTo>
                  <a:cubicBezTo>
                    <a:pt x="219475" y="84834"/>
                    <a:pt x="102810" y="57233"/>
                    <a:pt x="0" y="0"/>
                  </a:cubicBezTo>
                  <a:cubicBezTo>
                    <a:pt x="0" y="0"/>
                    <a:pt x="89088" y="170155"/>
                    <a:pt x="338486" y="140378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6" name="Freihandform: Form 275">
              <a:extLst>
                <a:ext uri="{FF2B5EF4-FFF2-40B4-BE49-F238E27FC236}">
                  <a16:creationId xmlns:a16="http://schemas.microsoft.com/office/drawing/2014/main" id="{ED49CB30-2354-4D9E-AA6E-873C747F9E66}"/>
                </a:ext>
              </a:extLst>
            </p:cNvPr>
            <p:cNvSpPr/>
            <p:nvPr/>
          </p:nvSpPr>
          <p:spPr>
            <a:xfrm>
              <a:off x="6152085" y="2460875"/>
              <a:ext cx="128149" cy="102642"/>
            </a:xfrm>
            <a:custGeom>
              <a:avLst/>
              <a:gdLst>
                <a:gd name="connsiteX0" fmla="*/ 122820 w 128149"/>
                <a:gd name="connsiteY0" fmla="*/ 35147 h 102642"/>
                <a:gd name="connsiteX1" fmla="*/ 51963 w 128149"/>
                <a:gd name="connsiteY1" fmla="*/ 23 h 102642"/>
                <a:gd name="connsiteX2" fmla="*/ 7236 w 128149"/>
                <a:gd name="connsiteY2" fmla="*/ 26032 h 102642"/>
                <a:gd name="connsiteX3" fmla="*/ 24519 w 128149"/>
                <a:gd name="connsiteY3" fmla="*/ 95419 h 102642"/>
                <a:gd name="connsiteX4" fmla="*/ 66183 w 128149"/>
                <a:gd name="connsiteY4" fmla="*/ 100171 h 102642"/>
                <a:gd name="connsiteX5" fmla="*/ 116135 w 128149"/>
                <a:gd name="connsiteY5" fmla="*/ 67355 h 102642"/>
                <a:gd name="connsiteX6" fmla="*/ 126587 w 128149"/>
                <a:gd name="connsiteY6" fmla="*/ 54229 h 102642"/>
                <a:gd name="connsiteX7" fmla="*/ 124764 w 128149"/>
                <a:gd name="connsiteY7" fmla="*/ 36727 h 102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8149" h="102642">
                  <a:moveTo>
                    <a:pt x="122820" y="35147"/>
                  </a:moveTo>
                  <a:cubicBezTo>
                    <a:pt x="106412" y="12505"/>
                    <a:pt x="79917" y="-621"/>
                    <a:pt x="51963" y="23"/>
                  </a:cubicBezTo>
                  <a:cubicBezTo>
                    <a:pt x="33659" y="728"/>
                    <a:pt x="16899" y="10475"/>
                    <a:pt x="7236" y="26032"/>
                  </a:cubicBezTo>
                  <a:cubicBezTo>
                    <a:pt x="-7154" y="49963"/>
                    <a:pt x="588" y="81029"/>
                    <a:pt x="24519" y="95419"/>
                  </a:cubicBezTo>
                  <a:cubicBezTo>
                    <a:pt x="37062" y="102954"/>
                    <a:pt x="52266" y="104692"/>
                    <a:pt x="66183" y="100171"/>
                  </a:cubicBezTo>
                  <a:cubicBezTo>
                    <a:pt x="85228" y="93413"/>
                    <a:pt x="102365" y="82147"/>
                    <a:pt x="116135" y="67355"/>
                  </a:cubicBezTo>
                  <a:cubicBezTo>
                    <a:pt x="120523" y="63782"/>
                    <a:pt x="124084" y="59309"/>
                    <a:pt x="126587" y="54229"/>
                  </a:cubicBezTo>
                  <a:cubicBezTo>
                    <a:pt x="129201" y="48492"/>
                    <a:pt x="128496" y="41796"/>
                    <a:pt x="124764" y="36727"/>
                  </a:cubicBezTo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7" name="Freihandform: Form 276">
              <a:extLst>
                <a:ext uri="{FF2B5EF4-FFF2-40B4-BE49-F238E27FC236}">
                  <a16:creationId xmlns:a16="http://schemas.microsoft.com/office/drawing/2014/main" id="{8EDBE3C3-1BB6-4AE6-BEBE-E3D1D4F2B68B}"/>
                </a:ext>
              </a:extLst>
            </p:cNvPr>
            <p:cNvSpPr/>
            <p:nvPr/>
          </p:nvSpPr>
          <p:spPr>
            <a:xfrm>
              <a:off x="6171811" y="2440600"/>
              <a:ext cx="117556" cy="96718"/>
            </a:xfrm>
            <a:custGeom>
              <a:avLst/>
              <a:gdLst>
                <a:gd name="connsiteX0" fmla="*/ 5133 w 117556"/>
                <a:gd name="connsiteY0" fmla="*/ 1 h 96718"/>
                <a:gd name="connsiteX1" fmla="*/ 44633 w 117556"/>
                <a:gd name="connsiteY1" fmla="*/ 62594 h 96718"/>
                <a:gd name="connsiteX2" fmla="*/ 117557 w 117556"/>
                <a:gd name="connsiteY2" fmla="*/ 88239 h 96718"/>
                <a:gd name="connsiteX3" fmla="*/ 92034 w 117556"/>
                <a:gd name="connsiteY3" fmla="*/ 96625 h 96718"/>
                <a:gd name="connsiteX4" fmla="*/ 31264 w 117556"/>
                <a:gd name="connsiteY4" fmla="*/ 77422 h 96718"/>
                <a:gd name="connsiteX5" fmla="*/ 515 w 117556"/>
                <a:gd name="connsiteY5" fmla="*/ 24795 h 96718"/>
                <a:gd name="connsiteX6" fmla="*/ 5133 w 117556"/>
                <a:gd name="connsiteY6" fmla="*/ 1 h 96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556" h="96718">
                  <a:moveTo>
                    <a:pt x="5133" y="1"/>
                  </a:moveTo>
                  <a:cubicBezTo>
                    <a:pt x="10724" y="1"/>
                    <a:pt x="11818" y="36463"/>
                    <a:pt x="44633" y="62594"/>
                  </a:cubicBezTo>
                  <a:cubicBezTo>
                    <a:pt x="77449" y="88725"/>
                    <a:pt x="117557" y="83012"/>
                    <a:pt x="117557" y="88239"/>
                  </a:cubicBezTo>
                  <a:cubicBezTo>
                    <a:pt x="117557" y="90548"/>
                    <a:pt x="108928" y="95652"/>
                    <a:pt x="92034" y="96625"/>
                  </a:cubicBezTo>
                  <a:cubicBezTo>
                    <a:pt x="70144" y="97609"/>
                    <a:pt x="48608" y="90815"/>
                    <a:pt x="31264" y="77422"/>
                  </a:cubicBezTo>
                  <a:cubicBezTo>
                    <a:pt x="14577" y="64526"/>
                    <a:pt x="3553" y="45663"/>
                    <a:pt x="515" y="24795"/>
                  </a:cubicBezTo>
                  <a:cubicBezTo>
                    <a:pt x="-1430" y="9238"/>
                    <a:pt x="2581" y="-120"/>
                    <a:pt x="5133" y="1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8" name="Freihandform: Form 277">
              <a:extLst>
                <a:ext uri="{FF2B5EF4-FFF2-40B4-BE49-F238E27FC236}">
                  <a16:creationId xmlns:a16="http://schemas.microsoft.com/office/drawing/2014/main" id="{FD33FFB7-43E6-40D6-8C4A-C4811D6BDDB6}"/>
                </a:ext>
              </a:extLst>
            </p:cNvPr>
            <p:cNvSpPr/>
            <p:nvPr/>
          </p:nvSpPr>
          <p:spPr>
            <a:xfrm>
              <a:off x="5999858" y="1996049"/>
              <a:ext cx="157013" cy="48484"/>
            </a:xfrm>
            <a:custGeom>
              <a:avLst/>
              <a:gdLst>
                <a:gd name="connsiteX0" fmla="*/ 156911 w 157013"/>
                <a:gd name="connsiteY0" fmla="*/ 23784 h 48484"/>
                <a:gd name="connsiteX1" fmla="*/ 78883 w 157013"/>
                <a:gd name="connsiteY1" fmla="*/ 35938 h 48484"/>
                <a:gd name="connsiteX2" fmla="*/ 612 w 157013"/>
                <a:gd name="connsiteY2" fmla="*/ 45661 h 48484"/>
                <a:gd name="connsiteX3" fmla="*/ 16412 w 157013"/>
                <a:gd name="connsiteY3" fmla="*/ 23298 h 48484"/>
                <a:gd name="connsiteX4" fmla="*/ 135520 w 157013"/>
                <a:gd name="connsiteY4" fmla="*/ 6768 h 48484"/>
                <a:gd name="connsiteX5" fmla="*/ 156911 w 157013"/>
                <a:gd name="connsiteY5" fmla="*/ 23784 h 48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013" h="48484">
                  <a:moveTo>
                    <a:pt x="156911" y="23784"/>
                  </a:moveTo>
                  <a:cubicBezTo>
                    <a:pt x="153751" y="33264"/>
                    <a:pt x="119234" y="29861"/>
                    <a:pt x="78883" y="35938"/>
                  </a:cubicBezTo>
                  <a:cubicBezTo>
                    <a:pt x="38532" y="42015"/>
                    <a:pt x="5959" y="53925"/>
                    <a:pt x="612" y="45661"/>
                  </a:cubicBezTo>
                  <a:cubicBezTo>
                    <a:pt x="-1941" y="41771"/>
                    <a:pt x="3529" y="32778"/>
                    <a:pt x="16412" y="23298"/>
                  </a:cubicBezTo>
                  <a:cubicBezTo>
                    <a:pt x="51464" y="-220"/>
                    <a:pt x="95388" y="-6322"/>
                    <a:pt x="135520" y="6768"/>
                  </a:cubicBezTo>
                  <a:cubicBezTo>
                    <a:pt x="150348" y="11630"/>
                    <a:pt x="158005" y="18801"/>
                    <a:pt x="156911" y="23784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9" name="Freihandform: Form 278">
              <a:extLst>
                <a:ext uri="{FF2B5EF4-FFF2-40B4-BE49-F238E27FC236}">
                  <a16:creationId xmlns:a16="http://schemas.microsoft.com/office/drawing/2014/main" id="{A047CD46-80EE-48D2-B8A6-DAC0B7BE2A8A}"/>
                </a:ext>
              </a:extLst>
            </p:cNvPr>
            <p:cNvSpPr/>
            <p:nvPr/>
          </p:nvSpPr>
          <p:spPr>
            <a:xfrm>
              <a:off x="6350934" y="1993228"/>
              <a:ext cx="118380" cy="38070"/>
            </a:xfrm>
            <a:custGeom>
              <a:avLst/>
              <a:gdLst>
                <a:gd name="connsiteX0" fmla="*/ 117583 w 118380"/>
                <a:gd name="connsiteY0" fmla="*/ 34140 h 38070"/>
                <a:gd name="connsiteX1" fmla="*/ 59123 w 118380"/>
                <a:gd name="connsiteY1" fmla="*/ 35113 h 38070"/>
                <a:gd name="connsiteX2" fmla="*/ 784 w 118380"/>
                <a:gd name="connsiteY2" fmla="*/ 33897 h 38070"/>
                <a:gd name="connsiteX3" fmla="*/ 12209 w 118380"/>
                <a:gd name="connsiteY3" fmla="*/ 14330 h 38070"/>
                <a:gd name="connsiteX4" fmla="*/ 106280 w 118380"/>
                <a:gd name="connsiteY4" fmla="*/ 14330 h 38070"/>
                <a:gd name="connsiteX5" fmla="*/ 117583 w 118380"/>
                <a:gd name="connsiteY5" fmla="*/ 34140 h 38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380" h="38070">
                  <a:moveTo>
                    <a:pt x="117583" y="34140"/>
                  </a:moveTo>
                  <a:cubicBezTo>
                    <a:pt x="111749" y="42162"/>
                    <a:pt x="87806" y="34140"/>
                    <a:pt x="59123" y="35113"/>
                  </a:cubicBezTo>
                  <a:cubicBezTo>
                    <a:pt x="30440" y="36085"/>
                    <a:pt x="6618" y="41919"/>
                    <a:pt x="784" y="33897"/>
                  </a:cubicBezTo>
                  <a:cubicBezTo>
                    <a:pt x="-1768" y="29886"/>
                    <a:pt x="1878" y="21743"/>
                    <a:pt x="12209" y="14330"/>
                  </a:cubicBezTo>
                  <a:cubicBezTo>
                    <a:pt x="40649" y="-4777"/>
                    <a:pt x="77840" y="-4777"/>
                    <a:pt x="106280" y="14330"/>
                  </a:cubicBezTo>
                  <a:cubicBezTo>
                    <a:pt x="116611" y="22229"/>
                    <a:pt x="120135" y="30251"/>
                    <a:pt x="117583" y="3414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0" name="Freihandform: Form 279">
              <a:extLst>
                <a:ext uri="{FF2B5EF4-FFF2-40B4-BE49-F238E27FC236}">
                  <a16:creationId xmlns:a16="http://schemas.microsoft.com/office/drawing/2014/main" id="{3E3C6060-ACC3-49E5-80EE-9B8D81B74F3C}"/>
                </a:ext>
              </a:extLst>
            </p:cNvPr>
            <p:cNvSpPr/>
            <p:nvPr/>
          </p:nvSpPr>
          <p:spPr>
            <a:xfrm rot="20079832">
              <a:off x="5713138" y="1570358"/>
              <a:ext cx="991190" cy="505268"/>
            </a:xfrm>
            <a:custGeom>
              <a:avLst/>
              <a:gdLst>
                <a:gd name="connsiteX0" fmla="*/ 770557 w 787815"/>
                <a:gd name="connsiteY0" fmla="*/ 386483 h 505268"/>
                <a:gd name="connsiteX1" fmla="*/ 704683 w 787815"/>
                <a:gd name="connsiteY1" fmla="*/ 292047 h 505268"/>
                <a:gd name="connsiteX2" fmla="*/ 649018 w 787815"/>
                <a:gd name="connsiteY2" fmla="*/ 259597 h 505268"/>
                <a:gd name="connsiteX3" fmla="*/ 582293 w 787815"/>
                <a:gd name="connsiteY3" fmla="*/ 139030 h 505268"/>
                <a:gd name="connsiteX4" fmla="*/ 438513 w 787815"/>
                <a:gd name="connsiteY4" fmla="*/ 43622 h 505268"/>
                <a:gd name="connsiteX5" fmla="*/ 289749 w 787815"/>
                <a:gd name="connsiteY5" fmla="*/ 41191 h 505268"/>
                <a:gd name="connsiteX6" fmla="*/ 186805 w 787815"/>
                <a:gd name="connsiteY6" fmla="*/ 2177 h 505268"/>
                <a:gd name="connsiteX7" fmla="*/ 0 w 787815"/>
                <a:gd name="connsiteY7" fmla="*/ 89563 h 505268"/>
                <a:gd name="connsiteX8" fmla="*/ 78636 w 787815"/>
                <a:gd name="connsiteY8" fmla="*/ 205998 h 505268"/>
                <a:gd name="connsiteX9" fmla="*/ 220107 w 787815"/>
                <a:gd name="connsiteY9" fmla="*/ 243310 h 505268"/>
                <a:gd name="connsiteX10" fmla="*/ 333867 w 787815"/>
                <a:gd name="connsiteY10" fmla="*/ 237355 h 505268"/>
                <a:gd name="connsiteX11" fmla="*/ 401443 w 787815"/>
                <a:gd name="connsiteY11" fmla="*/ 338597 h 505268"/>
                <a:gd name="connsiteX12" fmla="*/ 572570 w 787815"/>
                <a:gd name="connsiteY12" fmla="*/ 357678 h 505268"/>
                <a:gd name="connsiteX13" fmla="*/ 672111 w 787815"/>
                <a:gd name="connsiteY13" fmla="*/ 447131 h 505268"/>
                <a:gd name="connsiteX14" fmla="*/ 787816 w 787815"/>
                <a:gd name="connsiteY14" fmla="*/ 502431 h 505268"/>
                <a:gd name="connsiteX15" fmla="*/ 770557 w 787815"/>
                <a:gd name="connsiteY15" fmla="*/ 386483 h 50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7815" h="505268">
                  <a:moveTo>
                    <a:pt x="770557" y="386483"/>
                  </a:moveTo>
                  <a:cubicBezTo>
                    <a:pt x="760129" y="348356"/>
                    <a:pt x="736867" y="315006"/>
                    <a:pt x="704683" y="292047"/>
                  </a:cubicBezTo>
                  <a:cubicBezTo>
                    <a:pt x="686695" y="279894"/>
                    <a:pt x="665790" y="273087"/>
                    <a:pt x="649018" y="259597"/>
                  </a:cubicBezTo>
                  <a:cubicBezTo>
                    <a:pt x="612557" y="230427"/>
                    <a:pt x="604535" y="179745"/>
                    <a:pt x="582293" y="139030"/>
                  </a:cubicBezTo>
                  <a:cubicBezTo>
                    <a:pt x="552577" y="85881"/>
                    <a:pt x="499027" y="50355"/>
                    <a:pt x="438513" y="43622"/>
                  </a:cubicBezTo>
                  <a:cubicBezTo>
                    <a:pt x="389046" y="38517"/>
                    <a:pt x="338000" y="53345"/>
                    <a:pt x="289749" y="41191"/>
                  </a:cubicBezTo>
                  <a:cubicBezTo>
                    <a:pt x="254138" y="32197"/>
                    <a:pt x="223024" y="9105"/>
                    <a:pt x="186805" y="2177"/>
                  </a:cubicBezTo>
                  <a:cubicBezTo>
                    <a:pt x="116434" y="-11192"/>
                    <a:pt x="51046" y="39368"/>
                    <a:pt x="0" y="89563"/>
                  </a:cubicBezTo>
                  <a:cubicBezTo>
                    <a:pt x="0" y="140002"/>
                    <a:pt x="39986" y="173668"/>
                    <a:pt x="78636" y="205998"/>
                  </a:cubicBezTo>
                  <a:cubicBezTo>
                    <a:pt x="118039" y="238570"/>
                    <a:pt x="169766" y="252207"/>
                    <a:pt x="220107" y="243310"/>
                  </a:cubicBezTo>
                  <a:cubicBezTo>
                    <a:pt x="258514" y="236261"/>
                    <a:pt x="300688" y="216936"/>
                    <a:pt x="333867" y="237355"/>
                  </a:cubicBezTo>
                  <a:cubicBezTo>
                    <a:pt x="367048" y="257773"/>
                    <a:pt x="370329" y="311615"/>
                    <a:pt x="401443" y="338597"/>
                  </a:cubicBezTo>
                  <a:cubicBezTo>
                    <a:pt x="445805" y="377125"/>
                    <a:pt x="516298" y="341028"/>
                    <a:pt x="572570" y="357678"/>
                  </a:cubicBezTo>
                  <a:cubicBezTo>
                    <a:pt x="616081" y="370562"/>
                    <a:pt x="643306" y="412128"/>
                    <a:pt x="672111" y="447131"/>
                  </a:cubicBezTo>
                  <a:cubicBezTo>
                    <a:pt x="700915" y="482134"/>
                    <a:pt x="744305" y="515315"/>
                    <a:pt x="787816" y="502431"/>
                  </a:cubicBezTo>
                  <a:cubicBezTo>
                    <a:pt x="786539" y="463247"/>
                    <a:pt x="780742" y="424343"/>
                    <a:pt x="770557" y="386483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2" name="Freihandform: Form 281">
              <a:extLst>
                <a:ext uri="{FF2B5EF4-FFF2-40B4-BE49-F238E27FC236}">
                  <a16:creationId xmlns:a16="http://schemas.microsoft.com/office/drawing/2014/main" id="{B03E7435-8A7E-47C7-B100-D38859783A9B}"/>
                </a:ext>
              </a:extLst>
            </p:cNvPr>
            <p:cNvSpPr/>
            <p:nvPr/>
          </p:nvSpPr>
          <p:spPr>
            <a:xfrm>
              <a:off x="5650980" y="2246267"/>
              <a:ext cx="158740" cy="231912"/>
            </a:xfrm>
            <a:custGeom>
              <a:avLst/>
              <a:gdLst>
                <a:gd name="connsiteX0" fmla="*/ 157336 w 158740"/>
                <a:gd name="connsiteY0" fmla="*/ 52133 h 231912"/>
                <a:gd name="connsiteX1" fmla="*/ 42725 w 158740"/>
                <a:gd name="connsiteY1" fmla="*/ 13970 h 231912"/>
                <a:gd name="connsiteX2" fmla="*/ 186 w 158740"/>
                <a:gd name="connsiteY2" fmla="*/ 115090 h 231912"/>
                <a:gd name="connsiteX3" fmla="*/ 157336 w 158740"/>
                <a:gd name="connsiteY3" fmla="*/ 224476 h 231912"/>
                <a:gd name="connsiteX4" fmla="*/ 157336 w 158740"/>
                <a:gd name="connsiteY4" fmla="*/ 52133 h 23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40" h="231912">
                  <a:moveTo>
                    <a:pt x="157336" y="52133"/>
                  </a:moveTo>
                  <a:cubicBezTo>
                    <a:pt x="154662" y="-1466"/>
                    <a:pt x="89153" y="-12890"/>
                    <a:pt x="42725" y="13970"/>
                  </a:cubicBezTo>
                  <a:cubicBezTo>
                    <a:pt x="17323" y="28676"/>
                    <a:pt x="-2123" y="58210"/>
                    <a:pt x="186" y="115090"/>
                  </a:cubicBezTo>
                  <a:cubicBezTo>
                    <a:pt x="6385" y="266650"/>
                    <a:pt x="157336" y="229094"/>
                    <a:pt x="157336" y="224476"/>
                  </a:cubicBezTo>
                  <a:cubicBezTo>
                    <a:pt x="157336" y="219857"/>
                    <a:pt x="160496" y="114726"/>
                    <a:pt x="157336" y="52133"/>
                  </a:cubicBezTo>
                  <a:close/>
                </a:path>
              </a:pathLst>
            </a:custGeom>
            <a:solidFill>
              <a:srgbClr val="FFBE9D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3" name="Freihandform: Form 282">
              <a:extLst>
                <a:ext uri="{FF2B5EF4-FFF2-40B4-BE49-F238E27FC236}">
                  <a16:creationId xmlns:a16="http://schemas.microsoft.com/office/drawing/2014/main" id="{5F450239-EA81-4FCB-A7C7-C355A7D37F49}"/>
                </a:ext>
              </a:extLst>
            </p:cNvPr>
            <p:cNvSpPr/>
            <p:nvPr/>
          </p:nvSpPr>
          <p:spPr>
            <a:xfrm>
              <a:off x="5689596" y="2296749"/>
              <a:ext cx="70246" cy="132048"/>
            </a:xfrm>
            <a:custGeom>
              <a:avLst/>
              <a:gdLst>
                <a:gd name="connsiteX0" fmla="*/ 70105 w 70246"/>
                <a:gd name="connsiteY0" fmla="*/ 118815 h 132048"/>
                <a:gd name="connsiteX1" fmla="*/ 63177 w 70246"/>
                <a:gd name="connsiteY1" fmla="*/ 122947 h 132048"/>
                <a:gd name="connsiteX2" fmla="*/ 43488 w 70246"/>
                <a:gd name="connsiteY2" fmla="*/ 124163 h 132048"/>
                <a:gd name="connsiteX3" fmla="*/ 10794 w 70246"/>
                <a:gd name="connsiteY3" fmla="*/ 66796 h 132048"/>
                <a:gd name="connsiteX4" fmla="*/ 16628 w 70246"/>
                <a:gd name="connsiteY4" fmla="*/ 28754 h 132048"/>
                <a:gd name="connsiteX5" fmla="*/ 35588 w 70246"/>
                <a:gd name="connsiteY5" fmla="*/ 7607 h 132048"/>
                <a:gd name="connsiteX6" fmla="*/ 51510 w 70246"/>
                <a:gd name="connsiteY6" fmla="*/ 14170 h 132048"/>
                <a:gd name="connsiteX7" fmla="*/ 53697 w 70246"/>
                <a:gd name="connsiteY7" fmla="*/ 21705 h 132048"/>
                <a:gd name="connsiteX8" fmla="*/ 55399 w 70246"/>
                <a:gd name="connsiteY8" fmla="*/ 12833 h 132048"/>
                <a:gd name="connsiteX9" fmla="*/ 49079 w 70246"/>
                <a:gd name="connsiteY9" fmla="*/ 3474 h 132048"/>
                <a:gd name="connsiteX10" fmla="*/ 34251 w 70246"/>
                <a:gd name="connsiteY10" fmla="*/ 314 h 132048"/>
                <a:gd name="connsiteX11" fmla="*/ 7634 w 70246"/>
                <a:gd name="connsiteY11" fmla="*/ 24622 h 132048"/>
                <a:gd name="connsiteX12" fmla="*/ 220 w 70246"/>
                <a:gd name="connsiteY12" fmla="*/ 67282 h 132048"/>
                <a:gd name="connsiteX13" fmla="*/ 41422 w 70246"/>
                <a:gd name="connsiteY13" fmla="*/ 131212 h 132048"/>
                <a:gd name="connsiteX14" fmla="*/ 65730 w 70246"/>
                <a:gd name="connsiteY14" fmla="*/ 126107 h 132048"/>
                <a:gd name="connsiteX15" fmla="*/ 70105 w 70246"/>
                <a:gd name="connsiteY15" fmla="*/ 118815 h 13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0246" h="132048">
                  <a:moveTo>
                    <a:pt x="70105" y="118815"/>
                  </a:moveTo>
                  <a:cubicBezTo>
                    <a:pt x="69376" y="118815"/>
                    <a:pt x="67553" y="120759"/>
                    <a:pt x="63177" y="122947"/>
                  </a:cubicBezTo>
                  <a:cubicBezTo>
                    <a:pt x="57027" y="125925"/>
                    <a:pt x="49954" y="126362"/>
                    <a:pt x="43488" y="124163"/>
                  </a:cubicBezTo>
                  <a:cubicBezTo>
                    <a:pt x="27202" y="118936"/>
                    <a:pt x="12617" y="94142"/>
                    <a:pt x="10794" y="66796"/>
                  </a:cubicBezTo>
                  <a:cubicBezTo>
                    <a:pt x="9834" y="53840"/>
                    <a:pt x="11827" y="40835"/>
                    <a:pt x="16628" y="28754"/>
                  </a:cubicBezTo>
                  <a:cubicBezTo>
                    <a:pt x="19119" y="19031"/>
                    <a:pt x="26193" y="11143"/>
                    <a:pt x="35588" y="7607"/>
                  </a:cubicBezTo>
                  <a:cubicBezTo>
                    <a:pt x="41786" y="5686"/>
                    <a:pt x="48471" y="8433"/>
                    <a:pt x="51510" y="14170"/>
                  </a:cubicBezTo>
                  <a:cubicBezTo>
                    <a:pt x="53697" y="18424"/>
                    <a:pt x="52847" y="21462"/>
                    <a:pt x="53697" y="21705"/>
                  </a:cubicBezTo>
                  <a:cubicBezTo>
                    <a:pt x="54548" y="21948"/>
                    <a:pt x="56857" y="19031"/>
                    <a:pt x="55399" y="12833"/>
                  </a:cubicBezTo>
                  <a:cubicBezTo>
                    <a:pt x="54414" y="9089"/>
                    <a:pt x="52190" y="5783"/>
                    <a:pt x="49079" y="3474"/>
                  </a:cubicBezTo>
                  <a:cubicBezTo>
                    <a:pt x="44740" y="521"/>
                    <a:pt x="39416" y="-610"/>
                    <a:pt x="34251" y="314"/>
                  </a:cubicBezTo>
                  <a:cubicBezTo>
                    <a:pt x="21708" y="3158"/>
                    <a:pt x="11596" y="12395"/>
                    <a:pt x="7634" y="24622"/>
                  </a:cubicBezTo>
                  <a:cubicBezTo>
                    <a:pt x="1739" y="38028"/>
                    <a:pt x="-801" y="52673"/>
                    <a:pt x="220" y="67282"/>
                  </a:cubicBezTo>
                  <a:cubicBezTo>
                    <a:pt x="2408" y="97789"/>
                    <a:pt x="19302" y="125743"/>
                    <a:pt x="41422" y="131212"/>
                  </a:cubicBezTo>
                  <a:cubicBezTo>
                    <a:pt x="49881" y="133302"/>
                    <a:pt x="58826" y="131431"/>
                    <a:pt x="65730" y="126107"/>
                  </a:cubicBezTo>
                  <a:cubicBezTo>
                    <a:pt x="69984" y="122461"/>
                    <a:pt x="70591" y="119058"/>
                    <a:pt x="70105" y="118815"/>
                  </a:cubicBezTo>
                  <a:close/>
                </a:path>
              </a:pathLst>
            </a:custGeom>
            <a:solidFill>
              <a:srgbClr val="EB996E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4" name="Freihandform: Form 283">
              <a:extLst>
                <a:ext uri="{FF2B5EF4-FFF2-40B4-BE49-F238E27FC236}">
                  <a16:creationId xmlns:a16="http://schemas.microsoft.com/office/drawing/2014/main" id="{A216B94E-EFCE-4FA8-A31D-419C2A7A9E7F}"/>
                </a:ext>
              </a:extLst>
            </p:cNvPr>
            <p:cNvSpPr/>
            <p:nvPr/>
          </p:nvSpPr>
          <p:spPr>
            <a:xfrm>
              <a:off x="5412562" y="3012806"/>
              <a:ext cx="598360" cy="399377"/>
            </a:xfrm>
            <a:custGeom>
              <a:avLst/>
              <a:gdLst>
                <a:gd name="connsiteX0" fmla="*/ 598361 w 598360"/>
                <a:gd name="connsiteY0" fmla="*/ 399377 h 399377"/>
                <a:gd name="connsiteX1" fmla="*/ 591554 w 598360"/>
                <a:gd name="connsiteY1" fmla="*/ 396460 h 399377"/>
                <a:gd name="connsiteX2" fmla="*/ 572837 w 598360"/>
                <a:gd name="connsiteY2" fmla="*/ 386859 h 399377"/>
                <a:gd name="connsiteX3" fmla="*/ 505019 w 598360"/>
                <a:gd name="connsiteY3" fmla="*/ 350397 h 399377"/>
                <a:gd name="connsiteX4" fmla="*/ 287950 w 598360"/>
                <a:gd name="connsiteY4" fmla="*/ 216704 h 399377"/>
                <a:gd name="connsiteX5" fmla="*/ 81334 w 598360"/>
                <a:gd name="connsiteY5" fmla="*/ 67333 h 399377"/>
                <a:gd name="connsiteX6" fmla="*/ 21294 w 598360"/>
                <a:gd name="connsiteY6" fmla="*/ 18717 h 399377"/>
                <a:gd name="connsiteX7" fmla="*/ 5250 w 598360"/>
                <a:gd name="connsiteY7" fmla="*/ 5105 h 399377"/>
                <a:gd name="connsiteX8" fmla="*/ 24 w 598360"/>
                <a:gd name="connsiteY8" fmla="*/ 0 h 399377"/>
                <a:gd name="connsiteX9" fmla="*/ 6101 w 598360"/>
                <a:gd name="connsiteY9" fmla="*/ 4132 h 399377"/>
                <a:gd name="connsiteX10" fmla="*/ 22752 w 598360"/>
                <a:gd name="connsiteY10" fmla="*/ 16286 h 399377"/>
                <a:gd name="connsiteX11" fmla="*/ 84129 w 598360"/>
                <a:gd name="connsiteY11" fmla="*/ 63079 h 399377"/>
                <a:gd name="connsiteX12" fmla="*/ 291475 w 598360"/>
                <a:gd name="connsiteY12" fmla="*/ 210749 h 399377"/>
                <a:gd name="connsiteX13" fmla="*/ 507206 w 598360"/>
                <a:gd name="connsiteY13" fmla="*/ 345657 h 399377"/>
                <a:gd name="connsiteX14" fmla="*/ 574053 w 598360"/>
                <a:gd name="connsiteY14" fmla="*/ 384306 h 399377"/>
                <a:gd name="connsiteX15" fmla="*/ 592162 w 598360"/>
                <a:gd name="connsiteY15" fmla="*/ 395002 h 399377"/>
                <a:gd name="connsiteX16" fmla="*/ 598361 w 598360"/>
                <a:gd name="connsiteY16" fmla="*/ 399377 h 39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98360" h="399377">
                  <a:moveTo>
                    <a:pt x="598361" y="399377"/>
                  </a:moveTo>
                  <a:cubicBezTo>
                    <a:pt x="595978" y="398672"/>
                    <a:pt x="593694" y="397700"/>
                    <a:pt x="591554" y="396460"/>
                  </a:cubicBezTo>
                  <a:lnTo>
                    <a:pt x="572837" y="386859"/>
                  </a:lnTo>
                  <a:cubicBezTo>
                    <a:pt x="556673" y="378472"/>
                    <a:pt x="533459" y="365954"/>
                    <a:pt x="505019" y="350397"/>
                  </a:cubicBezTo>
                  <a:cubicBezTo>
                    <a:pt x="448138" y="318432"/>
                    <a:pt x="370718" y="272126"/>
                    <a:pt x="287950" y="216704"/>
                  </a:cubicBezTo>
                  <a:cubicBezTo>
                    <a:pt x="205182" y="161282"/>
                    <a:pt x="132623" y="107319"/>
                    <a:pt x="81334" y="67333"/>
                  </a:cubicBezTo>
                  <a:cubicBezTo>
                    <a:pt x="55689" y="47279"/>
                    <a:pt x="35149" y="30871"/>
                    <a:pt x="21294" y="18717"/>
                  </a:cubicBezTo>
                  <a:cubicBezTo>
                    <a:pt x="14730" y="13248"/>
                    <a:pt x="9140" y="8751"/>
                    <a:pt x="5250" y="5105"/>
                  </a:cubicBezTo>
                  <a:cubicBezTo>
                    <a:pt x="1361" y="1459"/>
                    <a:pt x="-219" y="243"/>
                    <a:pt x="24" y="0"/>
                  </a:cubicBezTo>
                  <a:cubicBezTo>
                    <a:pt x="2151" y="1215"/>
                    <a:pt x="4181" y="2601"/>
                    <a:pt x="6101" y="4132"/>
                  </a:cubicBezTo>
                  <a:lnTo>
                    <a:pt x="22752" y="16286"/>
                  </a:lnTo>
                  <a:lnTo>
                    <a:pt x="84129" y="63079"/>
                  </a:lnTo>
                  <a:cubicBezTo>
                    <a:pt x="136026" y="102457"/>
                    <a:pt x="208828" y="155570"/>
                    <a:pt x="291475" y="210749"/>
                  </a:cubicBezTo>
                  <a:cubicBezTo>
                    <a:pt x="374121" y="265927"/>
                    <a:pt x="451055" y="312841"/>
                    <a:pt x="507206" y="345657"/>
                  </a:cubicBezTo>
                  <a:lnTo>
                    <a:pt x="574053" y="384306"/>
                  </a:lnTo>
                  <a:lnTo>
                    <a:pt x="592162" y="395002"/>
                  </a:lnTo>
                  <a:cubicBezTo>
                    <a:pt x="594386" y="396229"/>
                    <a:pt x="596465" y="397700"/>
                    <a:pt x="598361" y="399377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5" name="Freihandform: Form 284">
              <a:extLst>
                <a:ext uri="{FF2B5EF4-FFF2-40B4-BE49-F238E27FC236}">
                  <a16:creationId xmlns:a16="http://schemas.microsoft.com/office/drawing/2014/main" id="{32051302-B4B6-43DC-A31A-A9E324CE3595}"/>
                </a:ext>
              </a:extLst>
            </p:cNvPr>
            <p:cNvSpPr/>
            <p:nvPr/>
          </p:nvSpPr>
          <p:spPr>
            <a:xfrm>
              <a:off x="6128207" y="2913609"/>
              <a:ext cx="522131" cy="483989"/>
            </a:xfrm>
            <a:custGeom>
              <a:avLst/>
              <a:gdLst>
                <a:gd name="connsiteX0" fmla="*/ 522131 w 522131"/>
                <a:gd name="connsiteY0" fmla="*/ 22 h 483989"/>
                <a:gd name="connsiteX1" fmla="*/ 517756 w 522131"/>
                <a:gd name="connsiteY1" fmla="*/ 5734 h 483989"/>
                <a:gd name="connsiteX2" fmla="*/ 504387 w 522131"/>
                <a:gd name="connsiteY2" fmla="*/ 21656 h 483989"/>
                <a:gd name="connsiteX3" fmla="*/ 453341 w 522131"/>
                <a:gd name="connsiteY3" fmla="*/ 78657 h 483989"/>
                <a:gd name="connsiteX4" fmla="*/ 275043 w 522131"/>
                <a:gd name="connsiteY4" fmla="*/ 257077 h 483989"/>
                <a:gd name="connsiteX5" fmla="*/ 83619 w 522131"/>
                <a:gd name="connsiteY5" fmla="*/ 421397 h 483989"/>
                <a:gd name="connsiteX6" fmla="*/ 22849 w 522131"/>
                <a:gd name="connsiteY6" fmla="*/ 467947 h 483989"/>
                <a:gd name="connsiteX7" fmla="*/ 6077 w 522131"/>
                <a:gd name="connsiteY7" fmla="*/ 480101 h 483989"/>
                <a:gd name="connsiteX8" fmla="*/ 0 w 522131"/>
                <a:gd name="connsiteY8" fmla="*/ 483990 h 483989"/>
                <a:gd name="connsiteX9" fmla="*/ 5348 w 522131"/>
                <a:gd name="connsiteY9" fmla="*/ 479128 h 483989"/>
                <a:gd name="connsiteX10" fmla="*/ 21391 w 522131"/>
                <a:gd name="connsiteY10" fmla="*/ 465881 h 483989"/>
                <a:gd name="connsiteX11" fmla="*/ 80702 w 522131"/>
                <a:gd name="connsiteY11" fmla="*/ 417873 h 483989"/>
                <a:gd name="connsiteX12" fmla="*/ 270668 w 522131"/>
                <a:gd name="connsiteY12" fmla="*/ 252337 h 483989"/>
                <a:gd name="connsiteX13" fmla="*/ 449938 w 522131"/>
                <a:gd name="connsiteY13" fmla="*/ 75376 h 483989"/>
                <a:gd name="connsiteX14" fmla="*/ 502442 w 522131"/>
                <a:gd name="connsiteY14" fmla="*/ 19832 h 483989"/>
                <a:gd name="connsiteX15" fmla="*/ 516784 w 522131"/>
                <a:gd name="connsiteY15" fmla="*/ 4762 h 483989"/>
                <a:gd name="connsiteX16" fmla="*/ 522131 w 522131"/>
                <a:gd name="connsiteY16" fmla="*/ 22 h 483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2131" h="483989">
                  <a:moveTo>
                    <a:pt x="522131" y="22"/>
                  </a:moveTo>
                  <a:cubicBezTo>
                    <a:pt x="520928" y="2100"/>
                    <a:pt x="519458" y="4020"/>
                    <a:pt x="517756" y="5734"/>
                  </a:cubicBezTo>
                  <a:lnTo>
                    <a:pt x="504387" y="21656"/>
                  </a:lnTo>
                  <a:cubicBezTo>
                    <a:pt x="492233" y="35389"/>
                    <a:pt x="475218" y="54836"/>
                    <a:pt x="453341" y="78657"/>
                  </a:cubicBezTo>
                  <a:cubicBezTo>
                    <a:pt x="409587" y="126058"/>
                    <a:pt x="347359" y="190109"/>
                    <a:pt x="275043" y="257077"/>
                  </a:cubicBezTo>
                  <a:cubicBezTo>
                    <a:pt x="202727" y="324045"/>
                    <a:pt x="134301" y="381411"/>
                    <a:pt x="83619" y="421397"/>
                  </a:cubicBezTo>
                  <a:cubicBezTo>
                    <a:pt x="58339" y="441451"/>
                    <a:pt x="37556" y="457859"/>
                    <a:pt x="22849" y="467947"/>
                  </a:cubicBezTo>
                  <a:lnTo>
                    <a:pt x="6077" y="480101"/>
                  </a:lnTo>
                  <a:cubicBezTo>
                    <a:pt x="4205" y="481632"/>
                    <a:pt x="2176" y="482933"/>
                    <a:pt x="0" y="483990"/>
                  </a:cubicBezTo>
                  <a:cubicBezTo>
                    <a:pt x="1617" y="482191"/>
                    <a:pt x="3403" y="480563"/>
                    <a:pt x="5348" y="479128"/>
                  </a:cubicBezTo>
                  <a:lnTo>
                    <a:pt x="21391" y="465881"/>
                  </a:lnTo>
                  <a:lnTo>
                    <a:pt x="80702" y="417873"/>
                  </a:lnTo>
                  <a:cubicBezTo>
                    <a:pt x="130654" y="376914"/>
                    <a:pt x="198473" y="319183"/>
                    <a:pt x="270668" y="252337"/>
                  </a:cubicBezTo>
                  <a:cubicBezTo>
                    <a:pt x="342861" y="185490"/>
                    <a:pt x="405454" y="122047"/>
                    <a:pt x="449938" y="75376"/>
                  </a:cubicBezTo>
                  <a:lnTo>
                    <a:pt x="502442" y="19832"/>
                  </a:lnTo>
                  <a:lnTo>
                    <a:pt x="516784" y="4762"/>
                  </a:lnTo>
                  <a:cubicBezTo>
                    <a:pt x="520187" y="1602"/>
                    <a:pt x="522010" y="-221"/>
                    <a:pt x="522131" y="22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6" name="Freihandform: Form 285">
              <a:extLst>
                <a:ext uri="{FF2B5EF4-FFF2-40B4-BE49-F238E27FC236}">
                  <a16:creationId xmlns:a16="http://schemas.microsoft.com/office/drawing/2014/main" id="{48886909-7536-4698-BB51-A732DA891A8D}"/>
                </a:ext>
              </a:extLst>
            </p:cNvPr>
            <p:cNvSpPr/>
            <p:nvPr/>
          </p:nvSpPr>
          <p:spPr>
            <a:xfrm>
              <a:off x="5516128" y="2844327"/>
              <a:ext cx="530410" cy="477201"/>
            </a:xfrm>
            <a:custGeom>
              <a:avLst/>
              <a:gdLst>
                <a:gd name="connsiteX0" fmla="*/ 530405 w 530410"/>
                <a:gd name="connsiteY0" fmla="*/ 477188 h 477201"/>
                <a:gd name="connsiteX1" fmla="*/ 263020 w 530410"/>
                <a:gd name="connsiteY1" fmla="*/ 241038 h 477201"/>
                <a:gd name="connsiteX2" fmla="*/ 9 w 530410"/>
                <a:gd name="connsiteY2" fmla="*/ 26 h 477201"/>
                <a:gd name="connsiteX3" fmla="*/ 267395 w 530410"/>
                <a:gd name="connsiteY3" fmla="*/ 236298 h 477201"/>
                <a:gd name="connsiteX4" fmla="*/ 530405 w 530410"/>
                <a:gd name="connsiteY4" fmla="*/ 477188 h 47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0410" h="477201">
                  <a:moveTo>
                    <a:pt x="530405" y="477188"/>
                  </a:moveTo>
                  <a:cubicBezTo>
                    <a:pt x="529190" y="478525"/>
                    <a:pt x="408866" y="372786"/>
                    <a:pt x="263020" y="241038"/>
                  </a:cubicBezTo>
                  <a:cubicBezTo>
                    <a:pt x="117173" y="109290"/>
                    <a:pt x="-1206" y="1971"/>
                    <a:pt x="9" y="26"/>
                  </a:cubicBezTo>
                  <a:cubicBezTo>
                    <a:pt x="1225" y="-1918"/>
                    <a:pt x="120819" y="104428"/>
                    <a:pt x="267395" y="236298"/>
                  </a:cubicBezTo>
                  <a:cubicBezTo>
                    <a:pt x="413971" y="368168"/>
                    <a:pt x="531256" y="475973"/>
                    <a:pt x="530405" y="477188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7" name="Freihandform: Form 286">
              <a:extLst>
                <a:ext uri="{FF2B5EF4-FFF2-40B4-BE49-F238E27FC236}">
                  <a16:creationId xmlns:a16="http://schemas.microsoft.com/office/drawing/2014/main" id="{0A759C75-0446-4F23-9BCA-7DAAD6EC1337}"/>
                </a:ext>
              </a:extLst>
            </p:cNvPr>
            <p:cNvSpPr/>
            <p:nvPr/>
          </p:nvSpPr>
          <p:spPr>
            <a:xfrm>
              <a:off x="6051759" y="2895635"/>
              <a:ext cx="403023" cy="419204"/>
            </a:xfrm>
            <a:custGeom>
              <a:avLst/>
              <a:gdLst>
                <a:gd name="connsiteX0" fmla="*/ 403023 w 403023"/>
                <a:gd name="connsiteY0" fmla="*/ 8 h 419204"/>
                <a:gd name="connsiteX1" fmla="*/ 399377 w 403023"/>
                <a:gd name="connsiteY1" fmla="*/ 4627 h 419204"/>
                <a:gd name="connsiteX2" fmla="*/ 388074 w 403023"/>
                <a:gd name="connsiteY2" fmla="*/ 16781 h 419204"/>
                <a:gd name="connsiteX3" fmla="*/ 345535 w 403023"/>
                <a:gd name="connsiteY3" fmla="*/ 62479 h 419204"/>
                <a:gd name="connsiteX4" fmla="*/ 203821 w 403023"/>
                <a:gd name="connsiteY4" fmla="*/ 211365 h 419204"/>
                <a:gd name="connsiteX5" fmla="*/ 60648 w 403023"/>
                <a:gd name="connsiteY5" fmla="*/ 359035 h 419204"/>
                <a:gd name="connsiteX6" fmla="*/ 16772 w 403023"/>
                <a:gd name="connsiteY6" fmla="*/ 403275 h 419204"/>
                <a:gd name="connsiteX7" fmla="*/ 4619 w 403023"/>
                <a:gd name="connsiteY7" fmla="*/ 415428 h 419204"/>
                <a:gd name="connsiteX8" fmla="*/ 0 w 403023"/>
                <a:gd name="connsiteY8" fmla="*/ 419196 h 419204"/>
                <a:gd name="connsiteX9" fmla="*/ 3646 w 403023"/>
                <a:gd name="connsiteY9" fmla="*/ 414578 h 419204"/>
                <a:gd name="connsiteX10" fmla="*/ 14949 w 403023"/>
                <a:gd name="connsiteY10" fmla="*/ 402424 h 419204"/>
                <a:gd name="connsiteX11" fmla="*/ 57366 w 403023"/>
                <a:gd name="connsiteY11" fmla="*/ 356725 h 419204"/>
                <a:gd name="connsiteX12" fmla="*/ 199202 w 403023"/>
                <a:gd name="connsiteY12" fmla="*/ 207840 h 419204"/>
                <a:gd name="connsiteX13" fmla="*/ 342375 w 403023"/>
                <a:gd name="connsiteY13" fmla="*/ 60170 h 419204"/>
                <a:gd name="connsiteX14" fmla="*/ 386251 w 403023"/>
                <a:gd name="connsiteY14" fmla="*/ 15930 h 419204"/>
                <a:gd name="connsiteX15" fmla="*/ 398405 w 403023"/>
                <a:gd name="connsiteY15" fmla="*/ 3776 h 419204"/>
                <a:gd name="connsiteX16" fmla="*/ 403023 w 403023"/>
                <a:gd name="connsiteY16" fmla="*/ 8 h 419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3023" h="419204">
                  <a:moveTo>
                    <a:pt x="403023" y="8"/>
                  </a:moveTo>
                  <a:cubicBezTo>
                    <a:pt x="402002" y="1686"/>
                    <a:pt x="400775" y="3241"/>
                    <a:pt x="399377" y="4627"/>
                  </a:cubicBezTo>
                  <a:lnTo>
                    <a:pt x="388074" y="16781"/>
                  </a:lnTo>
                  <a:lnTo>
                    <a:pt x="345535" y="62479"/>
                  </a:lnTo>
                  <a:cubicBezTo>
                    <a:pt x="309074" y="100764"/>
                    <a:pt x="259486" y="153512"/>
                    <a:pt x="203821" y="211365"/>
                  </a:cubicBezTo>
                  <a:cubicBezTo>
                    <a:pt x="148156" y="269217"/>
                    <a:pt x="97474" y="321479"/>
                    <a:pt x="60648" y="359035"/>
                  </a:cubicBezTo>
                  <a:lnTo>
                    <a:pt x="16772" y="403275"/>
                  </a:lnTo>
                  <a:lnTo>
                    <a:pt x="4619" y="415428"/>
                  </a:lnTo>
                  <a:cubicBezTo>
                    <a:pt x="1702" y="418102"/>
                    <a:pt x="243" y="419318"/>
                    <a:pt x="0" y="419196"/>
                  </a:cubicBezTo>
                  <a:cubicBezTo>
                    <a:pt x="1021" y="417519"/>
                    <a:pt x="2248" y="415963"/>
                    <a:pt x="3646" y="414578"/>
                  </a:cubicBezTo>
                  <a:cubicBezTo>
                    <a:pt x="6685" y="411053"/>
                    <a:pt x="10452" y="406921"/>
                    <a:pt x="14949" y="402424"/>
                  </a:cubicBezTo>
                  <a:lnTo>
                    <a:pt x="57366" y="356725"/>
                  </a:lnTo>
                  <a:cubicBezTo>
                    <a:pt x="93828" y="318440"/>
                    <a:pt x="143538" y="265693"/>
                    <a:pt x="199202" y="207840"/>
                  </a:cubicBezTo>
                  <a:cubicBezTo>
                    <a:pt x="254867" y="149987"/>
                    <a:pt x="305427" y="97726"/>
                    <a:pt x="342375" y="60170"/>
                  </a:cubicBezTo>
                  <a:lnTo>
                    <a:pt x="386251" y="15930"/>
                  </a:lnTo>
                  <a:lnTo>
                    <a:pt x="398405" y="3776"/>
                  </a:lnTo>
                  <a:cubicBezTo>
                    <a:pt x="401322" y="1102"/>
                    <a:pt x="402780" y="-113"/>
                    <a:pt x="403023" y="8"/>
                  </a:cubicBezTo>
                  <a:close/>
                </a:path>
              </a:pathLst>
            </a:custGeom>
            <a:solidFill>
              <a:srgbClr val="263238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8" name="Freihandform: Form 287">
              <a:extLst>
                <a:ext uri="{FF2B5EF4-FFF2-40B4-BE49-F238E27FC236}">
                  <a16:creationId xmlns:a16="http://schemas.microsoft.com/office/drawing/2014/main" id="{332E740A-1824-48C8-95A4-C1A7D9AAC5A4}"/>
                </a:ext>
              </a:extLst>
            </p:cNvPr>
            <p:cNvSpPr/>
            <p:nvPr/>
          </p:nvSpPr>
          <p:spPr>
            <a:xfrm>
              <a:off x="5798137" y="3291955"/>
              <a:ext cx="255211" cy="111605"/>
            </a:xfrm>
            <a:custGeom>
              <a:avLst/>
              <a:gdLst>
                <a:gd name="connsiteX0" fmla="*/ 247424 w 255211"/>
                <a:gd name="connsiteY0" fmla="*/ 101269 h 111605"/>
                <a:gd name="connsiteX1" fmla="*/ 241955 w 255211"/>
                <a:gd name="connsiteY1" fmla="*/ 103214 h 111605"/>
                <a:gd name="connsiteX2" fmla="*/ 225912 w 255211"/>
                <a:gd name="connsiteY2" fmla="*/ 107346 h 111605"/>
                <a:gd name="connsiteX3" fmla="*/ 165142 w 255211"/>
                <a:gd name="connsiteY3" fmla="*/ 110749 h 111605"/>
                <a:gd name="connsiteX4" fmla="*/ 78242 w 255211"/>
                <a:gd name="connsiteY4" fmla="*/ 85590 h 111605"/>
                <a:gd name="connsiteX5" fmla="*/ 33515 w 255211"/>
                <a:gd name="connsiteY5" fmla="*/ 55813 h 111605"/>
                <a:gd name="connsiteX6" fmla="*/ 23184 w 255211"/>
                <a:gd name="connsiteY6" fmla="*/ 46212 h 111605"/>
                <a:gd name="connsiteX7" fmla="*/ 13218 w 255211"/>
                <a:gd name="connsiteY7" fmla="*/ 35881 h 111605"/>
                <a:gd name="connsiteX8" fmla="*/ 3738 w 255211"/>
                <a:gd name="connsiteY8" fmla="*/ 24578 h 111605"/>
                <a:gd name="connsiteX9" fmla="*/ 214 w 255211"/>
                <a:gd name="connsiteY9" fmla="*/ 16799 h 111605"/>
                <a:gd name="connsiteX10" fmla="*/ 2280 w 255211"/>
                <a:gd name="connsiteY10" fmla="*/ 7441 h 111605"/>
                <a:gd name="connsiteX11" fmla="*/ 17351 w 255211"/>
                <a:gd name="connsiteY11" fmla="*/ 270 h 111605"/>
                <a:gd name="connsiteX12" fmla="*/ 32178 w 255211"/>
                <a:gd name="connsiteY12" fmla="*/ 270 h 111605"/>
                <a:gd name="connsiteX13" fmla="*/ 60497 w 255211"/>
                <a:gd name="connsiteY13" fmla="*/ 2215 h 111605"/>
                <a:gd name="connsiteX14" fmla="*/ 113002 w 255211"/>
                <a:gd name="connsiteY14" fmla="*/ 13153 h 111605"/>
                <a:gd name="connsiteX15" fmla="*/ 194554 w 255211"/>
                <a:gd name="connsiteY15" fmla="*/ 52167 h 111605"/>
                <a:gd name="connsiteX16" fmla="*/ 240982 w 255211"/>
                <a:gd name="connsiteY16" fmla="*/ 91667 h 111605"/>
                <a:gd name="connsiteX17" fmla="*/ 251799 w 255211"/>
                <a:gd name="connsiteY17" fmla="*/ 103821 h 111605"/>
                <a:gd name="connsiteX18" fmla="*/ 255203 w 255211"/>
                <a:gd name="connsiteY18" fmla="*/ 108561 h 111605"/>
                <a:gd name="connsiteX19" fmla="*/ 192124 w 255211"/>
                <a:gd name="connsiteY19" fmla="*/ 55449 h 111605"/>
                <a:gd name="connsiteX20" fmla="*/ 111300 w 255211"/>
                <a:gd name="connsiteY20" fmla="*/ 18379 h 111605"/>
                <a:gd name="connsiteX21" fmla="*/ 59768 w 255211"/>
                <a:gd name="connsiteY21" fmla="*/ 7927 h 111605"/>
                <a:gd name="connsiteX22" fmla="*/ 32057 w 255211"/>
                <a:gd name="connsiteY22" fmla="*/ 6225 h 111605"/>
                <a:gd name="connsiteX23" fmla="*/ 18080 w 255211"/>
                <a:gd name="connsiteY23" fmla="*/ 6225 h 111605"/>
                <a:gd name="connsiteX24" fmla="*/ 7384 w 255211"/>
                <a:gd name="connsiteY24" fmla="*/ 10722 h 111605"/>
                <a:gd name="connsiteX25" fmla="*/ 17958 w 255211"/>
                <a:gd name="connsiteY25" fmla="*/ 31262 h 111605"/>
                <a:gd name="connsiteX26" fmla="*/ 27560 w 255211"/>
                <a:gd name="connsiteY26" fmla="*/ 41472 h 111605"/>
                <a:gd name="connsiteX27" fmla="*/ 37648 w 255211"/>
                <a:gd name="connsiteY27" fmla="*/ 50709 h 111605"/>
                <a:gd name="connsiteX28" fmla="*/ 80915 w 255211"/>
                <a:gd name="connsiteY28" fmla="*/ 80121 h 111605"/>
                <a:gd name="connsiteX29" fmla="*/ 165993 w 255211"/>
                <a:gd name="connsiteY29" fmla="*/ 105887 h 111605"/>
                <a:gd name="connsiteX30" fmla="*/ 226033 w 255211"/>
                <a:gd name="connsiteY30" fmla="*/ 104550 h 111605"/>
                <a:gd name="connsiteX31" fmla="*/ 247424 w 255211"/>
                <a:gd name="connsiteY31" fmla="*/ 101269 h 11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5211" h="111605">
                  <a:moveTo>
                    <a:pt x="247424" y="101269"/>
                  </a:moveTo>
                  <a:cubicBezTo>
                    <a:pt x="245674" y="102108"/>
                    <a:pt x="243838" y="102752"/>
                    <a:pt x="241955" y="103214"/>
                  </a:cubicBezTo>
                  <a:cubicBezTo>
                    <a:pt x="236716" y="104964"/>
                    <a:pt x="231344" y="106349"/>
                    <a:pt x="225912" y="107346"/>
                  </a:cubicBezTo>
                  <a:cubicBezTo>
                    <a:pt x="205931" y="111454"/>
                    <a:pt x="185451" y="112596"/>
                    <a:pt x="165142" y="110749"/>
                  </a:cubicBezTo>
                  <a:cubicBezTo>
                    <a:pt x="134830" y="107990"/>
                    <a:pt x="105333" y="99446"/>
                    <a:pt x="78242" y="85590"/>
                  </a:cubicBezTo>
                  <a:cubicBezTo>
                    <a:pt x="62138" y="77581"/>
                    <a:pt x="47116" y="67578"/>
                    <a:pt x="33515" y="55813"/>
                  </a:cubicBezTo>
                  <a:cubicBezTo>
                    <a:pt x="29869" y="52836"/>
                    <a:pt x="26417" y="49627"/>
                    <a:pt x="23184" y="46212"/>
                  </a:cubicBezTo>
                  <a:cubicBezTo>
                    <a:pt x="19648" y="42979"/>
                    <a:pt x="16318" y="39527"/>
                    <a:pt x="13218" y="35881"/>
                  </a:cubicBezTo>
                  <a:cubicBezTo>
                    <a:pt x="10058" y="32113"/>
                    <a:pt x="6777" y="28832"/>
                    <a:pt x="3738" y="24578"/>
                  </a:cubicBezTo>
                  <a:cubicBezTo>
                    <a:pt x="2037" y="22256"/>
                    <a:pt x="834" y="19607"/>
                    <a:pt x="214" y="16799"/>
                  </a:cubicBezTo>
                  <a:cubicBezTo>
                    <a:pt x="-406" y="13530"/>
                    <a:pt x="335" y="10151"/>
                    <a:pt x="2280" y="7441"/>
                  </a:cubicBezTo>
                  <a:cubicBezTo>
                    <a:pt x="6120" y="3102"/>
                    <a:pt x="11565" y="513"/>
                    <a:pt x="17351" y="270"/>
                  </a:cubicBezTo>
                  <a:cubicBezTo>
                    <a:pt x="22698" y="-338"/>
                    <a:pt x="27317" y="270"/>
                    <a:pt x="32178" y="270"/>
                  </a:cubicBezTo>
                  <a:cubicBezTo>
                    <a:pt x="41646" y="416"/>
                    <a:pt x="51102" y="1072"/>
                    <a:pt x="60497" y="2215"/>
                  </a:cubicBezTo>
                  <a:cubicBezTo>
                    <a:pt x="78302" y="4183"/>
                    <a:pt x="95889" y="7854"/>
                    <a:pt x="113002" y="13153"/>
                  </a:cubicBezTo>
                  <a:cubicBezTo>
                    <a:pt x="141977" y="22013"/>
                    <a:pt x="169469" y="35164"/>
                    <a:pt x="194554" y="52167"/>
                  </a:cubicBezTo>
                  <a:cubicBezTo>
                    <a:pt x="211473" y="63543"/>
                    <a:pt x="227042" y="76791"/>
                    <a:pt x="240982" y="91667"/>
                  </a:cubicBezTo>
                  <a:cubicBezTo>
                    <a:pt x="244811" y="95520"/>
                    <a:pt x="248421" y="99579"/>
                    <a:pt x="251799" y="103821"/>
                  </a:cubicBezTo>
                  <a:cubicBezTo>
                    <a:pt x="254230" y="106738"/>
                    <a:pt x="255324" y="108318"/>
                    <a:pt x="255203" y="108561"/>
                  </a:cubicBezTo>
                  <a:cubicBezTo>
                    <a:pt x="236048" y="88750"/>
                    <a:pt x="214912" y="70945"/>
                    <a:pt x="192124" y="55449"/>
                  </a:cubicBezTo>
                  <a:cubicBezTo>
                    <a:pt x="167062" y="39357"/>
                    <a:pt x="139850" y="26875"/>
                    <a:pt x="111300" y="18379"/>
                  </a:cubicBezTo>
                  <a:cubicBezTo>
                    <a:pt x="94479" y="13347"/>
                    <a:pt x="77221" y="9847"/>
                    <a:pt x="59768" y="7927"/>
                  </a:cubicBezTo>
                  <a:cubicBezTo>
                    <a:pt x="50567" y="6870"/>
                    <a:pt x="41318" y="6298"/>
                    <a:pt x="32057" y="6225"/>
                  </a:cubicBezTo>
                  <a:cubicBezTo>
                    <a:pt x="27402" y="5982"/>
                    <a:pt x="22735" y="5982"/>
                    <a:pt x="18080" y="6225"/>
                  </a:cubicBezTo>
                  <a:cubicBezTo>
                    <a:pt x="14081" y="6371"/>
                    <a:pt x="10289" y="7976"/>
                    <a:pt x="7384" y="10722"/>
                  </a:cubicBezTo>
                  <a:cubicBezTo>
                    <a:pt x="3009" y="16313"/>
                    <a:pt x="12246" y="24578"/>
                    <a:pt x="17958" y="31262"/>
                  </a:cubicBezTo>
                  <a:cubicBezTo>
                    <a:pt x="20973" y="34836"/>
                    <a:pt x="24169" y="38251"/>
                    <a:pt x="27560" y="41472"/>
                  </a:cubicBezTo>
                  <a:cubicBezTo>
                    <a:pt x="30720" y="44766"/>
                    <a:pt x="34087" y="47853"/>
                    <a:pt x="37648" y="50709"/>
                  </a:cubicBezTo>
                  <a:cubicBezTo>
                    <a:pt x="50810" y="62255"/>
                    <a:pt x="65334" y="72136"/>
                    <a:pt x="80915" y="80121"/>
                  </a:cubicBezTo>
                  <a:cubicBezTo>
                    <a:pt x="107447" y="93867"/>
                    <a:pt x="136289" y="102606"/>
                    <a:pt x="165993" y="105887"/>
                  </a:cubicBezTo>
                  <a:cubicBezTo>
                    <a:pt x="185974" y="108111"/>
                    <a:pt x="206174" y="107662"/>
                    <a:pt x="226033" y="104550"/>
                  </a:cubicBezTo>
                  <a:cubicBezTo>
                    <a:pt x="239524" y="102606"/>
                    <a:pt x="247181" y="100540"/>
                    <a:pt x="247424" y="101269"/>
                  </a:cubicBez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9" name="Freihandform: Form 288">
              <a:extLst>
                <a:ext uri="{FF2B5EF4-FFF2-40B4-BE49-F238E27FC236}">
                  <a16:creationId xmlns:a16="http://schemas.microsoft.com/office/drawing/2014/main" id="{342F9EE3-BD9E-4BC5-8F1D-D22F7D00489B}"/>
                </a:ext>
              </a:extLst>
            </p:cNvPr>
            <p:cNvSpPr/>
            <p:nvPr/>
          </p:nvSpPr>
          <p:spPr>
            <a:xfrm>
              <a:off x="6052756" y="3216765"/>
              <a:ext cx="196110" cy="187641"/>
            </a:xfrm>
            <a:custGeom>
              <a:avLst/>
              <a:gdLst>
                <a:gd name="connsiteX0" fmla="*/ 219 w 196110"/>
                <a:gd name="connsiteY0" fmla="*/ 187640 h 187641"/>
                <a:gd name="connsiteX1" fmla="*/ 219 w 196110"/>
                <a:gd name="connsiteY1" fmla="*/ 182049 h 187641"/>
                <a:gd name="connsiteX2" fmla="*/ 3257 w 196110"/>
                <a:gd name="connsiteY2" fmla="*/ 166249 h 187641"/>
                <a:gd name="connsiteX3" fmla="*/ 28659 w 196110"/>
                <a:gd name="connsiteY3" fmla="*/ 113015 h 187641"/>
                <a:gd name="connsiteX4" fmla="*/ 90036 w 196110"/>
                <a:gd name="connsiteY4" fmla="*/ 50665 h 187641"/>
                <a:gd name="connsiteX5" fmla="*/ 132331 w 196110"/>
                <a:gd name="connsiteY5" fmla="*/ 21010 h 187641"/>
                <a:gd name="connsiteX6" fmla="*/ 155424 w 196110"/>
                <a:gd name="connsiteY6" fmla="*/ 6304 h 187641"/>
                <a:gd name="connsiteX7" fmla="*/ 169158 w 196110"/>
                <a:gd name="connsiteY7" fmla="*/ 591 h 187641"/>
                <a:gd name="connsiteX8" fmla="*/ 185080 w 196110"/>
                <a:gd name="connsiteY8" fmla="*/ 2779 h 187641"/>
                <a:gd name="connsiteX9" fmla="*/ 195167 w 196110"/>
                <a:gd name="connsiteY9" fmla="*/ 30976 h 187641"/>
                <a:gd name="connsiteX10" fmla="*/ 181433 w 196110"/>
                <a:gd name="connsiteY10" fmla="*/ 55284 h 187641"/>
                <a:gd name="connsiteX11" fmla="*/ 146795 w 196110"/>
                <a:gd name="connsiteY11" fmla="*/ 93812 h 187641"/>
                <a:gd name="connsiteX12" fmla="*/ 76910 w 196110"/>
                <a:gd name="connsiteY12" fmla="*/ 146438 h 187641"/>
                <a:gd name="connsiteX13" fmla="*/ 23554 w 196110"/>
                <a:gd name="connsiteY13" fmla="*/ 171475 h 187641"/>
                <a:gd name="connsiteX14" fmla="*/ 8362 w 196110"/>
                <a:gd name="connsiteY14" fmla="*/ 176458 h 187641"/>
                <a:gd name="connsiteX15" fmla="*/ 2892 w 196110"/>
                <a:gd name="connsiteY15" fmla="*/ 177674 h 187641"/>
                <a:gd name="connsiteX16" fmla="*/ 22703 w 196110"/>
                <a:gd name="connsiteY16" fmla="*/ 169166 h 187641"/>
                <a:gd name="connsiteX17" fmla="*/ 74601 w 196110"/>
                <a:gd name="connsiteY17" fmla="*/ 142670 h 187641"/>
                <a:gd name="connsiteX18" fmla="*/ 142662 w 196110"/>
                <a:gd name="connsiteY18" fmla="*/ 89558 h 187641"/>
                <a:gd name="connsiteX19" fmla="*/ 176572 w 196110"/>
                <a:gd name="connsiteY19" fmla="*/ 51516 h 187641"/>
                <a:gd name="connsiteX20" fmla="*/ 188726 w 196110"/>
                <a:gd name="connsiteY20" fmla="*/ 29031 h 187641"/>
                <a:gd name="connsiteX21" fmla="*/ 181433 w 196110"/>
                <a:gd name="connsiteY21" fmla="*/ 7762 h 187641"/>
                <a:gd name="connsiteX22" fmla="*/ 158219 w 196110"/>
                <a:gd name="connsiteY22" fmla="*/ 11287 h 187641"/>
                <a:gd name="connsiteX23" fmla="*/ 135370 w 196110"/>
                <a:gd name="connsiteY23" fmla="*/ 25750 h 187641"/>
                <a:gd name="connsiteX24" fmla="*/ 93318 w 196110"/>
                <a:gd name="connsiteY24" fmla="*/ 54798 h 187641"/>
                <a:gd name="connsiteX25" fmla="*/ 32548 w 196110"/>
                <a:gd name="connsiteY25" fmla="*/ 115567 h 187641"/>
                <a:gd name="connsiteX26" fmla="*/ 5931 w 196110"/>
                <a:gd name="connsiteY26" fmla="*/ 166978 h 187641"/>
                <a:gd name="connsiteX27" fmla="*/ 219 w 196110"/>
                <a:gd name="connsiteY27" fmla="*/ 187640 h 187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96110" h="187641">
                  <a:moveTo>
                    <a:pt x="219" y="187640"/>
                  </a:moveTo>
                  <a:cubicBezTo>
                    <a:pt x="-73" y="185792"/>
                    <a:pt x="-73" y="183896"/>
                    <a:pt x="219" y="182049"/>
                  </a:cubicBezTo>
                  <a:cubicBezTo>
                    <a:pt x="875" y="176713"/>
                    <a:pt x="1884" y="171439"/>
                    <a:pt x="3257" y="166249"/>
                  </a:cubicBezTo>
                  <a:cubicBezTo>
                    <a:pt x="8617" y="147180"/>
                    <a:pt x="17210" y="129179"/>
                    <a:pt x="28659" y="113015"/>
                  </a:cubicBezTo>
                  <a:cubicBezTo>
                    <a:pt x="45674" y="89108"/>
                    <a:pt x="66397" y="68058"/>
                    <a:pt x="90036" y="50665"/>
                  </a:cubicBezTo>
                  <a:cubicBezTo>
                    <a:pt x="103162" y="40578"/>
                    <a:pt x="117382" y="30854"/>
                    <a:pt x="132331" y="21010"/>
                  </a:cubicBezTo>
                  <a:cubicBezTo>
                    <a:pt x="139988" y="16148"/>
                    <a:pt x="147281" y="11165"/>
                    <a:pt x="155424" y="6304"/>
                  </a:cubicBezTo>
                  <a:cubicBezTo>
                    <a:pt x="159666" y="3666"/>
                    <a:pt x="164296" y="1746"/>
                    <a:pt x="169158" y="591"/>
                  </a:cubicBezTo>
                  <a:cubicBezTo>
                    <a:pt x="174554" y="-673"/>
                    <a:pt x="180230" y="105"/>
                    <a:pt x="185080" y="2779"/>
                  </a:cubicBezTo>
                  <a:cubicBezTo>
                    <a:pt x="194061" y="9099"/>
                    <a:pt x="198096" y="20390"/>
                    <a:pt x="195167" y="30976"/>
                  </a:cubicBezTo>
                  <a:cubicBezTo>
                    <a:pt x="192408" y="39982"/>
                    <a:pt x="187729" y="48271"/>
                    <a:pt x="181433" y="55284"/>
                  </a:cubicBezTo>
                  <a:cubicBezTo>
                    <a:pt x="170835" y="68945"/>
                    <a:pt x="159253" y="81828"/>
                    <a:pt x="146795" y="93812"/>
                  </a:cubicBezTo>
                  <a:cubicBezTo>
                    <a:pt x="125683" y="114085"/>
                    <a:pt x="102226" y="131756"/>
                    <a:pt x="76910" y="146438"/>
                  </a:cubicBezTo>
                  <a:cubicBezTo>
                    <a:pt x="59907" y="156356"/>
                    <a:pt x="42052" y="164730"/>
                    <a:pt x="23554" y="171475"/>
                  </a:cubicBezTo>
                  <a:cubicBezTo>
                    <a:pt x="16991" y="173906"/>
                    <a:pt x="11400" y="175486"/>
                    <a:pt x="8362" y="176458"/>
                  </a:cubicBezTo>
                  <a:cubicBezTo>
                    <a:pt x="6636" y="177212"/>
                    <a:pt x="4777" y="177625"/>
                    <a:pt x="2892" y="177674"/>
                  </a:cubicBezTo>
                  <a:cubicBezTo>
                    <a:pt x="9346" y="174514"/>
                    <a:pt x="15958" y="171669"/>
                    <a:pt x="22703" y="169166"/>
                  </a:cubicBezTo>
                  <a:cubicBezTo>
                    <a:pt x="40630" y="161618"/>
                    <a:pt x="57974" y="152758"/>
                    <a:pt x="74601" y="142670"/>
                  </a:cubicBezTo>
                  <a:cubicBezTo>
                    <a:pt x="99224" y="127600"/>
                    <a:pt x="122061" y="109782"/>
                    <a:pt x="142662" y="89558"/>
                  </a:cubicBezTo>
                  <a:cubicBezTo>
                    <a:pt x="154853" y="77696"/>
                    <a:pt x="166180" y="64983"/>
                    <a:pt x="176572" y="51516"/>
                  </a:cubicBezTo>
                  <a:cubicBezTo>
                    <a:pt x="182150" y="44953"/>
                    <a:pt x="186295" y="37296"/>
                    <a:pt x="188726" y="29031"/>
                  </a:cubicBezTo>
                  <a:cubicBezTo>
                    <a:pt x="190938" y="21119"/>
                    <a:pt x="188045" y="12648"/>
                    <a:pt x="181433" y="7762"/>
                  </a:cubicBezTo>
                  <a:cubicBezTo>
                    <a:pt x="173631" y="4675"/>
                    <a:pt x="164758" y="6024"/>
                    <a:pt x="158219" y="11287"/>
                  </a:cubicBezTo>
                  <a:cubicBezTo>
                    <a:pt x="150562" y="15784"/>
                    <a:pt x="142784" y="21010"/>
                    <a:pt x="135370" y="25750"/>
                  </a:cubicBezTo>
                  <a:cubicBezTo>
                    <a:pt x="120421" y="35473"/>
                    <a:pt x="106201" y="44953"/>
                    <a:pt x="93318" y="54798"/>
                  </a:cubicBezTo>
                  <a:cubicBezTo>
                    <a:pt x="70067" y="71825"/>
                    <a:pt x="49576" y="92317"/>
                    <a:pt x="32548" y="115567"/>
                  </a:cubicBezTo>
                  <a:cubicBezTo>
                    <a:pt x="21014" y="131197"/>
                    <a:pt x="12032" y="148541"/>
                    <a:pt x="5931" y="166978"/>
                  </a:cubicBezTo>
                  <a:cubicBezTo>
                    <a:pt x="1799" y="180104"/>
                    <a:pt x="705" y="187761"/>
                    <a:pt x="219" y="187640"/>
                  </a:cubicBez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0" name="Freihandform: Form 289">
              <a:extLst>
                <a:ext uri="{FF2B5EF4-FFF2-40B4-BE49-F238E27FC236}">
                  <a16:creationId xmlns:a16="http://schemas.microsoft.com/office/drawing/2014/main" id="{2F5970E0-8E12-4304-8F8F-13B1C7311342}"/>
                </a:ext>
              </a:extLst>
            </p:cNvPr>
            <p:cNvSpPr/>
            <p:nvPr/>
          </p:nvSpPr>
          <p:spPr>
            <a:xfrm>
              <a:off x="6036896" y="3392859"/>
              <a:ext cx="22657" cy="373003"/>
            </a:xfrm>
            <a:custGeom>
              <a:avLst/>
              <a:gdLst>
                <a:gd name="connsiteX0" fmla="*/ 22642 w 22657"/>
                <a:gd name="connsiteY0" fmla="*/ 373003 h 373003"/>
                <a:gd name="connsiteX1" fmla="*/ 18874 w 22657"/>
                <a:gd name="connsiteY1" fmla="*/ 358662 h 373003"/>
                <a:gd name="connsiteX2" fmla="*/ 11582 w 22657"/>
                <a:gd name="connsiteY2" fmla="*/ 319162 h 373003"/>
                <a:gd name="connsiteX3" fmla="*/ 6842 w 22657"/>
                <a:gd name="connsiteY3" fmla="*/ 54206 h 373003"/>
                <a:gd name="connsiteX4" fmla="*/ 12797 w 22657"/>
                <a:gd name="connsiteY4" fmla="*/ 14463 h 373003"/>
                <a:gd name="connsiteX5" fmla="*/ 16079 w 22657"/>
                <a:gd name="connsiteY5" fmla="*/ 0 h 373003"/>
                <a:gd name="connsiteX6" fmla="*/ 15228 w 22657"/>
                <a:gd name="connsiteY6" fmla="*/ 14828 h 373003"/>
                <a:gd name="connsiteX7" fmla="*/ 11339 w 22657"/>
                <a:gd name="connsiteY7" fmla="*/ 54693 h 373003"/>
                <a:gd name="connsiteX8" fmla="*/ 15957 w 22657"/>
                <a:gd name="connsiteY8" fmla="*/ 318432 h 373003"/>
                <a:gd name="connsiteX9" fmla="*/ 21305 w 22657"/>
                <a:gd name="connsiteY9" fmla="*/ 358297 h 373003"/>
                <a:gd name="connsiteX10" fmla="*/ 22642 w 22657"/>
                <a:gd name="connsiteY10" fmla="*/ 373003 h 373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657" h="373003">
                  <a:moveTo>
                    <a:pt x="22642" y="373003"/>
                  </a:moveTo>
                  <a:cubicBezTo>
                    <a:pt x="20952" y="368348"/>
                    <a:pt x="19689" y="363547"/>
                    <a:pt x="18874" y="358662"/>
                  </a:cubicBezTo>
                  <a:cubicBezTo>
                    <a:pt x="16686" y="349425"/>
                    <a:pt x="14134" y="335934"/>
                    <a:pt x="11582" y="319162"/>
                  </a:cubicBezTo>
                  <a:cubicBezTo>
                    <a:pt x="-2067" y="231471"/>
                    <a:pt x="-3659" y="142334"/>
                    <a:pt x="6842" y="54206"/>
                  </a:cubicBezTo>
                  <a:cubicBezTo>
                    <a:pt x="8908" y="37313"/>
                    <a:pt x="10974" y="23822"/>
                    <a:pt x="12797" y="14463"/>
                  </a:cubicBezTo>
                  <a:cubicBezTo>
                    <a:pt x="13405" y="9541"/>
                    <a:pt x="14499" y="4703"/>
                    <a:pt x="16079" y="0"/>
                  </a:cubicBezTo>
                  <a:cubicBezTo>
                    <a:pt x="16395" y="4959"/>
                    <a:pt x="16103" y="9942"/>
                    <a:pt x="15228" y="14828"/>
                  </a:cubicBezTo>
                  <a:cubicBezTo>
                    <a:pt x="14134" y="24186"/>
                    <a:pt x="12797" y="37798"/>
                    <a:pt x="11339" y="54693"/>
                  </a:cubicBezTo>
                  <a:cubicBezTo>
                    <a:pt x="3317" y="142517"/>
                    <a:pt x="4861" y="230948"/>
                    <a:pt x="15957" y="318432"/>
                  </a:cubicBezTo>
                  <a:cubicBezTo>
                    <a:pt x="18023" y="335326"/>
                    <a:pt x="19847" y="348817"/>
                    <a:pt x="21305" y="358297"/>
                  </a:cubicBezTo>
                  <a:cubicBezTo>
                    <a:pt x="22302" y="363134"/>
                    <a:pt x="22751" y="368069"/>
                    <a:pt x="22642" y="373003"/>
                  </a:cubicBez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1" name="Freihandform: Form 290">
              <a:extLst>
                <a:ext uri="{FF2B5EF4-FFF2-40B4-BE49-F238E27FC236}">
                  <a16:creationId xmlns:a16="http://schemas.microsoft.com/office/drawing/2014/main" id="{6B9FC19C-35F2-4AAF-8094-8DE0E70CD7E9}"/>
                </a:ext>
              </a:extLst>
            </p:cNvPr>
            <p:cNvSpPr/>
            <p:nvPr/>
          </p:nvSpPr>
          <p:spPr>
            <a:xfrm>
              <a:off x="6052775" y="3398085"/>
              <a:ext cx="79686" cy="312962"/>
            </a:xfrm>
            <a:custGeom>
              <a:avLst/>
              <a:gdLst>
                <a:gd name="connsiteX0" fmla="*/ 79686 w 79686"/>
                <a:gd name="connsiteY0" fmla="*/ 312963 h 312962"/>
                <a:gd name="connsiteX1" fmla="*/ 74339 w 79686"/>
                <a:gd name="connsiteY1" fmla="*/ 301417 h 312962"/>
                <a:gd name="connsiteX2" fmla="*/ 62185 w 79686"/>
                <a:gd name="connsiteY2" fmla="*/ 268844 h 312962"/>
                <a:gd name="connsiteX3" fmla="*/ 29369 w 79686"/>
                <a:gd name="connsiteY3" fmla="*/ 159459 h 312962"/>
                <a:gd name="connsiteX4" fmla="*/ 5791 w 79686"/>
                <a:gd name="connsiteY4" fmla="*/ 47157 h 312962"/>
                <a:gd name="connsiteX5" fmla="*/ 929 w 79686"/>
                <a:gd name="connsiteY5" fmla="*/ 12762 h 312962"/>
                <a:gd name="connsiteX6" fmla="*/ 78 w 79686"/>
                <a:gd name="connsiteY6" fmla="*/ 0 h 312962"/>
                <a:gd name="connsiteX7" fmla="*/ 3360 w 79686"/>
                <a:gd name="connsiteY7" fmla="*/ 12154 h 312962"/>
                <a:gd name="connsiteX8" fmla="*/ 10287 w 79686"/>
                <a:gd name="connsiteY8" fmla="*/ 46185 h 312962"/>
                <a:gd name="connsiteX9" fmla="*/ 35446 w 79686"/>
                <a:gd name="connsiteY9" fmla="*/ 157636 h 312962"/>
                <a:gd name="connsiteX10" fmla="*/ 66439 w 79686"/>
                <a:gd name="connsiteY10" fmla="*/ 267021 h 312962"/>
                <a:gd name="connsiteX11" fmla="*/ 76526 w 79686"/>
                <a:gd name="connsiteY11" fmla="*/ 300201 h 312962"/>
                <a:gd name="connsiteX12" fmla="*/ 79686 w 79686"/>
                <a:gd name="connsiteY12" fmla="*/ 312963 h 31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9686" h="312962">
                  <a:moveTo>
                    <a:pt x="79686" y="312963"/>
                  </a:moveTo>
                  <a:cubicBezTo>
                    <a:pt x="77450" y="309341"/>
                    <a:pt x="75651" y="305464"/>
                    <a:pt x="74339" y="301417"/>
                  </a:cubicBezTo>
                  <a:cubicBezTo>
                    <a:pt x="71300" y="293760"/>
                    <a:pt x="67168" y="282700"/>
                    <a:pt x="62185" y="268844"/>
                  </a:cubicBezTo>
                  <a:cubicBezTo>
                    <a:pt x="52461" y="241133"/>
                    <a:pt x="40308" y="202362"/>
                    <a:pt x="29369" y="159459"/>
                  </a:cubicBezTo>
                  <a:cubicBezTo>
                    <a:pt x="18431" y="116556"/>
                    <a:pt x="10531" y="76205"/>
                    <a:pt x="5791" y="47157"/>
                  </a:cubicBezTo>
                  <a:cubicBezTo>
                    <a:pt x="3481" y="32694"/>
                    <a:pt x="1780" y="20905"/>
                    <a:pt x="929" y="12762"/>
                  </a:cubicBezTo>
                  <a:cubicBezTo>
                    <a:pt x="127" y="8556"/>
                    <a:pt x="-153" y="4278"/>
                    <a:pt x="78" y="0"/>
                  </a:cubicBezTo>
                  <a:cubicBezTo>
                    <a:pt x="1695" y="3889"/>
                    <a:pt x="2801" y="7973"/>
                    <a:pt x="3360" y="12154"/>
                  </a:cubicBezTo>
                  <a:cubicBezTo>
                    <a:pt x="5304" y="21513"/>
                    <a:pt x="7492" y="32816"/>
                    <a:pt x="10287" y="46185"/>
                  </a:cubicBezTo>
                  <a:cubicBezTo>
                    <a:pt x="16000" y="74868"/>
                    <a:pt x="24508" y="114368"/>
                    <a:pt x="35446" y="157636"/>
                  </a:cubicBezTo>
                  <a:cubicBezTo>
                    <a:pt x="46385" y="200904"/>
                    <a:pt x="57809" y="239675"/>
                    <a:pt x="66439" y="267021"/>
                  </a:cubicBezTo>
                  <a:cubicBezTo>
                    <a:pt x="70328" y="280026"/>
                    <a:pt x="73731" y="291329"/>
                    <a:pt x="76526" y="300201"/>
                  </a:cubicBezTo>
                  <a:cubicBezTo>
                    <a:pt x="78228" y="304261"/>
                    <a:pt x="79297" y="308575"/>
                    <a:pt x="79686" y="312963"/>
                  </a:cubicBezTo>
                  <a:close/>
                </a:path>
              </a:pathLst>
            </a:custGeom>
            <a:solidFill>
              <a:srgbClr val="FFFFFF"/>
            </a:solidFill>
            <a:ln w="121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93" name="Rechteck 292">
            <a:extLst>
              <a:ext uri="{FF2B5EF4-FFF2-40B4-BE49-F238E27FC236}">
                <a16:creationId xmlns:a16="http://schemas.microsoft.com/office/drawing/2014/main" id="{834A7E80-A321-46B4-A054-6E2A1CCFB81C}"/>
              </a:ext>
            </a:extLst>
          </p:cNvPr>
          <p:cNvSpPr/>
          <p:nvPr/>
        </p:nvSpPr>
        <p:spPr>
          <a:xfrm>
            <a:off x="5909283" y="2179284"/>
            <a:ext cx="6034408" cy="2585323"/>
          </a:xfrm>
          <a:prstGeom prst="rect">
            <a:avLst/>
          </a:prstGeom>
          <a:noFill/>
          <a:effectLst>
            <a:outerShdw blurRad="203200" dist="228600" dir="1152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ni Sans Heavy Italic CAPS" panose="00000500000000000000" pitchFamily="50" charset="0"/>
              </a:rPr>
              <a:t>Vektorgrafiken</a:t>
            </a:r>
          </a:p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ni Sans Heavy Italic CAPS" panose="00000500000000000000" pitchFamily="50" charset="0"/>
              </a:rPr>
              <a:t>Zum Leben</a:t>
            </a:r>
          </a:p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ni Sans Heavy Italic CAPS" panose="00000500000000000000" pitchFamily="50" charset="0"/>
              </a:rPr>
              <a:t>erwecken</a:t>
            </a:r>
          </a:p>
        </p:txBody>
      </p:sp>
    </p:spTree>
    <p:extLst>
      <p:ext uri="{BB962C8B-B14F-4D97-AF65-F5344CB8AC3E}">
        <p14:creationId xmlns:p14="http://schemas.microsoft.com/office/powerpoint/2010/main" val="367687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repeatCount="indefinite" accel="50000" decel="5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29167E-6 1.85185E-6 L 0.00091 -0.08148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9" y="-407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6" presetClass="emph" presetSubtype="0" repeatCount="indefinite" accel="5000" decel="5000" autoRev="1" fill="remove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8" dur="2000" fill="hold"/>
                                            <p:tgtEl>
                                              <p:spTgt spid="29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3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3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9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3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3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9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3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3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2" grpId="0" animBg="1"/>
          <p:bldP spid="29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repeatCount="indefinite" accel="50000" decel="5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29167E-6 1.85185E-6 L 0.00091 -0.08148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20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9" y="-407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" presetID="6" presetClass="emph" presetSubtype="0" repeatCount="indefinite" accel="5000" decel="5000" autoRev="1" fill="remove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8" dur="2000" fill="hold"/>
                                            <p:tgtEl>
                                              <p:spTgt spid="292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000" fill="hold"/>
                                            <p:tgtEl>
                                              <p:spTgt spid="2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2" grpId="0" animBg="1"/>
          <p:bldP spid="293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Rechteck 292">
            <a:extLst>
              <a:ext uri="{FF2B5EF4-FFF2-40B4-BE49-F238E27FC236}">
                <a16:creationId xmlns:a16="http://schemas.microsoft.com/office/drawing/2014/main" id="{834A7E80-A321-46B4-A054-6E2A1CCFB81C}"/>
              </a:ext>
            </a:extLst>
          </p:cNvPr>
          <p:cNvSpPr/>
          <p:nvPr/>
        </p:nvSpPr>
        <p:spPr>
          <a:xfrm>
            <a:off x="6818873" y="2314323"/>
            <a:ext cx="4806317" cy="1754326"/>
          </a:xfrm>
          <a:prstGeom prst="rect">
            <a:avLst/>
          </a:prstGeom>
          <a:noFill/>
          <a:effectLst>
            <a:outerShdw blurRad="203200" dist="228600" dir="1152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ni Sans Heavy Italic CAPS" panose="00000500000000000000" pitchFamily="50" charset="0"/>
              </a:rPr>
              <a:t>Ganz einfach</a:t>
            </a:r>
          </a:p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ni Sans Heavy Italic CAPS" panose="00000500000000000000" pitchFamily="50" charset="0"/>
              </a:rPr>
              <a:t>umwandeln</a:t>
            </a:r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ni Sans Heavy Italic CAPS" panose="00000500000000000000" pitchFamily="50" charset="0"/>
            </a:endParaRPr>
          </a:p>
        </p:txBody>
      </p:sp>
      <p:sp>
        <p:nvSpPr>
          <p:cNvPr id="591" name="Freihandform: Form 590">
            <a:extLst>
              <a:ext uri="{FF2B5EF4-FFF2-40B4-BE49-F238E27FC236}">
                <a16:creationId xmlns:a16="http://schemas.microsoft.com/office/drawing/2014/main" id="{9500E379-C9A3-445F-BEB1-B121D324D9F8}"/>
              </a:ext>
            </a:extLst>
          </p:cNvPr>
          <p:cNvSpPr/>
          <p:nvPr/>
        </p:nvSpPr>
        <p:spPr>
          <a:xfrm>
            <a:off x="216203" y="2685565"/>
            <a:ext cx="5713715" cy="3298736"/>
          </a:xfrm>
          <a:custGeom>
            <a:avLst/>
            <a:gdLst>
              <a:gd name="connsiteX0" fmla="*/ 5713715 w 5713715"/>
              <a:gd name="connsiteY0" fmla="*/ 1649368 h 3298736"/>
              <a:gd name="connsiteX1" fmla="*/ 2856858 w 5713715"/>
              <a:gd name="connsiteY1" fmla="*/ 3298737 h 3298736"/>
              <a:gd name="connsiteX2" fmla="*/ 0 w 5713715"/>
              <a:gd name="connsiteY2" fmla="*/ 1649368 h 3298736"/>
              <a:gd name="connsiteX3" fmla="*/ 2856858 w 5713715"/>
              <a:gd name="connsiteY3" fmla="*/ 0 h 3298736"/>
              <a:gd name="connsiteX4" fmla="*/ 5713715 w 5713715"/>
              <a:gd name="connsiteY4" fmla="*/ 1649368 h 3298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3715" h="3298736">
                <a:moveTo>
                  <a:pt x="5713715" y="1649368"/>
                </a:moveTo>
                <a:cubicBezTo>
                  <a:pt x="5713715" y="2560289"/>
                  <a:pt x="4434657" y="3298737"/>
                  <a:pt x="2856858" y="3298737"/>
                </a:cubicBezTo>
                <a:cubicBezTo>
                  <a:pt x="1279059" y="3298737"/>
                  <a:pt x="0" y="2560289"/>
                  <a:pt x="0" y="1649368"/>
                </a:cubicBezTo>
                <a:cubicBezTo>
                  <a:pt x="0" y="738447"/>
                  <a:pt x="1279059" y="0"/>
                  <a:pt x="2856858" y="0"/>
                </a:cubicBezTo>
                <a:cubicBezTo>
                  <a:pt x="4434657" y="0"/>
                  <a:pt x="5713715" y="738447"/>
                  <a:pt x="5713715" y="1649368"/>
                </a:cubicBezTo>
                <a:close/>
              </a:path>
            </a:pathLst>
          </a:custGeom>
          <a:solidFill>
            <a:srgbClr val="F5F5F5"/>
          </a:solidFill>
          <a:ln w="12040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592" name="Grafik 588">
            <a:extLst>
              <a:ext uri="{FF2B5EF4-FFF2-40B4-BE49-F238E27FC236}">
                <a16:creationId xmlns:a16="http://schemas.microsoft.com/office/drawing/2014/main" id="{8AB788B3-8654-4291-8119-0F27BB147AE3}"/>
              </a:ext>
            </a:extLst>
          </p:cNvPr>
          <p:cNvGrpSpPr/>
          <p:nvPr/>
        </p:nvGrpSpPr>
        <p:grpSpPr>
          <a:xfrm>
            <a:off x="714627" y="3328435"/>
            <a:ext cx="5020055" cy="2591673"/>
            <a:chOff x="714627" y="3328435"/>
            <a:chExt cx="5020055" cy="2591673"/>
          </a:xfrm>
          <a:solidFill>
            <a:srgbClr val="E0E0E0"/>
          </a:solidFill>
        </p:grpSpPr>
        <p:sp>
          <p:nvSpPr>
            <p:cNvPr id="593" name="Freihandform: Form 592">
              <a:extLst>
                <a:ext uri="{FF2B5EF4-FFF2-40B4-BE49-F238E27FC236}">
                  <a16:creationId xmlns:a16="http://schemas.microsoft.com/office/drawing/2014/main" id="{7B18146D-3497-42F3-AA55-54610393E963}"/>
                </a:ext>
              </a:extLst>
            </p:cNvPr>
            <p:cNvSpPr/>
            <p:nvPr/>
          </p:nvSpPr>
          <p:spPr>
            <a:xfrm>
              <a:off x="714627" y="3328435"/>
              <a:ext cx="785768" cy="459418"/>
            </a:xfrm>
            <a:custGeom>
              <a:avLst/>
              <a:gdLst>
                <a:gd name="connsiteX0" fmla="*/ 114715 w 785768"/>
                <a:gd name="connsiteY0" fmla="*/ 66858 h 459418"/>
                <a:gd name="connsiteX1" fmla="*/ 114715 w 785768"/>
                <a:gd name="connsiteY1" fmla="*/ 392034 h 459418"/>
                <a:gd name="connsiteX2" fmla="*/ 670647 w 785768"/>
                <a:gd name="connsiteY2" fmla="*/ 392034 h 459418"/>
                <a:gd name="connsiteX3" fmla="*/ 670647 w 785768"/>
                <a:gd name="connsiteY3" fmla="*/ 67460 h 459418"/>
                <a:gd name="connsiteX4" fmla="*/ 114715 w 785768"/>
                <a:gd name="connsiteY4" fmla="*/ 66858 h 4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768" h="459418">
                  <a:moveTo>
                    <a:pt x="114715" y="66858"/>
                  </a:moveTo>
                  <a:cubicBezTo>
                    <a:pt x="-38238" y="156582"/>
                    <a:pt x="-38238" y="301948"/>
                    <a:pt x="114715" y="392034"/>
                  </a:cubicBezTo>
                  <a:cubicBezTo>
                    <a:pt x="267669" y="482120"/>
                    <a:pt x="517091" y="481639"/>
                    <a:pt x="670647" y="392034"/>
                  </a:cubicBezTo>
                  <a:cubicBezTo>
                    <a:pt x="824202" y="302430"/>
                    <a:pt x="824082" y="157064"/>
                    <a:pt x="670647" y="67460"/>
                  </a:cubicBezTo>
                  <a:cubicBezTo>
                    <a:pt x="517212" y="-22145"/>
                    <a:pt x="268271" y="-22626"/>
                    <a:pt x="114715" y="66858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4" name="Freihandform: Form 593">
              <a:extLst>
                <a:ext uri="{FF2B5EF4-FFF2-40B4-BE49-F238E27FC236}">
                  <a16:creationId xmlns:a16="http://schemas.microsoft.com/office/drawing/2014/main" id="{91B1736D-BEA2-4819-802F-4D503235C8AA}"/>
                </a:ext>
              </a:extLst>
            </p:cNvPr>
            <p:cNvSpPr/>
            <p:nvPr/>
          </p:nvSpPr>
          <p:spPr>
            <a:xfrm>
              <a:off x="4896349" y="4381096"/>
              <a:ext cx="838333" cy="484829"/>
            </a:xfrm>
            <a:custGeom>
              <a:avLst/>
              <a:gdLst>
                <a:gd name="connsiteX0" fmla="*/ 8179 w 838333"/>
                <a:gd name="connsiteY0" fmla="*/ 404990 h 484829"/>
                <a:gd name="connsiteX1" fmla="*/ 702251 w 838333"/>
                <a:gd name="connsiteY1" fmla="*/ 4299 h 484829"/>
                <a:gd name="connsiteX2" fmla="*/ 738382 w 838333"/>
                <a:gd name="connsiteY2" fmla="*/ 4299 h 484829"/>
                <a:gd name="connsiteX3" fmla="*/ 830756 w 838333"/>
                <a:gd name="connsiteY3" fmla="*/ 57532 h 484829"/>
                <a:gd name="connsiteX4" fmla="*/ 837729 w 838333"/>
                <a:gd name="connsiteY4" fmla="*/ 71756 h 484829"/>
                <a:gd name="connsiteX5" fmla="*/ 830756 w 838333"/>
                <a:gd name="connsiteY5" fmla="*/ 78729 h 484829"/>
                <a:gd name="connsiteX6" fmla="*/ 134878 w 838333"/>
                <a:gd name="connsiteY6" fmla="*/ 480503 h 484829"/>
                <a:gd name="connsiteX7" fmla="*/ 98747 w 838333"/>
                <a:gd name="connsiteY7" fmla="*/ 480503 h 484829"/>
                <a:gd name="connsiteX8" fmla="*/ 7938 w 838333"/>
                <a:gd name="connsiteY8" fmla="*/ 426668 h 484829"/>
                <a:gd name="connsiteX9" fmla="*/ 519 w 838333"/>
                <a:gd name="connsiteY9" fmla="*/ 412480 h 484829"/>
                <a:gd name="connsiteX10" fmla="*/ 8179 w 838333"/>
                <a:gd name="connsiteY10" fmla="*/ 404990 h 48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38333" h="484829">
                  <a:moveTo>
                    <a:pt x="8179" y="404990"/>
                  </a:moveTo>
                  <a:lnTo>
                    <a:pt x="702251" y="4299"/>
                  </a:lnTo>
                  <a:cubicBezTo>
                    <a:pt x="713608" y="-1433"/>
                    <a:pt x="727024" y="-1433"/>
                    <a:pt x="738382" y="4299"/>
                  </a:cubicBezTo>
                  <a:lnTo>
                    <a:pt x="830756" y="57532"/>
                  </a:lnTo>
                  <a:cubicBezTo>
                    <a:pt x="836609" y="59531"/>
                    <a:pt x="839728" y="65903"/>
                    <a:pt x="837729" y="71756"/>
                  </a:cubicBezTo>
                  <a:cubicBezTo>
                    <a:pt x="836609" y="75032"/>
                    <a:pt x="834032" y="77609"/>
                    <a:pt x="830756" y="78729"/>
                  </a:cubicBezTo>
                  <a:lnTo>
                    <a:pt x="134878" y="480503"/>
                  </a:lnTo>
                  <a:cubicBezTo>
                    <a:pt x="123521" y="486272"/>
                    <a:pt x="110104" y="486272"/>
                    <a:pt x="98747" y="480503"/>
                  </a:cubicBezTo>
                  <a:lnTo>
                    <a:pt x="7938" y="426668"/>
                  </a:lnTo>
                  <a:cubicBezTo>
                    <a:pt x="1977" y="424801"/>
                    <a:pt x="-1347" y="418442"/>
                    <a:pt x="519" y="412480"/>
                  </a:cubicBezTo>
                  <a:cubicBezTo>
                    <a:pt x="1652" y="408855"/>
                    <a:pt x="4530" y="406049"/>
                    <a:pt x="8179" y="404990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5" name="Freihandform: Form 594">
              <a:extLst>
                <a:ext uri="{FF2B5EF4-FFF2-40B4-BE49-F238E27FC236}">
                  <a16:creationId xmlns:a16="http://schemas.microsoft.com/office/drawing/2014/main" id="{11616A60-1751-4BFB-A922-C111EBA8ECDE}"/>
                </a:ext>
              </a:extLst>
            </p:cNvPr>
            <p:cNvSpPr/>
            <p:nvPr/>
          </p:nvSpPr>
          <p:spPr>
            <a:xfrm>
              <a:off x="1313735" y="3542465"/>
              <a:ext cx="1826890" cy="1060557"/>
            </a:xfrm>
            <a:custGeom>
              <a:avLst/>
              <a:gdLst>
                <a:gd name="connsiteX0" fmla="*/ 978661 w 1826890"/>
                <a:gd name="connsiteY0" fmla="*/ 1034544 h 1060557"/>
                <a:gd name="connsiteX1" fmla="*/ 45163 w 1826890"/>
                <a:gd name="connsiteY1" fmla="*/ 494148 h 1060557"/>
                <a:gd name="connsiteX2" fmla="*/ 45163 w 1826890"/>
                <a:gd name="connsiteY2" fmla="*/ 366968 h 1060557"/>
                <a:gd name="connsiteX3" fmla="*/ 628073 w 1826890"/>
                <a:gd name="connsiteY3" fmla="*/ 26376 h 1060557"/>
                <a:gd name="connsiteX4" fmla="*/ 848229 w 1826890"/>
                <a:gd name="connsiteY4" fmla="*/ 26376 h 1060557"/>
                <a:gd name="connsiteX5" fmla="*/ 1781727 w 1826890"/>
                <a:gd name="connsiteY5" fmla="*/ 566771 h 1060557"/>
                <a:gd name="connsiteX6" fmla="*/ 1781727 w 1826890"/>
                <a:gd name="connsiteY6" fmla="*/ 693951 h 1060557"/>
                <a:gd name="connsiteX7" fmla="*/ 1198818 w 1826890"/>
                <a:gd name="connsiteY7" fmla="*/ 1034544 h 1060557"/>
                <a:gd name="connsiteX8" fmla="*/ 978661 w 1826890"/>
                <a:gd name="connsiteY8" fmla="*/ 1034544 h 1060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6890" h="1060557">
                  <a:moveTo>
                    <a:pt x="978661" y="1034544"/>
                  </a:moveTo>
                  <a:lnTo>
                    <a:pt x="45163" y="494148"/>
                  </a:lnTo>
                  <a:cubicBezTo>
                    <a:pt x="-15054" y="459101"/>
                    <a:pt x="-15054" y="402135"/>
                    <a:pt x="45163" y="366968"/>
                  </a:cubicBezTo>
                  <a:lnTo>
                    <a:pt x="628073" y="26376"/>
                  </a:lnTo>
                  <a:cubicBezTo>
                    <a:pt x="688893" y="-8792"/>
                    <a:pt x="787530" y="-8792"/>
                    <a:pt x="848229" y="26376"/>
                  </a:cubicBezTo>
                  <a:lnTo>
                    <a:pt x="1781727" y="566771"/>
                  </a:lnTo>
                  <a:cubicBezTo>
                    <a:pt x="1841945" y="601818"/>
                    <a:pt x="1841945" y="658784"/>
                    <a:pt x="1781727" y="693951"/>
                  </a:cubicBezTo>
                  <a:lnTo>
                    <a:pt x="1198818" y="1034544"/>
                  </a:lnTo>
                  <a:cubicBezTo>
                    <a:pt x="1137998" y="1069229"/>
                    <a:pt x="1039481" y="1069229"/>
                    <a:pt x="978661" y="1034544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6" name="Freihandform: Form 595">
              <a:extLst>
                <a:ext uri="{FF2B5EF4-FFF2-40B4-BE49-F238E27FC236}">
                  <a16:creationId xmlns:a16="http://schemas.microsoft.com/office/drawing/2014/main" id="{F96CDC07-AAC3-4BBF-9E47-32329B7A9815}"/>
                </a:ext>
              </a:extLst>
            </p:cNvPr>
            <p:cNvSpPr/>
            <p:nvPr/>
          </p:nvSpPr>
          <p:spPr>
            <a:xfrm>
              <a:off x="1431280" y="3590519"/>
              <a:ext cx="4033876" cy="2329589"/>
            </a:xfrm>
            <a:custGeom>
              <a:avLst/>
              <a:gdLst>
                <a:gd name="connsiteX0" fmla="*/ 1529173 w 4033876"/>
                <a:gd name="connsiteY0" fmla="*/ 2329590 h 2329589"/>
                <a:gd name="connsiteX1" fmla="*/ 0 w 4033876"/>
                <a:gd name="connsiteY1" fmla="*/ 1446675 h 2329589"/>
                <a:gd name="connsiteX2" fmla="*/ 2504703 w 4033876"/>
                <a:gd name="connsiteY2" fmla="*/ 0 h 2329589"/>
                <a:gd name="connsiteX3" fmla="*/ 4033877 w 4033876"/>
                <a:gd name="connsiteY3" fmla="*/ 882795 h 2329589"/>
                <a:gd name="connsiteX4" fmla="*/ 1529173 w 4033876"/>
                <a:gd name="connsiteY4" fmla="*/ 2329590 h 232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3876" h="2329589">
                  <a:moveTo>
                    <a:pt x="1529173" y="2329590"/>
                  </a:moveTo>
                  <a:lnTo>
                    <a:pt x="0" y="1446675"/>
                  </a:lnTo>
                  <a:lnTo>
                    <a:pt x="2504703" y="0"/>
                  </a:lnTo>
                  <a:lnTo>
                    <a:pt x="4033877" y="882795"/>
                  </a:lnTo>
                  <a:lnTo>
                    <a:pt x="1529173" y="2329590"/>
                  </a:ln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7" name="Freihandform: Form 596">
              <a:extLst>
                <a:ext uri="{FF2B5EF4-FFF2-40B4-BE49-F238E27FC236}">
                  <a16:creationId xmlns:a16="http://schemas.microsoft.com/office/drawing/2014/main" id="{A968B085-D454-46A0-A153-463AC6B12E57}"/>
                </a:ext>
              </a:extLst>
            </p:cNvPr>
            <p:cNvSpPr/>
            <p:nvPr/>
          </p:nvSpPr>
          <p:spPr>
            <a:xfrm>
              <a:off x="848582" y="4577957"/>
              <a:ext cx="499658" cy="288534"/>
            </a:xfrm>
            <a:custGeom>
              <a:avLst/>
              <a:gdLst>
                <a:gd name="connsiteX0" fmla="*/ 73255 w 499658"/>
                <a:gd name="connsiteY0" fmla="*/ 42409 h 288534"/>
                <a:gd name="connsiteX1" fmla="*/ 73255 w 499658"/>
                <a:gd name="connsiteY1" fmla="*/ 246307 h 288534"/>
                <a:gd name="connsiteX2" fmla="*/ 426493 w 499658"/>
                <a:gd name="connsiteY2" fmla="*/ 246307 h 288534"/>
                <a:gd name="connsiteX3" fmla="*/ 426493 w 499658"/>
                <a:gd name="connsiteY3" fmla="*/ 42409 h 288534"/>
                <a:gd name="connsiteX4" fmla="*/ 73255 w 499658"/>
                <a:gd name="connsiteY4" fmla="*/ 42409 h 288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658" h="288534">
                  <a:moveTo>
                    <a:pt x="73255" y="42409"/>
                  </a:moveTo>
                  <a:cubicBezTo>
                    <a:pt x="-24418" y="98653"/>
                    <a:pt x="-24418" y="190063"/>
                    <a:pt x="73255" y="246307"/>
                  </a:cubicBezTo>
                  <a:cubicBezTo>
                    <a:pt x="170928" y="302550"/>
                    <a:pt x="328940" y="302670"/>
                    <a:pt x="426493" y="246307"/>
                  </a:cubicBezTo>
                  <a:cubicBezTo>
                    <a:pt x="524046" y="189943"/>
                    <a:pt x="524046" y="98653"/>
                    <a:pt x="426493" y="42409"/>
                  </a:cubicBezTo>
                  <a:cubicBezTo>
                    <a:pt x="328940" y="-13835"/>
                    <a:pt x="170808" y="-14437"/>
                    <a:pt x="73255" y="42409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98" name="Grafik 588">
            <a:extLst>
              <a:ext uri="{FF2B5EF4-FFF2-40B4-BE49-F238E27FC236}">
                <a16:creationId xmlns:a16="http://schemas.microsoft.com/office/drawing/2014/main" id="{8AB788B3-8654-4291-8119-0F27BB147AE3}"/>
              </a:ext>
            </a:extLst>
          </p:cNvPr>
          <p:cNvGrpSpPr/>
          <p:nvPr/>
        </p:nvGrpSpPr>
        <p:grpSpPr>
          <a:xfrm>
            <a:off x="416368" y="1640663"/>
            <a:ext cx="1364658" cy="1981230"/>
            <a:chOff x="416368" y="1640663"/>
            <a:chExt cx="1364658" cy="1981230"/>
          </a:xfrm>
        </p:grpSpPr>
        <p:grpSp>
          <p:nvGrpSpPr>
            <p:cNvPr id="599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769638" y="2719031"/>
              <a:ext cx="714246" cy="902862"/>
              <a:chOff x="769638" y="2719031"/>
              <a:chExt cx="714246" cy="902862"/>
            </a:xfrm>
          </p:grpSpPr>
          <p:sp>
            <p:nvSpPr>
              <p:cNvPr id="600" name="Freihandform: Form 599">
                <a:extLst>
                  <a:ext uri="{FF2B5EF4-FFF2-40B4-BE49-F238E27FC236}">
                    <a16:creationId xmlns:a16="http://schemas.microsoft.com/office/drawing/2014/main" id="{79932FCD-CE2C-4397-AD99-9C989E6CAF1A}"/>
                  </a:ext>
                </a:extLst>
              </p:cNvPr>
              <p:cNvSpPr/>
              <p:nvPr/>
            </p:nvSpPr>
            <p:spPr>
              <a:xfrm>
                <a:off x="769638" y="2817923"/>
                <a:ext cx="714246" cy="803969"/>
              </a:xfrm>
              <a:custGeom>
                <a:avLst/>
                <a:gdLst>
                  <a:gd name="connsiteX0" fmla="*/ 133170 w 714246"/>
                  <a:gd name="connsiteY0" fmla="*/ 724903 h 803969"/>
                  <a:gd name="connsiteX1" fmla="*/ 59824 w 714246"/>
                  <a:gd name="connsiteY1" fmla="*/ 0 h 803969"/>
                  <a:gd name="connsiteX2" fmla="*/ 654416 w 714246"/>
                  <a:gd name="connsiteY2" fmla="*/ 0 h 803969"/>
                  <a:gd name="connsiteX3" fmla="*/ 581191 w 714246"/>
                  <a:gd name="connsiteY3" fmla="*/ 724783 h 803969"/>
                  <a:gd name="connsiteX4" fmla="*/ 577939 w 714246"/>
                  <a:gd name="connsiteY4" fmla="*/ 728155 h 803969"/>
                  <a:gd name="connsiteX5" fmla="*/ 573844 w 714246"/>
                  <a:gd name="connsiteY5" fmla="*/ 732250 h 803969"/>
                  <a:gd name="connsiteX6" fmla="*/ 563005 w 714246"/>
                  <a:gd name="connsiteY6" fmla="*/ 742005 h 803969"/>
                  <a:gd name="connsiteX7" fmla="*/ 560115 w 714246"/>
                  <a:gd name="connsiteY7" fmla="*/ 744173 h 803969"/>
                  <a:gd name="connsiteX8" fmla="*/ 551082 w 714246"/>
                  <a:gd name="connsiteY8" fmla="*/ 751158 h 803969"/>
                  <a:gd name="connsiteX9" fmla="*/ 535546 w 714246"/>
                  <a:gd name="connsiteY9" fmla="*/ 761154 h 803969"/>
                  <a:gd name="connsiteX10" fmla="*/ 178695 w 714246"/>
                  <a:gd name="connsiteY10" fmla="*/ 761154 h 803969"/>
                  <a:gd name="connsiteX11" fmla="*/ 178695 w 714246"/>
                  <a:gd name="connsiteY11" fmla="*/ 761154 h 803969"/>
                  <a:gd name="connsiteX12" fmla="*/ 163038 w 714246"/>
                  <a:gd name="connsiteY12" fmla="*/ 751038 h 803969"/>
                  <a:gd name="connsiteX13" fmla="*/ 154607 w 714246"/>
                  <a:gd name="connsiteY13" fmla="*/ 744655 h 803969"/>
                  <a:gd name="connsiteX14" fmla="*/ 151115 w 714246"/>
                  <a:gd name="connsiteY14" fmla="*/ 741764 h 803969"/>
                  <a:gd name="connsiteX15" fmla="*/ 140637 w 714246"/>
                  <a:gd name="connsiteY15" fmla="*/ 732370 h 803969"/>
                  <a:gd name="connsiteX16" fmla="*/ 135940 w 714246"/>
                  <a:gd name="connsiteY16" fmla="*/ 727673 h 803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14246" h="803969">
                    <a:moveTo>
                      <a:pt x="133170" y="724903"/>
                    </a:moveTo>
                    <a:cubicBezTo>
                      <a:pt x="13336" y="601216"/>
                      <a:pt x="-56998" y="98637"/>
                      <a:pt x="59824" y="0"/>
                    </a:cubicBezTo>
                    <a:lnTo>
                      <a:pt x="654416" y="0"/>
                    </a:lnTo>
                    <a:cubicBezTo>
                      <a:pt x="771239" y="98035"/>
                      <a:pt x="700904" y="600975"/>
                      <a:pt x="581191" y="724783"/>
                    </a:cubicBezTo>
                    <a:lnTo>
                      <a:pt x="577939" y="728155"/>
                    </a:lnTo>
                    <a:lnTo>
                      <a:pt x="573844" y="732250"/>
                    </a:lnTo>
                    <a:cubicBezTo>
                      <a:pt x="570472" y="735466"/>
                      <a:pt x="566859" y="738717"/>
                      <a:pt x="563005" y="742005"/>
                    </a:cubicBezTo>
                    <a:lnTo>
                      <a:pt x="560115" y="744173"/>
                    </a:lnTo>
                    <a:cubicBezTo>
                      <a:pt x="557224" y="746581"/>
                      <a:pt x="554213" y="748870"/>
                      <a:pt x="551082" y="751158"/>
                    </a:cubicBezTo>
                    <a:cubicBezTo>
                      <a:pt x="546084" y="754771"/>
                      <a:pt x="540905" y="758107"/>
                      <a:pt x="535546" y="761154"/>
                    </a:cubicBezTo>
                    <a:cubicBezTo>
                      <a:pt x="436668" y="818241"/>
                      <a:pt x="277211" y="818241"/>
                      <a:pt x="178695" y="761154"/>
                    </a:cubicBezTo>
                    <a:lnTo>
                      <a:pt x="178695" y="761154"/>
                    </a:lnTo>
                    <a:cubicBezTo>
                      <a:pt x="173297" y="758071"/>
                      <a:pt x="168071" y="754687"/>
                      <a:pt x="163038" y="751038"/>
                    </a:cubicBezTo>
                    <a:cubicBezTo>
                      <a:pt x="160147" y="748990"/>
                      <a:pt x="157377" y="746823"/>
                      <a:pt x="154607" y="744655"/>
                    </a:cubicBezTo>
                    <a:lnTo>
                      <a:pt x="151115" y="741764"/>
                    </a:lnTo>
                    <a:cubicBezTo>
                      <a:pt x="147458" y="738826"/>
                      <a:pt x="143961" y="735682"/>
                      <a:pt x="140637" y="732370"/>
                    </a:cubicBezTo>
                    <a:lnTo>
                      <a:pt x="135940" y="727673"/>
                    </a:ln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1" name="Freihandform: Form 600">
                <a:extLst>
                  <a:ext uri="{FF2B5EF4-FFF2-40B4-BE49-F238E27FC236}">
                    <a16:creationId xmlns:a16="http://schemas.microsoft.com/office/drawing/2014/main" id="{0559A273-08D6-43AF-A5A0-0041255D3F53}"/>
                  </a:ext>
                </a:extLst>
              </p:cNvPr>
              <p:cNvSpPr/>
              <p:nvPr/>
            </p:nvSpPr>
            <p:spPr>
              <a:xfrm>
                <a:off x="779376" y="2719031"/>
                <a:ext cx="694809" cy="405702"/>
              </a:xfrm>
              <a:custGeom>
                <a:avLst/>
                <a:gdLst>
                  <a:gd name="connsiteX0" fmla="*/ 593011 w 694809"/>
                  <a:gd name="connsiteY0" fmla="*/ 59390 h 405702"/>
                  <a:gd name="connsiteX1" fmla="*/ 593011 w 694809"/>
                  <a:gd name="connsiteY1" fmla="*/ 346268 h 405702"/>
                  <a:gd name="connsiteX2" fmla="*/ 101753 w 694809"/>
                  <a:gd name="connsiteY2" fmla="*/ 346268 h 405702"/>
                  <a:gd name="connsiteX3" fmla="*/ 101753 w 694809"/>
                  <a:gd name="connsiteY3" fmla="*/ 59390 h 405702"/>
                  <a:gd name="connsiteX4" fmla="*/ 593011 w 694809"/>
                  <a:gd name="connsiteY4" fmla="*/ 59390 h 40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4809" h="405702">
                    <a:moveTo>
                      <a:pt x="593011" y="59390"/>
                    </a:moveTo>
                    <a:cubicBezTo>
                      <a:pt x="728742" y="138637"/>
                      <a:pt x="728742" y="267021"/>
                      <a:pt x="593011" y="346268"/>
                    </a:cubicBezTo>
                    <a:cubicBezTo>
                      <a:pt x="457280" y="425515"/>
                      <a:pt x="237364" y="425515"/>
                      <a:pt x="101753" y="346268"/>
                    </a:cubicBezTo>
                    <a:cubicBezTo>
                      <a:pt x="-33857" y="267021"/>
                      <a:pt x="-33978" y="138637"/>
                      <a:pt x="101753" y="59390"/>
                    </a:cubicBezTo>
                    <a:cubicBezTo>
                      <a:pt x="237484" y="-19857"/>
                      <a:pt x="457400" y="-19736"/>
                      <a:pt x="593011" y="59390"/>
                    </a:cubicBezTo>
                    <a:close/>
                  </a:path>
                </a:pathLst>
              </a:custGeom>
              <a:solidFill>
                <a:srgbClr val="F5F5F5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2" name="Freihandform: Form 601">
                <a:extLst>
                  <a:ext uri="{FF2B5EF4-FFF2-40B4-BE49-F238E27FC236}">
                    <a16:creationId xmlns:a16="http://schemas.microsoft.com/office/drawing/2014/main" id="{9CC56111-6F32-41C8-8DDB-FB9EDF3FF8C4}"/>
                  </a:ext>
                </a:extLst>
              </p:cNvPr>
              <p:cNvSpPr/>
              <p:nvPr/>
            </p:nvSpPr>
            <p:spPr>
              <a:xfrm>
                <a:off x="871660" y="2773347"/>
                <a:ext cx="510241" cy="298124"/>
              </a:xfrm>
              <a:custGeom>
                <a:avLst/>
                <a:gdLst>
                  <a:gd name="connsiteX0" fmla="*/ 435451 w 510241"/>
                  <a:gd name="connsiteY0" fmla="*/ 43854 h 298124"/>
                  <a:gd name="connsiteX1" fmla="*/ 435451 w 510241"/>
                  <a:gd name="connsiteY1" fmla="*/ 254496 h 298124"/>
                  <a:gd name="connsiteX2" fmla="*/ 74745 w 510241"/>
                  <a:gd name="connsiteY2" fmla="*/ 254496 h 298124"/>
                  <a:gd name="connsiteX3" fmla="*/ 74745 w 510241"/>
                  <a:gd name="connsiteY3" fmla="*/ 43854 h 298124"/>
                  <a:gd name="connsiteX4" fmla="*/ 435451 w 510241"/>
                  <a:gd name="connsiteY4" fmla="*/ 43854 h 298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0241" h="298124">
                    <a:moveTo>
                      <a:pt x="435451" y="43854"/>
                    </a:moveTo>
                    <a:cubicBezTo>
                      <a:pt x="535172" y="102025"/>
                      <a:pt x="535172" y="196326"/>
                      <a:pt x="435451" y="254496"/>
                    </a:cubicBezTo>
                    <a:cubicBezTo>
                      <a:pt x="335730" y="312667"/>
                      <a:pt x="174346" y="312667"/>
                      <a:pt x="74745" y="254496"/>
                    </a:cubicBezTo>
                    <a:cubicBezTo>
                      <a:pt x="-24855" y="196326"/>
                      <a:pt x="-24975" y="102025"/>
                      <a:pt x="74745" y="43854"/>
                    </a:cubicBezTo>
                    <a:cubicBezTo>
                      <a:pt x="174466" y="-14317"/>
                      <a:pt x="335850" y="-14919"/>
                      <a:pt x="435451" y="43854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3" name="Freihandform: Form 602">
                <a:extLst>
                  <a:ext uri="{FF2B5EF4-FFF2-40B4-BE49-F238E27FC236}">
                    <a16:creationId xmlns:a16="http://schemas.microsoft.com/office/drawing/2014/main" id="{7C55A4B0-59C3-472E-A458-E7447D233732}"/>
                  </a:ext>
                </a:extLst>
              </p:cNvPr>
              <p:cNvSpPr/>
              <p:nvPr/>
            </p:nvSpPr>
            <p:spPr>
              <a:xfrm>
                <a:off x="886790" y="2872933"/>
                <a:ext cx="481140" cy="197936"/>
              </a:xfrm>
              <a:custGeom>
                <a:avLst/>
                <a:gdLst>
                  <a:gd name="connsiteX0" fmla="*/ 59616 w 481140"/>
                  <a:gd name="connsiteY0" fmla="*/ 43628 h 197936"/>
                  <a:gd name="connsiteX1" fmla="*/ 420923 w 481140"/>
                  <a:gd name="connsiteY1" fmla="*/ 43628 h 197936"/>
                  <a:gd name="connsiteX2" fmla="*/ 481141 w 481140"/>
                  <a:gd name="connsiteY2" fmla="*/ 98908 h 197936"/>
                  <a:gd name="connsiteX3" fmla="*/ 420923 w 481140"/>
                  <a:gd name="connsiteY3" fmla="*/ 154308 h 197936"/>
                  <a:gd name="connsiteX4" fmla="*/ 60218 w 481140"/>
                  <a:gd name="connsiteY4" fmla="*/ 154308 h 197936"/>
                  <a:gd name="connsiteX5" fmla="*/ 0 w 481140"/>
                  <a:gd name="connsiteY5" fmla="*/ 98908 h 197936"/>
                  <a:gd name="connsiteX6" fmla="*/ 59616 w 481140"/>
                  <a:gd name="connsiteY6" fmla="*/ 43628 h 197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81140" h="197936">
                    <a:moveTo>
                      <a:pt x="59616" y="43628"/>
                    </a:moveTo>
                    <a:cubicBezTo>
                      <a:pt x="159216" y="-14543"/>
                      <a:pt x="320721" y="-14543"/>
                      <a:pt x="420923" y="43628"/>
                    </a:cubicBezTo>
                    <a:cubicBezTo>
                      <a:pt x="445275" y="56767"/>
                      <a:pt x="465978" y="75760"/>
                      <a:pt x="481141" y="98908"/>
                    </a:cubicBezTo>
                    <a:cubicBezTo>
                      <a:pt x="466014" y="122116"/>
                      <a:pt x="445311" y="141169"/>
                      <a:pt x="420923" y="154308"/>
                    </a:cubicBezTo>
                    <a:cubicBezTo>
                      <a:pt x="321323" y="212479"/>
                      <a:pt x="159818" y="212479"/>
                      <a:pt x="60218" y="154308"/>
                    </a:cubicBezTo>
                    <a:cubicBezTo>
                      <a:pt x="35827" y="141169"/>
                      <a:pt x="15122" y="122116"/>
                      <a:pt x="0" y="98908"/>
                    </a:cubicBezTo>
                    <a:cubicBezTo>
                      <a:pt x="14997" y="75832"/>
                      <a:pt x="35479" y="56840"/>
                      <a:pt x="59616" y="43628"/>
                    </a:cubicBezTo>
                    <a:close/>
                  </a:path>
                </a:pathLst>
              </a:custGeom>
              <a:solidFill>
                <a:srgbClr val="FAFAFA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604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416368" y="1640663"/>
              <a:ext cx="1364658" cy="1375821"/>
              <a:chOff x="416368" y="1640663"/>
              <a:chExt cx="1364658" cy="1375821"/>
            </a:xfrm>
          </p:grpSpPr>
          <p:sp>
            <p:nvSpPr>
              <p:cNvPr id="605" name="Freihandform: Form 604">
                <a:extLst>
                  <a:ext uri="{FF2B5EF4-FFF2-40B4-BE49-F238E27FC236}">
                    <a16:creationId xmlns:a16="http://schemas.microsoft.com/office/drawing/2014/main" id="{DCB6D196-55A1-4564-B23C-06C1F084DB4A}"/>
                  </a:ext>
                </a:extLst>
              </p:cNvPr>
              <p:cNvSpPr/>
              <p:nvPr/>
            </p:nvSpPr>
            <p:spPr>
              <a:xfrm>
                <a:off x="968193" y="1640663"/>
                <a:ext cx="554016" cy="1147754"/>
              </a:xfrm>
              <a:custGeom>
                <a:avLst/>
                <a:gdLst>
                  <a:gd name="connsiteX0" fmla="*/ 425270 w 554016"/>
                  <a:gd name="connsiteY0" fmla="*/ 249183 h 1147754"/>
                  <a:gd name="connsiteX1" fmla="*/ 199574 w 554016"/>
                  <a:gd name="connsiteY1" fmla="*/ 428271 h 1147754"/>
                  <a:gd name="connsiteX2" fmla="*/ 417924 w 554016"/>
                  <a:gd name="connsiteY2" fmla="*/ 327586 h 1147754"/>
                  <a:gd name="connsiteX3" fmla="*/ 379987 w 554016"/>
                  <a:gd name="connsiteY3" fmla="*/ 534374 h 1147754"/>
                  <a:gd name="connsiteX4" fmla="*/ 210052 w 554016"/>
                  <a:gd name="connsiteY4" fmla="*/ 654810 h 1147754"/>
                  <a:gd name="connsiteX5" fmla="*/ 377337 w 554016"/>
                  <a:gd name="connsiteY5" fmla="*/ 588691 h 1147754"/>
                  <a:gd name="connsiteX6" fmla="*/ 342892 w 554016"/>
                  <a:gd name="connsiteY6" fmla="*/ 867259 h 1147754"/>
                  <a:gd name="connsiteX7" fmla="*/ 250157 w 554016"/>
                  <a:gd name="connsiteY7" fmla="*/ 1058270 h 1147754"/>
                  <a:gd name="connsiteX8" fmla="*/ 201982 w 554016"/>
                  <a:gd name="connsiteY8" fmla="*/ 1142575 h 1147754"/>
                  <a:gd name="connsiteX9" fmla="*/ 198610 w 554016"/>
                  <a:gd name="connsiteY9" fmla="*/ 1147754 h 1147754"/>
                  <a:gd name="connsiteX10" fmla="*/ 79379 w 554016"/>
                  <a:gd name="connsiteY10" fmla="*/ 1084044 h 1147754"/>
                  <a:gd name="connsiteX11" fmla="*/ 4709 w 554016"/>
                  <a:gd name="connsiteY11" fmla="*/ 773319 h 1147754"/>
                  <a:gd name="connsiteX12" fmla="*/ 554016 w 554016"/>
                  <a:gd name="connsiteY12" fmla="*/ 1 h 1147754"/>
                  <a:gd name="connsiteX13" fmla="*/ 425270 w 554016"/>
                  <a:gd name="connsiteY13" fmla="*/ 249183 h 1147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54016" h="1147754">
                    <a:moveTo>
                      <a:pt x="425270" y="249183"/>
                    </a:moveTo>
                    <a:lnTo>
                      <a:pt x="199574" y="428271"/>
                    </a:lnTo>
                    <a:lnTo>
                      <a:pt x="417924" y="327586"/>
                    </a:lnTo>
                    <a:cubicBezTo>
                      <a:pt x="417466" y="398210"/>
                      <a:pt x="404628" y="468195"/>
                      <a:pt x="379987" y="534374"/>
                    </a:cubicBezTo>
                    <a:cubicBezTo>
                      <a:pt x="379987" y="534374"/>
                      <a:pt x="272437" y="598446"/>
                      <a:pt x="210052" y="654810"/>
                    </a:cubicBezTo>
                    <a:lnTo>
                      <a:pt x="377337" y="588691"/>
                    </a:lnTo>
                    <a:cubicBezTo>
                      <a:pt x="377337" y="588691"/>
                      <a:pt x="389381" y="699010"/>
                      <a:pt x="342892" y="867259"/>
                    </a:cubicBezTo>
                    <a:cubicBezTo>
                      <a:pt x="330849" y="911339"/>
                      <a:pt x="281350" y="995403"/>
                      <a:pt x="250157" y="1058270"/>
                    </a:cubicBezTo>
                    <a:cubicBezTo>
                      <a:pt x="236037" y="1087440"/>
                      <a:pt x="219942" y="1115598"/>
                      <a:pt x="201982" y="1142575"/>
                    </a:cubicBezTo>
                    <a:cubicBezTo>
                      <a:pt x="201019" y="1144382"/>
                      <a:pt x="199815" y="1145948"/>
                      <a:pt x="198610" y="1147754"/>
                    </a:cubicBezTo>
                    <a:cubicBezTo>
                      <a:pt x="160312" y="1125835"/>
                      <a:pt x="120568" y="1104602"/>
                      <a:pt x="79379" y="1084044"/>
                    </a:cubicBezTo>
                    <a:cubicBezTo>
                      <a:pt x="52401" y="1027439"/>
                      <a:pt x="17354" y="887733"/>
                      <a:pt x="4709" y="773319"/>
                    </a:cubicBezTo>
                    <a:cubicBezTo>
                      <a:pt x="-43466" y="335174"/>
                      <a:pt x="287733" y="84186"/>
                      <a:pt x="554016" y="1"/>
                    </a:cubicBezTo>
                    <a:cubicBezTo>
                      <a:pt x="553535" y="-360"/>
                      <a:pt x="462124" y="114415"/>
                      <a:pt x="425270" y="249183"/>
                    </a:cubicBezTo>
                    <a:close/>
                  </a:path>
                </a:pathLst>
              </a:custGeom>
              <a:solidFill>
                <a:srgbClr val="F5F5F5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6" name="Freihandform: Form 605">
                <a:extLst>
                  <a:ext uri="{FF2B5EF4-FFF2-40B4-BE49-F238E27FC236}">
                    <a16:creationId xmlns:a16="http://schemas.microsoft.com/office/drawing/2014/main" id="{3456DA46-4B54-43ED-8689-819EC46201A0}"/>
                  </a:ext>
                </a:extLst>
              </p:cNvPr>
              <p:cNvSpPr/>
              <p:nvPr/>
            </p:nvSpPr>
            <p:spPr>
              <a:xfrm>
                <a:off x="1058394" y="1908272"/>
                <a:ext cx="146345" cy="747114"/>
              </a:xfrm>
              <a:custGeom>
                <a:avLst/>
                <a:gdLst>
                  <a:gd name="connsiteX0" fmla="*/ 146346 w 146345"/>
                  <a:gd name="connsiteY0" fmla="*/ 0 h 747114"/>
                  <a:gd name="connsiteX1" fmla="*/ 52647 w 146345"/>
                  <a:gd name="connsiteY1" fmla="*/ 168610 h 747114"/>
                  <a:gd name="connsiteX2" fmla="*/ 12542 w 146345"/>
                  <a:gd name="connsiteY2" fmla="*/ 358176 h 747114"/>
                  <a:gd name="connsiteX3" fmla="*/ 60716 w 146345"/>
                  <a:gd name="connsiteY3" fmla="*/ 738512 h 747114"/>
                  <a:gd name="connsiteX4" fmla="*/ 60716 w 146345"/>
                  <a:gd name="connsiteY4" fmla="*/ 738512 h 747114"/>
                  <a:gd name="connsiteX5" fmla="*/ 57228 w 146345"/>
                  <a:gd name="connsiteY5" fmla="*/ 746654 h 747114"/>
                  <a:gd name="connsiteX6" fmla="*/ 57103 w 146345"/>
                  <a:gd name="connsiteY6" fmla="*/ 746702 h 747114"/>
                  <a:gd name="connsiteX7" fmla="*/ 48913 w 146345"/>
                  <a:gd name="connsiteY7" fmla="*/ 743089 h 747114"/>
                  <a:gd name="connsiteX8" fmla="*/ 48913 w 146345"/>
                  <a:gd name="connsiteY8" fmla="*/ 743089 h 747114"/>
                  <a:gd name="connsiteX9" fmla="*/ 6640 w 146345"/>
                  <a:gd name="connsiteY9" fmla="*/ 357694 h 747114"/>
                  <a:gd name="connsiteX10" fmla="*/ 49997 w 146345"/>
                  <a:gd name="connsiteY10" fmla="*/ 167888 h 747114"/>
                  <a:gd name="connsiteX11" fmla="*/ 146346 w 146345"/>
                  <a:gd name="connsiteY11" fmla="*/ 0 h 747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6345" h="747114">
                    <a:moveTo>
                      <a:pt x="146346" y="0"/>
                    </a:moveTo>
                    <a:cubicBezTo>
                      <a:pt x="100219" y="46368"/>
                      <a:pt x="73241" y="107308"/>
                      <a:pt x="52647" y="168610"/>
                    </a:cubicBezTo>
                    <a:cubicBezTo>
                      <a:pt x="32397" y="230141"/>
                      <a:pt x="18949" y="293707"/>
                      <a:pt x="12542" y="358176"/>
                    </a:cubicBezTo>
                    <a:cubicBezTo>
                      <a:pt x="-1682" y="486982"/>
                      <a:pt x="14828" y="617318"/>
                      <a:pt x="60716" y="738512"/>
                    </a:cubicBezTo>
                    <a:lnTo>
                      <a:pt x="60716" y="738512"/>
                    </a:lnTo>
                    <a:cubicBezTo>
                      <a:pt x="62001" y="741728"/>
                      <a:pt x="60439" y="745365"/>
                      <a:pt x="57228" y="746654"/>
                    </a:cubicBezTo>
                    <a:cubicBezTo>
                      <a:pt x="57187" y="746666"/>
                      <a:pt x="57145" y="746690"/>
                      <a:pt x="57103" y="746702"/>
                    </a:cubicBezTo>
                    <a:cubicBezTo>
                      <a:pt x="53845" y="747930"/>
                      <a:pt x="50200" y="746329"/>
                      <a:pt x="48913" y="743089"/>
                    </a:cubicBezTo>
                    <a:lnTo>
                      <a:pt x="48913" y="743089"/>
                    </a:lnTo>
                    <a:cubicBezTo>
                      <a:pt x="4579" y="619763"/>
                      <a:pt x="-9907" y="487693"/>
                      <a:pt x="6640" y="357694"/>
                    </a:cubicBezTo>
                    <a:cubicBezTo>
                      <a:pt x="14118" y="293032"/>
                      <a:pt x="28657" y="229382"/>
                      <a:pt x="49997" y="167888"/>
                    </a:cubicBezTo>
                    <a:cubicBezTo>
                      <a:pt x="71314" y="106465"/>
                      <a:pt x="99737" y="45645"/>
                      <a:pt x="14634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7" name="Freihandform: Form 606">
                <a:extLst>
                  <a:ext uri="{FF2B5EF4-FFF2-40B4-BE49-F238E27FC236}">
                    <a16:creationId xmlns:a16="http://schemas.microsoft.com/office/drawing/2014/main" id="{6C464B21-F3C4-4322-9239-97EE6877FBAF}"/>
                  </a:ext>
                </a:extLst>
              </p:cNvPr>
              <p:cNvSpPr/>
              <p:nvPr/>
            </p:nvSpPr>
            <p:spPr>
              <a:xfrm>
                <a:off x="416368" y="2119594"/>
                <a:ext cx="771937" cy="896889"/>
              </a:xfrm>
              <a:custGeom>
                <a:avLst/>
                <a:gdLst>
                  <a:gd name="connsiteX0" fmla="*/ 0 w 771937"/>
                  <a:gd name="connsiteY0" fmla="*/ 43 h 896889"/>
                  <a:gd name="connsiteX1" fmla="*/ 0 w 771937"/>
                  <a:gd name="connsiteY1" fmla="*/ 43 h 896889"/>
                  <a:gd name="connsiteX2" fmla="*/ 235813 w 771937"/>
                  <a:gd name="connsiteY2" fmla="*/ 331482 h 896889"/>
                  <a:gd name="connsiteX3" fmla="*/ 464641 w 771937"/>
                  <a:gd name="connsiteY3" fmla="*/ 368335 h 896889"/>
                  <a:gd name="connsiteX4" fmla="*/ 296031 w 771937"/>
                  <a:gd name="connsiteY4" fmla="*/ 397842 h 896889"/>
                  <a:gd name="connsiteX5" fmla="*/ 386719 w 771937"/>
                  <a:gd name="connsiteY5" fmla="*/ 541522 h 896889"/>
                  <a:gd name="connsiteX6" fmla="*/ 612175 w 771937"/>
                  <a:gd name="connsiteY6" fmla="*/ 588131 h 896889"/>
                  <a:gd name="connsiteX7" fmla="*/ 436098 w 771937"/>
                  <a:gd name="connsiteY7" fmla="*/ 616794 h 896889"/>
                  <a:gd name="connsiteX8" fmla="*/ 610971 w 771937"/>
                  <a:gd name="connsiteY8" fmla="*/ 860195 h 896889"/>
                  <a:gd name="connsiteX9" fmla="*/ 735381 w 771937"/>
                  <a:gd name="connsiteY9" fmla="*/ 885848 h 896889"/>
                  <a:gd name="connsiteX10" fmla="*/ 765610 w 771937"/>
                  <a:gd name="connsiteY10" fmla="*/ 716034 h 896889"/>
                  <a:gd name="connsiteX11" fmla="*/ 709367 w 771937"/>
                  <a:gd name="connsiteY11" fmla="*/ 378813 h 896889"/>
                  <a:gd name="connsiteX12" fmla="*/ 637105 w 771937"/>
                  <a:gd name="connsiteY12" fmla="*/ 272709 h 896889"/>
                  <a:gd name="connsiteX13" fmla="*/ 0 w 771937"/>
                  <a:gd name="connsiteY13" fmla="*/ 43 h 896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71937" h="896889">
                    <a:moveTo>
                      <a:pt x="0" y="43"/>
                    </a:moveTo>
                    <a:lnTo>
                      <a:pt x="0" y="43"/>
                    </a:lnTo>
                    <a:cubicBezTo>
                      <a:pt x="5660" y="6787"/>
                      <a:pt x="98276" y="116986"/>
                      <a:pt x="235813" y="331482"/>
                    </a:cubicBezTo>
                    <a:lnTo>
                      <a:pt x="464641" y="368335"/>
                    </a:lnTo>
                    <a:lnTo>
                      <a:pt x="296031" y="397842"/>
                    </a:lnTo>
                    <a:lnTo>
                      <a:pt x="386719" y="541522"/>
                    </a:lnTo>
                    <a:lnTo>
                      <a:pt x="612175" y="588131"/>
                    </a:lnTo>
                    <a:lnTo>
                      <a:pt x="436098" y="616794"/>
                    </a:lnTo>
                    <a:cubicBezTo>
                      <a:pt x="436098" y="616794"/>
                      <a:pt x="484995" y="788536"/>
                      <a:pt x="610971" y="860195"/>
                    </a:cubicBezTo>
                    <a:cubicBezTo>
                      <a:pt x="680462" y="899698"/>
                      <a:pt x="714546" y="905720"/>
                      <a:pt x="735381" y="885848"/>
                    </a:cubicBezTo>
                    <a:cubicBezTo>
                      <a:pt x="749954" y="871998"/>
                      <a:pt x="753446" y="789499"/>
                      <a:pt x="765610" y="716034"/>
                    </a:cubicBezTo>
                    <a:cubicBezTo>
                      <a:pt x="777774" y="642568"/>
                      <a:pt x="778738" y="523336"/>
                      <a:pt x="709367" y="378813"/>
                    </a:cubicBezTo>
                    <a:cubicBezTo>
                      <a:pt x="690427" y="340202"/>
                      <a:pt x="666098" y="304480"/>
                      <a:pt x="637105" y="272709"/>
                    </a:cubicBezTo>
                    <a:cubicBezTo>
                      <a:pt x="470784" y="87359"/>
                      <a:pt x="155724" y="-2246"/>
                      <a:pt x="0" y="43"/>
                    </a:cubicBezTo>
                    <a:close/>
                  </a:path>
                </a:pathLst>
              </a:custGeom>
              <a:solidFill>
                <a:srgbClr val="F0F0F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8" name="Freihandform: Form 607">
                <a:extLst>
                  <a:ext uri="{FF2B5EF4-FFF2-40B4-BE49-F238E27FC236}">
                    <a16:creationId xmlns:a16="http://schemas.microsoft.com/office/drawing/2014/main" id="{47468C3D-0B02-4B8A-85DA-A79B7AE5AFEF}"/>
                  </a:ext>
                </a:extLst>
              </p:cNvPr>
              <p:cNvSpPr/>
              <p:nvPr/>
            </p:nvSpPr>
            <p:spPr>
              <a:xfrm>
                <a:off x="655297" y="2194668"/>
                <a:ext cx="478843" cy="570946"/>
              </a:xfrm>
              <a:custGeom>
                <a:avLst/>
                <a:gdLst>
                  <a:gd name="connsiteX0" fmla="*/ 738 w 478843"/>
                  <a:gd name="connsiteY0" fmla="*/ 0 h 570946"/>
                  <a:gd name="connsiteX1" fmla="*/ 319290 w 478843"/>
                  <a:gd name="connsiteY1" fmla="*/ 220036 h 570946"/>
                  <a:gd name="connsiteX2" fmla="*/ 428405 w 478843"/>
                  <a:gd name="connsiteY2" fmla="*/ 381661 h 570946"/>
                  <a:gd name="connsiteX3" fmla="*/ 478747 w 478843"/>
                  <a:gd name="connsiteY3" fmla="*/ 570143 h 570946"/>
                  <a:gd name="connsiteX4" fmla="*/ 478747 w 478843"/>
                  <a:gd name="connsiteY4" fmla="*/ 570866 h 570946"/>
                  <a:gd name="connsiteX5" fmla="*/ 478025 w 478843"/>
                  <a:gd name="connsiteY5" fmla="*/ 570866 h 570946"/>
                  <a:gd name="connsiteX6" fmla="*/ 417807 w 478843"/>
                  <a:gd name="connsiteY6" fmla="*/ 387803 h 570946"/>
                  <a:gd name="connsiteX7" fmla="*/ 312546 w 478843"/>
                  <a:gd name="connsiteY7" fmla="*/ 227262 h 570946"/>
                  <a:gd name="connsiteX8" fmla="*/ 135 w 478843"/>
                  <a:gd name="connsiteY8" fmla="*/ 1084 h 570946"/>
                  <a:gd name="connsiteX9" fmla="*/ 135 w 478843"/>
                  <a:gd name="connsiteY9" fmla="*/ 241 h 570946"/>
                  <a:gd name="connsiteX10" fmla="*/ 738 w 478843"/>
                  <a:gd name="connsiteY10" fmla="*/ 0 h 57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8843" h="570946">
                    <a:moveTo>
                      <a:pt x="738" y="0"/>
                    </a:moveTo>
                    <a:cubicBezTo>
                      <a:pt x="119126" y="51908"/>
                      <a:pt x="231252" y="123206"/>
                      <a:pt x="319290" y="220036"/>
                    </a:cubicBezTo>
                    <a:cubicBezTo>
                      <a:pt x="363893" y="267873"/>
                      <a:pt x="400712" y="322407"/>
                      <a:pt x="428405" y="381661"/>
                    </a:cubicBezTo>
                    <a:cubicBezTo>
                      <a:pt x="455449" y="441289"/>
                      <a:pt x="472458" y="504975"/>
                      <a:pt x="478747" y="570143"/>
                    </a:cubicBezTo>
                    <a:cubicBezTo>
                      <a:pt x="478876" y="570372"/>
                      <a:pt x="478876" y="570637"/>
                      <a:pt x="478747" y="570866"/>
                    </a:cubicBezTo>
                    <a:cubicBezTo>
                      <a:pt x="478519" y="570974"/>
                      <a:pt x="478254" y="570974"/>
                      <a:pt x="478025" y="570866"/>
                    </a:cubicBezTo>
                    <a:cubicBezTo>
                      <a:pt x="465761" y="507553"/>
                      <a:pt x="445526" y="446034"/>
                      <a:pt x="417807" y="387803"/>
                    </a:cubicBezTo>
                    <a:cubicBezTo>
                      <a:pt x="390190" y="329753"/>
                      <a:pt x="354776" y="275738"/>
                      <a:pt x="312546" y="227262"/>
                    </a:cubicBezTo>
                    <a:cubicBezTo>
                      <a:pt x="226555" y="129830"/>
                      <a:pt x="117440" y="56484"/>
                      <a:pt x="135" y="1084"/>
                    </a:cubicBezTo>
                    <a:cubicBezTo>
                      <a:pt x="-45" y="831"/>
                      <a:pt x="-45" y="494"/>
                      <a:pt x="135" y="241"/>
                    </a:cubicBezTo>
                    <a:lnTo>
                      <a:pt x="738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09" name="Freihandform: Form 608">
                <a:extLst>
                  <a:ext uri="{FF2B5EF4-FFF2-40B4-BE49-F238E27FC236}">
                    <a16:creationId xmlns:a16="http://schemas.microsoft.com/office/drawing/2014/main" id="{16FE6289-E60F-4A16-B647-70CB42F4B0B7}"/>
                  </a:ext>
                </a:extLst>
              </p:cNvPr>
              <p:cNvSpPr/>
              <p:nvPr/>
            </p:nvSpPr>
            <p:spPr>
              <a:xfrm>
                <a:off x="1087880" y="2214143"/>
                <a:ext cx="693145" cy="794787"/>
              </a:xfrm>
              <a:custGeom>
                <a:avLst/>
                <a:gdLst>
                  <a:gd name="connsiteX0" fmla="*/ 693146 w 693145"/>
                  <a:gd name="connsiteY0" fmla="*/ 35 h 794787"/>
                  <a:gd name="connsiteX1" fmla="*/ 693146 w 693145"/>
                  <a:gd name="connsiteY1" fmla="*/ 35 h 794787"/>
                  <a:gd name="connsiteX2" fmla="*/ 635457 w 693145"/>
                  <a:gd name="connsiteY2" fmla="*/ 2685 h 794787"/>
                  <a:gd name="connsiteX3" fmla="*/ 415059 w 693145"/>
                  <a:gd name="connsiteY3" fmla="*/ 56399 h 794787"/>
                  <a:gd name="connsiteX4" fmla="*/ 336294 w 693145"/>
                  <a:gd name="connsiteY4" fmla="*/ 89760 h 794787"/>
                  <a:gd name="connsiteX5" fmla="*/ 297755 w 693145"/>
                  <a:gd name="connsiteY5" fmla="*/ 109271 h 794787"/>
                  <a:gd name="connsiteX6" fmla="*/ 129145 w 693145"/>
                  <a:gd name="connsiteY6" fmla="*/ 237053 h 794787"/>
                  <a:gd name="connsiteX7" fmla="*/ 70252 w 693145"/>
                  <a:gd name="connsiteY7" fmla="*/ 318709 h 794787"/>
                  <a:gd name="connsiteX8" fmla="*/ 63989 w 693145"/>
                  <a:gd name="connsiteY8" fmla="*/ 330752 h 794787"/>
                  <a:gd name="connsiteX9" fmla="*/ 63989 w 693145"/>
                  <a:gd name="connsiteY9" fmla="*/ 330752 h 794787"/>
                  <a:gd name="connsiteX10" fmla="*/ 50500 w 693145"/>
                  <a:gd name="connsiteY10" fmla="*/ 360500 h 794787"/>
                  <a:gd name="connsiteX11" fmla="*/ 760 w 693145"/>
                  <a:gd name="connsiteY11" fmla="*/ 631721 h 794787"/>
                  <a:gd name="connsiteX12" fmla="*/ 38336 w 693145"/>
                  <a:gd name="connsiteY12" fmla="*/ 784916 h 794787"/>
                  <a:gd name="connsiteX13" fmla="*/ 43997 w 693145"/>
                  <a:gd name="connsiteY13" fmla="*/ 789251 h 794787"/>
                  <a:gd name="connsiteX14" fmla="*/ 148294 w 693145"/>
                  <a:gd name="connsiteY14" fmla="*/ 762996 h 794787"/>
                  <a:gd name="connsiteX15" fmla="*/ 303656 w 693145"/>
                  <a:gd name="connsiteY15" fmla="*/ 542478 h 794787"/>
                  <a:gd name="connsiteX16" fmla="*/ 148535 w 693145"/>
                  <a:gd name="connsiteY16" fmla="*/ 516103 h 794787"/>
                  <a:gd name="connsiteX17" fmla="*/ 347736 w 693145"/>
                  <a:gd name="connsiteY17" fmla="*/ 476359 h 794787"/>
                  <a:gd name="connsiteX18" fmla="*/ 429151 w 693145"/>
                  <a:gd name="connsiteY18" fmla="*/ 350142 h 794787"/>
                  <a:gd name="connsiteX19" fmla="*/ 280292 w 693145"/>
                  <a:gd name="connsiteY19" fmla="*/ 323044 h 794787"/>
                  <a:gd name="connsiteX20" fmla="*/ 482624 w 693145"/>
                  <a:gd name="connsiteY20" fmla="*/ 291852 h 794787"/>
                  <a:gd name="connsiteX21" fmla="*/ 692785 w 693145"/>
                  <a:gd name="connsiteY21" fmla="*/ 879 h 794787"/>
                  <a:gd name="connsiteX22" fmla="*/ 692785 w 693145"/>
                  <a:gd name="connsiteY22" fmla="*/ 879 h 79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693145" h="794787">
                    <a:moveTo>
                      <a:pt x="693146" y="35"/>
                    </a:moveTo>
                    <a:lnTo>
                      <a:pt x="693146" y="35"/>
                    </a:lnTo>
                    <a:cubicBezTo>
                      <a:pt x="673876" y="-193"/>
                      <a:pt x="654618" y="686"/>
                      <a:pt x="635457" y="2685"/>
                    </a:cubicBezTo>
                    <a:cubicBezTo>
                      <a:pt x="560064" y="11453"/>
                      <a:pt x="486032" y="29494"/>
                      <a:pt x="415059" y="56399"/>
                    </a:cubicBezTo>
                    <a:cubicBezTo>
                      <a:pt x="388684" y="66155"/>
                      <a:pt x="362309" y="77355"/>
                      <a:pt x="336294" y="89760"/>
                    </a:cubicBezTo>
                    <a:cubicBezTo>
                      <a:pt x="323287" y="95902"/>
                      <a:pt x="310401" y="102526"/>
                      <a:pt x="297755" y="109271"/>
                    </a:cubicBezTo>
                    <a:cubicBezTo>
                      <a:pt x="234839" y="142198"/>
                      <a:pt x="177856" y="185386"/>
                      <a:pt x="129145" y="237053"/>
                    </a:cubicBezTo>
                    <a:cubicBezTo>
                      <a:pt x="106179" y="261706"/>
                      <a:pt x="86394" y="289142"/>
                      <a:pt x="70252" y="318709"/>
                    </a:cubicBezTo>
                    <a:cubicBezTo>
                      <a:pt x="68204" y="322563"/>
                      <a:pt x="65916" y="326296"/>
                      <a:pt x="63989" y="330752"/>
                    </a:cubicBezTo>
                    <a:lnTo>
                      <a:pt x="63989" y="330752"/>
                    </a:lnTo>
                    <a:cubicBezTo>
                      <a:pt x="59051" y="340869"/>
                      <a:pt x="54716" y="350745"/>
                      <a:pt x="50500" y="360500"/>
                    </a:cubicBezTo>
                    <a:cubicBezTo>
                      <a:pt x="2326" y="470578"/>
                      <a:pt x="-2371" y="547055"/>
                      <a:pt x="760" y="631721"/>
                    </a:cubicBezTo>
                    <a:cubicBezTo>
                      <a:pt x="3169" y="697479"/>
                      <a:pt x="24848" y="772631"/>
                      <a:pt x="38336" y="784916"/>
                    </a:cubicBezTo>
                    <a:cubicBezTo>
                      <a:pt x="40033" y="786590"/>
                      <a:pt x="41935" y="788047"/>
                      <a:pt x="43997" y="789251"/>
                    </a:cubicBezTo>
                    <a:cubicBezTo>
                      <a:pt x="62785" y="801295"/>
                      <a:pt x="92171" y="794189"/>
                      <a:pt x="148294" y="762996"/>
                    </a:cubicBezTo>
                    <a:cubicBezTo>
                      <a:pt x="259938" y="700611"/>
                      <a:pt x="303656" y="542478"/>
                      <a:pt x="303656" y="542478"/>
                    </a:cubicBezTo>
                    <a:lnTo>
                      <a:pt x="148535" y="516103"/>
                    </a:lnTo>
                    <a:lnTo>
                      <a:pt x="347736" y="476359"/>
                    </a:lnTo>
                    <a:lnTo>
                      <a:pt x="429151" y="350142"/>
                    </a:lnTo>
                    <a:lnTo>
                      <a:pt x="280292" y="323044"/>
                    </a:lnTo>
                    <a:lnTo>
                      <a:pt x="482624" y="291852"/>
                    </a:lnTo>
                    <a:cubicBezTo>
                      <a:pt x="605348" y="103490"/>
                      <a:pt x="687365" y="6780"/>
                      <a:pt x="692785" y="879"/>
                    </a:cubicBezTo>
                    <a:lnTo>
                      <a:pt x="692785" y="879"/>
                    </a:lnTo>
                    <a:close/>
                  </a:path>
                </a:pathLst>
              </a:custGeom>
              <a:solidFill>
                <a:srgbClr val="F0F0F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10" name="Freihandform: Form 609">
                <a:extLst>
                  <a:ext uri="{FF2B5EF4-FFF2-40B4-BE49-F238E27FC236}">
                    <a16:creationId xmlns:a16="http://schemas.microsoft.com/office/drawing/2014/main" id="{2FF6E18F-D0D6-4E16-B6A5-AECB61AE3A46}"/>
                  </a:ext>
                </a:extLst>
              </p:cNvPr>
              <p:cNvSpPr/>
              <p:nvPr/>
            </p:nvSpPr>
            <p:spPr>
              <a:xfrm>
                <a:off x="1087880" y="2214855"/>
                <a:ext cx="692061" cy="792995"/>
              </a:xfrm>
              <a:custGeom>
                <a:avLst/>
                <a:gdLst>
                  <a:gd name="connsiteX0" fmla="*/ 635457 w 692061"/>
                  <a:gd name="connsiteY0" fmla="*/ 1973 h 792995"/>
                  <a:gd name="connsiteX1" fmla="*/ 415059 w 692061"/>
                  <a:gd name="connsiteY1" fmla="*/ 55688 h 792995"/>
                  <a:gd name="connsiteX2" fmla="*/ 336294 w 692061"/>
                  <a:gd name="connsiteY2" fmla="*/ 89049 h 792995"/>
                  <a:gd name="connsiteX3" fmla="*/ 297755 w 692061"/>
                  <a:gd name="connsiteY3" fmla="*/ 108559 h 792995"/>
                  <a:gd name="connsiteX4" fmla="*/ 129145 w 692061"/>
                  <a:gd name="connsiteY4" fmla="*/ 236341 h 792995"/>
                  <a:gd name="connsiteX5" fmla="*/ 70252 w 692061"/>
                  <a:gd name="connsiteY5" fmla="*/ 317997 h 792995"/>
                  <a:gd name="connsiteX6" fmla="*/ 63989 w 692061"/>
                  <a:gd name="connsiteY6" fmla="*/ 330041 h 792995"/>
                  <a:gd name="connsiteX7" fmla="*/ 63989 w 692061"/>
                  <a:gd name="connsiteY7" fmla="*/ 330041 h 792995"/>
                  <a:gd name="connsiteX8" fmla="*/ 50500 w 692061"/>
                  <a:gd name="connsiteY8" fmla="*/ 359788 h 792995"/>
                  <a:gd name="connsiteX9" fmla="*/ 760 w 692061"/>
                  <a:gd name="connsiteY9" fmla="*/ 631010 h 792995"/>
                  <a:gd name="connsiteX10" fmla="*/ 38336 w 692061"/>
                  <a:gd name="connsiteY10" fmla="*/ 784204 h 792995"/>
                  <a:gd name="connsiteX11" fmla="*/ 43997 w 692061"/>
                  <a:gd name="connsiteY11" fmla="*/ 788540 h 792995"/>
                  <a:gd name="connsiteX12" fmla="*/ 56040 w 692061"/>
                  <a:gd name="connsiteY12" fmla="*/ 792996 h 792995"/>
                  <a:gd name="connsiteX13" fmla="*/ 168287 w 692061"/>
                  <a:gd name="connsiteY13" fmla="*/ 326427 h 792995"/>
                  <a:gd name="connsiteX14" fmla="*/ 692062 w 692061"/>
                  <a:gd name="connsiteY14" fmla="*/ 167 h 792995"/>
                  <a:gd name="connsiteX15" fmla="*/ 692062 w 692061"/>
                  <a:gd name="connsiteY15" fmla="*/ 167 h 792995"/>
                  <a:gd name="connsiteX16" fmla="*/ 635457 w 692061"/>
                  <a:gd name="connsiteY16" fmla="*/ 1973 h 792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92061" h="792995">
                    <a:moveTo>
                      <a:pt x="635457" y="1973"/>
                    </a:moveTo>
                    <a:cubicBezTo>
                      <a:pt x="560064" y="10741"/>
                      <a:pt x="486032" y="28782"/>
                      <a:pt x="415059" y="55688"/>
                    </a:cubicBezTo>
                    <a:cubicBezTo>
                      <a:pt x="388684" y="65443"/>
                      <a:pt x="362309" y="76644"/>
                      <a:pt x="336294" y="89049"/>
                    </a:cubicBezTo>
                    <a:cubicBezTo>
                      <a:pt x="323287" y="95191"/>
                      <a:pt x="310401" y="101815"/>
                      <a:pt x="297755" y="108559"/>
                    </a:cubicBezTo>
                    <a:cubicBezTo>
                      <a:pt x="234839" y="141486"/>
                      <a:pt x="177856" y="184675"/>
                      <a:pt x="129145" y="236341"/>
                    </a:cubicBezTo>
                    <a:cubicBezTo>
                      <a:pt x="106179" y="260995"/>
                      <a:pt x="86394" y="288430"/>
                      <a:pt x="70252" y="317997"/>
                    </a:cubicBezTo>
                    <a:cubicBezTo>
                      <a:pt x="68204" y="321851"/>
                      <a:pt x="65916" y="325584"/>
                      <a:pt x="63989" y="330041"/>
                    </a:cubicBezTo>
                    <a:lnTo>
                      <a:pt x="63989" y="330041"/>
                    </a:lnTo>
                    <a:cubicBezTo>
                      <a:pt x="59051" y="340157"/>
                      <a:pt x="54716" y="350033"/>
                      <a:pt x="50500" y="359788"/>
                    </a:cubicBezTo>
                    <a:cubicBezTo>
                      <a:pt x="2326" y="469866"/>
                      <a:pt x="-2371" y="546343"/>
                      <a:pt x="760" y="631010"/>
                    </a:cubicBezTo>
                    <a:cubicBezTo>
                      <a:pt x="3169" y="696768"/>
                      <a:pt x="24848" y="771920"/>
                      <a:pt x="38336" y="784204"/>
                    </a:cubicBezTo>
                    <a:cubicBezTo>
                      <a:pt x="40033" y="785878"/>
                      <a:pt x="41935" y="787335"/>
                      <a:pt x="43997" y="788540"/>
                    </a:cubicBezTo>
                    <a:cubicBezTo>
                      <a:pt x="47701" y="790756"/>
                      <a:pt x="51785" y="792273"/>
                      <a:pt x="56040" y="792996"/>
                    </a:cubicBezTo>
                    <a:cubicBezTo>
                      <a:pt x="42311" y="691107"/>
                      <a:pt x="92171" y="432652"/>
                      <a:pt x="168287" y="326427"/>
                    </a:cubicBezTo>
                    <a:cubicBezTo>
                      <a:pt x="247292" y="215867"/>
                      <a:pt x="434570" y="55447"/>
                      <a:pt x="692062" y="167"/>
                    </a:cubicBezTo>
                    <a:lnTo>
                      <a:pt x="692062" y="167"/>
                    </a:lnTo>
                    <a:cubicBezTo>
                      <a:pt x="673178" y="-327"/>
                      <a:pt x="654269" y="275"/>
                      <a:pt x="635457" y="1973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11" name="Freihandform: Form 610">
                <a:extLst>
                  <a:ext uri="{FF2B5EF4-FFF2-40B4-BE49-F238E27FC236}">
                    <a16:creationId xmlns:a16="http://schemas.microsoft.com/office/drawing/2014/main" id="{27E55F3B-872B-45DE-A1F9-FFA7E0D5F974}"/>
                  </a:ext>
                </a:extLst>
              </p:cNvPr>
              <p:cNvSpPr/>
              <p:nvPr/>
            </p:nvSpPr>
            <p:spPr>
              <a:xfrm>
                <a:off x="1142073" y="2283137"/>
                <a:ext cx="437223" cy="724833"/>
              </a:xfrm>
              <a:custGeom>
                <a:avLst/>
                <a:gdLst>
                  <a:gd name="connsiteX0" fmla="*/ 1968 w 437223"/>
                  <a:gd name="connsiteY0" fmla="*/ 724232 h 724833"/>
                  <a:gd name="connsiteX1" fmla="*/ 16059 w 437223"/>
                  <a:gd name="connsiteY1" fmla="*/ 498896 h 724833"/>
                  <a:gd name="connsiteX2" fmla="*/ 90850 w 437223"/>
                  <a:gd name="connsiteY2" fmla="*/ 285123 h 724833"/>
                  <a:gd name="connsiteX3" fmla="*/ 242238 w 437223"/>
                  <a:gd name="connsiteY3" fmla="*/ 116513 h 724833"/>
                  <a:gd name="connsiteX4" fmla="*/ 436380 w 437223"/>
                  <a:gd name="connsiteY4" fmla="*/ 172 h 724833"/>
                  <a:gd name="connsiteX5" fmla="*/ 437223 w 437223"/>
                  <a:gd name="connsiteY5" fmla="*/ 172 h 724833"/>
                  <a:gd name="connsiteX6" fmla="*/ 437223 w 437223"/>
                  <a:gd name="connsiteY6" fmla="*/ 894 h 724833"/>
                  <a:gd name="connsiteX7" fmla="*/ 250548 w 437223"/>
                  <a:gd name="connsiteY7" fmla="*/ 126027 h 724833"/>
                  <a:gd name="connsiteX8" fmla="*/ 168531 w 437223"/>
                  <a:gd name="connsiteY8" fmla="*/ 202263 h 724833"/>
                  <a:gd name="connsiteX9" fmla="*/ 100364 w 437223"/>
                  <a:gd name="connsiteY9" fmla="*/ 290301 h 724833"/>
                  <a:gd name="connsiteX10" fmla="*/ 23044 w 437223"/>
                  <a:gd name="connsiteY10" fmla="*/ 500221 h 724833"/>
                  <a:gd name="connsiteX11" fmla="*/ 3413 w 437223"/>
                  <a:gd name="connsiteY11" fmla="*/ 724232 h 724833"/>
                  <a:gd name="connsiteX12" fmla="*/ 2811 w 437223"/>
                  <a:gd name="connsiteY12" fmla="*/ 724834 h 724833"/>
                  <a:gd name="connsiteX13" fmla="*/ 1968 w 437223"/>
                  <a:gd name="connsiteY13" fmla="*/ 724232 h 724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37223" h="724833">
                    <a:moveTo>
                      <a:pt x="1968" y="724232"/>
                    </a:moveTo>
                    <a:cubicBezTo>
                      <a:pt x="-3102" y="648827"/>
                      <a:pt x="1635" y="573085"/>
                      <a:pt x="16059" y="498896"/>
                    </a:cubicBezTo>
                    <a:cubicBezTo>
                      <a:pt x="29714" y="424178"/>
                      <a:pt x="54948" y="352049"/>
                      <a:pt x="90850" y="285123"/>
                    </a:cubicBezTo>
                    <a:cubicBezTo>
                      <a:pt x="129028" y="218642"/>
                      <a:pt x="183826" y="164687"/>
                      <a:pt x="242238" y="116513"/>
                    </a:cubicBezTo>
                    <a:cubicBezTo>
                      <a:pt x="301444" y="69205"/>
                      <a:pt x="366744" y="30076"/>
                      <a:pt x="436380" y="172"/>
                    </a:cubicBezTo>
                    <a:cubicBezTo>
                      <a:pt x="436609" y="-57"/>
                      <a:pt x="436994" y="-57"/>
                      <a:pt x="437223" y="172"/>
                    </a:cubicBezTo>
                    <a:lnTo>
                      <a:pt x="437223" y="894"/>
                    </a:lnTo>
                    <a:cubicBezTo>
                      <a:pt x="370935" y="36194"/>
                      <a:pt x="308393" y="78130"/>
                      <a:pt x="250548" y="126027"/>
                    </a:cubicBezTo>
                    <a:cubicBezTo>
                      <a:pt x="221499" y="149536"/>
                      <a:pt x="194099" y="175008"/>
                      <a:pt x="168531" y="202263"/>
                    </a:cubicBezTo>
                    <a:cubicBezTo>
                      <a:pt x="142613" y="229000"/>
                      <a:pt x="119756" y="258518"/>
                      <a:pt x="100364" y="290301"/>
                    </a:cubicBezTo>
                    <a:cubicBezTo>
                      <a:pt x="63778" y="355807"/>
                      <a:pt x="37688" y="426635"/>
                      <a:pt x="23044" y="500221"/>
                    </a:cubicBezTo>
                    <a:cubicBezTo>
                      <a:pt x="6882" y="573735"/>
                      <a:pt x="284" y="649032"/>
                      <a:pt x="3413" y="724232"/>
                    </a:cubicBezTo>
                    <a:lnTo>
                      <a:pt x="2811" y="724834"/>
                    </a:lnTo>
                    <a:cubicBezTo>
                      <a:pt x="2811" y="724834"/>
                      <a:pt x="1968" y="724593"/>
                      <a:pt x="1968" y="72423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</p:grpSp>
      <p:grpSp>
        <p:nvGrpSpPr>
          <p:cNvPr id="612" name="Grafik 588">
            <a:extLst>
              <a:ext uri="{FF2B5EF4-FFF2-40B4-BE49-F238E27FC236}">
                <a16:creationId xmlns:a16="http://schemas.microsoft.com/office/drawing/2014/main" id="{8AB788B3-8654-4291-8119-0F27BB147AE3}"/>
              </a:ext>
            </a:extLst>
          </p:cNvPr>
          <p:cNvGrpSpPr/>
          <p:nvPr/>
        </p:nvGrpSpPr>
        <p:grpSpPr>
          <a:xfrm>
            <a:off x="4295123" y="477615"/>
            <a:ext cx="1622390" cy="2404019"/>
            <a:chOff x="4295123" y="477615"/>
            <a:chExt cx="1622390" cy="2404019"/>
          </a:xfrm>
        </p:grpSpPr>
        <p:sp>
          <p:nvSpPr>
            <p:cNvPr id="613" name="Freihandform: Form 612">
              <a:extLst>
                <a:ext uri="{FF2B5EF4-FFF2-40B4-BE49-F238E27FC236}">
                  <a16:creationId xmlns:a16="http://schemas.microsoft.com/office/drawing/2014/main" id="{CF9C94B8-5E4B-4609-9DF7-E8AB5E7E3B72}"/>
                </a:ext>
              </a:extLst>
            </p:cNvPr>
            <p:cNvSpPr/>
            <p:nvPr/>
          </p:nvSpPr>
          <p:spPr>
            <a:xfrm>
              <a:off x="4357990" y="1908392"/>
              <a:ext cx="1496053" cy="864367"/>
            </a:xfrm>
            <a:custGeom>
              <a:avLst/>
              <a:gdLst>
                <a:gd name="connsiteX0" fmla="*/ 1496054 w 1496053"/>
                <a:gd name="connsiteY0" fmla="*/ 844496 h 864367"/>
                <a:gd name="connsiteX1" fmla="*/ 1462813 w 1496053"/>
                <a:gd name="connsiteY1" fmla="*/ 864368 h 864367"/>
                <a:gd name="connsiteX2" fmla="*/ 0 w 1496053"/>
                <a:gd name="connsiteY2" fmla="*/ 19872 h 864367"/>
                <a:gd name="connsiteX3" fmla="*/ 33240 w 1496053"/>
                <a:gd name="connsiteY3" fmla="*/ 0 h 864367"/>
                <a:gd name="connsiteX4" fmla="*/ 1496054 w 1496053"/>
                <a:gd name="connsiteY4" fmla="*/ 844496 h 86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6053" h="864367">
                  <a:moveTo>
                    <a:pt x="1496054" y="844496"/>
                  </a:moveTo>
                  <a:lnTo>
                    <a:pt x="1462813" y="864368"/>
                  </a:lnTo>
                  <a:lnTo>
                    <a:pt x="0" y="19872"/>
                  </a:lnTo>
                  <a:lnTo>
                    <a:pt x="33240" y="0"/>
                  </a:lnTo>
                  <a:lnTo>
                    <a:pt x="1496054" y="844496"/>
                  </a:lnTo>
                  <a:close/>
                </a:path>
              </a:pathLst>
            </a:custGeom>
            <a:solidFill>
              <a:srgbClr val="FAFAFA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4" name="Freihandform: Form 613">
              <a:extLst>
                <a:ext uri="{FF2B5EF4-FFF2-40B4-BE49-F238E27FC236}">
                  <a16:creationId xmlns:a16="http://schemas.microsoft.com/office/drawing/2014/main" id="{6D0D5805-923A-4F46-B524-49B02DA4B7D6}"/>
                </a:ext>
              </a:extLst>
            </p:cNvPr>
            <p:cNvSpPr/>
            <p:nvPr/>
          </p:nvSpPr>
          <p:spPr>
            <a:xfrm>
              <a:off x="4391231" y="625390"/>
              <a:ext cx="1429572" cy="2108228"/>
            </a:xfrm>
            <a:custGeom>
              <a:avLst/>
              <a:gdLst>
                <a:gd name="connsiteX0" fmla="*/ 0 w 1429572"/>
                <a:gd name="connsiteY0" fmla="*/ 1283003 h 2108228"/>
                <a:gd name="connsiteX1" fmla="*/ 1429573 w 1429572"/>
                <a:gd name="connsiteY1" fmla="*/ 2108229 h 2108228"/>
                <a:gd name="connsiteX2" fmla="*/ 1429573 w 1429572"/>
                <a:gd name="connsiteY2" fmla="*/ 824985 h 2108228"/>
                <a:gd name="connsiteX3" fmla="*/ 0 w 1429572"/>
                <a:gd name="connsiteY3" fmla="*/ 0 h 2108228"/>
                <a:gd name="connsiteX4" fmla="*/ 0 w 1429572"/>
                <a:gd name="connsiteY4" fmla="*/ 1283003 h 2108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9572" h="2108228">
                  <a:moveTo>
                    <a:pt x="0" y="1283003"/>
                  </a:moveTo>
                  <a:lnTo>
                    <a:pt x="1429573" y="2108229"/>
                  </a:lnTo>
                  <a:lnTo>
                    <a:pt x="1429573" y="824985"/>
                  </a:lnTo>
                  <a:lnTo>
                    <a:pt x="0" y="0"/>
                  </a:lnTo>
                  <a:lnTo>
                    <a:pt x="0" y="1283003"/>
                  </a:lnTo>
                  <a:close/>
                </a:path>
              </a:pathLst>
            </a:custGeom>
            <a:solidFill>
              <a:srgbClr val="FFFFFF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5" name="Freihandform: Form 614">
              <a:extLst>
                <a:ext uri="{FF2B5EF4-FFF2-40B4-BE49-F238E27FC236}">
                  <a16:creationId xmlns:a16="http://schemas.microsoft.com/office/drawing/2014/main" id="{39A69074-919B-43A7-A094-D05130500F07}"/>
                </a:ext>
              </a:extLst>
            </p:cNvPr>
            <p:cNvSpPr/>
            <p:nvPr/>
          </p:nvSpPr>
          <p:spPr>
            <a:xfrm>
              <a:off x="5033154" y="962249"/>
              <a:ext cx="62867" cy="1392960"/>
            </a:xfrm>
            <a:custGeom>
              <a:avLst/>
              <a:gdLst>
                <a:gd name="connsiteX0" fmla="*/ 62868 w 62867"/>
                <a:gd name="connsiteY0" fmla="*/ 36372 h 1392960"/>
                <a:gd name="connsiteX1" fmla="*/ 62868 w 62867"/>
                <a:gd name="connsiteY1" fmla="*/ 1392960 h 1392960"/>
                <a:gd name="connsiteX2" fmla="*/ 0 w 62867"/>
                <a:gd name="connsiteY2" fmla="*/ 1356709 h 1392960"/>
                <a:gd name="connsiteX3" fmla="*/ 0 w 62867"/>
                <a:gd name="connsiteY3" fmla="*/ 0 h 1392960"/>
                <a:gd name="connsiteX4" fmla="*/ 62868 w 62867"/>
                <a:gd name="connsiteY4" fmla="*/ 36372 h 139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867" h="1392960">
                  <a:moveTo>
                    <a:pt x="62868" y="36372"/>
                  </a:moveTo>
                  <a:lnTo>
                    <a:pt x="62868" y="1392960"/>
                  </a:lnTo>
                  <a:lnTo>
                    <a:pt x="0" y="1356709"/>
                  </a:lnTo>
                  <a:lnTo>
                    <a:pt x="0" y="0"/>
                  </a:lnTo>
                  <a:lnTo>
                    <a:pt x="62868" y="36372"/>
                  </a:lnTo>
                  <a:close/>
                </a:path>
              </a:pathLst>
            </a:custGeom>
            <a:solidFill>
              <a:srgbClr val="F0F0F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6" name="Freihandform: Form 615">
              <a:extLst>
                <a:ext uri="{FF2B5EF4-FFF2-40B4-BE49-F238E27FC236}">
                  <a16:creationId xmlns:a16="http://schemas.microsoft.com/office/drawing/2014/main" id="{3183B7A0-F727-466A-9AFF-4BD604338101}"/>
                </a:ext>
              </a:extLst>
            </p:cNvPr>
            <p:cNvSpPr/>
            <p:nvPr/>
          </p:nvSpPr>
          <p:spPr>
            <a:xfrm>
              <a:off x="5096021" y="980314"/>
              <a:ext cx="31433" cy="1374895"/>
            </a:xfrm>
            <a:custGeom>
              <a:avLst/>
              <a:gdLst>
                <a:gd name="connsiteX0" fmla="*/ 31434 w 31433"/>
                <a:gd name="connsiteY0" fmla="*/ 0 h 1374895"/>
                <a:gd name="connsiteX1" fmla="*/ 0 w 31433"/>
                <a:gd name="connsiteY1" fmla="*/ 18306 h 1374895"/>
                <a:gd name="connsiteX2" fmla="*/ 0 w 31433"/>
                <a:gd name="connsiteY2" fmla="*/ 1374895 h 1374895"/>
                <a:gd name="connsiteX3" fmla="*/ 31434 w 31433"/>
                <a:gd name="connsiteY3" fmla="*/ 1356709 h 1374895"/>
                <a:gd name="connsiteX4" fmla="*/ 31434 w 31433"/>
                <a:gd name="connsiteY4" fmla="*/ 0 h 1374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3" h="1374895">
                  <a:moveTo>
                    <a:pt x="31434" y="0"/>
                  </a:moveTo>
                  <a:lnTo>
                    <a:pt x="0" y="18306"/>
                  </a:lnTo>
                  <a:lnTo>
                    <a:pt x="0" y="1374895"/>
                  </a:lnTo>
                  <a:lnTo>
                    <a:pt x="31434" y="1356709"/>
                  </a:lnTo>
                  <a:lnTo>
                    <a:pt x="31434" y="0"/>
                  </a:ln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7" name="Freihandform: Form 616">
              <a:extLst>
                <a:ext uri="{FF2B5EF4-FFF2-40B4-BE49-F238E27FC236}">
                  <a16:creationId xmlns:a16="http://schemas.microsoft.com/office/drawing/2014/main" id="{CEF72468-CBFC-47E0-A8A9-2095C0F30077}"/>
                </a:ext>
              </a:extLst>
            </p:cNvPr>
            <p:cNvSpPr/>
            <p:nvPr/>
          </p:nvSpPr>
          <p:spPr>
            <a:xfrm>
              <a:off x="4295123" y="497005"/>
              <a:ext cx="1588548" cy="2384628"/>
            </a:xfrm>
            <a:custGeom>
              <a:avLst/>
              <a:gdLst>
                <a:gd name="connsiteX0" fmla="*/ 0 w 1588548"/>
                <a:gd name="connsiteY0" fmla="*/ 1467510 h 2384628"/>
                <a:gd name="connsiteX1" fmla="*/ 1588548 w 1588548"/>
                <a:gd name="connsiteY1" fmla="*/ 2384629 h 2384628"/>
                <a:gd name="connsiteX2" fmla="*/ 1588548 w 1588548"/>
                <a:gd name="connsiteY2" fmla="*/ 917119 h 2384628"/>
                <a:gd name="connsiteX3" fmla="*/ 0 w 1588548"/>
                <a:gd name="connsiteY3" fmla="*/ 0 h 2384628"/>
                <a:gd name="connsiteX4" fmla="*/ 62868 w 1588548"/>
                <a:gd name="connsiteY4" fmla="*/ 108874 h 2384628"/>
                <a:gd name="connsiteX5" fmla="*/ 1525681 w 1588548"/>
                <a:gd name="connsiteY5" fmla="*/ 953370 h 2384628"/>
                <a:gd name="connsiteX6" fmla="*/ 1525681 w 1588548"/>
                <a:gd name="connsiteY6" fmla="*/ 2275755 h 2384628"/>
                <a:gd name="connsiteX7" fmla="*/ 62868 w 1588548"/>
                <a:gd name="connsiteY7" fmla="*/ 1431259 h 2384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88548" h="2384628">
                  <a:moveTo>
                    <a:pt x="0" y="1467510"/>
                  </a:moveTo>
                  <a:lnTo>
                    <a:pt x="1588548" y="2384629"/>
                  </a:lnTo>
                  <a:lnTo>
                    <a:pt x="1588548" y="917119"/>
                  </a:lnTo>
                  <a:lnTo>
                    <a:pt x="0" y="0"/>
                  </a:lnTo>
                  <a:close/>
                  <a:moveTo>
                    <a:pt x="62868" y="108874"/>
                  </a:moveTo>
                  <a:lnTo>
                    <a:pt x="1525681" y="953370"/>
                  </a:lnTo>
                  <a:lnTo>
                    <a:pt x="1525681" y="2275755"/>
                  </a:lnTo>
                  <a:lnTo>
                    <a:pt x="62868" y="1431259"/>
                  </a:lnTo>
                  <a:close/>
                </a:path>
              </a:pathLst>
            </a:custGeom>
            <a:solidFill>
              <a:srgbClr val="F0F0F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8" name="Freihandform: Form 617">
              <a:extLst>
                <a:ext uri="{FF2B5EF4-FFF2-40B4-BE49-F238E27FC236}">
                  <a16:creationId xmlns:a16="http://schemas.microsoft.com/office/drawing/2014/main" id="{AD9984D0-C700-4C1E-9449-EF0089FA208C}"/>
                </a:ext>
              </a:extLst>
            </p:cNvPr>
            <p:cNvSpPr/>
            <p:nvPr/>
          </p:nvSpPr>
          <p:spPr>
            <a:xfrm>
              <a:off x="4357990" y="605879"/>
              <a:ext cx="33240" cy="1322385"/>
            </a:xfrm>
            <a:custGeom>
              <a:avLst/>
              <a:gdLst>
                <a:gd name="connsiteX0" fmla="*/ 0 w 33240"/>
                <a:gd name="connsiteY0" fmla="*/ 1322385 h 1322385"/>
                <a:gd name="connsiteX1" fmla="*/ 33240 w 33240"/>
                <a:gd name="connsiteY1" fmla="*/ 1302513 h 1322385"/>
                <a:gd name="connsiteX2" fmla="*/ 33240 w 33240"/>
                <a:gd name="connsiteY2" fmla="*/ 19511 h 1322385"/>
                <a:gd name="connsiteX3" fmla="*/ 0 w 33240"/>
                <a:gd name="connsiteY3" fmla="*/ 0 h 1322385"/>
                <a:gd name="connsiteX4" fmla="*/ 0 w 33240"/>
                <a:gd name="connsiteY4" fmla="*/ 1322385 h 1322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240" h="1322385">
                  <a:moveTo>
                    <a:pt x="0" y="1322385"/>
                  </a:moveTo>
                  <a:lnTo>
                    <a:pt x="33240" y="1302513"/>
                  </a:lnTo>
                  <a:lnTo>
                    <a:pt x="33240" y="19511"/>
                  </a:lnTo>
                  <a:lnTo>
                    <a:pt x="0" y="0"/>
                  </a:lnTo>
                  <a:lnTo>
                    <a:pt x="0" y="1322385"/>
                  </a:ln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9" name="Freihandform: Form 618">
              <a:extLst>
                <a:ext uri="{FF2B5EF4-FFF2-40B4-BE49-F238E27FC236}">
                  <a16:creationId xmlns:a16="http://schemas.microsoft.com/office/drawing/2014/main" id="{BB89479E-0822-4F95-B6E4-46622C1C3DB5}"/>
                </a:ext>
              </a:extLst>
            </p:cNvPr>
            <p:cNvSpPr/>
            <p:nvPr/>
          </p:nvSpPr>
          <p:spPr>
            <a:xfrm>
              <a:off x="4295123" y="477615"/>
              <a:ext cx="1622390" cy="936508"/>
            </a:xfrm>
            <a:custGeom>
              <a:avLst/>
              <a:gdLst>
                <a:gd name="connsiteX0" fmla="*/ 0 w 1622390"/>
                <a:gd name="connsiteY0" fmla="*/ 19270 h 936508"/>
                <a:gd name="connsiteX1" fmla="*/ 33842 w 1622390"/>
                <a:gd name="connsiteY1" fmla="*/ 0 h 936508"/>
                <a:gd name="connsiteX2" fmla="*/ 1622391 w 1622390"/>
                <a:gd name="connsiteY2" fmla="*/ 917119 h 936508"/>
                <a:gd name="connsiteX3" fmla="*/ 1588548 w 1622390"/>
                <a:gd name="connsiteY3" fmla="*/ 936509 h 936508"/>
                <a:gd name="connsiteX4" fmla="*/ 0 w 1622390"/>
                <a:gd name="connsiteY4" fmla="*/ 19270 h 936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2390" h="936508">
                  <a:moveTo>
                    <a:pt x="0" y="19270"/>
                  </a:moveTo>
                  <a:lnTo>
                    <a:pt x="33842" y="0"/>
                  </a:lnTo>
                  <a:lnTo>
                    <a:pt x="1622391" y="917119"/>
                  </a:lnTo>
                  <a:lnTo>
                    <a:pt x="1588548" y="936509"/>
                  </a:lnTo>
                  <a:lnTo>
                    <a:pt x="0" y="19270"/>
                  </a:lnTo>
                  <a:close/>
                </a:path>
              </a:pathLst>
            </a:custGeom>
            <a:solidFill>
              <a:srgbClr val="FAFAFA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0" name="Freihandform: Form 619">
              <a:extLst>
                <a:ext uri="{FF2B5EF4-FFF2-40B4-BE49-F238E27FC236}">
                  <a16:creationId xmlns:a16="http://schemas.microsoft.com/office/drawing/2014/main" id="{8B0A4328-DB3D-4638-A77C-8DA774D2A062}"/>
                </a:ext>
              </a:extLst>
            </p:cNvPr>
            <p:cNvSpPr/>
            <p:nvPr/>
          </p:nvSpPr>
          <p:spPr>
            <a:xfrm>
              <a:off x="5883671" y="1394734"/>
              <a:ext cx="33842" cy="1486900"/>
            </a:xfrm>
            <a:custGeom>
              <a:avLst/>
              <a:gdLst>
                <a:gd name="connsiteX0" fmla="*/ 33842 w 33842"/>
                <a:gd name="connsiteY0" fmla="*/ 0 h 1486900"/>
                <a:gd name="connsiteX1" fmla="*/ 0 w 33842"/>
                <a:gd name="connsiteY1" fmla="*/ 19390 h 1486900"/>
                <a:gd name="connsiteX2" fmla="*/ 0 w 33842"/>
                <a:gd name="connsiteY2" fmla="*/ 1486901 h 1486900"/>
                <a:gd name="connsiteX3" fmla="*/ 33842 w 33842"/>
                <a:gd name="connsiteY3" fmla="*/ 1467631 h 1486900"/>
                <a:gd name="connsiteX4" fmla="*/ 33842 w 33842"/>
                <a:gd name="connsiteY4" fmla="*/ 0 h 148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842" h="1486900">
                  <a:moveTo>
                    <a:pt x="33842" y="0"/>
                  </a:moveTo>
                  <a:lnTo>
                    <a:pt x="0" y="19390"/>
                  </a:lnTo>
                  <a:lnTo>
                    <a:pt x="0" y="1486901"/>
                  </a:lnTo>
                  <a:lnTo>
                    <a:pt x="33842" y="1467631"/>
                  </a:lnTo>
                  <a:lnTo>
                    <a:pt x="33842" y="0"/>
                  </a:ln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1" name="Freihandform: Form 620">
              <a:extLst>
                <a:ext uri="{FF2B5EF4-FFF2-40B4-BE49-F238E27FC236}">
                  <a16:creationId xmlns:a16="http://schemas.microsoft.com/office/drawing/2014/main" id="{E0CD31EB-8104-48AF-B426-6A82BA64906E}"/>
                </a:ext>
              </a:extLst>
            </p:cNvPr>
            <p:cNvSpPr/>
            <p:nvPr/>
          </p:nvSpPr>
          <p:spPr>
            <a:xfrm>
              <a:off x="5033274" y="998620"/>
              <a:ext cx="62746" cy="72502"/>
            </a:xfrm>
            <a:custGeom>
              <a:avLst/>
              <a:gdLst>
                <a:gd name="connsiteX0" fmla="*/ 62747 w 62746"/>
                <a:gd name="connsiteY0" fmla="*/ 36251 h 72502"/>
                <a:gd name="connsiteX1" fmla="*/ 0 w 62746"/>
                <a:gd name="connsiteY1" fmla="*/ 0 h 72502"/>
                <a:gd name="connsiteX2" fmla="*/ 0 w 62746"/>
                <a:gd name="connsiteY2" fmla="*/ 36251 h 72502"/>
                <a:gd name="connsiteX3" fmla="*/ 62747 w 62746"/>
                <a:gd name="connsiteY3" fmla="*/ 72502 h 72502"/>
                <a:gd name="connsiteX4" fmla="*/ 62747 w 62746"/>
                <a:gd name="connsiteY4" fmla="*/ 36251 h 72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46" h="72502">
                  <a:moveTo>
                    <a:pt x="62747" y="36251"/>
                  </a:moveTo>
                  <a:lnTo>
                    <a:pt x="0" y="0"/>
                  </a:lnTo>
                  <a:lnTo>
                    <a:pt x="0" y="36251"/>
                  </a:lnTo>
                  <a:lnTo>
                    <a:pt x="62747" y="72502"/>
                  </a:lnTo>
                  <a:lnTo>
                    <a:pt x="62747" y="36251"/>
                  </a:ln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2" name="Freihandform: Form 621">
              <a:extLst>
                <a:ext uri="{FF2B5EF4-FFF2-40B4-BE49-F238E27FC236}">
                  <a16:creationId xmlns:a16="http://schemas.microsoft.com/office/drawing/2014/main" id="{E64AA330-94FC-4EC9-B19B-B3D2C51323B9}"/>
                </a:ext>
              </a:extLst>
            </p:cNvPr>
            <p:cNvSpPr/>
            <p:nvPr/>
          </p:nvSpPr>
          <p:spPr>
            <a:xfrm>
              <a:off x="5096021" y="1034872"/>
              <a:ext cx="31433" cy="36251"/>
            </a:xfrm>
            <a:custGeom>
              <a:avLst/>
              <a:gdLst>
                <a:gd name="connsiteX0" fmla="*/ 0 w 31433"/>
                <a:gd name="connsiteY0" fmla="*/ 36251 h 36251"/>
                <a:gd name="connsiteX1" fmla="*/ 31434 w 31433"/>
                <a:gd name="connsiteY1" fmla="*/ 18065 h 36251"/>
                <a:gd name="connsiteX2" fmla="*/ 0 w 31433"/>
                <a:gd name="connsiteY2" fmla="*/ 0 h 36251"/>
                <a:gd name="connsiteX3" fmla="*/ 0 w 31433"/>
                <a:gd name="connsiteY3" fmla="*/ 36251 h 3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3" h="36251">
                  <a:moveTo>
                    <a:pt x="0" y="36251"/>
                  </a:moveTo>
                  <a:lnTo>
                    <a:pt x="31434" y="18065"/>
                  </a:lnTo>
                  <a:lnTo>
                    <a:pt x="0" y="0"/>
                  </a:lnTo>
                  <a:lnTo>
                    <a:pt x="0" y="36251"/>
                  </a:ln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623" name="Grafik 588">
            <a:extLst>
              <a:ext uri="{FF2B5EF4-FFF2-40B4-BE49-F238E27FC236}">
                <a16:creationId xmlns:a16="http://schemas.microsoft.com/office/drawing/2014/main" id="{8AB788B3-8654-4291-8119-0F27BB147AE3}"/>
              </a:ext>
            </a:extLst>
          </p:cNvPr>
          <p:cNvGrpSpPr/>
          <p:nvPr/>
        </p:nvGrpSpPr>
        <p:grpSpPr>
          <a:xfrm>
            <a:off x="246187" y="257940"/>
            <a:ext cx="5571846" cy="2934590"/>
            <a:chOff x="246187" y="257940"/>
            <a:chExt cx="5571846" cy="2934590"/>
          </a:xfrm>
        </p:grpSpPr>
        <p:grpSp>
          <p:nvGrpSpPr>
            <p:cNvPr id="624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686866" y="1598451"/>
              <a:ext cx="619762" cy="503843"/>
              <a:chOff x="686866" y="1598451"/>
              <a:chExt cx="619762" cy="503843"/>
            </a:xfrm>
            <a:solidFill>
              <a:srgbClr val="92E3A9"/>
            </a:solidFill>
          </p:grpSpPr>
          <p:sp>
            <p:nvSpPr>
              <p:cNvPr id="625" name="Freihandform: Form 624">
                <a:extLst>
                  <a:ext uri="{FF2B5EF4-FFF2-40B4-BE49-F238E27FC236}">
                    <a16:creationId xmlns:a16="http://schemas.microsoft.com/office/drawing/2014/main" id="{0FD94676-26B7-4D8D-AC0F-791C0767FDEB}"/>
                  </a:ext>
                </a:extLst>
              </p:cNvPr>
              <p:cNvSpPr/>
              <p:nvPr/>
            </p:nvSpPr>
            <p:spPr>
              <a:xfrm>
                <a:off x="686866" y="1733788"/>
                <a:ext cx="368051" cy="368506"/>
              </a:xfrm>
              <a:custGeom>
                <a:avLst/>
                <a:gdLst>
                  <a:gd name="connsiteX0" fmla="*/ 184508 w 368051"/>
                  <a:gd name="connsiteY0" fmla="*/ 368506 h 368506"/>
                  <a:gd name="connsiteX1" fmla="*/ 154278 w 368051"/>
                  <a:gd name="connsiteY1" fmla="*/ 365977 h 368506"/>
                  <a:gd name="connsiteX2" fmla="*/ 145005 w 368051"/>
                  <a:gd name="connsiteY2" fmla="*/ 354897 h 368506"/>
                  <a:gd name="connsiteX3" fmla="*/ 145005 w 368051"/>
                  <a:gd name="connsiteY3" fmla="*/ 330810 h 368506"/>
                  <a:gd name="connsiteX4" fmla="*/ 108874 w 368051"/>
                  <a:gd name="connsiteY4" fmla="*/ 315876 h 368506"/>
                  <a:gd name="connsiteX5" fmla="*/ 92013 w 368051"/>
                  <a:gd name="connsiteY5" fmla="*/ 332857 h 368506"/>
                  <a:gd name="connsiteX6" fmla="*/ 77561 w 368051"/>
                  <a:gd name="connsiteY6" fmla="*/ 334062 h 368506"/>
                  <a:gd name="connsiteX7" fmla="*/ 34686 w 368051"/>
                  <a:gd name="connsiteY7" fmla="*/ 291307 h 368506"/>
                  <a:gd name="connsiteX8" fmla="*/ 35890 w 368051"/>
                  <a:gd name="connsiteY8" fmla="*/ 276855 h 368506"/>
                  <a:gd name="connsiteX9" fmla="*/ 52992 w 368051"/>
                  <a:gd name="connsiteY9" fmla="*/ 259873 h 368506"/>
                  <a:gd name="connsiteX10" fmla="*/ 38058 w 368051"/>
                  <a:gd name="connsiteY10" fmla="*/ 223743 h 368506"/>
                  <a:gd name="connsiteX11" fmla="*/ 13609 w 368051"/>
                  <a:gd name="connsiteY11" fmla="*/ 223743 h 368506"/>
                  <a:gd name="connsiteX12" fmla="*/ 2529 w 368051"/>
                  <a:gd name="connsiteY12" fmla="*/ 214469 h 368506"/>
                  <a:gd name="connsiteX13" fmla="*/ 0 w 368051"/>
                  <a:gd name="connsiteY13" fmla="*/ 184119 h 368506"/>
                  <a:gd name="connsiteX14" fmla="*/ 2529 w 368051"/>
                  <a:gd name="connsiteY14" fmla="*/ 153890 h 368506"/>
                  <a:gd name="connsiteX15" fmla="*/ 13609 w 368051"/>
                  <a:gd name="connsiteY15" fmla="*/ 144616 h 368506"/>
                  <a:gd name="connsiteX16" fmla="*/ 37696 w 368051"/>
                  <a:gd name="connsiteY16" fmla="*/ 144616 h 368506"/>
                  <a:gd name="connsiteX17" fmla="*/ 52631 w 368051"/>
                  <a:gd name="connsiteY17" fmla="*/ 108486 h 368506"/>
                  <a:gd name="connsiteX18" fmla="*/ 35649 w 368051"/>
                  <a:gd name="connsiteY18" fmla="*/ 91624 h 368506"/>
                  <a:gd name="connsiteX19" fmla="*/ 34324 w 368051"/>
                  <a:gd name="connsiteY19" fmla="*/ 77172 h 368506"/>
                  <a:gd name="connsiteX20" fmla="*/ 77199 w 368051"/>
                  <a:gd name="connsiteY20" fmla="*/ 34417 h 368506"/>
                  <a:gd name="connsiteX21" fmla="*/ 91652 w 368051"/>
                  <a:gd name="connsiteY21" fmla="*/ 35622 h 368506"/>
                  <a:gd name="connsiteX22" fmla="*/ 108513 w 368051"/>
                  <a:gd name="connsiteY22" fmla="*/ 52483 h 368506"/>
                  <a:gd name="connsiteX23" fmla="*/ 144643 w 368051"/>
                  <a:gd name="connsiteY23" fmla="*/ 37669 h 368506"/>
                  <a:gd name="connsiteX24" fmla="*/ 144643 w 368051"/>
                  <a:gd name="connsiteY24" fmla="*/ 13582 h 368506"/>
                  <a:gd name="connsiteX25" fmla="*/ 153917 w 368051"/>
                  <a:gd name="connsiteY25" fmla="*/ 2502 h 368506"/>
                  <a:gd name="connsiteX26" fmla="*/ 214135 w 368051"/>
                  <a:gd name="connsiteY26" fmla="*/ 2502 h 368506"/>
                  <a:gd name="connsiteX27" fmla="*/ 223408 w 368051"/>
                  <a:gd name="connsiteY27" fmla="*/ 13582 h 368506"/>
                  <a:gd name="connsiteX28" fmla="*/ 223408 w 368051"/>
                  <a:gd name="connsiteY28" fmla="*/ 37669 h 368506"/>
                  <a:gd name="connsiteX29" fmla="*/ 259539 w 368051"/>
                  <a:gd name="connsiteY29" fmla="*/ 52483 h 368506"/>
                  <a:gd name="connsiteX30" fmla="*/ 276521 w 368051"/>
                  <a:gd name="connsiteY30" fmla="*/ 35622 h 368506"/>
                  <a:gd name="connsiteX31" fmla="*/ 290852 w 368051"/>
                  <a:gd name="connsiteY31" fmla="*/ 34417 h 368506"/>
                  <a:gd name="connsiteX32" fmla="*/ 333728 w 368051"/>
                  <a:gd name="connsiteY32" fmla="*/ 77172 h 368506"/>
                  <a:gd name="connsiteX33" fmla="*/ 332523 w 368051"/>
                  <a:gd name="connsiteY33" fmla="*/ 91624 h 368506"/>
                  <a:gd name="connsiteX34" fmla="*/ 315542 w 368051"/>
                  <a:gd name="connsiteY34" fmla="*/ 108486 h 368506"/>
                  <a:gd name="connsiteX35" fmla="*/ 330476 w 368051"/>
                  <a:gd name="connsiteY35" fmla="*/ 144616 h 368506"/>
                  <a:gd name="connsiteX36" fmla="*/ 354563 w 368051"/>
                  <a:gd name="connsiteY36" fmla="*/ 144616 h 368506"/>
                  <a:gd name="connsiteX37" fmla="*/ 365643 w 368051"/>
                  <a:gd name="connsiteY37" fmla="*/ 153890 h 368506"/>
                  <a:gd name="connsiteX38" fmla="*/ 368052 w 368051"/>
                  <a:gd name="connsiteY38" fmla="*/ 184119 h 368506"/>
                  <a:gd name="connsiteX39" fmla="*/ 365643 w 368051"/>
                  <a:gd name="connsiteY39" fmla="*/ 214469 h 368506"/>
                  <a:gd name="connsiteX40" fmla="*/ 354563 w 368051"/>
                  <a:gd name="connsiteY40" fmla="*/ 223743 h 368506"/>
                  <a:gd name="connsiteX41" fmla="*/ 330476 w 368051"/>
                  <a:gd name="connsiteY41" fmla="*/ 223743 h 368506"/>
                  <a:gd name="connsiteX42" fmla="*/ 315542 w 368051"/>
                  <a:gd name="connsiteY42" fmla="*/ 259873 h 368506"/>
                  <a:gd name="connsiteX43" fmla="*/ 332403 w 368051"/>
                  <a:gd name="connsiteY43" fmla="*/ 276855 h 368506"/>
                  <a:gd name="connsiteX44" fmla="*/ 333728 w 368051"/>
                  <a:gd name="connsiteY44" fmla="*/ 291187 h 368506"/>
                  <a:gd name="connsiteX45" fmla="*/ 290852 w 368051"/>
                  <a:gd name="connsiteY45" fmla="*/ 334062 h 368506"/>
                  <a:gd name="connsiteX46" fmla="*/ 276521 w 368051"/>
                  <a:gd name="connsiteY46" fmla="*/ 332857 h 368506"/>
                  <a:gd name="connsiteX47" fmla="*/ 259539 w 368051"/>
                  <a:gd name="connsiteY47" fmla="*/ 315876 h 368506"/>
                  <a:gd name="connsiteX48" fmla="*/ 223408 w 368051"/>
                  <a:gd name="connsiteY48" fmla="*/ 330810 h 368506"/>
                  <a:gd name="connsiteX49" fmla="*/ 223408 w 368051"/>
                  <a:gd name="connsiteY49" fmla="*/ 354897 h 368506"/>
                  <a:gd name="connsiteX50" fmla="*/ 214135 w 368051"/>
                  <a:gd name="connsiteY50" fmla="*/ 365977 h 368506"/>
                  <a:gd name="connsiteX51" fmla="*/ 184508 w 368051"/>
                  <a:gd name="connsiteY51" fmla="*/ 368506 h 368506"/>
                  <a:gd name="connsiteX52" fmla="*/ 157169 w 368051"/>
                  <a:gd name="connsiteY52" fmla="*/ 354054 h 368506"/>
                  <a:gd name="connsiteX53" fmla="*/ 211847 w 368051"/>
                  <a:gd name="connsiteY53" fmla="*/ 354054 h 368506"/>
                  <a:gd name="connsiteX54" fmla="*/ 211847 w 368051"/>
                  <a:gd name="connsiteY54" fmla="*/ 321296 h 368506"/>
                  <a:gd name="connsiteX55" fmla="*/ 216544 w 368051"/>
                  <a:gd name="connsiteY55" fmla="*/ 320212 h 368506"/>
                  <a:gd name="connsiteX56" fmla="*/ 257853 w 368051"/>
                  <a:gd name="connsiteY56" fmla="*/ 303110 h 368506"/>
                  <a:gd name="connsiteX57" fmla="*/ 262068 w 368051"/>
                  <a:gd name="connsiteY57" fmla="*/ 300581 h 368506"/>
                  <a:gd name="connsiteX58" fmla="*/ 285192 w 368051"/>
                  <a:gd name="connsiteY58" fmla="*/ 323704 h 368506"/>
                  <a:gd name="connsiteX59" fmla="*/ 323731 w 368051"/>
                  <a:gd name="connsiteY59" fmla="*/ 284924 h 368506"/>
                  <a:gd name="connsiteX60" fmla="*/ 300608 w 368051"/>
                  <a:gd name="connsiteY60" fmla="*/ 261800 h 368506"/>
                  <a:gd name="connsiteX61" fmla="*/ 303257 w 368051"/>
                  <a:gd name="connsiteY61" fmla="*/ 257705 h 368506"/>
                  <a:gd name="connsiteX62" fmla="*/ 320359 w 368051"/>
                  <a:gd name="connsiteY62" fmla="*/ 216276 h 368506"/>
                  <a:gd name="connsiteX63" fmla="*/ 321443 w 368051"/>
                  <a:gd name="connsiteY63" fmla="*/ 211579 h 368506"/>
                  <a:gd name="connsiteX64" fmla="*/ 354081 w 368051"/>
                  <a:gd name="connsiteY64" fmla="*/ 211579 h 368506"/>
                  <a:gd name="connsiteX65" fmla="*/ 356249 w 368051"/>
                  <a:gd name="connsiteY65" fmla="*/ 184119 h 368506"/>
                  <a:gd name="connsiteX66" fmla="*/ 354202 w 368051"/>
                  <a:gd name="connsiteY66" fmla="*/ 156780 h 368506"/>
                  <a:gd name="connsiteX67" fmla="*/ 321443 w 368051"/>
                  <a:gd name="connsiteY67" fmla="*/ 156780 h 368506"/>
                  <a:gd name="connsiteX68" fmla="*/ 320359 w 368051"/>
                  <a:gd name="connsiteY68" fmla="*/ 152083 h 368506"/>
                  <a:gd name="connsiteX69" fmla="*/ 302655 w 368051"/>
                  <a:gd name="connsiteY69" fmla="*/ 111015 h 368506"/>
                  <a:gd name="connsiteX70" fmla="*/ 300126 w 368051"/>
                  <a:gd name="connsiteY70" fmla="*/ 106920 h 368506"/>
                  <a:gd name="connsiteX71" fmla="*/ 323852 w 368051"/>
                  <a:gd name="connsiteY71" fmla="*/ 83796 h 368506"/>
                  <a:gd name="connsiteX72" fmla="*/ 285072 w 368051"/>
                  <a:gd name="connsiteY72" fmla="*/ 45136 h 368506"/>
                  <a:gd name="connsiteX73" fmla="*/ 262068 w 368051"/>
                  <a:gd name="connsiteY73" fmla="*/ 68260 h 368506"/>
                  <a:gd name="connsiteX74" fmla="*/ 257853 w 368051"/>
                  <a:gd name="connsiteY74" fmla="*/ 65731 h 368506"/>
                  <a:gd name="connsiteX75" fmla="*/ 216664 w 368051"/>
                  <a:gd name="connsiteY75" fmla="*/ 48629 h 368506"/>
                  <a:gd name="connsiteX76" fmla="*/ 211847 w 368051"/>
                  <a:gd name="connsiteY76" fmla="*/ 47545 h 368506"/>
                  <a:gd name="connsiteX77" fmla="*/ 211847 w 368051"/>
                  <a:gd name="connsiteY77" fmla="*/ 14786 h 368506"/>
                  <a:gd name="connsiteX78" fmla="*/ 157169 w 368051"/>
                  <a:gd name="connsiteY78" fmla="*/ 14786 h 368506"/>
                  <a:gd name="connsiteX79" fmla="*/ 157169 w 368051"/>
                  <a:gd name="connsiteY79" fmla="*/ 47665 h 368506"/>
                  <a:gd name="connsiteX80" fmla="*/ 152472 w 368051"/>
                  <a:gd name="connsiteY80" fmla="*/ 48749 h 368506"/>
                  <a:gd name="connsiteX81" fmla="*/ 111162 w 368051"/>
                  <a:gd name="connsiteY81" fmla="*/ 65851 h 368506"/>
                  <a:gd name="connsiteX82" fmla="*/ 107067 w 368051"/>
                  <a:gd name="connsiteY82" fmla="*/ 68380 h 368506"/>
                  <a:gd name="connsiteX83" fmla="*/ 83944 w 368051"/>
                  <a:gd name="connsiteY83" fmla="*/ 45257 h 368506"/>
                  <a:gd name="connsiteX84" fmla="*/ 45284 w 368051"/>
                  <a:gd name="connsiteY84" fmla="*/ 83796 h 368506"/>
                  <a:gd name="connsiteX85" fmla="*/ 68408 w 368051"/>
                  <a:gd name="connsiteY85" fmla="*/ 106920 h 368506"/>
                  <a:gd name="connsiteX86" fmla="*/ 65878 w 368051"/>
                  <a:gd name="connsiteY86" fmla="*/ 111015 h 368506"/>
                  <a:gd name="connsiteX87" fmla="*/ 48777 w 368051"/>
                  <a:gd name="connsiteY87" fmla="*/ 152324 h 368506"/>
                  <a:gd name="connsiteX88" fmla="*/ 47572 w 368051"/>
                  <a:gd name="connsiteY88" fmla="*/ 157021 h 368506"/>
                  <a:gd name="connsiteX89" fmla="*/ 14934 w 368051"/>
                  <a:gd name="connsiteY89" fmla="*/ 157021 h 368506"/>
                  <a:gd name="connsiteX90" fmla="*/ 14934 w 368051"/>
                  <a:gd name="connsiteY90" fmla="*/ 211819 h 368506"/>
                  <a:gd name="connsiteX91" fmla="*/ 47572 w 368051"/>
                  <a:gd name="connsiteY91" fmla="*/ 211819 h 368506"/>
                  <a:gd name="connsiteX92" fmla="*/ 48777 w 368051"/>
                  <a:gd name="connsiteY92" fmla="*/ 216516 h 368506"/>
                  <a:gd name="connsiteX93" fmla="*/ 65878 w 368051"/>
                  <a:gd name="connsiteY93" fmla="*/ 257705 h 368506"/>
                  <a:gd name="connsiteX94" fmla="*/ 68408 w 368051"/>
                  <a:gd name="connsiteY94" fmla="*/ 261800 h 368506"/>
                  <a:gd name="connsiteX95" fmla="*/ 45284 w 368051"/>
                  <a:gd name="connsiteY95" fmla="*/ 285044 h 368506"/>
                  <a:gd name="connsiteX96" fmla="*/ 83944 w 368051"/>
                  <a:gd name="connsiteY96" fmla="*/ 323704 h 368506"/>
                  <a:gd name="connsiteX97" fmla="*/ 107067 w 368051"/>
                  <a:gd name="connsiteY97" fmla="*/ 300581 h 368506"/>
                  <a:gd name="connsiteX98" fmla="*/ 111162 w 368051"/>
                  <a:gd name="connsiteY98" fmla="*/ 303110 h 368506"/>
                  <a:gd name="connsiteX99" fmla="*/ 152472 w 368051"/>
                  <a:gd name="connsiteY99" fmla="*/ 320212 h 368506"/>
                  <a:gd name="connsiteX100" fmla="*/ 157169 w 368051"/>
                  <a:gd name="connsiteY100" fmla="*/ 321296 h 368506"/>
                  <a:gd name="connsiteX101" fmla="*/ 184628 w 368051"/>
                  <a:gd name="connsiteY101" fmla="*/ 273844 h 368506"/>
                  <a:gd name="connsiteX102" fmla="*/ 121279 w 368051"/>
                  <a:gd name="connsiteY102" fmla="*/ 247709 h 368506"/>
                  <a:gd name="connsiteX103" fmla="*/ 101166 w 368051"/>
                  <a:gd name="connsiteY103" fmla="*/ 151361 h 368506"/>
                  <a:gd name="connsiteX104" fmla="*/ 151027 w 368051"/>
                  <a:gd name="connsiteY104" fmla="*/ 101500 h 368506"/>
                  <a:gd name="connsiteX105" fmla="*/ 267936 w 368051"/>
                  <a:gd name="connsiteY105" fmla="*/ 152131 h 368506"/>
                  <a:gd name="connsiteX106" fmla="*/ 267970 w 368051"/>
                  <a:gd name="connsiteY106" fmla="*/ 218323 h 368506"/>
                  <a:gd name="connsiteX107" fmla="*/ 218350 w 368051"/>
                  <a:gd name="connsiteY107" fmla="*/ 267702 h 368506"/>
                  <a:gd name="connsiteX108" fmla="*/ 184628 w 368051"/>
                  <a:gd name="connsiteY108" fmla="*/ 273844 h 368506"/>
                  <a:gd name="connsiteX109" fmla="*/ 184628 w 368051"/>
                  <a:gd name="connsiteY109" fmla="*/ 107281 h 368506"/>
                  <a:gd name="connsiteX110" fmla="*/ 155483 w 368051"/>
                  <a:gd name="connsiteY110" fmla="*/ 112460 h 368506"/>
                  <a:gd name="connsiteX111" fmla="*/ 112848 w 368051"/>
                  <a:gd name="connsiteY111" fmla="*/ 155094 h 368506"/>
                  <a:gd name="connsiteX112" fmla="*/ 156541 w 368051"/>
                  <a:gd name="connsiteY112" fmla="*/ 256260 h 368506"/>
                  <a:gd name="connsiteX113" fmla="*/ 214014 w 368051"/>
                  <a:gd name="connsiteY113" fmla="*/ 256260 h 368506"/>
                  <a:gd name="connsiteX114" fmla="*/ 214014 w 368051"/>
                  <a:gd name="connsiteY114" fmla="*/ 256260 h 368506"/>
                  <a:gd name="connsiteX115" fmla="*/ 256649 w 368051"/>
                  <a:gd name="connsiteY115" fmla="*/ 213626 h 368506"/>
                  <a:gd name="connsiteX116" fmla="*/ 239426 w 368051"/>
                  <a:gd name="connsiteY116" fmla="*/ 129321 h 368506"/>
                  <a:gd name="connsiteX117" fmla="*/ 184387 w 368051"/>
                  <a:gd name="connsiteY117" fmla="*/ 107883 h 368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368051" h="368506">
                    <a:moveTo>
                      <a:pt x="184508" y="368506"/>
                    </a:moveTo>
                    <a:cubicBezTo>
                      <a:pt x="174378" y="368519"/>
                      <a:pt x="164265" y="367675"/>
                      <a:pt x="154278" y="365977"/>
                    </a:cubicBezTo>
                    <a:cubicBezTo>
                      <a:pt x="148873" y="365086"/>
                      <a:pt x="144931" y="360377"/>
                      <a:pt x="145005" y="354897"/>
                    </a:cubicBezTo>
                    <a:lnTo>
                      <a:pt x="145005" y="330810"/>
                    </a:lnTo>
                    <a:cubicBezTo>
                      <a:pt x="132355" y="327450"/>
                      <a:pt x="120207" y="322428"/>
                      <a:pt x="108874" y="315876"/>
                    </a:cubicBezTo>
                    <a:lnTo>
                      <a:pt x="92013" y="332857"/>
                    </a:lnTo>
                    <a:cubicBezTo>
                      <a:pt x="88141" y="336748"/>
                      <a:pt x="82023" y="337253"/>
                      <a:pt x="77561" y="334062"/>
                    </a:cubicBezTo>
                    <a:cubicBezTo>
                      <a:pt x="61020" y="322259"/>
                      <a:pt x="46535" y="307819"/>
                      <a:pt x="34686" y="291307"/>
                    </a:cubicBezTo>
                    <a:cubicBezTo>
                      <a:pt x="31543" y="286827"/>
                      <a:pt x="32050" y="280745"/>
                      <a:pt x="35890" y="276855"/>
                    </a:cubicBezTo>
                    <a:lnTo>
                      <a:pt x="52992" y="259873"/>
                    </a:lnTo>
                    <a:cubicBezTo>
                      <a:pt x="46455" y="248540"/>
                      <a:pt x="41434" y="236388"/>
                      <a:pt x="38058" y="223743"/>
                    </a:cubicBezTo>
                    <a:lnTo>
                      <a:pt x="13609" y="223743"/>
                    </a:lnTo>
                    <a:cubicBezTo>
                      <a:pt x="8131" y="223815"/>
                      <a:pt x="3422" y="219877"/>
                      <a:pt x="2529" y="214469"/>
                    </a:cubicBezTo>
                    <a:cubicBezTo>
                      <a:pt x="846" y="204437"/>
                      <a:pt x="-1" y="194284"/>
                      <a:pt x="0" y="184119"/>
                    </a:cubicBezTo>
                    <a:cubicBezTo>
                      <a:pt x="-6" y="173991"/>
                      <a:pt x="841" y="163874"/>
                      <a:pt x="2529" y="153890"/>
                    </a:cubicBezTo>
                    <a:cubicBezTo>
                      <a:pt x="3422" y="148482"/>
                      <a:pt x="8131" y="144544"/>
                      <a:pt x="13609" y="144616"/>
                    </a:cubicBezTo>
                    <a:lnTo>
                      <a:pt x="37696" y="144616"/>
                    </a:lnTo>
                    <a:cubicBezTo>
                      <a:pt x="41105" y="131983"/>
                      <a:pt x="46123" y="119843"/>
                      <a:pt x="52631" y="108486"/>
                    </a:cubicBezTo>
                    <a:lnTo>
                      <a:pt x="35649" y="91624"/>
                    </a:lnTo>
                    <a:cubicBezTo>
                      <a:pt x="31772" y="87758"/>
                      <a:pt x="31213" y="81677"/>
                      <a:pt x="34324" y="77172"/>
                    </a:cubicBezTo>
                    <a:cubicBezTo>
                      <a:pt x="46174" y="60660"/>
                      <a:pt x="60660" y="46220"/>
                      <a:pt x="77199" y="34417"/>
                    </a:cubicBezTo>
                    <a:cubicBezTo>
                      <a:pt x="81662" y="31226"/>
                      <a:pt x="87780" y="31732"/>
                      <a:pt x="91652" y="35622"/>
                    </a:cubicBezTo>
                    <a:lnTo>
                      <a:pt x="108513" y="52483"/>
                    </a:lnTo>
                    <a:cubicBezTo>
                      <a:pt x="119870" y="46016"/>
                      <a:pt x="132013" y="41029"/>
                      <a:pt x="144643" y="37669"/>
                    </a:cubicBezTo>
                    <a:lnTo>
                      <a:pt x="144643" y="13582"/>
                    </a:lnTo>
                    <a:cubicBezTo>
                      <a:pt x="144570" y="8102"/>
                      <a:pt x="148512" y="3393"/>
                      <a:pt x="153917" y="2502"/>
                    </a:cubicBezTo>
                    <a:cubicBezTo>
                      <a:pt x="173852" y="-834"/>
                      <a:pt x="194200" y="-834"/>
                      <a:pt x="214135" y="2502"/>
                    </a:cubicBezTo>
                    <a:cubicBezTo>
                      <a:pt x="219514" y="3441"/>
                      <a:pt x="223431" y="8126"/>
                      <a:pt x="223408" y="13582"/>
                    </a:cubicBezTo>
                    <a:lnTo>
                      <a:pt x="223408" y="37669"/>
                    </a:lnTo>
                    <a:cubicBezTo>
                      <a:pt x="236041" y="41029"/>
                      <a:pt x="248186" y="46003"/>
                      <a:pt x="259539" y="52483"/>
                    </a:cubicBezTo>
                    <a:lnTo>
                      <a:pt x="276521" y="35622"/>
                    </a:lnTo>
                    <a:cubicBezTo>
                      <a:pt x="280330" y="31708"/>
                      <a:pt x="286443" y="31190"/>
                      <a:pt x="290852" y="34417"/>
                    </a:cubicBezTo>
                    <a:cubicBezTo>
                      <a:pt x="307420" y="46184"/>
                      <a:pt x="321911" y="60636"/>
                      <a:pt x="333728" y="77172"/>
                    </a:cubicBezTo>
                    <a:cubicBezTo>
                      <a:pt x="336870" y="81652"/>
                      <a:pt x="336363" y="87734"/>
                      <a:pt x="332523" y="91624"/>
                    </a:cubicBezTo>
                    <a:lnTo>
                      <a:pt x="315542" y="108486"/>
                    </a:lnTo>
                    <a:cubicBezTo>
                      <a:pt x="322049" y="119843"/>
                      <a:pt x="327068" y="131983"/>
                      <a:pt x="330476" y="144616"/>
                    </a:cubicBezTo>
                    <a:lnTo>
                      <a:pt x="354563" y="144616"/>
                    </a:lnTo>
                    <a:cubicBezTo>
                      <a:pt x="360024" y="144592"/>
                      <a:pt x="364704" y="148506"/>
                      <a:pt x="365643" y="153890"/>
                    </a:cubicBezTo>
                    <a:cubicBezTo>
                      <a:pt x="367239" y="163886"/>
                      <a:pt x="368045" y="173991"/>
                      <a:pt x="368052" y="184119"/>
                    </a:cubicBezTo>
                    <a:cubicBezTo>
                      <a:pt x="368023" y="194284"/>
                      <a:pt x="367218" y="204425"/>
                      <a:pt x="365643" y="214469"/>
                    </a:cubicBezTo>
                    <a:cubicBezTo>
                      <a:pt x="364704" y="219852"/>
                      <a:pt x="360024" y="223767"/>
                      <a:pt x="354563" y="223743"/>
                    </a:cubicBezTo>
                    <a:lnTo>
                      <a:pt x="330476" y="223743"/>
                    </a:lnTo>
                    <a:cubicBezTo>
                      <a:pt x="327100" y="236388"/>
                      <a:pt x="322079" y="248540"/>
                      <a:pt x="315542" y="259873"/>
                    </a:cubicBezTo>
                    <a:lnTo>
                      <a:pt x="332403" y="276855"/>
                    </a:lnTo>
                    <a:cubicBezTo>
                      <a:pt x="336310" y="280660"/>
                      <a:pt x="336871" y="286731"/>
                      <a:pt x="333728" y="291187"/>
                    </a:cubicBezTo>
                    <a:cubicBezTo>
                      <a:pt x="321954" y="307795"/>
                      <a:pt x="307458" y="322283"/>
                      <a:pt x="290852" y="334062"/>
                    </a:cubicBezTo>
                    <a:cubicBezTo>
                      <a:pt x="286443" y="337289"/>
                      <a:pt x="280330" y="336772"/>
                      <a:pt x="276521" y="332857"/>
                    </a:cubicBezTo>
                    <a:lnTo>
                      <a:pt x="259539" y="315876"/>
                    </a:lnTo>
                    <a:cubicBezTo>
                      <a:pt x="248187" y="322379"/>
                      <a:pt x="236043" y="327402"/>
                      <a:pt x="223408" y="330810"/>
                    </a:cubicBezTo>
                    <a:lnTo>
                      <a:pt x="223408" y="354897"/>
                    </a:lnTo>
                    <a:cubicBezTo>
                      <a:pt x="223431" y="360353"/>
                      <a:pt x="219514" y="365038"/>
                      <a:pt x="214135" y="365977"/>
                    </a:cubicBezTo>
                    <a:cubicBezTo>
                      <a:pt x="204346" y="367627"/>
                      <a:pt x="194436" y="368482"/>
                      <a:pt x="184508" y="368506"/>
                    </a:cubicBezTo>
                    <a:close/>
                    <a:moveTo>
                      <a:pt x="157169" y="354054"/>
                    </a:moveTo>
                    <a:cubicBezTo>
                      <a:pt x="175280" y="356944"/>
                      <a:pt x="193735" y="356944"/>
                      <a:pt x="211847" y="354054"/>
                    </a:cubicBezTo>
                    <a:lnTo>
                      <a:pt x="211847" y="321296"/>
                    </a:lnTo>
                    <a:lnTo>
                      <a:pt x="216544" y="320212"/>
                    </a:lnTo>
                    <a:cubicBezTo>
                      <a:pt x="231148" y="316779"/>
                      <a:pt x="245098" y="311010"/>
                      <a:pt x="257853" y="303110"/>
                    </a:cubicBezTo>
                    <a:lnTo>
                      <a:pt x="262068" y="300581"/>
                    </a:lnTo>
                    <a:lnTo>
                      <a:pt x="285192" y="323704"/>
                    </a:lnTo>
                    <a:cubicBezTo>
                      <a:pt x="300062" y="312961"/>
                      <a:pt x="313080" y="299858"/>
                      <a:pt x="323731" y="284924"/>
                    </a:cubicBezTo>
                    <a:lnTo>
                      <a:pt x="300608" y="261800"/>
                    </a:lnTo>
                    <a:lnTo>
                      <a:pt x="303257" y="257705"/>
                    </a:lnTo>
                    <a:cubicBezTo>
                      <a:pt x="311116" y="244891"/>
                      <a:pt x="316888" y="230908"/>
                      <a:pt x="320359" y="216276"/>
                    </a:cubicBezTo>
                    <a:lnTo>
                      <a:pt x="321443" y="211579"/>
                    </a:lnTo>
                    <a:lnTo>
                      <a:pt x="354081" y="211579"/>
                    </a:lnTo>
                    <a:cubicBezTo>
                      <a:pt x="355512" y="202498"/>
                      <a:pt x="356236" y="193320"/>
                      <a:pt x="356249" y="184119"/>
                    </a:cubicBezTo>
                    <a:cubicBezTo>
                      <a:pt x="356240" y="174966"/>
                      <a:pt x="355555" y="165825"/>
                      <a:pt x="354202" y="156780"/>
                    </a:cubicBezTo>
                    <a:lnTo>
                      <a:pt x="321443" y="156780"/>
                    </a:lnTo>
                    <a:lnTo>
                      <a:pt x="320359" y="152083"/>
                    </a:lnTo>
                    <a:cubicBezTo>
                      <a:pt x="316678" y="137535"/>
                      <a:pt x="310702" y="123673"/>
                      <a:pt x="302655" y="111015"/>
                    </a:cubicBezTo>
                    <a:lnTo>
                      <a:pt x="300126" y="106920"/>
                    </a:lnTo>
                    <a:lnTo>
                      <a:pt x="323852" y="83796"/>
                    </a:lnTo>
                    <a:cubicBezTo>
                      <a:pt x="313084" y="68910"/>
                      <a:pt x="299990" y="55855"/>
                      <a:pt x="285072" y="45136"/>
                    </a:cubicBezTo>
                    <a:lnTo>
                      <a:pt x="262068" y="68260"/>
                    </a:lnTo>
                    <a:lnTo>
                      <a:pt x="257853" y="65731"/>
                    </a:lnTo>
                    <a:cubicBezTo>
                      <a:pt x="245151" y="57818"/>
                      <a:pt x="231236" y="52037"/>
                      <a:pt x="216664" y="48629"/>
                    </a:cubicBezTo>
                    <a:lnTo>
                      <a:pt x="211847" y="47545"/>
                    </a:lnTo>
                    <a:lnTo>
                      <a:pt x="211847" y="14786"/>
                    </a:lnTo>
                    <a:cubicBezTo>
                      <a:pt x="193735" y="11896"/>
                      <a:pt x="175280" y="11896"/>
                      <a:pt x="157169" y="14786"/>
                    </a:cubicBezTo>
                    <a:lnTo>
                      <a:pt x="157169" y="47665"/>
                    </a:lnTo>
                    <a:lnTo>
                      <a:pt x="152472" y="48749"/>
                    </a:lnTo>
                    <a:cubicBezTo>
                      <a:pt x="137862" y="52158"/>
                      <a:pt x="123908" y="57939"/>
                      <a:pt x="111162" y="65851"/>
                    </a:cubicBezTo>
                    <a:lnTo>
                      <a:pt x="107067" y="68380"/>
                    </a:lnTo>
                    <a:lnTo>
                      <a:pt x="83944" y="45257"/>
                    </a:lnTo>
                    <a:cubicBezTo>
                      <a:pt x="69049" y="55915"/>
                      <a:pt x="55992" y="68934"/>
                      <a:pt x="45284" y="83796"/>
                    </a:cubicBezTo>
                    <a:lnTo>
                      <a:pt x="68408" y="106920"/>
                    </a:lnTo>
                    <a:lnTo>
                      <a:pt x="65878" y="111015"/>
                    </a:lnTo>
                    <a:cubicBezTo>
                      <a:pt x="57965" y="123757"/>
                      <a:pt x="52188" y="137715"/>
                      <a:pt x="48777" y="152324"/>
                    </a:cubicBezTo>
                    <a:lnTo>
                      <a:pt x="47572" y="157021"/>
                    </a:lnTo>
                    <a:lnTo>
                      <a:pt x="14934" y="157021"/>
                    </a:lnTo>
                    <a:cubicBezTo>
                      <a:pt x="12045" y="175171"/>
                      <a:pt x="12045" y="193670"/>
                      <a:pt x="14934" y="211819"/>
                    </a:cubicBezTo>
                    <a:lnTo>
                      <a:pt x="47572" y="211819"/>
                    </a:lnTo>
                    <a:lnTo>
                      <a:pt x="48777" y="216516"/>
                    </a:lnTo>
                    <a:cubicBezTo>
                      <a:pt x="52167" y="231089"/>
                      <a:pt x="57945" y="245012"/>
                      <a:pt x="65878" y="257705"/>
                    </a:cubicBezTo>
                    <a:lnTo>
                      <a:pt x="68408" y="261800"/>
                    </a:lnTo>
                    <a:lnTo>
                      <a:pt x="45284" y="285044"/>
                    </a:lnTo>
                    <a:cubicBezTo>
                      <a:pt x="55981" y="299954"/>
                      <a:pt x="69040" y="313010"/>
                      <a:pt x="83944" y="323704"/>
                    </a:cubicBezTo>
                    <a:lnTo>
                      <a:pt x="107067" y="300581"/>
                    </a:lnTo>
                    <a:lnTo>
                      <a:pt x="111162" y="303110"/>
                    </a:lnTo>
                    <a:cubicBezTo>
                      <a:pt x="123927" y="310986"/>
                      <a:pt x="137875" y="316755"/>
                      <a:pt x="152472" y="320212"/>
                    </a:cubicBezTo>
                    <a:lnTo>
                      <a:pt x="157169" y="321296"/>
                    </a:lnTo>
                    <a:close/>
                    <a:moveTo>
                      <a:pt x="184628" y="273844"/>
                    </a:moveTo>
                    <a:cubicBezTo>
                      <a:pt x="160870" y="273940"/>
                      <a:pt x="138060" y="264522"/>
                      <a:pt x="121279" y="247709"/>
                    </a:cubicBezTo>
                    <a:cubicBezTo>
                      <a:pt x="96241" y="222321"/>
                      <a:pt x="88375" y="184637"/>
                      <a:pt x="101166" y="151361"/>
                    </a:cubicBezTo>
                    <a:cubicBezTo>
                      <a:pt x="109813" y="128321"/>
                      <a:pt x="127991" y="110148"/>
                      <a:pt x="151027" y="101500"/>
                    </a:cubicBezTo>
                    <a:cubicBezTo>
                      <a:pt x="197291" y="83194"/>
                      <a:pt x="249633" y="105860"/>
                      <a:pt x="267936" y="152131"/>
                    </a:cubicBezTo>
                    <a:cubicBezTo>
                      <a:pt x="276347" y="173388"/>
                      <a:pt x="276359" y="197054"/>
                      <a:pt x="267970" y="218323"/>
                    </a:cubicBezTo>
                    <a:cubicBezTo>
                      <a:pt x="259368" y="241194"/>
                      <a:pt x="241264" y="259211"/>
                      <a:pt x="218350" y="267702"/>
                    </a:cubicBezTo>
                    <a:cubicBezTo>
                      <a:pt x="207571" y="271760"/>
                      <a:pt x="196147" y="273844"/>
                      <a:pt x="184628" y="273844"/>
                    </a:cubicBezTo>
                    <a:close/>
                    <a:moveTo>
                      <a:pt x="184628" y="107281"/>
                    </a:moveTo>
                    <a:cubicBezTo>
                      <a:pt x="174686" y="107305"/>
                      <a:pt x="164822" y="109052"/>
                      <a:pt x="155483" y="112460"/>
                    </a:cubicBezTo>
                    <a:cubicBezTo>
                      <a:pt x="135791" y="119867"/>
                      <a:pt x="120252" y="135403"/>
                      <a:pt x="112848" y="155094"/>
                    </a:cubicBezTo>
                    <a:cubicBezTo>
                      <a:pt x="96977" y="195091"/>
                      <a:pt x="116540" y="240387"/>
                      <a:pt x="156541" y="256260"/>
                    </a:cubicBezTo>
                    <a:cubicBezTo>
                      <a:pt x="174999" y="263583"/>
                      <a:pt x="195556" y="263583"/>
                      <a:pt x="214014" y="256260"/>
                    </a:cubicBezTo>
                    <a:lnTo>
                      <a:pt x="214014" y="256260"/>
                    </a:lnTo>
                    <a:cubicBezTo>
                      <a:pt x="233759" y="248938"/>
                      <a:pt x="249329" y="233365"/>
                      <a:pt x="256649" y="213626"/>
                    </a:cubicBezTo>
                    <a:cubicBezTo>
                      <a:pt x="268154" y="184601"/>
                      <a:pt x="261395" y="151517"/>
                      <a:pt x="239426" y="129321"/>
                    </a:cubicBezTo>
                    <a:cubicBezTo>
                      <a:pt x="224677" y="115121"/>
                      <a:pt x="204859" y="107402"/>
                      <a:pt x="184387" y="107883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26" name="Freihandform: Form 625">
                <a:extLst>
                  <a:ext uri="{FF2B5EF4-FFF2-40B4-BE49-F238E27FC236}">
                    <a16:creationId xmlns:a16="http://schemas.microsoft.com/office/drawing/2014/main" id="{2FD3F4DB-AAFF-4286-A18B-58ABAA2C32D3}"/>
                  </a:ext>
                </a:extLst>
              </p:cNvPr>
              <p:cNvSpPr/>
              <p:nvPr/>
            </p:nvSpPr>
            <p:spPr>
              <a:xfrm>
                <a:off x="1055400" y="1598451"/>
                <a:ext cx="251229" cy="250569"/>
              </a:xfrm>
              <a:custGeom>
                <a:avLst/>
                <a:gdLst>
                  <a:gd name="connsiteX0" fmla="*/ 125855 w 251229"/>
                  <a:gd name="connsiteY0" fmla="*/ 250567 h 250569"/>
                  <a:gd name="connsiteX1" fmla="*/ 105140 w 251229"/>
                  <a:gd name="connsiteY1" fmla="*/ 248881 h 250569"/>
                  <a:gd name="connsiteX2" fmla="*/ 98878 w 251229"/>
                  <a:gd name="connsiteY2" fmla="*/ 241414 h 250569"/>
                  <a:gd name="connsiteX3" fmla="*/ 98878 w 251229"/>
                  <a:gd name="connsiteY3" fmla="*/ 224914 h 250569"/>
                  <a:gd name="connsiteX4" fmla="*/ 74188 w 251229"/>
                  <a:gd name="connsiteY4" fmla="*/ 214797 h 250569"/>
                  <a:gd name="connsiteX5" fmla="*/ 62145 w 251229"/>
                  <a:gd name="connsiteY5" fmla="*/ 226841 h 250569"/>
                  <a:gd name="connsiteX6" fmla="*/ 52269 w 251229"/>
                  <a:gd name="connsiteY6" fmla="*/ 227684 h 250569"/>
                  <a:gd name="connsiteX7" fmla="*/ 23003 w 251229"/>
                  <a:gd name="connsiteY7" fmla="*/ 198418 h 250569"/>
                  <a:gd name="connsiteX8" fmla="*/ 23846 w 251229"/>
                  <a:gd name="connsiteY8" fmla="*/ 188542 h 250569"/>
                  <a:gd name="connsiteX9" fmla="*/ 35890 w 251229"/>
                  <a:gd name="connsiteY9" fmla="*/ 176499 h 250569"/>
                  <a:gd name="connsiteX10" fmla="*/ 25773 w 251229"/>
                  <a:gd name="connsiteY10" fmla="*/ 152412 h 250569"/>
                  <a:gd name="connsiteX11" fmla="*/ 9394 w 251229"/>
                  <a:gd name="connsiteY11" fmla="*/ 152412 h 250569"/>
                  <a:gd name="connsiteX12" fmla="*/ 1807 w 251229"/>
                  <a:gd name="connsiteY12" fmla="*/ 146028 h 250569"/>
                  <a:gd name="connsiteX13" fmla="*/ 0 w 251229"/>
                  <a:gd name="connsiteY13" fmla="*/ 125314 h 250569"/>
                  <a:gd name="connsiteX14" fmla="*/ 1807 w 251229"/>
                  <a:gd name="connsiteY14" fmla="*/ 104599 h 250569"/>
                  <a:gd name="connsiteX15" fmla="*/ 9394 w 251229"/>
                  <a:gd name="connsiteY15" fmla="*/ 98216 h 250569"/>
                  <a:gd name="connsiteX16" fmla="*/ 25773 w 251229"/>
                  <a:gd name="connsiteY16" fmla="*/ 98216 h 250569"/>
                  <a:gd name="connsiteX17" fmla="*/ 35890 w 251229"/>
                  <a:gd name="connsiteY17" fmla="*/ 74128 h 250569"/>
                  <a:gd name="connsiteX18" fmla="*/ 23846 w 251229"/>
                  <a:gd name="connsiteY18" fmla="*/ 62085 h 250569"/>
                  <a:gd name="connsiteX19" fmla="*/ 23003 w 251229"/>
                  <a:gd name="connsiteY19" fmla="*/ 52209 h 250569"/>
                  <a:gd name="connsiteX20" fmla="*/ 52269 w 251229"/>
                  <a:gd name="connsiteY20" fmla="*/ 22943 h 250569"/>
                  <a:gd name="connsiteX21" fmla="*/ 62145 w 251229"/>
                  <a:gd name="connsiteY21" fmla="*/ 23786 h 250569"/>
                  <a:gd name="connsiteX22" fmla="*/ 74188 w 251229"/>
                  <a:gd name="connsiteY22" fmla="*/ 35830 h 250569"/>
                  <a:gd name="connsiteX23" fmla="*/ 98878 w 251229"/>
                  <a:gd name="connsiteY23" fmla="*/ 25593 h 250569"/>
                  <a:gd name="connsiteX24" fmla="*/ 98878 w 251229"/>
                  <a:gd name="connsiteY24" fmla="*/ 9213 h 250569"/>
                  <a:gd name="connsiteX25" fmla="*/ 105140 w 251229"/>
                  <a:gd name="connsiteY25" fmla="*/ 1626 h 250569"/>
                  <a:gd name="connsiteX26" fmla="*/ 146570 w 251229"/>
                  <a:gd name="connsiteY26" fmla="*/ 1626 h 250569"/>
                  <a:gd name="connsiteX27" fmla="*/ 152954 w 251229"/>
                  <a:gd name="connsiteY27" fmla="*/ 9213 h 250569"/>
                  <a:gd name="connsiteX28" fmla="*/ 152954 w 251229"/>
                  <a:gd name="connsiteY28" fmla="*/ 25593 h 250569"/>
                  <a:gd name="connsiteX29" fmla="*/ 177041 w 251229"/>
                  <a:gd name="connsiteY29" fmla="*/ 35830 h 250569"/>
                  <a:gd name="connsiteX30" fmla="*/ 189084 w 251229"/>
                  <a:gd name="connsiteY30" fmla="*/ 23786 h 250569"/>
                  <a:gd name="connsiteX31" fmla="*/ 198960 w 251229"/>
                  <a:gd name="connsiteY31" fmla="*/ 22943 h 250569"/>
                  <a:gd name="connsiteX32" fmla="*/ 228226 w 251229"/>
                  <a:gd name="connsiteY32" fmla="*/ 52209 h 250569"/>
                  <a:gd name="connsiteX33" fmla="*/ 227383 w 251229"/>
                  <a:gd name="connsiteY33" fmla="*/ 62085 h 250569"/>
                  <a:gd name="connsiteX34" fmla="*/ 215339 w 251229"/>
                  <a:gd name="connsiteY34" fmla="*/ 74128 h 250569"/>
                  <a:gd name="connsiteX35" fmla="*/ 225576 w 251229"/>
                  <a:gd name="connsiteY35" fmla="*/ 98216 h 250569"/>
                  <a:gd name="connsiteX36" fmla="*/ 241956 w 251229"/>
                  <a:gd name="connsiteY36" fmla="*/ 98216 h 250569"/>
                  <a:gd name="connsiteX37" fmla="*/ 249543 w 251229"/>
                  <a:gd name="connsiteY37" fmla="*/ 104599 h 250569"/>
                  <a:gd name="connsiteX38" fmla="*/ 251229 w 251229"/>
                  <a:gd name="connsiteY38" fmla="*/ 125314 h 250569"/>
                  <a:gd name="connsiteX39" fmla="*/ 249423 w 251229"/>
                  <a:gd name="connsiteY39" fmla="*/ 146028 h 250569"/>
                  <a:gd name="connsiteX40" fmla="*/ 241956 w 251229"/>
                  <a:gd name="connsiteY40" fmla="*/ 152412 h 250569"/>
                  <a:gd name="connsiteX41" fmla="*/ 225576 w 251229"/>
                  <a:gd name="connsiteY41" fmla="*/ 152412 h 250569"/>
                  <a:gd name="connsiteX42" fmla="*/ 215339 w 251229"/>
                  <a:gd name="connsiteY42" fmla="*/ 176499 h 250569"/>
                  <a:gd name="connsiteX43" fmla="*/ 227383 w 251229"/>
                  <a:gd name="connsiteY43" fmla="*/ 188542 h 250569"/>
                  <a:gd name="connsiteX44" fmla="*/ 228226 w 251229"/>
                  <a:gd name="connsiteY44" fmla="*/ 198418 h 250569"/>
                  <a:gd name="connsiteX45" fmla="*/ 199080 w 251229"/>
                  <a:gd name="connsiteY45" fmla="*/ 227202 h 250569"/>
                  <a:gd name="connsiteX46" fmla="*/ 189205 w 251229"/>
                  <a:gd name="connsiteY46" fmla="*/ 226359 h 250569"/>
                  <a:gd name="connsiteX47" fmla="*/ 177161 w 251229"/>
                  <a:gd name="connsiteY47" fmla="*/ 214316 h 250569"/>
                  <a:gd name="connsiteX48" fmla="*/ 153074 w 251229"/>
                  <a:gd name="connsiteY48" fmla="*/ 224432 h 250569"/>
                  <a:gd name="connsiteX49" fmla="*/ 153074 w 251229"/>
                  <a:gd name="connsiteY49" fmla="*/ 240932 h 250569"/>
                  <a:gd name="connsiteX50" fmla="*/ 146691 w 251229"/>
                  <a:gd name="connsiteY50" fmla="*/ 248399 h 250569"/>
                  <a:gd name="connsiteX51" fmla="*/ 125855 w 251229"/>
                  <a:gd name="connsiteY51" fmla="*/ 250567 h 250569"/>
                  <a:gd name="connsiteX52" fmla="*/ 107188 w 251229"/>
                  <a:gd name="connsiteY52" fmla="*/ 240811 h 250569"/>
                  <a:gd name="connsiteX53" fmla="*/ 144523 w 251229"/>
                  <a:gd name="connsiteY53" fmla="*/ 240811 h 250569"/>
                  <a:gd name="connsiteX54" fmla="*/ 144523 w 251229"/>
                  <a:gd name="connsiteY54" fmla="*/ 218410 h 250569"/>
                  <a:gd name="connsiteX55" fmla="*/ 147775 w 251229"/>
                  <a:gd name="connsiteY55" fmla="*/ 217567 h 250569"/>
                  <a:gd name="connsiteX56" fmla="*/ 175957 w 251229"/>
                  <a:gd name="connsiteY56" fmla="*/ 205524 h 250569"/>
                  <a:gd name="connsiteX57" fmla="*/ 178847 w 251229"/>
                  <a:gd name="connsiteY57" fmla="*/ 203717 h 250569"/>
                  <a:gd name="connsiteX58" fmla="*/ 194624 w 251229"/>
                  <a:gd name="connsiteY58" fmla="*/ 219494 h 250569"/>
                  <a:gd name="connsiteX59" fmla="*/ 221000 w 251229"/>
                  <a:gd name="connsiteY59" fmla="*/ 193119 h 250569"/>
                  <a:gd name="connsiteX60" fmla="*/ 205223 w 251229"/>
                  <a:gd name="connsiteY60" fmla="*/ 177221 h 250569"/>
                  <a:gd name="connsiteX61" fmla="*/ 207029 w 251229"/>
                  <a:gd name="connsiteY61" fmla="*/ 174451 h 250569"/>
                  <a:gd name="connsiteX62" fmla="*/ 219073 w 251229"/>
                  <a:gd name="connsiteY62" fmla="*/ 146269 h 250569"/>
                  <a:gd name="connsiteX63" fmla="*/ 219795 w 251229"/>
                  <a:gd name="connsiteY63" fmla="*/ 143017 h 250569"/>
                  <a:gd name="connsiteX64" fmla="*/ 242196 w 251229"/>
                  <a:gd name="connsiteY64" fmla="*/ 143017 h 250569"/>
                  <a:gd name="connsiteX65" fmla="*/ 243642 w 251229"/>
                  <a:gd name="connsiteY65" fmla="*/ 124350 h 250569"/>
                  <a:gd name="connsiteX66" fmla="*/ 242196 w 251229"/>
                  <a:gd name="connsiteY66" fmla="*/ 105682 h 250569"/>
                  <a:gd name="connsiteX67" fmla="*/ 219434 w 251229"/>
                  <a:gd name="connsiteY67" fmla="*/ 105682 h 250569"/>
                  <a:gd name="connsiteX68" fmla="*/ 218711 w 251229"/>
                  <a:gd name="connsiteY68" fmla="*/ 102431 h 250569"/>
                  <a:gd name="connsiteX69" fmla="*/ 206668 w 251229"/>
                  <a:gd name="connsiteY69" fmla="*/ 74128 h 250569"/>
                  <a:gd name="connsiteX70" fmla="*/ 204861 w 251229"/>
                  <a:gd name="connsiteY70" fmla="*/ 71358 h 250569"/>
                  <a:gd name="connsiteX71" fmla="*/ 220759 w 251229"/>
                  <a:gd name="connsiteY71" fmla="*/ 55581 h 250569"/>
                  <a:gd name="connsiteX72" fmla="*/ 194263 w 251229"/>
                  <a:gd name="connsiteY72" fmla="*/ 29085 h 250569"/>
                  <a:gd name="connsiteX73" fmla="*/ 178486 w 251229"/>
                  <a:gd name="connsiteY73" fmla="*/ 44983 h 250569"/>
                  <a:gd name="connsiteX74" fmla="*/ 175595 w 251229"/>
                  <a:gd name="connsiteY74" fmla="*/ 43176 h 250569"/>
                  <a:gd name="connsiteX75" fmla="*/ 147413 w 251229"/>
                  <a:gd name="connsiteY75" fmla="*/ 31133 h 250569"/>
                  <a:gd name="connsiteX76" fmla="*/ 144162 w 251229"/>
                  <a:gd name="connsiteY76" fmla="*/ 30410 h 250569"/>
                  <a:gd name="connsiteX77" fmla="*/ 144162 w 251229"/>
                  <a:gd name="connsiteY77" fmla="*/ 8009 h 250569"/>
                  <a:gd name="connsiteX78" fmla="*/ 106827 w 251229"/>
                  <a:gd name="connsiteY78" fmla="*/ 8009 h 250569"/>
                  <a:gd name="connsiteX79" fmla="*/ 106827 w 251229"/>
                  <a:gd name="connsiteY79" fmla="*/ 30410 h 250569"/>
                  <a:gd name="connsiteX80" fmla="*/ 103575 w 251229"/>
                  <a:gd name="connsiteY80" fmla="*/ 31133 h 250569"/>
                  <a:gd name="connsiteX81" fmla="*/ 75393 w 251229"/>
                  <a:gd name="connsiteY81" fmla="*/ 43176 h 250569"/>
                  <a:gd name="connsiteX82" fmla="*/ 72502 w 251229"/>
                  <a:gd name="connsiteY82" fmla="*/ 44983 h 250569"/>
                  <a:gd name="connsiteX83" fmla="*/ 56725 w 251229"/>
                  <a:gd name="connsiteY83" fmla="*/ 29085 h 250569"/>
                  <a:gd name="connsiteX84" fmla="*/ 30350 w 251229"/>
                  <a:gd name="connsiteY84" fmla="*/ 55581 h 250569"/>
                  <a:gd name="connsiteX85" fmla="*/ 46127 w 251229"/>
                  <a:gd name="connsiteY85" fmla="*/ 71358 h 250569"/>
                  <a:gd name="connsiteX86" fmla="*/ 44441 w 251229"/>
                  <a:gd name="connsiteY86" fmla="*/ 74128 h 250569"/>
                  <a:gd name="connsiteX87" fmla="*/ 32397 w 251229"/>
                  <a:gd name="connsiteY87" fmla="*/ 102431 h 250569"/>
                  <a:gd name="connsiteX88" fmla="*/ 31554 w 251229"/>
                  <a:gd name="connsiteY88" fmla="*/ 105682 h 250569"/>
                  <a:gd name="connsiteX89" fmla="*/ 9996 w 251229"/>
                  <a:gd name="connsiteY89" fmla="*/ 105682 h 250569"/>
                  <a:gd name="connsiteX90" fmla="*/ 9996 w 251229"/>
                  <a:gd name="connsiteY90" fmla="*/ 143017 h 250569"/>
                  <a:gd name="connsiteX91" fmla="*/ 32277 w 251229"/>
                  <a:gd name="connsiteY91" fmla="*/ 143017 h 250569"/>
                  <a:gd name="connsiteX92" fmla="*/ 33120 w 251229"/>
                  <a:gd name="connsiteY92" fmla="*/ 146269 h 250569"/>
                  <a:gd name="connsiteX93" fmla="*/ 45163 w 251229"/>
                  <a:gd name="connsiteY93" fmla="*/ 174451 h 250569"/>
                  <a:gd name="connsiteX94" fmla="*/ 46850 w 251229"/>
                  <a:gd name="connsiteY94" fmla="*/ 177221 h 250569"/>
                  <a:gd name="connsiteX95" fmla="*/ 30470 w 251229"/>
                  <a:gd name="connsiteY95" fmla="*/ 193601 h 250569"/>
                  <a:gd name="connsiteX96" fmla="*/ 56846 w 251229"/>
                  <a:gd name="connsiteY96" fmla="*/ 219976 h 250569"/>
                  <a:gd name="connsiteX97" fmla="*/ 72623 w 251229"/>
                  <a:gd name="connsiteY97" fmla="*/ 204199 h 250569"/>
                  <a:gd name="connsiteX98" fmla="*/ 75513 w 251229"/>
                  <a:gd name="connsiteY98" fmla="*/ 206006 h 250569"/>
                  <a:gd name="connsiteX99" fmla="*/ 103695 w 251229"/>
                  <a:gd name="connsiteY99" fmla="*/ 218049 h 250569"/>
                  <a:gd name="connsiteX100" fmla="*/ 106947 w 251229"/>
                  <a:gd name="connsiteY100" fmla="*/ 218892 h 250569"/>
                  <a:gd name="connsiteX101" fmla="*/ 125976 w 251229"/>
                  <a:gd name="connsiteY101" fmla="*/ 185893 h 250569"/>
                  <a:gd name="connsiteX102" fmla="*/ 82619 w 251229"/>
                  <a:gd name="connsiteY102" fmla="*/ 168068 h 250569"/>
                  <a:gd name="connsiteX103" fmla="*/ 68889 w 251229"/>
                  <a:gd name="connsiteY103" fmla="*/ 101949 h 250569"/>
                  <a:gd name="connsiteX104" fmla="*/ 102732 w 251229"/>
                  <a:gd name="connsiteY104" fmla="*/ 67745 h 250569"/>
                  <a:gd name="connsiteX105" fmla="*/ 182614 w 251229"/>
                  <a:gd name="connsiteY105" fmla="*/ 102298 h 250569"/>
                  <a:gd name="connsiteX106" fmla="*/ 182581 w 251229"/>
                  <a:gd name="connsiteY106" fmla="*/ 147715 h 250569"/>
                  <a:gd name="connsiteX107" fmla="*/ 148497 w 251229"/>
                  <a:gd name="connsiteY107" fmla="*/ 181798 h 250569"/>
                  <a:gd name="connsiteX108" fmla="*/ 125976 w 251229"/>
                  <a:gd name="connsiteY108" fmla="*/ 185893 h 250569"/>
                  <a:gd name="connsiteX109" fmla="*/ 125976 w 251229"/>
                  <a:gd name="connsiteY109" fmla="*/ 72081 h 250569"/>
                  <a:gd name="connsiteX110" fmla="*/ 106104 w 251229"/>
                  <a:gd name="connsiteY110" fmla="*/ 75694 h 250569"/>
                  <a:gd name="connsiteX111" fmla="*/ 76959 w 251229"/>
                  <a:gd name="connsiteY111" fmla="*/ 104839 h 250569"/>
                  <a:gd name="connsiteX112" fmla="*/ 106534 w 251229"/>
                  <a:gd name="connsiteY112" fmla="*/ 173885 h 250569"/>
                  <a:gd name="connsiteX113" fmla="*/ 146089 w 251229"/>
                  <a:gd name="connsiteY113" fmla="*/ 173849 h 250569"/>
                  <a:gd name="connsiteX114" fmla="*/ 146089 w 251229"/>
                  <a:gd name="connsiteY114" fmla="*/ 173849 h 250569"/>
                  <a:gd name="connsiteX115" fmla="*/ 174993 w 251229"/>
                  <a:gd name="connsiteY115" fmla="*/ 144824 h 250569"/>
                  <a:gd name="connsiteX116" fmla="*/ 162950 w 251229"/>
                  <a:gd name="connsiteY116" fmla="*/ 87497 h 250569"/>
                  <a:gd name="connsiteX117" fmla="*/ 125735 w 251229"/>
                  <a:gd name="connsiteY117" fmla="*/ 72081 h 250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251229" h="250569">
                    <a:moveTo>
                      <a:pt x="125855" y="250567"/>
                    </a:moveTo>
                    <a:cubicBezTo>
                      <a:pt x="118915" y="250615"/>
                      <a:pt x="111982" y="250049"/>
                      <a:pt x="105140" y="248881"/>
                    </a:cubicBezTo>
                    <a:cubicBezTo>
                      <a:pt x="101493" y="248291"/>
                      <a:pt x="98830" y="245111"/>
                      <a:pt x="98878" y="241414"/>
                    </a:cubicBezTo>
                    <a:lnTo>
                      <a:pt x="98878" y="224914"/>
                    </a:lnTo>
                    <a:cubicBezTo>
                      <a:pt x="90235" y="222650"/>
                      <a:pt x="81933" y="219253"/>
                      <a:pt x="74188" y="214797"/>
                    </a:cubicBezTo>
                    <a:lnTo>
                      <a:pt x="62145" y="226841"/>
                    </a:lnTo>
                    <a:cubicBezTo>
                      <a:pt x="59494" y="229478"/>
                      <a:pt x="55329" y="229840"/>
                      <a:pt x="52269" y="227684"/>
                    </a:cubicBezTo>
                    <a:cubicBezTo>
                      <a:pt x="40955" y="219627"/>
                      <a:pt x="31065" y="209727"/>
                      <a:pt x="23003" y="198418"/>
                    </a:cubicBezTo>
                    <a:cubicBezTo>
                      <a:pt x="20850" y="195359"/>
                      <a:pt x="21205" y="191192"/>
                      <a:pt x="23846" y="188542"/>
                    </a:cubicBezTo>
                    <a:lnTo>
                      <a:pt x="35890" y="176499"/>
                    </a:lnTo>
                    <a:cubicBezTo>
                      <a:pt x="31495" y="168935"/>
                      <a:pt x="28095" y="160842"/>
                      <a:pt x="25773" y="152412"/>
                    </a:cubicBezTo>
                    <a:lnTo>
                      <a:pt x="9394" y="152412"/>
                    </a:lnTo>
                    <a:cubicBezTo>
                      <a:pt x="5651" y="152412"/>
                      <a:pt x="2450" y="149714"/>
                      <a:pt x="1807" y="146028"/>
                    </a:cubicBezTo>
                    <a:cubicBezTo>
                      <a:pt x="608" y="139188"/>
                      <a:pt x="4" y="132263"/>
                      <a:pt x="0" y="125314"/>
                    </a:cubicBezTo>
                    <a:cubicBezTo>
                      <a:pt x="-7" y="118364"/>
                      <a:pt x="597" y="111439"/>
                      <a:pt x="1807" y="104599"/>
                    </a:cubicBezTo>
                    <a:cubicBezTo>
                      <a:pt x="2404" y="100889"/>
                      <a:pt x="5632" y="98167"/>
                      <a:pt x="9394" y="98216"/>
                    </a:cubicBezTo>
                    <a:lnTo>
                      <a:pt x="25773" y="98216"/>
                    </a:lnTo>
                    <a:cubicBezTo>
                      <a:pt x="28095" y="89785"/>
                      <a:pt x="31495" y="81692"/>
                      <a:pt x="35890" y="74128"/>
                    </a:cubicBezTo>
                    <a:lnTo>
                      <a:pt x="23846" y="62085"/>
                    </a:lnTo>
                    <a:cubicBezTo>
                      <a:pt x="21205" y="59435"/>
                      <a:pt x="20850" y="55268"/>
                      <a:pt x="23003" y="52209"/>
                    </a:cubicBezTo>
                    <a:cubicBezTo>
                      <a:pt x="31033" y="40864"/>
                      <a:pt x="40929" y="30976"/>
                      <a:pt x="52269" y="22943"/>
                    </a:cubicBezTo>
                    <a:cubicBezTo>
                      <a:pt x="55329" y="20787"/>
                      <a:pt x="59494" y="21149"/>
                      <a:pt x="62145" y="23786"/>
                    </a:cubicBezTo>
                    <a:lnTo>
                      <a:pt x="74188" y="35830"/>
                    </a:lnTo>
                    <a:cubicBezTo>
                      <a:pt x="81939" y="31361"/>
                      <a:pt x="90238" y="27917"/>
                      <a:pt x="98878" y="25593"/>
                    </a:cubicBezTo>
                    <a:lnTo>
                      <a:pt x="98878" y="9213"/>
                    </a:lnTo>
                    <a:cubicBezTo>
                      <a:pt x="98821" y="5492"/>
                      <a:pt x="101474" y="2276"/>
                      <a:pt x="105140" y="1626"/>
                    </a:cubicBezTo>
                    <a:cubicBezTo>
                      <a:pt x="118865" y="-542"/>
                      <a:pt x="132846" y="-542"/>
                      <a:pt x="146570" y="1626"/>
                    </a:cubicBezTo>
                    <a:cubicBezTo>
                      <a:pt x="150285" y="2228"/>
                      <a:pt x="153002" y="5456"/>
                      <a:pt x="152954" y="9213"/>
                    </a:cubicBezTo>
                    <a:lnTo>
                      <a:pt x="152954" y="25593"/>
                    </a:lnTo>
                    <a:cubicBezTo>
                      <a:pt x="161389" y="27953"/>
                      <a:pt x="169485" y="31398"/>
                      <a:pt x="177041" y="35830"/>
                    </a:cubicBezTo>
                    <a:lnTo>
                      <a:pt x="189084" y="23786"/>
                    </a:lnTo>
                    <a:cubicBezTo>
                      <a:pt x="191735" y="21149"/>
                      <a:pt x="195900" y="20787"/>
                      <a:pt x="198960" y="22943"/>
                    </a:cubicBezTo>
                    <a:cubicBezTo>
                      <a:pt x="210300" y="30976"/>
                      <a:pt x="220196" y="40864"/>
                      <a:pt x="228226" y="52209"/>
                    </a:cubicBezTo>
                    <a:cubicBezTo>
                      <a:pt x="230382" y="55268"/>
                      <a:pt x="230020" y="59435"/>
                      <a:pt x="227383" y="62085"/>
                    </a:cubicBezTo>
                    <a:lnTo>
                      <a:pt x="215339" y="74128"/>
                    </a:lnTo>
                    <a:cubicBezTo>
                      <a:pt x="219724" y="81704"/>
                      <a:pt x="223162" y="89797"/>
                      <a:pt x="225576" y="98216"/>
                    </a:cubicBezTo>
                    <a:lnTo>
                      <a:pt x="241956" y="98216"/>
                    </a:lnTo>
                    <a:cubicBezTo>
                      <a:pt x="245713" y="98167"/>
                      <a:pt x="248941" y="100889"/>
                      <a:pt x="249543" y="104599"/>
                    </a:cubicBezTo>
                    <a:cubicBezTo>
                      <a:pt x="250651" y="111451"/>
                      <a:pt x="251217" y="118376"/>
                      <a:pt x="251229" y="125314"/>
                    </a:cubicBezTo>
                    <a:cubicBezTo>
                      <a:pt x="251217" y="132263"/>
                      <a:pt x="250615" y="139188"/>
                      <a:pt x="249423" y="146028"/>
                    </a:cubicBezTo>
                    <a:cubicBezTo>
                      <a:pt x="248832" y="149702"/>
                      <a:pt x="245677" y="152400"/>
                      <a:pt x="241956" y="152412"/>
                    </a:cubicBezTo>
                    <a:lnTo>
                      <a:pt x="225576" y="152412"/>
                    </a:lnTo>
                    <a:cubicBezTo>
                      <a:pt x="223162" y="160830"/>
                      <a:pt x="219724" y="168923"/>
                      <a:pt x="215339" y="176499"/>
                    </a:cubicBezTo>
                    <a:lnTo>
                      <a:pt x="227383" y="188542"/>
                    </a:lnTo>
                    <a:cubicBezTo>
                      <a:pt x="230020" y="191192"/>
                      <a:pt x="230382" y="195359"/>
                      <a:pt x="228226" y="198418"/>
                    </a:cubicBezTo>
                    <a:cubicBezTo>
                      <a:pt x="220159" y="209546"/>
                      <a:pt x="210312" y="219277"/>
                      <a:pt x="199080" y="227202"/>
                    </a:cubicBezTo>
                    <a:cubicBezTo>
                      <a:pt x="196020" y="229358"/>
                      <a:pt x="191855" y="228997"/>
                      <a:pt x="189205" y="226359"/>
                    </a:cubicBezTo>
                    <a:lnTo>
                      <a:pt x="177161" y="214316"/>
                    </a:lnTo>
                    <a:cubicBezTo>
                      <a:pt x="169621" y="218748"/>
                      <a:pt x="161519" y="222156"/>
                      <a:pt x="153074" y="224432"/>
                    </a:cubicBezTo>
                    <a:lnTo>
                      <a:pt x="153074" y="240932"/>
                    </a:lnTo>
                    <a:cubicBezTo>
                      <a:pt x="153114" y="244665"/>
                      <a:pt x="150387" y="247857"/>
                      <a:pt x="146691" y="248399"/>
                    </a:cubicBezTo>
                    <a:cubicBezTo>
                      <a:pt x="139825" y="249736"/>
                      <a:pt x="132852" y="250470"/>
                      <a:pt x="125855" y="250567"/>
                    </a:cubicBezTo>
                    <a:close/>
                    <a:moveTo>
                      <a:pt x="107188" y="240811"/>
                    </a:moveTo>
                    <a:cubicBezTo>
                      <a:pt x="119558" y="242738"/>
                      <a:pt x="132153" y="242738"/>
                      <a:pt x="144523" y="240811"/>
                    </a:cubicBezTo>
                    <a:lnTo>
                      <a:pt x="144523" y="218410"/>
                    </a:lnTo>
                    <a:lnTo>
                      <a:pt x="147775" y="217567"/>
                    </a:lnTo>
                    <a:cubicBezTo>
                      <a:pt x="157776" y="215159"/>
                      <a:pt x="167301" y="211088"/>
                      <a:pt x="175957" y="205524"/>
                    </a:cubicBezTo>
                    <a:lnTo>
                      <a:pt x="178847" y="203717"/>
                    </a:lnTo>
                    <a:lnTo>
                      <a:pt x="194624" y="219494"/>
                    </a:lnTo>
                    <a:cubicBezTo>
                      <a:pt x="204775" y="212172"/>
                      <a:pt x="213681" y="203272"/>
                      <a:pt x="221000" y="193119"/>
                    </a:cubicBezTo>
                    <a:lnTo>
                      <a:pt x="205223" y="177221"/>
                    </a:lnTo>
                    <a:lnTo>
                      <a:pt x="207029" y="174451"/>
                    </a:lnTo>
                    <a:cubicBezTo>
                      <a:pt x="212522" y="165756"/>
                      <a:pt x="216588" y="156241"/>
                      <a:pt x="219073" y="146269"/>
                    </a:cubicBezTo>
                    <a:lnTo>
                      <a:pt x="219795" y="143017"/>
                    </a:lnTo>
                    <a:lnTo>
                      <a:pt x="242196" y="143017"/>
                    </a:lnTo>
                    <a:cubicBezTo>
                      <a:pt x="243148" y="136839"/>
                      <a:pt x="243630" y="130601"/>
                      <a:pt x="243642" y="124350"/>
                    </a:cubicBezTo>
                    <a:cubicBezTo>
                      <a:pt x="243654" y="118099"/>
                      <a:pt x="243172" y="111861"/>
                      <a:pt x="242196" y="105682"/>
                    </a:cubicBezTo>
                    <a:lnTo>
                      <a:pt x="219434" y="105682"/>
                    </a:lnTo>
                    <a:lnTo>
                      <a:pt x="218711" y="102431"/>
                    </a:lnTo>
                    <a:cubicBezTo>
                      <a:pt x="216228" y="92410"/>
                      <a:pt x="212163" y="82860"/>
                      <a:pt x="206668" y="74128"/>
                    </a:cubicBezTo>
                    <a:lnTo>
                      <a:pt x="204861" y="71358"/>
                    </a:lnTo>
                    <a:lnTo>
                      <a:pt x="220759" y="55581"/>
                    </a:lnTo>
                    <a:cubicBezTo>
                      <a:pt x="213399" y="45392"/>
                      <a:pt x="204453" y="36444"/>
                      <a:pt x="194263" y="29085"/>
                    </a:cubicBezTo>
                    <a:lnTo>
                      <a:pt x="178486" y="44983"/>
                    </a:lnTo>
                    <a:lnTo>
                      <a:pt x="175595" y="43176"/>
                    </a:lnTo>
                    <a:cubicBezTo>
                      <a:pt x="166916" y="37660"/>
                      <a:pt x="157398" y="33590"/>
                      <a:pt x="147413" y="31133"/>
                    </a:cubicBezTo>
                    <a:lnTo>
                      <a:pt x="144162" y="30410"/>
                    </a:lnTo>
                    <a:lnTo>
                      <a:pt x="144162" y="8009"/>
                    </a:lnTo>
                    <a:cubicBezTo>
                      <a:pt x="131792" y="6082"/>
                      <a:pt x="119197" y="6082"/>
                      <a:pt x="106827" y="8009"/>
                    </a:cubicBezTo>
                    <a:lnTo>
                      <a:pt x="106827" y="30410"/>
                    </a:lnTo>
                    <a:lnTo>
                      <a:pt x="103575" y="31133"/>
                    </a:lnTo>
                    <a:cubicBezTo>
                      <a:pt x="93605" y="33638"/>
                      <a:pt x="84094" y="37709"/>
                      <a:pt x="75393" y="43176"/>
                    </a:cubicBezTo>
                    <a:lnTo>
                      <a:pt x="72502" y="44983"/>
                    </a:lnTo>
                    <a:lnTo>
                      <a:pt x="56725" y="29085"/>
                    </a:lnTo>
                    <a:cubicBezTo>
                      <a:pt x="46573" y="36444"/>
                      <a:pt x="37668" y="45392"/>
                      <a:pt x="30350" y="55581"/>
                    </a:cubicBezTo>
                    <a:lnTo>
                      <a:pt x="46127" y="71358"/>
                    </a:lnTo>
                    <a:lnTo>
                      <a:pt x="44441" y="74128"/>
                    </a:lnTo>
                    <a:cubicBezTo>
                      <a:pt x="38897" y="82836"/>
                      <a:pt x="34828" y="92398"/>
                      <a:pt x="32397" y="102431"/>
                    </a:cubicBezTo>
                    <a:lnTo>
                      <a:pt x="31554" y="105682"/>
                    </a:lnTo>
                    <a:lnTo>
                      <a:pt x="9996" y="105682"/>
                    </a:lnTo>
                    <a:cubicBezTo>
                      <a:pt x="7910" y="118039"/>
                      <a:pt x="7910" y="130661"/>
                      <a:pt x="9996" y="143017"/>
                    </a:cubicBezTo>
                    <a:lnTo>
                      <a:pt x="32277" y="143017"/>
                    </a:lnTo>
                    <a:lnTo>
                      <a:pt x="33120" y="146269"/>
                    </a:lnTo>
                    <a:cubicBezTo>
                      <a:pt x="35550" y="156265"/>
                      <a:pt x="39620" y="165792"/>
                      <a:pt x="45163" y="174451"/>
                    </a:cubicBezTo>
                    <a:lnTo>
                      <a:pt x="46850" y="177221"/>
                    </a:lnTo>
                    <a:lnTo>
                      <a:pt x="30470" y="193601"/>
                    </a:lnTo>
                    <a:cubicBezTo>
                      <a:pt x="37789" y="203753"/>
                      <a:pt x="46695" y="212654"/>
                      <a:pt x="56846" y="219976"/>
                    </a:cubicBezTo>
                    <a:lnTo>
                      <a:pt x="72623" y="204199"/>
                    </a:lnTo>
                    <a:lnTo>
                      <a:pt x="75513" y="206006"/>
                    </a:lnTo>
                    <a:cubicBezTo>
                      <a:pt x="84191" y="211521"/>
                      <a:pt x="93710" y="215592"/>
                      <a:pt x="103695" y="218049"/>
                    </a:cubicBezTo>
                    <a:lnTo>
                      <a:pt x="106947" y="218892"/>
                    </a:lnTo>
                    <a:close/>
                    <a:moveTo>
                      <a:pt x="125976" y="185893"/>
                    </a:moveTo>
                    <a:cubicBezTo>
                      <a:pt x="109726" y="185965"/>
                      <a:pt x="94117" y="179558"/>
                      <a:pt x="82619" y="168068"/>
                    </a:cubicBezTo>
                    <a:cubicBezTo>
                      <a:pt x="65451" y="150641"/>
                      <a:pt x="60079" y="124771"/>
                      <a:pt x="68889" y="101949"/>
                    </a:cubicBezTo>
                    <a:cubicBezTo>
                      <a:pt x="74718" y="86208"/>
                      <a:pt x="87052" y="73743"/>
                      <a:pt x="102732" y="67745"/>
                    </a:cubicBezTo>
                    <a:cubicBezTo>
                      <a:pt x="134332" y="55232"/>
                      <a:pt x="170096" y="70696"/>
                      <a:pt x="182614" y="102298"/>
                    </a:cubicBezTo>
                    <a:cubicBezTo>
                      <a:pt x="188395" y="116883"/>
                      <a:pt x="188383" y="133130"/>
                      <a:pt x="182581" y="147715"/>
                    </a:cubicBezTo>
                    <a:cubicBezTo>
                      <a:pt x="176696" y="163480"/>
                      <a:pt x="164261" y="175909"/>
                      <a:pt x="148497" y="181798"/>
                    </a:cubicBezTo>
                    <a:cubicBezTo>
                      <a:pt x="141289" y="184471"/>
                      <a:pt x="133666" y="185869"/>
                      <a:pt x="125976" y="185893"/>
                    </a:cubicBezTo>
                    <a:close/>
                    <a:moveTo>
                      <a:pt x="125976" y="72081"/>
                    </a:moveTo>
                    <a:cubicBezTo>
                      <a:pt x="119192" y="72117"/>
                      <a:pt x="112467" y="73345"/>
                      <a:pt x="106104" y="75694"/>
                    </a:cubicBezTo>
                    <a:cubicBezTo>
                      <a:pt x="92604" y="80692"/>
                      <a:pt x="81960" y="91339"/>
                      <a:pt x="76959" y="104839"/>
                    </a:cubicBezTo>
                    <a:cubicBezTo>
                      <a:pt x="66059" y="132070"/>
                      <a:pt x="79301" y="162986"/>
                      <a:pt x="106534" y="173885"/>
                    </a:cubicBezTo>
                    <a:cubicBezTo>
                      <a:pt x="119232" y="178968"/>
                      <a:pt x="133400" y="178956"/>
                      <a:pt x="146089" y="173849"/>
                    </a:cubicBezTo>
                    <a:lnTo>
                      <a:pt x="146089" y="173849"/>
                    </a:lnTo>
                    <a:cubicBezTo>
                      <a:pt x="159463" y="168803"/>
                      <a:pt x="170001" y="158217"/>
                      <a:pt x="174993" y="144824"/>
                    </a:cubicBezTo>
                    <a:cubicBezTo>
                      <a:pt x="182669" y="125012"/>
                      <a:pt x="177948" y="102539"/>
                      <a:pt x="162950" y="87497"/>
                    </a:cubicBezTo>
                    <a:cubicBezTo>
                      <a:pt x="153087" y="77621"/>
                      <a:pt x="139696" y="72069"/>
                      <a:pt x="125735" y="7208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627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5337894" y="2208161"/>
              <a:ext cx="437255" cy="653058"/>
              <a:chOff x="5337894" y="2208161"/>
              <a:chExt cx="437255" cy="653058"/>
            </a:xfrm>
            <a:solidFill>
              <a:srgbClr val="92E3A9"/>
            </a:solidFill>
          </p:grpSpPr>
          <p:sp>
            <p:nvSpPr>
              <p:cNvPr id="628" name="Freihandform: Form 627">
                <a:extLst>
                  <a:ext uri="{FF2B5EF4-FFF2-40B4-BE49-F238E27FC236}">
                    <a16:creationId xmlns:a16="http://schemas.microsoft.com/office/drawing/2014/main" id="{1BD2E0F6-5275-4734-A3DA-BD6C27095D19}"/>
                  </a:ext>
                </a:extLst>
              </p:cNvPr>
              <p:cNvSpPr/>
              <p:nvPr/>
            </p:nvSpPr>
            <p:spPr>
              <a:xfrm>
                <a:off x="5406255" y="2208161"/>
                <a:ext cx="368894" cy="369010"/>
              </a:xfrm>
              <a:custGeom>
                <a:avLst/>
                <a:gdLst>
                  <a:gd name="connsiteX0" fmla="*/ 72511 w 368894"/>
                  <a:gd name="connsiteY0" fmla="*/ 38295 h 369010"/>
                  <a:gd name="connsiteX1" fmla="*/ 98043 w 368894"/>
                  <a:gd name="connsiteY1" fmla="*/ 21795 h 369010"/>
                  <a:gd name="connsiteX2" fmla="*/ 112135 w 368894"/>
                  <a:gd name="connsiteY2" fmla="*/ 24926 h 369010"/>
                  <a:gd name="connsiteX3" fmla="*/ 126707 w 368894"/>
                  <a:gd name="connsiteY3" fmla="*/ 43955 h 369010"/>
                  <a:gd name="connsiteX4" fmla="*/ 164404 w 368894"/>
                  <a:gd name="connsiteY4" fmla="*/ 33959 h 369010"/>
                  <a:gd name="connsiteX5" fmla="*/ 167535 w 368894"/>
                  <a:gd name="connsiteY5" fmla="*/ 9872 h 369010"/>
                  <a:gd name="connsiteX6" fmla="*/ 178254 w 368894"/>
                  <a:gd name="connsiteY6" fmla="*/ 117 h 369010"/>
                  <a:gd name="connsiteX7" fmla="*/ 238472 w 368894"/>
                  <a:gd name="connsiteY7" fmla="*/ 7945 h 369010"/>
                  <a:gd name="connsiteX8" fmla="*/ 246180 w 368894"/>
                  <a:gd name="connsiteY8" fmla="*/ 19988 h 369010"/>
                  <a:gd name="connsiteX9" fmla="*/ 243048 w 368894"/>
                  <a:gd name="connsiteY9" fmla="*/ 44076 h 369010"/>
                  <a:gd name="connsiteX10" fmla="*/ 276770 w 368894"/>
                  <a:gd name="connsiteY10" fmla="*/ 63586 h 369010"/>
                  <a:gd name="connsiteX11" fmla="*/ 295799 w 368894"/>
                  <a:gd name="connsiteY11" fmla="*/ 49014 h 369010"/>
                  <a:gd name="connsiteX12" fmla="*/ 310251 w 368894"/>
                  <a:gd name="connsiteY12" fmla="*/ 49014 h 369010"/>
                  <a:gd name="connsiteX13" fmla="*/ 330725 w 368894"/>
                  <a:gd name="connsiteY13" fmla="*/ 71656 h 369010"/>
                  <a:gd name="connsiteX14" fmla="*/ 347105 w 368894"/>
                  <a:gd name="connsiteY14" fmla="*/ 97188 h 369010"/>
                  <a:gd name="connsiteX15" fmla="*/ 343973 w 368894"/>
                  <a:gd name="connsiteY15" fmla="*/ 111279 h 369010"/>
                  <a:gd name="connsiteX16" fmla="*/ 324824 w 368894"/>
                  <a:gd name="connsiteY16" fmla="*/ 127297 h 369010"/>
                  <a:gd name="connsiteX17" fmla="*/ 334941 w 368894"/>
                  <a:gd name="connsiteY17" fmla="*/ 164993 h 369010"/>
                  <a:gd name="connsiteX18" fmla="*/ 359028 w 368894"/>
                  <a:gd name="connsiteY18" fmla="*/ 168125 h 369010"/>
                  <a:gd name="connsiteX19" fmla="*/ 368783 w 368894"/>
                  <a:gd name="connsiteY19" fmla="*/ 178843 h 369010"/>
                  <a:gd name="connsiteX20" fmla="*/ 360834 w 368894"/>
                  <a:gd name="connsiteY20" fmla="*/ 239061 h 369010"/>
                  <a:gd name="connsiteX21" fmla="*/ 348791 w 368894"/>
                  <a:gd name="connsiteY21" fmla="*/ 246889 h 369010"/>
                  <a:gd name="connsiteX22" fmla="*/ 324704 w 368894"/>
                  <a:gd name="connsiteY22" fmla="*/ 243758 h 369010"/>
                  <a:gd name="connsiteX23" fmla="*/ 305193 w 368894"/>
                  <a:gd name="connsiteY23" fmla="*/ 277480 h 369010"/>
                  <a:gd name="connsiteX24" fmla="*/ 319766 w 368894"/>
                  <a:gd name="connsiteY24" fmla="*/ 296509 h 369010"/>
                  <a:gd name="connsiteX25" fmla="*/ 319164 w 368894"/>
                  <a:gd name="connsiteY25" fmla="*/ 310961 h 369010"/>
                  <a:gd name="connsiteX26" fmla="*/ 270989 w 368894"/>
                  <a:gd name="connsiteY26" fmla="*/ 347815 h 369010"/>
                  <a:gd name="connsiteX27" fmla="*/ 256176 w 368894"/>
                  <a:gd name="connsiteY27" fmla="*/ 344081 h 369010"/>
                  <a:gd name="connsiteX28" fmla="*/ 241603 w 368894"/>
                  <a:gd name="connsiteY28" fmla="*/ 325052 h 369010"/>
                  <a:gd name="connsiteX29" fmla="*/ 204027 w 368894"/>
                  <a:gd name="connsiteY29" fmla="*/ 335049 h 369010"/>
                  <a:gd name="connsiteX30" fmla="*/ 200775 w 368894"/>
                  <a:gd name="connsiteY30" fmla="*/ 359136 h 369010"/>
                  <a:gd name="connsiteX31" fmla="*/ 190177 w 368894"/>
                  <a:gd name="connsiteY31" fmla="*/ 368891 h 369010"/>
                  <a:gd name="connsiteX32" fmla="*/ 129959 w 368894"/>
                  <a:gd name="connsiteY32" fmla="*/ 361063 h 369010"/>
                  <a:gd name="connsiteX33" fmla="*/ 122131 w 368894"/>
                  <a:gd name="connsiteY33" fmla="*/ 349019 h 369010"/>
                  <a:gd name="connsiteX34" fmla="*/ 125383 w 368894"/>
                  <a:gd name="connsiteY34" fmla="*/ 324932 h 369010"/>
                  <a:gd name="connsiteX35" fmla="*/ 91540 w 368894"/>
                  <a:gd name="connsiteY35" fmla="*/ 305421 h 369010"/>
                  <a:gd name="connsiteX36" fmla="*/ 73234 w 368894"/>
                  <a:gd name="connsiteY36" fmla="*/ 319994 h 369010"/>
                  <a:gd name="connsiteX37" fmla="*/ 58781 w 368894"/>
                  <a:gd name="connsiteY37" fmla="*/ 319392 h 369010"/>
                  <a:gd name="connsiteX38" fmla="*/ 21928 w 368894"/>
                  <a:gd name="connsiteY38" fmla="*/ 271218 h 369010"/>
                  <a:gd name="connsiteX39" fmla="*/ 25059 w 368894"/>
                  <a:gd name="connsiteY39" fmla="*/ 257127 h 369010"/>
                  <a:gd name="connsiteX40" fmla="*/ 43968 w 368894"/>
                  <a:gd name="connsiteY40" fmla="*/ 242554 h 369010"/>
                  <a:gd name="connsiteX41" fmla="*/ 33971 w 368894"/>
                  <a:gd name="connsiteY41" fmla="*/ 204858 h 369010"/>
                  <a:gd name="connsiteX42" fmla="*/ 9884 w 368894"/>
                  <a:gd name="connsiteY42" fmla="*/ 201726 h 369010"/>
                  <a:gd name="connsiteX43" fmla="*/ 129 w 368894"/>
                  <a:gd name="connsiteY43" fmla="*/ 191007 h 369010"/>
                  <a:gd name="connsiteX44" fmla="*/ 8078 w 368894"/>
                  <a:gd name="connsiteY44" fmla="*/ 130789 h 369010"/>
                  <a:gd name="connsiteX45" fmla="*/ 20121 w 368894"/>
                  <a:gd name="connsiteY45" fmla="*/ 122961 h 369010"/>
                  <a:gd name="connsiteX46" fmla="*/ 44209 w 368894"/>
                  <a:gd name="connsiteY46" fmla="*/ 126092 h 369010"/>
                  <a:gd name="connsiteX47" fmla="*/ 63840 w 368894"/>
                  <a:gd name="connsiteY47" fmla="*/ 92371 h 369010"/>
                  <a:gd name="connsiteX48" fmla="*/ 49147 w 368894"/>
                  <a:gd name="connsiteY48" fmla="*/ 73342 h 369010"/>
                  <a:gd name="connsiteX49" fmla="*/ 49869 w 368894"/>
                  <a:gd name="connsiteY49" fmla="*/ 58889 h 369010"/>
                  <a:gd name="connsiteX50" fmla="*/ 72511 w 368894"/>
                  <a:gd name="connsiteY50" fmla="*/ 38295 h 369010"/>
                  <a:gd name="connsiteX51" fmla="*/ 102981 w 368894"/>
                  <a:gd name="connsiteY51" fmla="*/ 33116 h 369010"/>
                  <a:gd name="connsiteX52" fmla="*/ 59624 w 368894"/>
                  <a:gd name="connsiteY52" fmla="*/ 66356 h 369010"/>
                  <a:gd name="connsiteX53" fmla="*/ 79496 w 368894"/>
                  <a:gd name="connsiteY53" fmla="*/ 92371 h 369010"/>
                  <a:gd name="connsiteX54" fmla="*/ 76485 w 368894"/>
                  <a:gd name="connsiteY54" fmla="*/ 96104 h 369010"/>
                  <a:gd name="connsiteX55" fmla="*/ 54084 w 368894"/>
                  <a:gd name="connsiteY55" fmla="*/ 134764 h 369010"/>
                  <a:gd name="connsiteX56" fmla="*/ 52278 w 368894"/>
                  <a:gd name="connsiteY56" fmla="*/ 139340 h 369010"/>
                  <a:gd name="connsiteX57" fmla="*/ 19881 w 368894"/>
                  <a:gd name="connsiteY57" fmla="*/ 135005 h 369010"/>
                  <a:gd name="connsiteX58" fmla="*/ 12775 w 368894"/>
                  <a:gd name="connsiteY58" fmla="*/ 189201 h 369010"/>
                  <a:gd name="connsiteX59" fmla="*/ 45172 w 368894"/>
                  <a:gd name="connsiteY59" fmla="*/ 193537 h 369010"/>
                  <a:gd name="connsiteX60" fmla="*/ 45172 w 368894"/>
                  <a:gd name="connsiteY60" fmla="*/ 198354 h 369010"/>
                  <a:gd name="connsiteX61" fmla="*/ 57216 w 368894"/>
                  <a:gd name="connsiteY61" fmla="*/ 241470 h 369010"/>
                  <a:gd name="connsiteX62" fmla="*/ 59263 w 368894"/>
                  <a:gd name="connsiteY62" fmla="*/ 245926 h 369010"/>
                  <a:gd name="connsiteX63" fmla="*/ 33249 w 368894"/>
                  <a:gd name="connsiteY63" fmla="*/ 265798 h 369010"/>
                  <a:gd name="connsiteX64" fmla="*/ 48183 w 368894"/>
                  <a:gd name="connsiteY64" fmla="*/ 288801 h 369010"/>
                  <a:gd name="connsiteX65" fmla="*/ 66489 w 368894"/>
                  <a:gd name="connsiteY65" fmla="*/ 309275 h 369010"/>
                  <a:gd name="connsiteX66" fmla="*/ 92503 w 368894"/>
                  <a:gd name="connsiteY66" fmla="*/ 289404 h 369010"/>
                  <a:gd name="connsiteX67" fmla="*/ 96237 w 368894"/>
                  <a:gd name="connsiteY67" fmla="*/ 292414 h 369010"/>
                  <a:gd name="connsiteX68" fmla="*/ 135017 w 368894"/>
                  <a:gd name="connsiteY68" fmla="*/ 314815 h 369010"/>
                  <a:gd name="connsiteX69" fmla="*/ 139473 w 368894"/>
                  <a:gd name="connsiteY69" fmla="*/ 316502 h 369010"/>
                  <a:gd name="connsiteX70" fmla="*/ 135138 w 368894"/>
                  <a:gd name="connsiteY70" fmla="*/ 349019 h 369010"/>
                  <a:gd name="connsiteX71" fmla="*/ 189334 w 368894"/>
                  <a:gd name="connsiteY71" fmla="*/ 356125 h 369010"/>
                  <a:gd name="connsiteX72" fmla="*/ 193669 w 368894"/>
                  <a:gd name="connsiteY72" fmla="*/ 323728 h 369010"/>
                  <a:gd name="connsiteX73" fmla="*/ 198487 w 368894"/>
                  <a:gd name="connsiteY73" fmla="*/ 323728 h 369010"/>
                  <a:gd name="connsiteX74" fmla="*/ 241603 w 368894"/>
                  <a:gd name="connsiteY74" fmla="*/ 311684 h 369010"/>
                  <a:gd name="connsiteX75" fmla="*/ 246059 w 368894"/>
                  <a:gd name="connsiteY75" fmla="*/ 309637 h 369010"/>
                  <a:gd name="connsiteX76" fmla="*/ 266052 w 368894"/>
                  <a:gd name="connsiteY76" fmla="*/ 335651 h 369010"/>
                  <a:gd name="connsiteX77" fmla="*/ 309408 w 368894"/>
                  <a:gd name="connsiteY77" fmla="*/ 302410 h 369010"/>
                  <a:gd name="connsiteX78" fmla="*/ 289416 w 368894"/>
                  <a:gd name="connsiteY78" fmla="*/ 276396 h 369010"/>
                  <a:gd name="connsiteX79" fmla="*/ 292547 w 368894"/>
                  <a:gd name="connsiteY79" fmla="*/ 272663 h 369010"/>
                  <a:gd name="connsiteX80" fmla="*/ 314948 w 368894"/>
                  <a:gd name="connsiteY80" fmla="*/ 234003 h 369010"/>
                  <a:gd name="connsiteX81" fmla="*/ 316634 w 368894"/>
                  <a:gd name="connsiteY81" fmla="*/ 229426 h 369010"/>
                  <a:gd name="connsiteX82" fmla="*/ 349152 w 368894"/>
                  <a:gd name="connsiteY82" fmla="*/ 233762 h 369010"/>
                  <a:gd name="connsiteX83" fmla="*/ 356378 w 368894"/>
                  <a:gd name="connsiteY83" fmla="*/ 179566 h 369010"/>
                  <a:gd name="connsiteX84" fmla="*/ 323861 w 368894"/>
                  <a:gd name="connsiteY84" fmla="*/ 175351 h 369010"/>
                  <a:gd name="connsiteX85" fmla="*/ 323861 w 368894"/>
                  <a:gd name="connsiteY85" fmla="*/ 170533 h 369010"/>
                  <a:gd name="connsiteX86" fmla="*/ 311817 w 368894"/>
                  <a:gd name="connsiteY86" fmla="*/ 127297 h 369010"/>
                  <a:gd name="connsiteX87" fmla="*/ 309890 w 368894"/>
                  <a:gd name="connsiteY87" fmla="*/ 122841 h 369010"/>
                  <a:gd name="connsiteX88" fmla="*/ 335663 w 368894"/>
                  <a:gd name="connsiteY88" fmla="*/ 103210 h 369010"/>
                  <a:gd name="connsiteX89" fmla="*/ 320850 w 368894"/>
                  <a:gd name="connsiteY89" fmla="*/ 80206 h 369010"/>
                  <a:gd name="connsiteX90" fmla="*/ 302423 w 368894"/>
                  <a:gd name="connsiteY90" fmla="*/ 59732 h 369010"/>
                  <a:gd name="connsiteX91" fmla="*/ 276529 w 368894"/>
                  <a:gd name="connsiteY91" fmla="*/ 79123 h 369010"/>
                  <a:gd name="connsiteX92" fmla="*/ 272675 w 368894"/>
                  <a:gd name="connsiteY92" fmla="*/ 76112 h 369010"/>
                  <a:gd name="connsiteX93" fmla="*/ 234016 w 368894"/>
                  <a:gd name="connsiteY93" fmla="*/ 53831 h 369010"/>
                  <a:gd name="connsiteX94" fmla="*/ 229559 w 368894"/>
                  <a:gd name="connsiteY94" fmla="*/ 52024 h 369010"/>
                  <a:gd name="connsiteX95" fmla="*/ 233775 w 368894"/>
                  <a:gd name="connsiteY95" fmla="*/ 19507 h 369010"/>
                  <a:gd name="connsiteX96" fmla="*/ 179579 w 368894"/>
                  <a:gd name="connsiteY96" fmla="*/ 12401 h 369010"/>
                  <a:gd name="connsiteX97" fmla="*/ 175363 w 368894"/>
                  <a:gd name="connsiteY97" fmla="*/ 44798 h 369010"/>
                  <a:gd name="connsiteX98" fmla="*/ 170425 w 368894"/>
                  <a:gd name="connsiteY98" fmla="*/ 44798 h 369010"/>
                  <a:gd name="connsiteX99" fmla="*/ 127309 w 368894"/>
                  <a:gd name="connsiteY99" fmla="*/ 56842 h 369010"/>
                  <a:gd name="connsiteX100" fmla="*/ 122853 w 368894"/>
                  <a:gd name="connsiteY100" fmla="*/ 58889 h 369010"/>
                  <a:gd name="connsiteX101" fmla="*/ 129959 w 368894"/>
                  <a:gd name="connsiteY101" fmla="*/ 113567 h 369010"/>
                  <a:gd name="connsiteX102" fmla="*/ 196199 w 368894"/>
                  <a:gd name="connsiteY102" fmla="*/ 95743 h 369010"/>
                  <a:gd name="connsiteX103" fmla="*/ 270989 w 368894"/>
                  <a:gd name="connsiteY103" fmla="*/ 160296 h 369010"/>
                  <a:gd name="connsiteX104" fmla="*/ 261716 w 368894"/>
                  <a:gd name="connsiteY104" fmla="*/ 230269 h 369010"/>
                  <a:gd name="connsiteX105" fmla="*/ 138076 w 368894"/>
                  <a:gd name="connsiteY105" fmla="*/ 260993 h 369010"/>
                  <a:gd name="connsiteX106" fmla="*/ 97923 w 368894"/>
                  <a:gd name="connsiteY106" fmla="*/ 208591 h 369010"/>
                  <a:gd name="connsiteX107" fmla="*/ 107197 w 368894"/>
                  <a:gd name="connsiteY107" fmla="*/ 138618 h 369010"/>
                  <a:gd name="connsiteX108" fmla="*/ 129959 w 368894"/>
                  <a:gd name="connsiteY108" fmla="*/ 113567 h 369010"/>
                  <a:gd name="connsiteX109" fmla="*/ 231486 w 368894"/>
                  <a:gd name="connsiteY109" fmla="*/ 246047 h 369010"/>
                  <a:gd name="connsiteX110" fmla="*/ 251358 w 368894"/>
                  <a:gd name="connsiteY110" fmla="*/ 223645 h 369010"/>
                  <a:gd name="connsiteX111" fmla="*/ 259307 w 368894"/>
                  <a:gd name="connsiteY111" fmla="*/ 163428 h 369010"/>
                  <a:gd name="connsiteX112" fmla="*/ 163031 w 368894"/>
                  <a:gd name="connsiteY112" fmla="*/ 109797 h 369010"/>
                  <a:gd name="connsiteX113" fmla="*/ 117554 w 368894"/>
                  <a:gd name="connsiteY113" fmla="*/ 144640 h 369010"/>
                  <a:gd name="connsiteX114" fmla="*/ 117554 w 368894"/>
                  <a:gd name="connsiteY114" fmla="*/ 144640 h 369010"/>
                  <a:gd name="connsiteX115" fmla="*/ 109605 w 368894"/>
                  <a:gd name="connsiteY115" fmla="*/ 204858 h 369010"/>
                  <a:gd name="connsiteX116" fmla="*/ 174279 w 368894"/>
                  <a:gd name="connsiteY116" fmla="*/ 260981 h 369010"/>
                  <a:gd name="connsiteX117" fmla="*/ 232089 w 368894"/>
                  <a:gd name="connsiteY117" fmla="*/ 245565 h 369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368894" h="369010">
                    <a:moveTo>
                      <a:pt x="72511" y="38295"/>
                    </a:moveTo>
                    <a:cubicBezTo>
                      <a:pt x="80556" y="32116"/>
                      <a:pt x="89107" y="26601"/>
                      <a:pt x="98043" y="21795"/>
                    </a:cubicBezTo>
                    <a:cubicBezTo>
                      <a:pt x="102873" y="19266"/>
                      <a:pt x="108823" y="20591"/>
                      <a:pt x="112135" y="24926"/>
                    </a:cubicBezTo>
                    <a:lnTo>
                      <a:pt x="126707" y="43955"/>
                    </a:lnTo>
                    <a:cubicBezTo>
                      <a:pt x="138799" y="39029"/>
                      <a:pt x="151469" y="35669"/>
                      <a:pt x="164404" y="33959"/>
                    </a:cubicBezTo>
                    <a:lnTo>
                      <a:pt x="167535" y="9872"/>
                    </a:lnTo>
                    <a:cubicBezTo>
                      <a:pt x="168185" y="4416"/>
                      <a:pt x="172750" y="261"/>
                      <a:pt x="178254" y="117"/>
                    </a:cubicBezTo>
                    <a:cubicBezTo>
                      <a:pt x="198620" y="-606"/>
                      <a:pt x="218973" y="2032"/>
                      <a:pt x="238472" y="7945"/>
                    </a:cubicBezTo>
                    <a:cubicBezTo>
                      <a:pt x="243602" y="9583"/>
                      <a:pt x="246842" y="14641"/>
                      <a:pt x="246180" y="19988"/>
                    </a:cubicBezTo>
                    <a:lnTo>
                      <a:pt x="243048" y="44076"/>
                    </a:lnTo>
                    <a:cubicBezTo>
                      <a:pt x="255080" y="49110"/>
                      <a:pt x="266413" y="55662"/>
                      <a:pt x="276770" y="63586"/>
                    </a:cubicBezTo>
                    <a:lnTo>
                      <a:pt x="295799" y="49014"/>
                    </a:lnTo>
                    <a:cubicBezTo>
                      <a:pt x="299954" y="45437"/>
                      <a:pt x="306096" y="45437"/>
                      <a:pt x="310251" y="49014"/>
                    </a:cubicBezTo>
                    <a:cubicBezTo>
                      <a:pt x="317670" y="56011"/>
                      <a:pt x="324511" y="63574"/>
                      <a:pt x="330725" y="71656"/>
                    </a:cubicBezTo>
                    <a:cubicBezTo>
                      <a:pt x="336880" y="79701"/>
                      <a:pt x="342360" y="88240"/>
                      <a:pt x="347105" y="97188"/>
                    </a:cubicBezTo>
                    <a:cubicBezTo>
                      <a:pt x="349634" y="102017"/>
                      <a:pt x="348309" y="107967"/>
                      <a:pt x="343973" y="111279"/>
                    </a:cubicBezTo>
                    <a:lnTo>
                      <a:pt x="324824" y="127297"/>
                    </a:lnTo>
                    <a:cubicBezTo>
                      <a:pt x="329762" y="139389"/>
                      <a:pt x="333158" y="152058"/>
                      <a:pt x="334941" y="164993"/>
                    </a:cubicBezTo>
                    <a:lnTo>
                      <a:pt x="359028" y="168125"/>
                    </a:lnTo>
                    <a:cubicBezTo>
                      <a:pt x="364459" y="168823"/>
                      <a:pt x="368591" y="173363"/>
                      <a:pt x="368783" y="178843"/>
                    </a:cubicBezTo>
                    <a:cubicBezTo>
                      <a:pt x="369494" y="199221"/>
                      <a:pt x="366808" y="219575"/>
                      <a:pt x="360834" y="239061"/>
                    </a:cubicBezTo>
                    <a:cubicBezTo>
                      <a:pt x="359245" y="244240"/>
                      <a:pt x="354174" y="247540"/>
                      <a:pt x="348791" y="246889"/>
                    </a:cubicBezTo>
                    <a:lnTo>
                      <a:pt x="324704" y="243758"/>
                    </a:lnTo>
                    <a:cubicBezTo>
                      <a:pt x="319718" y="255814"/>
                      <a:pt x="313166" y="267159"/>
                      <a:pt x="305193" y="277480"/>
                    </a:cubicBezTo>
                    <a:lnTo>
                      <a:pt x="319766" y="296509"/>
                    </a:lnTo>
                    <a:cubicBezTo>
                      <a:pt x="323174" y="300809"/>
                      <a:pt x="322909" y="306963"/>
                      <a:pt x="319164" y="310961"/>
                    </a:cubicBezTo>
                    <a:cubicBezTo>
                      <a:pt x="305205" y="325763"/>
                      <a:pt x="288934" y="338216"/>
                      <a:pt x="270989" y="347815"/>
                    </a:cubicBezTo>
                    <a:cubicBezTo>
                      <a:pt x="265835" y="350597"/>
                      <a:pt x="259403" y="348971"/>
                      <a:pt x="256176" y="344081"/>
                    </a:cubicBezTo>
                    <a:lnTo>
                      <a:pt x="241603" y="325052"/>
                    </a:lnTo>
                    <a:cubicBezTo>
                      <a:pt x="229571" y="330002"/>
                      <a:pt x="216938" y="333363"/>
                      <a:pt x="204027" y="335049"/>
                    </a:cubicBezTo>
                    <a:lnTo>
                      <a:pt x="200775" y="359136"/>
                    </a:lnTo>
                    <a:cubicBezTo>
                      <a:pt x="200173" y="364579"/>
                      <a:pt x="195645" y="368747"/>
                      <a:pt x="190177" y="368891"/>
                    </a:cubicBezTo>
                    <a:cubicBezTo>
                      <a:pt x="169811" y="369626"/>
                      <a:pt x="149458" y="366976"/>
                      <a:pt x="129959" y="361063"/>
                    </a:cubicBezTo>
                    <a:cubicBezTo>
                      <a:pt x="124816" y="359425"/>
                      <a:pt x="121529" y="354391"/>
                      <a:pt x="122131" y="349019"/>
                    </a:cubicBezTo>
                    <a:lnTo>
                      <a:pt x="125383" y="324932"/>
                    </a:lnTo>
                    <a:cubicBezTo>
                      <a:pt x="113315" y="319910"/>
                      <a:pt x="101933" y="313346"/>
                      <a:pt x="91540" y="305421"/>
                    </a:cubicBezTo>
                    <a:lnTo>
                      <a:pt x="73234" y="319994"/>
                    </a:lnTo>
                    <a:cubicBezTo>
                      <a:pt x="68898" y="323294"/>
                      <a:pt x="62828" y="323041"/>
                      <a:pt x="58781" y="319392"/>
                    </a:cubicBezTo>
                    <a:cubicBezTo>
                      <a:pt x="43932" y="305470"/>
                      <a:pt x="31478" y="289199"/>
                      <a:pt x="21928" y="271218"/>
                    </a:cubicBezTo>
                    <a:cubicBezTo>
                      <a:pt x="19290" y="266400"/>
                      <a:pt x="20627" y="260378"/>
                      <a:pt x="25059" y="257127"/>
                    </a:cubicBezTo>
                    <a:lnTo>
                      <a:pt x="43968" y="242554"/>
                    </a:lnTo>
                    <a:cubicBezTo>
                      <a:pt x="39030" y="230474"/>
                      <a:pt x="35670" y="217804"/>
                      <a:pt x="33971" y="204858"/>
                    </a:cubicBezTo>
                    <a:lnTo>
                      <a:pt x="9884" y="201726"/>
                    </a:lnTo>
                    <a:cubicBezTo>
                      <a:pt x="4453" y="201028"/>
                      <a:pt x="322" y="196487"/>
                      <a:pt x="129" y="191007"/>
                    </a:cubicBezTo>
                    <a:cubicBezTo>
                      <a:pt x="-642" y="170630"/>
                      <a:pt x="2044" y="150264"/>
                      <a:pt x="8078" y="130789"/>
                    </a:cubicBezTo>
                    <a:cubicBezTo>
                      <a:pt x="9631" y="125575"/>
                      <a:pt x="14726" y="122263"/>
                      <a:pt x="20121" y="122961"/>
                    </a:cubicBezTo>
                    <a:lnTo>
                      <a:pt x="44209" y="126092"/>
                    </a:lnTo>
                    <a:cubicBezTo>
                      <a:pt x="49291" y="114061"/>
                      <a:pt x="55879" y="102728"/>
                      <a:pt x="63840" y="92371"/>
                    </a:cubicBezTo>
                    <a:lnTo>
                      <a:pt x="49147" y="73342"/>
                    </a:lnTo>
                    <a:cubicBezTo>
                      <a:pt x="45871" y="68982"/>
                      <a:pt x="46184" y="62900"/>
                      <a:pt x="49869" y="58889"/>
                    </a:cubicBezTo>
                    <a:cubicBezTo>
                      <a:pt x="56830" y="51398"/>
                      <a:pt x="64406" y="44509"/>
                      <a:pt x="72511" y="38295"/>
                    </a:cubicBezTo>
                    <a:close/>
                    <a:moveTo>
                      <a:pt x="102981" y="33116"/>
                    </a:moveTo>
                    <a:cubicBezTo>
                      <a:pt x="86867" y="41848"/>
                      <a:pt x="72234" y="53060"/>
                      <a:pt x="59624" y="66356"/>
                    </a:cubicBezTo>
                    <a:lnTo>
                      <a:pt x="79496" y="92371"/>
                    </a:lnTo>
                    <a:lnTo>
                      <a:pt x="76485" y="96104"/>
                    </a:lnTo>
                    <a:cubicBezTo>
                      <a:pt x="66911" y="107642"/>
                      <a:pt x="59335" y="120709"/>
                      <a:pt x="54084" y="134764"/>
                    </a:cubicBezTo>
                    <a:lnTo>
                      <a:pt x="52278" y="139340"/>
                    </a:lnTo>
                    <a:lnTo>
                      <a:pt x="19881" y="135005"/>
                    </a:lnTo>
                    <a:cubicBezTo>
                      <a:pt x="14581" y="152564"/>
                      <a:pt x="12185" y="170870"/>
                      <a:pt x="12775" y="189201"/>
                    </a:cubicBezTo>
                    <a:lnTo>
                      <a:pt x="45172" y="193537"/>
                    </a:lnTo>
                    <a:lnTo>
                      <a:pt x="45172" y="198354"/>
                    </a:lnTo>
                    <a:cubicBezTo>
                      <a:pt x="46810" y="213288"/>
                      <a:pt x="50881" y="227849"/>
                      <a:pt x="57216" y="241470"/>
                    </a:cubicBezTo>
                    <a:lnTo>
                      <a:pt x="59263" y="245926"/>
                    </a:lnTo>
                    <a:lnTo>
                      <a:pt x="33249" y="265798"/>
                    </a:lnTo>
                    <a:cubicBezTo>
                      <a:pt x="37633" y="273831"/>
                      <a:pt x="42631" y="281527"/>
                      <a:pt x="48183" y="288801"/>
                    </a:cubicBezTo>
                    <a:cubicBezTo>
                      <a:pt x="53771" y="296064"/>
                      <a:pt x="59889" y="302904"/>
                      <a:pt x="66489" y="309275"/>
                    </a:cubicBezTo>
                    <a:lnTo>
                      <a:pt x="92503" y="289404"/>
                    </a:lnTo>
                    <a:lnTo>
                      <a:pt x="96237" y="292414"/>
                    </a:lnTo>
                    <a:cubicBezTo>
                      <a:pt x="107871" y="301917"/>
                      <a:pt x="120974" y="309480"/>
                      <a:pt x="135017" y="314815"/>
                    </a:cubicBezTo>
                    <a:lnTo>
                      <a:pt x="139473" y="316502"/>
                    </a:lnTo>
                    <a:lnTo>
                      <a:pt x="135138" y="349019"/>
                    </a:lnTo>
                    <a:cubicBezTo>
                      <a:pt x="152721" y="354198"/>
                      <a:pt x="171004" y="356595"/>
                      <a:pt x="189334" y="356125"/>
                    </a:cubicBezTo>
                    <a:lnTo>
                      <a:pt x="193669" y="323728"/>
                    </a:lnTo>
                    <a:lnTo>
                      <a:pt x="198487" y="323728"/>
                    </a:lnTo>
                    <a:cubicBezTo>
                      <a:pt x="213409" y="322066"/>
                      <a:pt x="227969" y="317995"/>
                      <a:pt x="241603" y="311684"/>
                    </a:cubicBezTo>
                    <a:lnTo>
                      <a:pt x="246059" y="309637"/>
                    </a:lnTo>
                    <a:lnTo>
                      <a:pt x="266052" y="335651"/>
                    </a:lnTo>
                    <a:cubicBezTo>
                      <a:pt x="282166" y="326919"/>
                      <a:pt x="296799" y="315707"/>
                      <a:pt x="309408" y="302410"/>
                    </a:cubicBezTo>
                    <a:lnTo>
                      <a:pt x="289416" y="276396"/>
                    </a:lnTo>
                    <a:lnTo>
                      <a:pt x="292547" y="272663"/>
                    </a:lnTo>
                    <a:cubicBezTo>
                      <a:pt x="302086" y="261101"/>
                      <a:pt x="309661" y="248034"/>
                      <a:pt x="314948" y="234003"/>
                    </a:cubicBezTo>
                    <a:lnTo>
                      <a:pt x="316634" y="229426"/>
                    </a:lnTo>
                    <a:lnTo>
                      <a:pt x="349152" y="233762"/>
                    </a:lnTo>
                    <a:cubicBezTo>
                      <a:pt x="354379" y="216190"/>
                      <a:pt x="356824" y="197896"/>
                      <a:pt x="356378" y="179566"/>
                    </a:cubicBezTo>
                    <a:lnTo>
                      <a:pt x="323861" y="175351"/>
                    </a:lnTo>
                    <a:lnTo>
                      <a:pt x="323861" y="170533"/>
                    </a:lnTo>
                    <a:cubicBezTo>
                      <a:pt x="322199" y="155563"/>
                      <a:pt x="318128" y="140966"/>
                      <a:pt x="311817" y="127297"/>
                    </a:cubicBezTo>
                    <a:lnTo>
                      <a:pt x="309890" y="122841"/>
                    </a:lnTo>
                    <a:lnTo>
                      <a:pt x="335663" y="103210"/>
                    </a:lnTo>
                    <a:cubicBezTo>
                      <a:pt x="331400" y="95128"/>
                      <a:pt x="326438" y="87433"/>
                      <a:pt x="320850" y="80206"/>
                    </a:cubicBezTo>
                    <a:cubicBezTo>
                      <a:pt x="315285" y="72884"/>
                      <a:pt x="309119" y="66031"/>
                      <a:pt x="302423" y="59732"/>
                    </a:cubicBezTo>
                    <a:lnTo>
                      <a:pt x="276529" y="79123"/>
                    </a:lnTo>
                    <a:lnTo>
                      <a:pt x="272675" y="76112"/>
                    </a:lnTo>
                    <a:cubicBezTo>
                      <a:pt x="261101" y="66609"/>
                      <a:pt x="248046" y="59082"/>
                      <a:pt x="234016" y="53831"/>
                    </a:cubicBezTo>
                    <a:lnTo>
                      <a:pt x="229559" y="52024"/>
                    </a:lnTo>
                    <a:lnTo>
                      <a:pt x="233775" y="19507"/>
                    </a:lnTo>
                    <a:cubicBezTo>
                      <a:pt x="216191" y="14316"/>
                      <a:pt x="197909" y="11919"/>
                      <a:pt x="179579" y="12401"/>
                    </a:cubicBezTo>
                    <a:lnTo>
                      <a:pt x="175363" y="44798"/>
                    </a:lnTo>
                    <a:lnTo>
                      <a:pt x="170425" y="44798"/>
                    </a:lnTo>
                    <a:cubicBezTo>
                      <a:pt x="155503" y="46472"/>
                      <a:pt x="140943" y="50531"/>
                      <a:pt x="127309" y="56842"/>
                    </a:cubicBezTo>
                    <a:lnTo>
                      <a:pt x="122853" y="58889"/>
                    </a:lnTo>
                    <a:close/>
                    <a:moveTo>
                      <a:pt x="129959" y="113567"/>
                    </a:moveTo>
                    <a:cubicBezTo>
                      <a:pt x="148747" y="98970"/>
                      <a:pt x="172617" y="92539"/>
                      <a:pt x="196199" y="95743"/>
                    </a:cubicBezTo>
                    <a:cubicBezTo>
                      <a:pt x="231679" y="100632"/>
                      <a:pt x="260969" y="125912"/>
                      <a:pt x="270989" y="160296"/>
                    </a:cubicBezTo>
                    <a:cubicBezTo>
                      <a:pt x="278155" y="183866"/>
                      <a:pt x="274771" y="209374"/>
                      <a:pt x="261716" y="230269"/>
                    </a:cubicBezTo>
                    <a:cubicBezTo>
                      <a:pt x="236063" y="272892"/>
                      <a:pt x="180699" y="286645"/>
                      <a:pt x="138076" y="260993"/>
                    </a:cubicBezTo>
                    <a:cubicBezTo>
                      <a:pt x="118542" y="249238"/>
                      <a:pt x="104198" y="230510"/>
                      <a:pt x="97923" y="208591"/>
                    </a:cubicBezTo>
                    <a:cubicBezTo>
                      <a:pt x="90745" y="185022"/>
                      <a:pt x="94129" y="159501"/>
                      <a:pt x="107197" y="138618"/>
                    </a:cubicBezTo>
                    <a:cubicBezTo>
                      <a:pt x="113182" y="128947"/>
                      <a:pt x="120902" y="120456"/>
                      <a:pt x="129959" y="113567"/>
                    </a:cubicBezTo>
                    <a:close/>
                    <a:moveTo>
                      <a:pt x="231486" y="246047"/>
                    </a:moveTo>
                    <a:cubicBezTo>
                      <a:pt x="239423" y="239856"/>
                      <a:pt x="246155" y="232257"/>
                      <a:pt x="251358" y="223645"/>
                    </a:cubicBezTo>
                    <a:cubicBezTo>
                      <a:pt x="262727" y="205713"/>
                      <a:pt x="265630" y="183697"/>
                      <a:pt x="259307" y="163428"/>
                    </a:cubicBezTo>
                    <a:cubicBezTo>
                      <a:pt x="247529" y="122034"/>
                      <a:pt x="204424" y="98031"/>
                      <a:pt x="163031" y="109797"/>
                    </a:cubicBezTo>
                    <a:cubicBezTo>
                      <a:pt x="144002" y="115217"/>
                      <a:pt x="127743" y="127670"/>
                      <a:pt x="117554" y="144640"/>
                    </a:cubicBezTo>
                    <a:lnTo>
                      <a:pt x="117554" y="144640"/>
                    </a:lnTo>
                    <a:cubicBezTo>
                      <a:pt x="106185" y="162572"/>
                      <a:pt x="103282" y="184588"/>
                      <a:pt x="109605" y="204858"/>
                    </a:cubicBezTo>
                    <a:cubicBezTo>
                      <a:pt x="118253" y="234653"/>
                      <a:pt x="143556" y="256621"/>
                      <a:pt x="174279" y="260981"/>
                    </a:cubicBezTo>
                    <a:cubicBezTo>
                      <a:pt x="194838" y="263847"/>
                      <a:pt x="215685" y="258295"/>
                      <a:pt x="232089" y="245565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29" name="Freihandform: Form 628">
                <a:extLst>
                  <a:ext uri="{FF2B5EF4-FFF2-40B4-BE49-F238E27FC236}">
                    <a16:creationId xmlns:a16="http://schemas.microsoft.com/office/drawing/2014/main" id="{0AA2A456-66BD-4478-B4E3-AF1F0EE1A36A}"/>
                  </a:ext>
                </a:extLst>
              </p:cNvPr>
              <p:cNvSpPr/>
              <p:nvPr/>
            </p:nvSpPr>
            <p:spPr>
              <a:xfrm>
                <a:off x="5337894" y="2609961"/>
                <a:ext cx="251149" cy="251258"/>
              </a:xfrm>
              <a:custGeom>
                <a:avLst/>
                <a:gdLst>
                  <a:gd name="connsiteX0" fmla="*/ 48859 w 251149"/>
                  <a:gd name="connsiteY0" fmla="*/ 25864 h 251258"/>
                  <a:gd name="connsiteX1" fmla="*/ 66322 w 251149"/>
                  <a:gd name="connsiteY1" fmla="*/ 14663 h 251258"/>
                  <a:gd name="connsiteX2" fmla="*/ 75957 w 251149"/>
                  <a:gd name="connsiteY2" fmla="*/ 16831 h 251258"/>
                  <a:gd name="connsiteX3" fmla="*/ 85953 w 251149"/>
                  <a:gd name="connsiteY3" fmla="*/ 29838 h 251258"/>
                  <a:gd name="connsiteX4" fmla="*/ 111606 w 251149"/>
                  <a:gd name="connsiteY4" fmla="*/ 22973 h 251258"/>
                  <a:gd name="connsiteX5" fmla="*/ 113774 w 251149"/>
                  <a:gd name="connsiteY5" fmla="*/ 6715 h 251258"/>
                  <a:gd name="connsiteX6" fmla="*/ 121120 w 251149"/>
                  <a:gd name="connsiteY6" fmla="*/ 91 h 251258"/>
                  <a:gd name="connsiteX7" fmla="*/ 162189 w 251149"/>
                  <a:gd name="connsiteY7" fmla="*/ 5390 h 251258"/>
                  <a:gd name="connsiteX8" fmla="*/ 167488 w 251149"/>
                  <a:gd name="connsiteY8" fmla="*/ 13820 h 251258"/>
                  <a:gd name="connsiteX9" fmla="*/ 165320 w 251149"/>
                  <a:gd name="connsiteY9" fmla="*/ 30079 h 251258"/>
                  <a:gd name="connsiteX10" fmla="*/ 188323 w 251149"/>
                  <a:gd name="connsiteY10" fmla="*/ 43327 h 251258"/>
                  <a:gd name="connsiteX11" fmla="*/ 201330 w 251149"/>
                  <a:gd name="connsiteY11" fmla="*/ 33452 h 251258"/>
                  <a:gd name="connsiteX12" fmla="*/ 211206 w 251149"/>
                  <a:gd name="connsiteY12" fmla="*/ 33452 h 251258"/>
                  <a:gd name="connsiteX13" fmla="*/ 225297 w 251149"/>
                  <a:gd name="connsiteY13" fmla="*/ 48867 h 251258"/>
                  <a:gd name="connsiteX14" fmla="*/ 236498 w 251149"/>
                  <a:gd name="connsiteY14" fmla="*/ 66451 h 251258"/>
                  <a:gd name="connsiteX15" fmla="*/ 234330 w 251149"/>
                  <a:gd name="connsiteY15" fmla="*/ 76086 h 251258"/>
                  <a:gd name="connsiteX16" fmla="*/ 221323 w 251149"/>
                  <a:gd name="connsiteY16" fmla="*/ 85961 h 251258"/>
                  <a:gd name="connsiteX17" fmla="*/ 228188 w 251149"/>
                  <a:gd name="connsiteY17" fmla="*/ 111735 h 251258"/>
                  <a:gd name="connsiteX18" fmla="*/ 244447 w 251149"/>
                  <a:gd name="connsiteY18" fmla="*/ 113903 h 251258"/>
                  <a:gd name="connsiteX19" fmla="*/ 251070 w 251149"/>
                  <a:gd name="connsiteY19" fmla="*/ 121249 h 251258"/>
                  <a:gd name="connsiteX20" fmla="*/ 245651 w 251149"/>
                  <a:gd name="connsiteY20" fmla="*/ 162197 h 251258"/>
                  <a:gd name="connsiteX21" fmla="*/ 237341 w 251149"/>
                  <a:gd name="connsiteY21" fmla="*/ 167496 h 251258"/>
                  <a:gd name="connsiteX22" fmla="*/ 221082 w 251149"/>
                  <a:gd name="connsiteY22" fmla="*/ 165449 h 251258"/>
                  <a:gd name="connsiteX23" fmla="*/ 207713 w 251149"/>
                  <a:gd name="connsiteY23" fmla="*/ 188452 h 251258"/>
                  <a:gd name="connsiteX24" fmla="*/ 217710 w 251149"/>
                  <a:gd name="connsiteY24" fmla="*/ 201459 h 251258"/>
                  <a:gd name="connsiteX25" fmla="*/ 217710 w 251149"/>
                  <a:gd name="connsiteY25" fmla="*/ 211335 h 251258"/>
                  <a:gd name="connsiteX26" fmla="*/ 184831 w 251149"/>
                  <a:gd name="connsiteY26" fmla="*/ 236506 h 251258"/>
                  <a:gd name="connsiteX27" fmla="*/ 175196 w 251149"/>
                  <a:gd name="connsiteY27" fmla="*/ 234338 h 251258"/>
                  <a:gd name="connsiteX28" fmla="*/ 165200 w 251149"/>
                  <a:gd name="connsiteY28" fmla="*/ 221331 h 251258"/>
                  <a:gd name="connsiteX29" fmla="*/ 139547 w 251149"/>
                  <a:gd name="connsiteY29" fmla="*/ 228317 h 251258"/>
                  <a:gd name="connsiteX30" fmla="*/ 137379 w 251149"/>
                  <a:gd name="connsiteY30" fmla="*/ 244455 h 251258"/>
                  <a:gd name="connsiteX31" fmla="*/ 130033 w 251149"/>
                  <a:gd name="connsiteY31" fmla="*/ 251199 h 251258"/>
                  <a:gd name="connsiteX32" fmla="*/ 88964 w 251149"/>
                  <a:gd name="connsiteY32" fmla="*/ 245780 h 251258"/>
                  <a:gd name="connsiteX33" fmla="*/ 83665 w 251149"/>
                  <a:gd name="connsiteY33" fmla="*/ 237349 h 251258"/>
                  <a:gd name="connsiteX34" fmla="*/ 85832 w 251149"/>
                  <a:gd name="connsiteY34" fmla="*/ 221090 h 251258"/>
                  <a:gd name="connsiteX35" fmla="*/ 62829 w 251149"/>
                  <a:gd name="connsiteY35" fmla="*/ 207843 h 251258"/>
                  <a:gd name="connsiteX36" fmla="*/ 49822 w 251149"/>
                  <a:gd name="connsiteY36" fmla="*/ 217718 h 251258"/>
                  <a:gd name="connsiteX37" fmla="*/ 39946 w 251149"/>
                  <a:gd name="connsiteY37" fmla="*/ 217718 h 251258"/>
                  <a:gd name="connsiteX38" fmla="*/ 25976 w 251149"/>
                  <a:gd name="connsiteY38" fmla="*/ 202302 h 251258"/>
                  <a:gd name="connsiteX39" fmla="*/ 14775 w 251149"/>
                  <a:gd name="connsiteY39" fmla="*/ 184839 h 251258"/>
                  <a:gd name="connsiteX40" fmla="*/ 16823 w 251149"/>
                  <a:gd name="connsiteY40" fmla="*/ 175084 h 251258"/>
                  <a:gd name="connsiteX41" fmla="*/ 29830 w 251149"/>
                  <a:gd name="connsiteY41" fmla="*/ 165208 h 251258"/>
                  <a:gd name="connsiteX42" fmla="*/ 22965 w 251149"/>
                  <a:gd name="connsiteY42" fmla="*/ 139435 h 251258"/>
                  <a:gd name="connsiteX43" fmla="*/ 6827 w 251149"/>
                  <a:gd name="connsiteY43" fmla="*/ 137267 h 251258"/>
                  <a:gd name="connsiteX44" fmla="*/ 82 w 251149"/>
                  <a:gd name="connsiteY44" fmla="*/ 130041 h 251258"/>
                  <a:gd name="connsiteX45" fmla="*/ 5502 w 251149"/>
                  <a:gd name="connsiteY45" fmla="*/ 88972 h 251258"/>
                  <a:gd name="connsiteX46" fmla="*/ 13812 w 251149"/>
                  <a:gd name="connsiteY46" fmla="*/ 83673 h 251258"/>
                  <a:gd name="connsiteX47" fmla="*/ 30071 w 251149"/>
                  <a:gd name="connsiteY47" fmla="*/ 85721 h 251258"/>
                  <a:gd name="connsiteX48" fmla="*/ 43439 w 251149"/>
                  <a:gd name="connsiteY48" fmla="*/ 62717 h 251258"/>
                  <a:gd name="connsiteX49" fmla="*/ 33443 w 251149"/>
                  <a:gd name="connsiteY49" fmla="*/ 49710 h 251258"/>
                  <a:gd name="connsiteX50" fmla="*/ 33443 w 251149"/>
                  <a:gd name="connsiteY50" fmla="*/ 39835 h 251258"/>
                  <a:gd name="connsiteX51" fmla="*/ 48859 w 251149"/>
                  <a:gd name="connsiteY51" fmla="*/ 25864 h 251258"/>
                  <a:gd name="connsiteX52" fmla="*/ 69694 w 251149"/>
                  <a:gd name="connsiteY52" fmla="*/ 22371 h 251258"/>
                  <a:gd name="connsiteX53" fmla="*/ 39946 w 251149"/>
                  <a:gd name="connsiteY53" fmla="*/ 45013 h 251258"/>
                  <a:gd name="connsiteX54" fmla="*/ 53676 w 251149"/>
                  <a:gd name="connsiteY54" fmla="*/ 62838 h 251258"/>
                  <a:gd name="connsiteX55" fmla="*/ 51508 w 251149"/>
                  <a:gd name="connsiteY55" fmla="*/ 65367 h 251258"/>
                  <a:gd name="connsiteX56" fmla="*/ 36213 w 251149"/>
                  <a:gd name="connsiteY56" fmla="*/ 91863 h 251258"/>
                  <a:gd name="connsiteX57" fmla="*/ 35009 w 251149"/>
                  <a:gd name="connsiteY57" fmla="*/ 94994 h 251258"/>
                  <a:gd name="connsiteX58" fmla="*/ 12848 w 251149"/>
                  <a:gd name="connsiteY58" fmla="*/ 91983 h 251258"/>
                  <a:gd name="connsiteX59" fmla="*/ 8031 w 251149"/>
                  <a:gd name="connsiteY59" fmla="*/ 129077 h 251258"/>
                  <a:gd name="connsiteX60" fmla="*/ 30191 w 251149"/>
                  <a:gd name="connsiteY60" fmla="*/ 131968 h 251258"/>
                  <a:gd name="connsiteX61" fmla="*/ 30191 w 251149"/>
                  <a:gd name="connsiteY61" fmla="*/ 135340 h 251258"/>
                  <a:gd name="connsiteX62" fmla="*/ 38140 w 251149"/>
                  <a:gd name="connsiteY62" fmla="*/ 164847 h 251258"/>
                  <a:gd name="connsiteX63" fmla="*/ 39465 w 251149"/>
                  <a:gd name="connsiteY63" fmla="*/ 167858 h 251258"/>
                  <a:gd name="connsiteX64" fmla="*/ 21760 w 251149"/>
                  <a:gd name="connsiteY64" fmla="*/ 181467 h 251258"/>
                  <a:gd name="connsiteX65" fmla="*/ 44402 w 251149"/>
                  <a:gd name="connsiteY65" fmla="*/ 211094 h 251258"/>
                  <a:gd name="connsiteX66" fmla="*/ 62227 w 251149"/>
                  <a:gd name="connsiteY66" fmla="*/ 197485 h 251258"/>
                  <a:gd name="connsiteX67" fmla="*/ 64756 w 251149"/>
                  <a:gd name="connsiteY67" fmla="*/ 199653 h 251258"/>
                  <a:gd name="connsiteX68" fmla="*/ 91252 w 251149"/>
                  <a:gd name="connsiteY68" fmla="*/ 214948 h 251258"/>
                  <a:gd name="connsiteX69" fmla="*/ 94263 w 251149"/>
                  <a:gd name="connsiteY69" fmla="*/ 216032 h 251258"/>
                  <a:gd name="connsiteX70" fmla="*/ 91373 w 251149"/>
                  <a:gd name="connsiteY70" fmla="*/ 238313 h 251258"/>
                  <a:gd name="connsiteX71" fmla="*/ 128346 w 251149"/>
                  <a:gd name="connsiteY71" fmla="*/ 243130 h 251258"/>
                  <a:gd name="connsiteX72" fmla="*/ 131357 w 251149"/>
                  <a:gd name="connsiteY72" fmla="*/ 220970 h 251258"/>
                  <a:gd name="connsiteX73" fmla="*/ 134609 w 251149"/>
                  <a:gd name="connsiteY73" fmla="*/ 220970 h 251258"/>
                  <a:gd name="connsiteX74" fmla="*/ 164116 w 251149"/>
                  <a:gd name="connsiteY74" fmla="*/ 213142 h 251258"/>
                  <a:gd name="connsiteX75" fmla="*/ 167127 w 251149"/>
                  <a:gd name="connsiteY75" fmla="*/ 211696 h 251258"/>
                  <a:gd name="connsiteX76" fmla="*/ 180736 w 251149"/>
                  <a:gd name="connsiteY76" fmla="*/ 229521 h 251258"/>
                  <a:gd name="connsiteX77" fmla="*/ 210484 w 251149"/>
                  <a:gd name="connsiteY77" fmla="*/ 206879 h 251258"/>
                  <a:gd name="connsiteX78" fmla="*/ 196754 w 251149"/>
                  <a:gd name="connsiteY78" fmla="*/ 189055 h 251258"/>
                  <a:gd name="connsiteX79" fmla="*/ 198922 w 251149"/>
                  <a:gd name="connsiteY79" fmla="*/ 186405 h 251258"/>
                  <a:gd name="connsiteX80" fmla="*/ 214217 w 251149"/>
                  <a:gd name="connsiteY80" fmla="*/ 160029 h 251258"/>
                  <a:gd name="connsiteX81" fmla="*/ 215421 w 251149"/>
                  <a:gd name="connsiteY81" fmla="*/ 156898 h 251258"/>
                  <a:gd name="connsiteX82" fmla="*/ 237582 w 251149"/>
                  <a:gd name="connsiteY82" fmla="*/ 159909 h 251258"/>
                  <a:gd name="connsiteX83" fmla="*/ 242520 w 251149"/>
                  <a:gd name="connsiteY83" fmla="*/ 122815 h 251258"/>
                  <a:gd name="connsiteX84" fmla="*/ 220359 w 251149"/>
                  <a:gd name="connsiteY84" fmla="*/ 119924 h 251258"/>
                  <a:gd name="connsiteX85" fmla="*/ 220359 w 251149"/>
                  <a:gd name="connsiteY85" fmla="*/ 116673 h 251258"/>
                  <a:gd name="connsiteX86" fmla="*/ 212411 w 251149"/>
                  <a:gd name="connsiteY86" fmla="*/ 87045 h 251258"/>
                  <a:gd name="connsiteX87" fmla="*/ 211086 w 251149"/>
                  <a:gd name="connsiteY87" fmla="*/ 84035 h 251258"/>
                  <a:gd name="connsiteX88" fmla="*/ 228910 w 251149"/>
                  <a:gd name="connsiteY88" fmla="*/ 70425 h 251258"/>
                  <a:gd name="connsiteX89" fmla="*/ 218673 w 251149"/>
                  <a:gd name="connsiteY89" fmla="*/ 54769 h 251258"/>
                  <a:gd name="connsiteX90" fmla="*/ 206630 w 251149"/>
                  <a:gd name="connsiteY90" fmla="*/ 40798 h 251258"/>
                  <a:gd name="connsiteX91" fmla="*/ 188805 w 251149"/>
                  <a:gd name="connsiteY91" fmla="*/ 54407 h 251258"/>
                  <a:gd name="connsiteX92" fmla="*/ 186276 w 251149"/>
                  <a:gd name="connsiteY92" fmla="*/ 52239 h 251258"/>
                  <a:gd name="connsiteX93" fmla="*/ 159900 w 251149"/>
                  <a:gd name="connsiteY93" fmla="*/ 37064 h 251258"/>
                  <a:gd name="connsiteX94" fmla="*/ 156769 w 251149"/>
                  <a:gd name="connsiteY94" fmla="*/ 35860 h 251258"/>
                  <a:gd name="connsiteX95" fmla="*/ 159660 w 251149"/>
                  <a:gd name="connsiteY95" fmla="*/ 13580 h 251258"/>
                  <a:gd name="connsiteX96" fmla="*/ 122686 w 251149"/>
                  <a:gd name="connsiteY96" fmla="*/ 8762 h 251258"/>
                  <a:gd name="connsiteX97" fmla="*/ 119675 w 251149"/>
                  <a:gd name="connsiteY97" fmla="*/ 30922 h 251258"/>
                  <a:gd name="connsiteX98" fmla="*/ 116423 w 251149"/>
                  <a:gd name="connsiteY98" fmla="*/ 30922 h 251258"/>
                  <a:gd name="connsiteX99" fmla="*/ 86916 w 251149"/>
                  <a:gd name="connsiteY99" fmla="*/ 38751 h 251258"/>
                  <a:gd name="connsiteX100" fmla="*/ 83905 w 251149"/>
                  <a:gd name="connsiteY100" fmla="*/ 40196 h 251258"/>
                  <a:gd name="connsiteX101" fmla="*/ 88121 w 251149"/>
                  <a:gd name="connsiteY101" fmla="*/ 77290 h 251258"/>
                  <a:gd name="connsiteX102" fmla="*/ 133405 w 251149"/>
                  <a:gd name="connsiteY102" fmla="*/ 65247 h 251258"/>
                  <a:gd name="connsiteX103" fmla="*/ 184469 w 251149"/>
                  <a:gd name="connsiteY103" fmla="*/ 109446 h 251258"/>
                  <a:gd name="connsiteX104" fmla="*/ 178207 w 251149"/>
                  <a:gd name="connsiteY104" fmla="*/ 157621 h 251258"/>
                  <a:gd name="connsiteX105" fmla="*/ 93528 w 251149"/>
                  <a:gd name="connsiteY105" fmla="*/ 178468 h 251258"/>
                  <a:gd name="connsiteX106" fmla="*/ 66201 w 251149"/>
                  <a:gd name="connsiteY106" fmla="*/ 142807 h 251258"/>
                  <a:gd name="connsiteX107" fmla="*/ 72584 w 251149"/>
                  <a:gd name="connsiteY107" fmla="*/ 94633 h 251258"/>
                  <a:gd name="connsiteX108" fmla="*/ 88121 w 251149"/>
                  <a:gd name="connsiteY108" fmla="*/ 77290 h 251258"/>
                  <a:gd name="connsiteX109" fmla="*/ 157492 w 251149"/>
                  <a:gd name="connsiteY109" fmla="*/ 167617 h 251258"/>
                  <a:gd name="connsiteX110" fmla="*/ 171101 w 251149"/>
                  <a:gd name="connsiteY110" fmla="*/ 152683 h 251258"/>
                  <a:gd name="connsiteX111" fmla="*/ 176521 w 251149"/>
                  <a:gd name="connsiteY111" fmla="*/ 111735 h 251258"/>
                  <a:gd name="connsiteX112" fmla="*/ 110329 w 251149"/>
                  <a:gd name="connsiteY112" fmla="*/ 75869 h 251258"/>
                  <a:gd name="connsiteX113" fmla="*/ 80172 w 251149"/>
                  <a:gd name="connsiteY113" fmla="*/ 98968 h 251258"/>
                  <a:gd name="connsiteX114" fmla="*/ 80172 w 251149"/>
                  <a:gd name="connsiteY114" fmla="*/ 98968 h 251258"/>
                  <a:gd name="connsiteX115" fmla="*/ 74753 w 251149"/>
                  <a:gd name="connsiteY115" fmla="*/ 139796 h 251258"/>
                  <a:gd name="connsiteX116" fmla="*/ 119073 w 251149"/>
                  <a:gd name="connsiteY116" fmla="*/ 178095 h 251258"/>
                  <a:gd name="connsiteX117" fmla="*/ 157492 w 251149"/>
                  <a:gd name="connsiteY117" fmla="*/ 167617 h 251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</a:cxnLst>
                <a:rect l="l" t="t" r="r" b="b"/>
                <a:pathLst>
                  <a:path w="251149" h="251258">
                    <a:moveTo>
                      <a:pt x="48859" y="25864"/>
                    </a:moveTo>
                    <a:cubicBezTo>
                      <a:pt x="54351" y="21649"/>
                      <a:pt x="60192" y="17891"/>
                      <a:pt x="66322" y="14663"/>
                    </a:cubicBezTo>
                    <a:cubicBezTo>
                      <a:pt x="69634" y="12917"/>
                      <a:pt x="73717" y="13832"/>
                      <a:pt x="75957" y="16831"/>
                    </a:cubicBezTo>
                    <a:lnTo>
                      <a:pt x="85953" y="29838"/>
                    </a:lnTo>
                    <a:cubicBezTo>
                      <a:pt x="94143" y="26382"/>
                      <a:pt x="102778" y="24069"/>
                      <a:pt x="111606" y="22973"/>
                    </a:cubicBezTo>
                    <a:lnTo>
                      <a:pt x="113774" y="6715"/>
                    </a:lnTo>
                    <a:cubicBezTo>
                      <a:pt x="114243" y="2993"/>
                      <a:pt x="117375" y="175"/>
                      <a:pt x="121120" y="91"/>
                    </a:cubicBezTo>
                    <a:cubicBezTo>
                      <a:pt x="135006" y="-439"/>
                      <a:pt x="148893" y="1355"/>
                      <a:pt x="162189" y="5390"/>
                    </a:cubicBezTo>
                    <a:cubicBezTo>
                      <a:pt x="165717" y="6606"/>
                      <a:pt x="167922" y="10111"/>
                      <a:pt x="167488" y="13820"/>
                    </a:cubicBezTo>
                    <a:lnTo>
                      <a:pt x="165320" y="30079"/>
                    </a:lnTo>
                    <a:cubicBezTo>
                      <a:pt x="173546" y="33452"/>
                      <a:pt x="181278" y="37908"/>
                      <a:pt x="188323" y="43327"/>
                    </a:cubicBezTo>
                    <a:lnTo>
                      <a:pt x="201330" y="33452"/>
                    </a:lnTo>
                    <a:cubicBezTo>
                      <a:pt x="204173" y="31019"/>
                      <a:pt x="208364" y="31019"/>
                      <a:pt x="211206" y="33452"/>
                    </a:cubicBezTo>
                    <a:cubicBezTo>
                      <a:pt x="216240" y="38269"/>
                      <a:pt x="220949" y="43423"/>
                      <a:pt x="225297" y="48867"/>
                    </a:cubicBezTo>
                    <a:cubicBezTo>
                      <a:pt x="229500" y="54419"/>
                      <a:pt x="233246" y="60297"/>
                      <a:pt x="236498" y="66451"/>
                    </a:cubicBezTo>
                    <a:cubicBezTo>
                      <a:pt x="238196" y="69763"/>
                      <a:pt x="237281" y="73821"/>
                      <a:pt x="234330" y="76086"/>
                    </a:cubicBezTo>
                    <a:lnTo>
                      <a:pt x="221323" y="85961"/>
                    </a:lnTo>
                    <a:cubicBezTo>
                      <a:pt x="224683" y="94223"/>
                      <a:pt x="226995" y="102883"/>
                      <a:pt x="228188" y="111735"/>
                    </a:cubicBezTo>
                    <a:lnTo>
                      <a:pt x="244447" y="113903"/>
                    </a:lnTo>
                    <a:cubicBezTo>
                      <a:pt x="248144" y="114420"/>
                      <a:pt x="250938" y="117516"/>
                      <a:pt x="251070" y="121249"/>
                    </a:cubicBezTo>
                    <a:cubicBezTo>
                      <a:pt x="251564" y="135111"/>
                      <a:pt x="249734" y="148949"/>
                      <a:pt x="245651" y="162197"/>
                    </a:cubicBezTo>
                    <a:cubicBezTo>
                      <a:pt x="244603" y="165798"/>
                      <a:pt x="241050" y="168062"/>
                      <a:pt x="237341" y="167496"/>
                    </a:cubicBezTo>
                    <a:lnTo>
                      <a:pt x="221082" y="165449"/>
                    </a:lnTo>
                    <a:cubicBezTo>
                      <a:pt x="217625" y="173651"/>
                      <a:pt x="213133" y="181383"/>
                      <a:pt x="207713" y="188452"/>
                    </a:cubicBezTo>
                    <a:lnTo>
                      <a:pt x="217710" y="201459"/>
                    </a:lnTo>
                    <a:cubicBezTo>
                      <a:pt x="220094" y="204314"/>
                      <a:pt x="220094" y="208481"/>
                      <a:pt x="217710" y="211335"/>
                    </a:cubicBezTo>
                    <a:cubicBezTo>
                      <a:pt x="208195" y="221464"/>
                      <a:pt x="197091" y="229966"/>
                      <a:pt x="184831" y="236506"/>
                    </a:cubicBezTo>
                    <a:cubicBezTo>
                      <a:pt x="181519" y="238265"/>
                      <a:pt x="177436" y="237337"/>
                      <a:pt x="175196" y="234338"/>
                    </a:cubicBezTo>
                    <a:lnTo>
                      <a:pt x="165200" y="221331"/>
                    </a:lnTo>
                    <a:cubicBezTo>
                      <a:pt x="156998" y="224788"/>
                      <a:pt x="148375" y="227136"/>
                      <a:pt x="139547" y="228317"/>
                    </a:cubicBezTo>
                    <a:lnTo>
                      <a:pt x="137379" y="244455"/>
                    </a:lnTo>
                    <a:cubicBezTo>
                      <a:pt x="136861" y="248176"/>
                      <a:pt x="133778" y="251007"/>
                      <a:pt x="130033" y="251199"/>
                    </a:cubicBezTo>
                    <a:cubicBezTo>
                      <a:pt x="116134" y="251621"/>
                      <a:pt x="102272" y="249790"/>
                      <a:pt x="88964" y="245780"/>
                    </a:cubicBezTo>
                    <a:cubicBezTo>
                      <a:pt x="85411" y="244600"/>
                      <a:pt x="83183" y="241071"/>
                      <a:pt x="83665" y="237349"/>
                    </a:cubicBezTo>
                    <a:lnTo>
                      <a:pt x="85832" y="221090"/>
                    </a:lnTo>
                    <a:cubicBezTo>
                      <a:pt x="77607" y="217718"/>
                      <a:pt x="69875" y="213262"/>
                      <a:pt x="62829" y="207843"/>
                    </a:cubicBezTo>
                    <a:lnTo>
                      <a:pt x="49822" y="217718"/>
                    </a:lnTo>
                    <a:cubicBezTo>
                      <a:pt x="46980" y="220151"/>
                      <a:pt x="42789" y="220151"/>
                      <a:pt x="39946" y="217718"/>
                    </a:cubicBezTo>
                    <a:cubicBezTo>
                      <a:pt x="34852" y="212985"/>
                      <a:pt x="30179" y="207830"/>
                      <a:pt x="25976" y="202302"/>
                    </a:cubicBezTo>
                    <a:cubicBezTo>
                      <a:pt x="21785" y="196787"/>
                      <a:pt x="18039" y="190945"/>
                      <a:pt x="14775" y="184839"/>
                    </a:cubicBezTo>
                    <a:cubicBezTo>
                      <a:pt x="12921" y="181527"/>
                      <a:pt x="13800" y="177372"/>
                      <a:pt x="16823" y="175084"/>
                    </a:cubicBezTo>
                    <a:lnTo>
                      <a:pt x="29830" y="165208"/>
                    </a:lnTo>
                    <a:cubicBezTo>
                      <a:pt x="26470" y="156946"/>
                      <a:pt x="24157" y="148287"/>
                      <a:pt x="22965" y="139435"/>
                    </a:cubicBezTo>
                    <a:lnTo>
                      <a:pt x="6827" y="137267"/>
                    </a:lnTo>
                    <a:cubicBezTo>
                      <a:pt x="3105" y="136858"/>
                      <a:pt x="239" y="133787"/>
                      <a:pt x="82" y="130041"/>
                    </a:cubicBezTo>
                    <a:cubicBezTo>
                      <a:pt x="-424" y="116143"/>
                      <a:pt x="1407" y="102268"/>
                      <a:pt x="5502" y="88972"/>
                    </a:cubicBezTo>
                    <a:cubicBezTo>
                      <a:pt x="6549" y="85371"/>
                      <a:pt x="10102" y="83095"/>
                      <a:pt x="13812" y="83673"/>
                    </a:cubicBezTo>
                    <a:lnTo>
                      <a:pt x="30071" y="85721"/>
                    </a:lnTo>
                    <a:cubicBezTo>
                      <a:pt x="33503" y="77507"/>
                      <a:pt x="37996" y="69775"/>
                      <a:pt x="43439" y="62717"/>
                    </a:cubicBezTo>
                    <a:lnTo>
                      <a:pt x="33443" y="49710"/>
                    </a:lnTo>
                    <a:cubicBezTo>
                      <a:pt x="31058" y="46856"/>
                      <a:pt x="31058" y="42689"/>
                      <a:pt x="33443" y="39835"/>
                    </a:cubicBezTo>
                    <a:cubicBezTo>
                      <a:pt x="38176" y="34752"/>
                      <a:pt x="43331" y="30079"/>
                      <a:pt x="48859" y="25864"/>
                    </a:cubicBezTo>
                    <a:close/>
                    <a:moveTo>
                      <a:pt x="69694" y="22371"/>
                    </a:moveTo>
                    <a:cubicBezTo>
                      <a:pt x="58674" y="28345"/>
                      <a:pt x="48630" y="35981"/>
                      <a:pt x="39946" y="45013"/>
                    </a:cubicBezTo>
                    <a:lnTo>
                      <a:pt x="53676" y="62838"/>
                    </a:lnTo>
                    <a:lnTo>
                      <a:pt x="51508" y="65367"/>
                    </a:lnTo>
                    <a:cubicBezTo>
                      <a:pt x="45041" y="73340"/>
                      <a:pt x="39886" y="82276"/>
                      <a:pt x="36213" y="91863"/>
                    </a:cubicBezTo>
                    <a:lnTo>
                      <a:pt x="35009" y="94994"/>
                    </a:lnTo>
                    <a:lnTo>
                      <a:pt x="12848" y="91983"/>
                    </a:lnTo>
                    <a:cubicBezTo>
                      <a:pt x="9259" y="104015"/>
                      <a:pt x="7634" y="116540"/>
                      <a:pt x="8031" y="129077"/>
                    </a:cubicBezTo>
                    <a:lnTo>
                      <a:pt x="30191" y="131968"/>
                    </a:lnTo>
                    <a:lnTo>
                      <a:pt x="30191" y="135340"/>
                    </a:lnTo>
                    <a:cubicBezTo>
                      <a:pt x="31251" y="145541"/>
                      <a:pt x="33937" y="155501"/>
                      <a:pt x="38140" y="164847"/>
                    </a:cubicBezTo>
                    <a:lnTo>
                      <a:pt x="39465" y="167858"/>
                    </a:lnTo>
                    <a:lnTo>
                      <a:pt x="21760" y="181467"/>
                    </a:lnTo>
                    <a:cubicBezTo>
                      <a:pt x="27710" y="192475"/>
                      <a:pt x="35346" y="202471"/>
                      <a:pt x="44402" y="211094"/>
                    </a:cubicBezTo>
                    <a:lnTo>
                      <a:pt x="62227" y="197485"/>
                    </a:lnTo>
                    <a:lnTo>
                      <a:pt x="64756" y="199653"/>
                    </a:lnTo>
                    <a:cubicBezTo>
                      <a:pt x="72753" y="206084"/>
                      <a:pt x="81690" y="211239"/>
                      <a:pt x="91252" y="214948"/>
                    </a:cubicBezTo>
                    <a:lnTo>
                      <a:pt x="94263" y="216032"/>
                    </a:lnTo>
                    <a:lnTo>
                      <a:pt x="91373" y="238313"/>
                    </a:lnTo>
                    <a:cubicBezTo>
                      <a:pt x="103356" y="241890"/>
                      <a:pt x="115845" y="243515"/>
                      <a:pt x="128346" y="243130"/>
                    </a:cubicBezTo>
                    <a:lnTo>
                      <a:pt x="131357" y="220970"/>
                    </a:lnTo>
                    <a:lnTo>
                      <a:pt x="134609" y="220970"/>
                    </a:lnTo>
                    <a:cubicBezTo>
                      <a:pt x="144810" y="220019"/>
                      <a:pt x="154782" y="217369"/>
                      <a:pt x="164116" y="213142"/>
                    </a:cubicBezTo>
                    <a:lnTo>
                      <a:pt x="167127" y="211696"/>
                    </a:lnTo>
                    <a:lnTo>
                      <a:pt x="180736" y="229521"/>
                    </a:lnTo>
                    <a:cubicBezTo>
                      <a:pt x="191756" y="223547"/>
                      <a:pt x="201800" y="215912"/>
                      <a:pt x="210484" y="206879"/>
                    </a:cubicBezTo>
                    <a:lnTo>
                      <a:pt x="196754" y="189055"/>
                    </a:lnTo>
                    <a:lnTo>
                      <a:pt x="198922" y="186405"/>
                    </a:lnTo>
                    <a:cubicBezTo>
                      <a:pt x="205461" y="178528"/>
                      <a:pt x="210628" y="169616"/>
                      <a:pt x="214217" y="160029"/>
                    </a:cubicBezTo>
                    <a:lnTo>
                      <a:pt x="215421" y="156898"/>
                    </a:lnTo>
                    <a:lnTo>
                      <a:pt x="237582" y="159909"/>
                    </a:lnTo>
                    <a:cubicBezTo>
                      <a:pt x="241207" y="147890"/>
                      <a:pt x="242881" y="135364"/>
                      <a:pt x="242520" y="122815"/>
                    </a:cubicBezTo>
                    <a:lnTo>
                      <a:pt x="220359" y="119924"/>
                    </a:lnTo>
                    <a:lnTo>
                      <a:pt x="220359" y="116673"/>
                    </a:lnTo>
                    <a:cubicBezTo>
                      <a:pt x="219287" y="106436"/>
                      <a:pt x="216614" y="96439"/>
                      <a:pt x="212411" y="87045"/>
                    </a:cubicBezTo>
                    <a:lnTo>
                      <a:pt x="211086" y="84035"/>
                    </a:lnTo>
                    <a:lnTo>
                      <a:pt x="228910" y="70425"/>
                    </a:lnTo>
                    <a:cubicBezTo>
                      <a:pt x="225911" y="64945"/>
                      <a:pt x="222491" y="59719"/>
                      <a:pt x="218673" y="54769"/>
                    </a:cubicBezTo>
                    <a:cubicBezTo>
                      <a:pt x="215072" y="49771"/>
                      <a:pt x="211037" y="45098"/>
                      <a:pt x="206630" y="40798"/>
                    </a:cubicBezTo>
                    <a:lnTo>
                      <a:pt x="188805" y="54407"/>
                    </a:lnTo>
                    <a:lnTo>
                      <a:pt x="186276" y="52239"/>
                    </a:lnTo>
                    <a:cubicBezTo>
                      <a:pt x="178327" y="45832"/>
                      <a:pt x="169427" y="40714"/>
                      <a:pt x="159900" y="37064"/>
                    </a:cubicBezTo>
                    <a:lnTo>
                      <a:pt x="156769" y="35860"/>
                    </a:lnTo>
                    <a:lnTo>
                      <a:pt x="159660" y="13580"/>
                    </a:lnTo>
                    <a:cubicBezTo>
                      <a:pt x="147676" y="10003"/>
                      <a:pt x="135187" y="8377"/>
                      <a:pt x="122686" y="8762"/>
                    </a:cubicBezTo>
                    <a:lnTo>
                      <a:pt x="119675" y="30922"/>
                    </a:lnTo>
                    <a:lnTo>
                      <a:pt x="116423" y="30922"/>
                    </a:lnTo>
                    <a:cubicBezTo>
                      <a:pt x="106222" y="31910"/>
                      <a:pt x="96262" y="34547"/>
                      <a:pt x="86916" y="38751"/>
                    </a:cubicBezTo>
                    <a:lnTo>
                      <a:pt x="83905" y="40196"/>
                    </a:lnTo>
                    <a:close/>
                    <a:moveTo>
                      <a:pt x="88121" y="77290"/>
                    </a:moveTo>
                    <a:cubicBezTo>
                      <a:pt x="101020" y="67438"/>
                      <a:pt x="117315" y="63103"/>
                      <a:pt x="133405" y="65247"/>
                    </a:cubicBezTo>
                    <a:cubicBezTo>
                      <a:pt x="157661" y="68607"/>
                      <a:pt x="177665" y="85925"/>
                      <a:pt x="184469" y="109446"/>
                    </a:cubicBezTo>
                    <a:cubicBezTo>
                      <a:pt x="189504" y="125645"/>
                      <a:pt x="187215" y="143241"/>
                      <a:pt x="178207" y="157621"/>
                    </a:cubicBezTo>
                    <a:cubicBezTo>
                      <a:pt x="160575" y="186754"/>
                      <a:pt x="122674" y="196088"/>
                      <a:pt x="93528" y="178468"/>
                    </a:cubicBezTo>
                    <a:cubicBezTo>
                      <a:pt x="80256" y="170435"/>
                      <a:pt x="70501" y="157705"/>
                      <a:pt x="66201" y="142807"/>
                    </a:cubicBezTo>
                    <a:cubicBezTo>
                      <a:pt x="61179" y="126584"/>
                      <a:pt x="63516" y="108989"/>
                      <a:pt x="72584" y="94633"/>
                    </a:cubicBezTo>
                    <a:cubicBezTo>
                      <a:pt x="76643" y="87937"/>
                      <a:pt x="81906" y="82047"/>
                      <a:pt x="88121" y="77290"/>
                    </a:cubicBezTo>
                    <a:close/>
                    <a:moveTo>
                      <a:pt x="157492" y="167617"/>
                    </a:moveTo>
                    <a:cubicBezTo>
                      <a:pt x="162875" y="163474"/>
                      <a:pt x="167476" y="158416"/>
                      <a:pt x="171101" y="152683"/>
                    </a:cubicBezTo>
                    <a:cubicBezTo>
                      <a:pt x="178725" y="140459"/>
                      <a:pt x="180700" y="125525"/>
                      <a:pt x="176521" y="111735"/>
                    </a:cubicBezTo>
                    <a:cubicBezTo>
                      <a:pt x="168151" y="83553"/>
                      <a:pt x="138511" y="67499"/>
                      <a:pt x="110329" y="75869"/>
                    </a:cubicBezTo>
                    <a:cubicBezTo>
                      <a:pt x="97780" y="79590"/>
                      <a:pt x="87037" y="87816"/>
                      <a:pt x="80172" y="98968"/>
                    </a:cubicBezTo>
                    <a:lnTo>
                      <a:pt x="80172" y="98968"/>
                    </a:lnTo>
                    <a:cubicBezTo>
                      <a:pt x="72548" y="111157"/>
                      <a:pt x="70573" y="126042"/>
                      <a:pt x="74753" y="139796"/>
                    </a:cubicBezTo>
                    <a:cubicBezTo>
                      <a:pt x="80702" y="160174"/>
                      <a:pt x="98057" y="175156"/>
                      <a:pt x="119073" y="178095"/>
                    </a:cubicBezTo>
                    <a:cubicBezTo>
                      <a:pt x="132754" y="179781"/>
                      <a:pt x="146556" y="176023"/>
                      <a:pt x="157492" y="16761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630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342613" y="2425179"/>
              <a:ext cx="935430" cy="767351"/>
              <a:chOff x="342613" y="2425179"/>
              <a:chExt cx="935430" cy="767351"/>
            </a:xfrm>
            <a:solidFill>
              <a:srgbClr val="92E3A9"/>
            </a:solidFill>
          </p:grpSpPr>
          <p:sp>
            <p:nvSpPr>
              <p:cNvPr id="631" name="Freihandform: Form 630">
                <a:extLst>
                  <a:ext uri="{FF2B5EF4-FFF2-40B4-BE49-F238E27FC236}">
                    <a16:creationId xmlns:a16="http://schemas.microsoft.com/office/drawing/2014/main" id="{47B6F04A-C611-4828-98D0-9EA984104ACB}"/>
                  </a:ext>
                </a:extLst>
              </p:cNvPr>
              <p:cNvSpPr/>
              <p:nvPr/>
            </p:nvSpPr>
            <p:spPr>
              <a:xfrm>
                <a:off x="1181191" y="2425179"/>
                <a:ext cx="17741" cy="719963"/>
              </a:xfrm>
              <a:custGeom>
                <a:avLst/>
                <a:gdLst>
                  <a:gd name="connsiteX0" fmla="*/ 6929 w 17741"/>
                  <a:gd name="connsiteY0" fmla="*/ 2051 h 719963"/>
                  <a:gd name="connsiteX1" fmla="*/ 3316 w 17741"/>
                  <a:gd name="connsiteY1" fmla="*/ 182704 h 719963"/>
                  <a:gd name="connsiteX2" fmla="*/ 1027 w 17741"/>
                  <a:gd name="connsiteY2" fmla="*/ 360708 h 719963"/>
                  <a:gd name="connsiteX3" fmla="*/ 3677 w 17741"/>
                  <a:gd name="connsiteY3" fmla="*/ 717921 h 719963"/>
                  <a:gd name="connsiteX4" fmla="*/ 16684 w 17741"/>
                  <a:gd name="connsiteY4" fmla="*/ 712863 h 719963"/>
                  <a:gd name="connsiteX5" fmla="*/ 13553 w 17741"/>
                  <a:gd name="connsiteY5" fmla="*/ 353723 h 719963"/>
                  <a:gd name="connsiteX6" fmla="*/ 13553 w 17741"/>
                  <a:gd name="connsiteY6" fmla="*/ 1087 h 719963"/>
                  <a:gd name="connsiteX7" fmla="*/ 7651 w 17741"/>
                  <a:gd name="connsiteY7" fmla="*/ 2051 h 719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41" h="719963">
                    <a:moveTo>
                      <a:pt x="6929" y="2051"/>
                    </a:moveTo>
                    <a:cubicBezTo>
                      <a:pt x="2593" y="63473"/>
                      <a:pt x="4159" y="122486"/>
                      <a:pt x="3316" y="182704"/>
                    </a:cubicBezTo>
                    <a:cubicBezTo>
                      <a:pt x="2473" y="242922"/>
                      <a:pt x="1027" y="301575"/>
                      <a:pt x="1027" y="360708"/>
                    </a:cubicBezTo>
                    <a:cubicBezTo>
                      <a:pt x="-538" y="481144"/>
                      <a:pt x="-779" y="600135"/>
                      <a:pt x="3677" y="717921"/>
                    </a:cubicBezTo>
                    <a:cubicBezTo>
                      <a:pt x="3677" y="722859"/>
                      <a:pt x="16925" y="717921"/>
                      <a:pt x="16684" y="712863"/>
                    </a:cubicBezTo>
                    <a:cubicBezTo>
                      <a:pt x="12107" y="594474"/>
                      <a:pt x="12348" y="474279"/>
                      <a:pt x="13553" y="353723"/>
                    </a:cubicBezTo>
                    <a:cubicBezTo>
                      <a:pt x="14757" y="235937"/>
                      <a:pt x="22344" y="114899"/>
                      <a:pt x="13553" y="1087"/>
                    </a:cubicBezTo>
                    <a:cubicBezTo>
                      <a:pt x="13553" y="-599"/>
                      <a:pt x="7772" y="-358"/>
                      <a:pt x="7651" y="205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2" name="Freihandform: Form 631">
                <a:extLst>
                  <a:ext uri="{FF2B5EF4-FFF2-40B4-BE49-F238E27FC236}">
                    <a16:creationId xmlns:a16="http://schemas.microsoft.com/office/drawing/2014/main" id="{EB4B60B0-7087-45B9-9E99-95C613A38854}"/>
                  </a:ext>
                </a:extLst>
              </p:cNvPr>
              <p:cNvSpPr/>
              <p:nvPr/>
            </p:nvSpPr>
            <p:spPr>
              <a:xfrm>
                <a:off x="343964" y="3097636"/>
                <a:ext cx="921072" cy="17884"/>
              </a:xfrm>
              <a:custGeom>
                <a:avLst/>
                <a:gdLst>
                  <a:gd name="connsiteX0" fmla="*/ 1708 w 921072"/>
                  <a:gd name="connsiteY0" fmla="*/ 9454 h 17884"/>
                  <a:gd name="connsiteX1" fmla="*/ 460930 w 921072"/>
                  <a:gd name="connsiteY1" fmla="*/ 10177 h 17884"/>
                  <a:gd name="connsiteX2" fmla="*/ 911119 w 921072"/>
                  <a:gd name="connsiteY2" fmla="*/ 17885 h 17884"/>
                  <a:gd name="connsiteX3" fmla="*/ 918465 w 921072"/>
                  <a:gd name="connsiteY3" fmla="*/ 9093 h 17884"/>
                  <a:gd name="connsiteX4" fmla="*/ 472853 w 921072"/>
                  <a:gd name="connsiteY4" fmla="*/ 1505 h 17884"/>
                  <a:gd name="connsiteX5" fmla="*/ 7248 w 921072"/>
                  <a:gd name="connsiteY5" fmla="*/ 3553 h 17884"/>
                  <a:gd name="connsiteX6" fmla="*/ 2310 w 921072"/>
                  <a:gd name="connsiteY6" fmla="*/ 9454 h 17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1072" h="17884">
                    <a:moveTo>
                      <a:pt x="1708" y="9454"/>
                    </a:moveTo>
                    <a:cubicBezTo>
                      <a:pt x="154180" y="10538"/>
                      <a:pt x="308699" y="8611"/>
                      <a:pt x="460930" y="10177"/>
                    </a:cubicBezTo>
                    <a:cubicBezTo>
                      <a:pt x="613161" y="11742"/>
                      <a:pt x="762019" y="14392"/>
                      <a:pt x="911119" y="17885"/>
                    </a:cubicBezTo>
                    <a:cubicBezTo>
                      <a:pt x="917141" y="17885"/>
                      <a:pt x="925330" y="9213"/>
                      <a:pt x="918465" y="9093"/>
                    </a:cubicBezTo>
                    <a:cubicBezTo>
                      <a:pt x="770329" y="5721"/>
                      <a:pt x="621832" y="2830"/>
                      <a:pt x="472853" y="1505"/>
                    </a:cubicBezTo>
                    <a:cubicBezTo>
                      <a:pt x="319177" y="181"/>
                      <a:pt x="165260" y="-1867"/>
                      <a:pt x="7248" y="3553"/>
                    </a:cubicBezTo>
                    <a:cubicBezTo>
                      <a:pt x="2310" y="3553"/>
                      <a:pt x="-3230" y="9454"/>
                      <a:pt x="2310" y="9454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3" name="Freihandform: Form 632">
                <a:extLst>
                  <a:ext uri="{FF2B5EF4-FFF2-40B4-BE49-F238E27FC236}">
                    <a16:creationId xmlns:a16="http://schemas.microsoft.com/office/drawing/2014/main" id="{7C309806-7D07-44EC-89F7-05AE15F61614}"/>
                  </a:ext>
                </a:extLst>
              </p:cNvPr>
              <p:cNvSpPr/>
              <p:nvPr/>
            </p:nvSpPr>
            <p:spPr>
              <a:xfrm>
                <a:off x="1224733" y="2439493"/>
                <a:ext cx="30854" cy="41467"/>
              </a:xfrm>
              <a:custGeom>
                <a:avLst/>
                <a:gdLst>
                  <a:gd name="connsiteX0" fmla="*/ 0 w 30854"/>
                  <a:gd name="connsiteY0" fmla="*/ 3514 h 41467"/>
                  <a:gd name="connsiteX1" fmla="*/ 9514 w 30854"/>
                  <a:gd name="connsiteY1" fmla="*/ 22664 h 41467"/>
                  <a:gd name="connsiteX2" fmla="*/ 21558 w 30854"/>
                  <a:gd name="connsiteY2" fmla="*/ 40608 h 41467"/>
                  <a:gd name="connsiteX3" fmla="*/ 27219 w 30854"/>
                  <a:gd name="connsiteY3" fmla="*/ 40608 h 41467"/>
                  <a:gd name="connsiteX4" fmla="*/ 30591 w 30854"/>
                  <a:gd name="connsiteY4" fmla="*/ 36514 h 41467"/>
                  <a:gd name="connsiteX5" fmla="*/ 18547 w 30854"/>
                  <a:gd name="connsiteY5" fmla="*/ 18689 h 41467"/>
                  <a:gd name="connsiteX6" fmla="*/ 8069 w 30854"/>
                  <a:gd name="connsiteY6" fmla="*/ 624 h 41467"/>
                  <a:gd name="connsiteX7" fmla="*/ 482 w 30854"/>
                  <a:gd name="connsiteY7" fmla="*/ 3273 h 41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854" h="41467">
                    <a:moveTo>
                      <a:pt x="0" y="3514"/>
                    </a:moveTo>
                    <a:cubicBezTo>
                      <a:pt x="2438" y="10235"/>
                      <a:pt x="5630" y="16666"/>
                      <a:pt x="9514" y="22664"/>
                    </a:cubicBezTo>
                    <a:cubicBezTo>
                      <a:pt x="13128" y="28806"/>
                      <a:pt x="16981" y="34707"/>
                      <a:pt x="21558" y="40608"/>
                    </a:cubicBezTo>
                    <a:cubicBezTo>
                      <a:pt x="22401" y="41693"/>
                      <a:pt x="24689" y="41813"/>
                      <a:pt x="27219" y="40608"/>
                    </a:cubicBezTo>
                    <a:cubicBezTo>
                      <a:pt x="29748" y="39404"/>
                      <a:pt x="31554" y="37598"/>
                      <a:pt x="30591" y="36514"/>
                    </a:cubicBezTo>
                    <a:cubicBezTo>
                      <a:pt x="26375" y="30733"/>
                      <a:pt x="22281" y="24470"/>
                      <a:pt x="18547" y="18689"/>
                    </a:cubicBezTo>
                    <a:cubicBezTo>
                      <a:pt x="14814" y="12908"/>
                      <a:pt x="11803" y="6646"/>
                      <a:pt x="8069" y="624"/>
                    </a:cubicBezTo>
                    <a:cubicBezTo>
                      <a:pt x="6985" y="-942"/>
                      <a:pt x="-361" y="624"/>
                      <a:pt x="482" y="3273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4" name="Freihandform: Form 633">
                <a:extLst>
                  <a:ext uri="{FF2B5EF4-FFF2-40B4-BE49-F238E27FC236}">
                    <a16:creationId xmlns:a16="http://schemas.microsoft.com/office/drawing/2014/main" id="{4F282948-210F-4D4A-A7FD-867650525E04}"/>
                  </a:ext>
                </a:extLst>
              </p:cNvPr>
              <p:cNvSpPr/>
              <p:nvPr/>
            </p:nvSpPr>
            <p:spPr>
              <a:xfrm>
                <a:off x="1236947" y="2435420"/>
                <a:ext cx="41096" cy="72758"/>
              </a:xfrm>
              <a:custGeom>
                <a:avLst/>
                <a:gdLst>
                  <a:gd name="connsiteX0" fmla="*/ 35840 w 41096"/>
                  <a:gd name="connsiteY0" fmla="*/ 602 h 72758"/>
                  <a:gd name="connsiteX1" fmla="*/ 17292 w 41096"/>
                  <a:gd name="connsiteY1" fmla="*/ 35408 h 72758"/>
                  <a:gd name="connsiteX2" fmla="*/ 8621 w 41096"/>
                  <a:gd name="connsiteY2" fmla="*/ 52750 h 72758"/>
                  <a:gd name="connsiteX3" fmla="*/ 4165 w 41096"/>
                  <a:gd name="connsiteY3" fmla="*/ 61783 h 72758"/>
                  <a:gd name="connsiteX4" fmla="*/ 70 w 41096"/>
                  <a:gd name="connsiteY4" fmla="*/ 70455 h 72758"/>
                  <a:gd name="connsiteX5" fmla="*/ 8621 w 41096"/>
                  <a:gd name="connsiteY5" fmla="*/ 70455 h 72758"/>
                  <a:gd name="connsiteX6" fmla="*/ 16811 w 41096"/>
                  <a:gd name="connsiteY6" fmla="*/ 54196 h 72758"/>
                  <a:gd name="connsiteX7" fmla="*/ 24759 w 41096"/>
                  <a:gd name="connsiteY7" fmla="*/ 37817 h 72758"/>
                  <a:gd name="connsiteX8" fmla="*/ 41018 w 41096"/>
                  <a:gd name="connsiteY8" fmla="*/ 1686 h 72758"/>
                  <a:gd name="connsiteX9" fmla="*/ 35840 w 41096"/>
                  <a:gd name="connsiteY9" fmla="*/ 1686 h 72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1096" h="72758">
                    <a:moveTo>
                      <a:pt x="35840" y="602"/>
                    </a:moveTo>
                    <a:cubicBezTo>
                      <a:pt x="28854" y="12645"/>
                      <a:pt x="23073" y="23846"/>
                      <a:pt x="17292" y="35408"/>
                    </a:cubicBezTo>
                    <a:lnTo>
                      <a:pt x="8621" y="52750"/>
                    </a:lnTo>
                    <a:lnTo>
                      <a:pt x="4165" y="61783"/>
                    </a:lnTo>
                    <a:cubicBezTo>
                      <a:pt x="2602" y="64577"/>
                      <a:pt x="1234" y="67468"/>
                      <a:pt x="70" y="70455"/>
                    </a:cubicBezTo>
                    <a:cubicBezTo>
                      <a:pt x="-773" y="73465"/>
                      <a:pt x="6212" y="73586"/>
                      <a:pt x="8621" y="70455"/>
                    </a:cubicBezTo>
                    <a:cubicBezTo>
                      <a:pt x="11685" y="65204"/>
                      <a:pt x="14420" y="59784"/>
                      <a:pt x="16811" y="54196"/>
                    </a:cubicBezTo>
                    <a:lnTo>
                      <a:pt x="24759" y="37817"/>
                    </a:lnTo>
                    <a:cubicBezTo>
                      <a:pt x="30661" y="25773"/>
                      <a:pt x="36803" y="13729"/>
                      <a:pt x="41018" y="1686"/>
                    </a:cubicBezTo>
                    <a:cubicBezTo>
                      <a:pt x="41741" y="-121"/>
                      <a:pt x="37285" y="-964"/>
                      <a:pt x="35840" y="1686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5" name="Freihandform: Form 634">
                <a:extLst>
                  <a:ext uri="{FF2B5EF4-FFF2-40B4-BE49-F238E27FC236}">
                    <a16:creationId xmlns:a16="http://schemas.microsoft.com/office/drawing/2014/main" id="{33EE4937-3B2D-4476-A8D8-5794FC4B00CB}"/>
                  </a:ext>
                </a:extLst>
              </p:cNvPr>
              <p:cNvSpPr/>
              <p:nvPr/>
            </p:nvSpPr>
            <p:spPr>
              <a:xfrm>
                <a:off x="345742" y="3141414"/>
                <a:ext cx="52771" cy="45047"/>
              </a:xfrm>
              <a:custGeom>
                <a:avLst/>
                <a:gdLst>
                  <a:gd name="connsiteX0" fmla="*/ 1013 w 52771"/>
                  <a:gd name="connsiteY0" fmla="*/ 963 h 45047"/>
                  <a:gd name="connsiteX1" fmla="*/ 2820 w 52771"/>
                  <a:gd name="connsiteY1" fmla="*/ 7226 h 45047"/>
                  <a:gd name="connsiteX2" fmla="*/ 9203 w 52771"/>
                  <a:gd name="connsiteY2" fmla="*/ 12766 h 45047"/>
                  <a:gd name="connsiteX3" fmla="*/ 21247 w 52771"/>
                  <a:gd name="connsiteY3" fmla="*/ 23726 h 45047"/>
                  <a:gd name="connsiteX4" fmla="*/ 33290 w 52771"/>
                  <a:gd name="connsiteY4" fmla="*/ 34926 h 45047"/>
                  <a:gd name="connsiteX5" fmla="*/ 39071 w 52771"/>
                  <a:gd name="connsiteY5" fmla="*/ 40828 h 45047"/>
                  <a:gd name="connsiteX6" fmla="*/ 46779 w 52771"/>
                  <a:gd name="connsiteY6" fmla="*/ 45043 h 45047"/>
                  <a:gd name="connsiteX7" fmla="*/ 52680 w 52771"/>
                  <a:gd name="connsiteY7" fmla="*/ 41189 h 45047"/>
                  <a:gd name="connsiteX8" fmla="*/ 48947 w 52771"/>
                  <a:gd name="connsiteY8" fmla="*/ 34806 h 45047"/>
                  <a:gd name="connsiteX9" fmla="*/ 43166 w 52771"/>
                  <a:gd name="connsiteY9" fmla="*/ 29145 h 45047"/>
                  <a:gd name="connsiteX10" fmla="*/ 31122 w 52771"/>
                  <a:gd name="connsiteY10" fmla="*/ 18186 h 45047"/>
                  <a:gd name="connsiteX11" fmla="*/ 17875 w 52771"/>
                  <a:gd name="connsiteY11" fmla="*/ 7226 h 45047"/>
                  <a:gd name="connsiteX12" fmla="*/ 3181 w 52771"/>
                  <a:gd name="connsiteY12" fmla="*/ 0 h 45047"/>
                  <a:gd name="connsiteX13" fmla="*/ 1254 w 52771"/>
                  <a:gd name="connsiteY13" fmla="*/ 963 h 450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2771" h="45047">
                    <a:moveTo>
                      <a:pt x="1013" y="963"/>
                    </a:moveTo>
                    <a:cubicBezTo>
                      <a:pt x="-1395" y="4336"/>
                      <a:pt x="1013" y="5660"/>
                      <a:pt x="2820" y="7226"/>
                    </a:cubicBezTo>
                    <a:cubicBezTo>
                      <a:pt x="4627" y="8792"/>
                      <a:pt x="7035" y="10959"/>
                      <a:pt x="9203" y="12766"/>
                    </a:cubicBezTo>
                    <a:cubicBezTo>
                      <a:pt x="13539" y="16259"/>
                      <a:pt x="17634" y="19992"/>
                      <a:pt x="21247" y="23726"/>
                    </a:cubicBezTo>
                    <a:cubicBezTo>
                      <a:pt x="24860" y="27459"/>
                      <a:pt x="29075" y="31193"/>
                      <a:pt x="33290" y="34926"/>
                    </a:cubicBezTo>
                    <a:lnTo>
                      <a:pt x="39071" y="40828"/>
                    </a:lnTo>
                    <a:cubicBezTo>
                      <a:pt x="41119" y="43116"/>
                      <a:pt x="42082" y="45163"/>
                      <a:pt x="46779" y="45043"/>
                    </a:cubicBezTo>
                    <a:cubicBezTo>
                      <a:pt x="49306" y="44947"/>
                      <a:pt x="51574" y="43465"/>
                      <a:pt x="52680" y="41189"/>
                    </a:cubicBezTo>
                    <a:cubicBezTo>
                      <a:pt x="53283" y="38178"/>
                      <a:pt x="50753" y="36612"/>
                      <a:pt x="48947" y="34806"/>
                    </a:cubicBezTo>
                    <a:lnTo>
                      <a:pt x="43166" y="29145"/>
                    </a:lnTo>
                    <a:cubicBezTo>
                      <a:pt x="39312" y="25291"/>
                      <a:pt x="35217" y="21678"/>
                      <a:pt x="31122" y="18186"/>
                    </a:cubicBezTo>
                    <a:cubicBezTo>
                      <a:pt x="27028" y="14693"/>
                      <a:pt x="22451" y="10839"/>
                      <a:pt x="17875" y="7226"/>
                    </a:cubicBezTo>
                    <a:cubicBezTo>
                      <a:pt x="14177" y="2902"/>
                      <a:pt x="8863" y="289"/>
                      <a:pt x="3181" y="0"/>
                    </a:cubicBezTo>
                    <a:cubicBezTo>
                      <a:pt x="2442" y="72"/>
                      <a:pt x="1755" y="409"/>
                      <a:pt x="1254" y="963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6" name="Freihandform: Form 635">
                <a:extLst>
                  <a:ext uri="{FF2B5EF4-FFF2-40B4-BE49-F238E27FC236}">
                    <a16:creationId xmlns:a16="http://schemas.microsoft.com/office/drawing/2014/main" id="{74A28D68-21FC-4D95-9077-8AD3C66C8C67}"/>
                  </a:ext>
                </a:extLst>
              </p:cNvPr>
              <p:cNvSpPr/>
              <p:nvPr/>
            </p:nvSpPr>
            <p:spPr>
              <a:xfrm>
                <a:off x="349407" y="3139182"/>
                <a:ext cx="49009" cy="53348"/>
              </a:xfrm>
              <a:custGeom>
                <a:avLst/>
                <a:gdLst>
                  <a:gd name="connsiteX0" fmla="*/ 48534 w 49009"/>
                  <a:gd name="connsiteY0" fmla="*/ 546 h 53348"/>
                  <a:gd name="connsiteX1" fmla="*/ 40826 w 49009"/>
                  <a:gd name="connsiteY1" fmla="*/ 1991 h 53348"/>
                  <a:gd name="connsiteX2" fmla="*/ 33961 w 49009"/>
                  <a:gd name="connsiteY2" fmla="*/ 8254 h 53348"/>
                  <a:gd name="connsiteX3" fmla="*/ 21918 w 49009"/>
                  <a:gd name="connsiteY3" fmla="*/ 22224 h 53348"/>
                  <a:gd name="connsiteX4" fmla="*/ 600 w 49009"/>
                  <a:gd name="connsiteY4" fmla="*/ 50526 h 53348"/>
                  <a:gd name="connsiteX5" fmla="*/ 10356 w 49009"/>
                  <a:gd name="connsiteY5" fmla="*/ 49443 h 53348"/>
                  <a:gd name="connsiteX6" fmla="*/ 28060 w 49009"/>
                  <a:gd name="connsiteY6" fmla="*/ 25355 h 53348"/>
                  <a:gd name="connsiteX7" fmla="*/ 37213 w 49009"/>
                  <a:gd name="connsiteY7" fmla="*/ 14155 h 53348"/>
                  <a:gd name="connsiteX8" fmla="*/ 41669 w 49009"/>
                  <a:gd name="connsiteY8" fmla="*/ 8856 h 53348"/>
                  <a:gd name="connsiteX9" fmla="*/ 44319 w 49009"/>
                  <a:gd name="connsiteY9" fmla="*/ 5604 h 53348"/>
                  <a:gd name="connsiteX10" fmla="*/ 47691 w 49009"/>
                  <a:gd name="connsiteY10" fmla="*/ 3316 h 53348"/>
                  <a:gd name="connsiteX11" fmla="*/ 48654 w 49009"/>
                  <a:gd name="connsiteY11" fmla="*/ 666 h 53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9009" h="53348">
                    <a:moveTo>
                      <a:pt x="48534" y="546"/>
                    </a:moveTo>
                    <a:cubicBezTo>
                      <a:pt x="47209" y="-779"/>
                      <a:pt x="43476" y="546"/>
                      <a:pt x="40826" y="1991"/>
                    </a:cubicBezTo>
                    <a:cubicBezTo>
                      <a:pt x="38292" y="3797"/>
                      <a:pt x="35987" y="5893"/>
                      <a:pt x="33961" y="8254"/>
                    </a:cubicBezTo>
                    <a:cubicBezTo>
                      <a:pt x="29625" y="12830"/>
                      <a:pt x="25651" y="17527"/>
                      <a:pt x="21918" y="22224"/>
                    </a:cubicBezTo>
                    <a:cubicBezTo>
                      <a:pt x="14089" y="31618"/>
                      <a:pt x="7104" y="41132"/>
                      <a:pt x="600" y="50526"/>
                    </a:cubicBezTo>
                    <a:cubicBezTo>
                      <a:pt x="-2531" y="55103"/>
                      <a:pt x="7465" y="53658"/>
                      <a:pt x="10356" y="49443"/>
                    </a:cubicBezTo>
                    <a:cubicBezTo>
                      <a:pt x="15896" y="41410"/>
                      <a:pt x="21797" y="33388"/>
                      <a:pt x="28060" y="25355"/>
                    </a:cubicBezTo>
                    <a:cubicBezTo>
                      <a:pt x="30950" y="21622"/>
                      <a:pt x="34082" y="17888"/>
                      <a:pt x="37213" y="14155"/>
                    </a:cubicBezTo>
                    <a:cubicBezTo>
                      <a:pt x="38658" y="12349"/>
                      <a:pt x="40103" y="10542"/>
                      <a:pt x="41669" y="8856"/>
                    </a:cubicBezTo>
                    <a:lnTo>
                      <a:pt x="44319" y="5604"/>
                    </a:lnTo>
                    <a:cubicBezTo>
                      <a:pt x="45204" y="4544"/>
                      <a:pt x="46373" y="3749"/>
                      <a:pt x="47691" y="3316"/>
                    </a:cubicBezTo>
                    <a:cubicBezTo>
                      <a:pt x="49377" y="2473"/>
                      <a:pt x="49136" y="1268"/>
                      <a:pt x="48654" y="666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7" name="Freihandform: Form 636">
                <a:extLst>
                  <a:ext uri="{FF2B5EF4-FFF2-40B4-BE49-F238E27FC236}">
                    <a16:creationId xmlns:a16="http://schemas.microsoft.com/office/drawing/2014/main" id="{A5C7F832-562A-4281-A052-5E482B8FF3D2}"/>
                  </a:ext>
                </a:extLst>
              </p:cNvPr>
              <p:cNvSpPr/>
              <p:nvPr/>
            </p:nvSpPr>
            <p:spPr>
              <a:xfrm>
                <a:off x="385638" y="2715687"/>
                <a:ext cx="761293" cy="352767"/>
              </a:xfrm>
              <a:custGeom>
                <a:avLst/>
                <a:gdLst>
                  <a:gd name="connsiteX0" fmla="*/ 759005 w 761293"/>
                  <a:gd name="connsiteY0" fmla="*/ 709 h 352767"/>
                  <a:gd name="connsiteX1" fmla="*/ 730341 w 761293"/>
                  <a:gd name="connsiteY1" fmla="*/ 53942 h 352767"/>
                  <a:gd name="connsiteX2" fmla="*/ 695776 w 761293"/>
                  <a:gd name="connsiteY2" fmla="*/ 117291 h 352767"/>
                  <a:gd name="connsiteX3" fmla="*/ 574497 w 761293"/>
                  <a:gd name="connsiteY3" fmla="*/ 234355 h 352767"/>
                  <a:gd name="connsiteX4" fmla="*/ 456591 w 761293"/>
                  <a:gd name="connsiteY4" fmla="*/ 210268 h 352767"/>
                  <a:gd name="connsiteX5" fmla="*/ 399865 w 761293"/>
                  <a:gd name="connsiteY5" fmla="*/ 141499 h 352767"/>
                  <a:gd name="connsiteX6" fmla="*/ 291473 w 761293"/>
                  <a:gd name="connsiteY6" fmla="*/ 29012 h 352767"/>
                  <a:gd name="connsiteX7" fmla="*/ 188741 w 761293"/>
                  <a:gd name="connsiteY7" fmla="*/ 31902 h 352767"/>
                  <a:gd name="connsiteX8" fmla="*/ 91309 w 761293"/>
                  <a:gd name="connsiteY8" fmla="*/ 108258 h 352767"/>
                  <a:gd name="connsiteX9" fmla="*/ 18 w 761293"/>
                  <a:gd name="connsiteY9" fmla="*/ 351539 h 352767"/>
                  <a:gd name="connsiteX10" fmla="*/ 7847 w 761293"/>
                  <a:gd name="connsiteY10" fmla="*/ 349732 h 352767"/>
                  <a:gd name="connsiteX11" fmla="*/ 97090 w 761293"/>
                  <a:gd name="connsiteY11" fmla="*/ 114039 h 352767"/>
                  <a:gd name="connsiteX12" fmla="*/ 248237 w 761293"/>
                  <a:gd name="connsiteY12" fmla="*/ 29734 h 352767"/>
                  <a:gd name="connsiteX13" fmla="*/ 325436 w 761293"/>
                  <a:gd name="connsiteY13" fmla="*/ 65865 h 352767"/>
                  <a:gd name="connsiteX14" fmla="*/ 421785 w 761293"/>
                  <a:gd name="connsiteY14" fmla="*/ 195333 h 352767"/>
                  <a:gd name="connsiteX15" fmla="*/ 603643 w 761293"/>
                  <a:gd name="connsiteY15" fmla="*/ 227129 h 352767"/>
                  <a:gd name="connsiteX16" fmla="*/ 699991 w 761293"/>
                  <a:gd name="connsiteY16" fmla="*/ 126565 h 352767"/>
                  <a:gd name="connsiteX17" fmla="*/ 761293 w 761293"/>
                  <a:gd name="connsiteY17" fmla="*/ 589 h 352767"/>
                  <a:gd name="connsiteX18" fmla="*/ 759848 w 761293"/>
                  <a:gd name="connsiteY18" fmla="*/ 589 h 35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61293" h="352767">
                    <a:moveTo>
                      <a:pt x="759005" y="709"/>
                    </a:moveTo>
                    <a:cubicBezTo>
                      <a:pt x="748021" y="17643"/>
                      <a:pt x="738436" y="35455"/>
                      <a:pt x="730341" y="53942"/>
                    </a:cubicBezTo>
                    <a:cubicBezTo>
                      <a:pt x="719863" y="75018"/>
                      <a:pt x="708904" y="96094"/>
                      <a:pt x="695776" y="117291"/>
                    </a:cubicBezTo>
                    <a:cubicBezTo>
                      <a:pt x="672412" y="154988"/>
                      <a:pt x="631945" y="213038"/>
                      <a:pt x="574497" y="234355"/>
                    </a:cubicBezTo>
                    <a:cubicBezTo>
                      <a:pt x="518976" y="255070"/>
                      <a:pt x="479955" y="229658"/>
                      <a:pt x="456591" y="210268"/>
                    </a:cubicBezTo>
                    <a:cubicBezTo>
                      <a:pt x="434193" y="190456"/>
                      <a:pt x="415050" y="167260"/>
                      <a:pt x="399865" y="141499"/>
                    </a:cubicBezTo>
                    <a:cubicBezTo>
                      <a:pt x="372647" y="99226"/>
                      <a:pt x="348078" y="50690"/>
                      <a:pt x="291473" y="29012"/>
                    </a:cubicBezTo>
                    <a:cubicBezTo>
                      <a:pt x="258223" y="16185"/>
                      <a:pt x="221217" y="17221"/>
                      <a:pt x="188741" y="31902"/>
                    </a:cubicBezTo>
                    <a:cubicBezTo>
                      <a:pt x="150342" y="48727"/>
                      <a:pt x="116824" y="74994"/>
                      <a:pt x="91309" y="108258"/>
                    </a:cubicBezTo>
                    <a:cubicBezTo>
                      <a:pt x="27117" y="189794"/>
                      <a:pt x="-825" y="281927"/>
                      <a:pt x="18" y="351539"/>
                    </a:cubicBezTo>
                    <a:cubicBezTo>
                      <a:pt x="18" y="353827"/>
                      <a:pt x="7365" y="352743"/>
                      <a:pt x="7847" y="349732"/>
                    </a:cubicBezTo>
                    <a:cubicBezTo>
                      <a:pt x="19890" y="275664"/>
                      <a:pt x="34222" y="196899"/>
                      <a:pt x="97090" y="114039"/>
                    </a:cubicBezTo>
                    <a:cubicBezTo>
                      <a:pt x="132016" y="67913"/>
                      <a:pt x="192234" y="23833"/>
                      <a:pt x="248237" y="29734"/>
                    </a:cubicBezTo>
                    <a:cubicBezTo>
                      <a:pt x="277285" y="32805"/>
                      <a:pt x="304465" y="45536"/>
                      <a:pt x="325436" y="65865"/>
                    </a:cubicBezTo>
                    <a:cubicBezTo>
                      <a:pt x="366023" y="103441"/>
                      <a:pt x="385654" y="154626"/>
                      <a:pt x="421785" y="195333"/>
                    </a:cubicBezTo>
                    <a:cubicBezTo>
                      <a:pt x="450087" y="227490"/>
                      <a:pt x="512111" y="283011"/>
                      <a:pt x="603643" y="227129"/>
                    </a:cubicBezTo>
                    <a:cubicBezTo>
                      <a:pt x="642875" y="201235"/>
                      <a:pt x="675798" y="166862"/>
                      <a:pt x="699991" y="126565"/>
                    </a:cubicBezTo>
                    <a:cubicBezTo>
                      <a:pt x="726246" y="86098"/>
                      <a:pt x="753465" y="38526"/>
                      <a:pt x="761293" y="589"/>
                    </a:cubicBezTo>
                    <a:cubicBezTo>
                      <a:pt x="761293" y="589"/>
                      <a:pt x="761293" y="-736"/>
                      <a:pt x="759848" y="589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8" name="Freihandform: Form 637">
                <a:extLst>
                  <a:ext uri="{FF2B5EF4-FFF2-40B4-BE49-F238E27FC236}">
                    <a16:creationId xmlns:a16="http://schemas.microsoft.com/office/drawing/2014/main" id="{C3F246A3-5C6C-4A2D-BD59-ADB1F84D2B0E}"/>
                  </a:ext>
                </a:extLst>
              </p:cNvPr>
              <p:cNvSpPr/>
              <p:nvPr/>
            </p:nvSpPr>
            <p:spPr>
              <a:xfrm>
                <a:off x="898713" y="2568019"/>
                <a:ext cx="7612" cy="67317"/>
              </a:xfrm>
              <a:custGeom>
                <a:avLst/>
                <a:gdLst>
                  <a:gd name="connsiteX0" fmla="*/ 3372 w 7612"/>
                  <a:gd name="connsiteY0" fmla="*/ 0 h 67317"/>
                  <a:gd name="connsiteX1" fmla="*/ 602 w 7612"/>
                  <a:gd name="connsiteY1" fmla="*/ 5179 h 67317"/>
                  <a:gd name="connsiteX2" fmla="*/ 0 w 7612"/>
                  <a:gd name="connsiteY2" fmla="*/ 14934 h 67317"/>
                  <a:gd name="connsiteX3" fmla="*/ 0 w 7612"/>
                  <a:gd name="connsiteY3" fmla="*/ 31675 h 67317"/>
                  <a:gd name="connsiteX4" fmla="*/ 0 w 7612"/>
                  <a:gd name="connsiteY4" fmla="*/ 65999 h 67317"/>
                  <a:gd name="connsiteX5" fmla="*/ 7347 w 7612"/>
                  <a:gd name="connsiteY5" fmla="*/ 64313 h 67317"/>
                  <a:gd name="connsiteX6" fmla="*/ 7347 w 7612"/>
                  <a:gd name="connsiteY6" fmla="*/ 31072 h 67317"/>
                  <a:gd name="connsiteX7" fmla="*/ 7347 w 7612"/>
                  <a:gd name="connsiteY7" fmla="*/ 14693 h 67317"/>
                  <a:gd name="connsiteX8" fmla="*/ 4938 w 7612"/>
                  <a:gd name="connsiteY8" fmla="*/ 0 h 67317"/>
                  <a:gd name="connsiteX9" fmla="*/ 4336 w 7612"/>
                  <a:gd name="connsiteY9" fmla="*/ 0 h 67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12" h="67317">
                    <a:moveTo>
                      <a:pt x="3372" y="0"/>
                    </a:moveTo>
                    <a:cubicBezTo>
                      <a:pt x="1534" y="1060"/>
                      <a:pt x="459" y="3059"/>
                      <a:pt x="602" y="5179"/>
                    </a:cubicBezTo>
                    <a:cubicBezTo>
                      <a:pt x="602" y="8551"/>
                      <a:pt x="602" y="11803"/>
                      <a:pt x="0" y="14934"/>
                    </a:cubicBezTo>
                    <a:cubicBezTo>
                      <a:pt x="0" y="20595"/>
                      <a:pt x="0" y="26135"/>
                      <a:pt x="0" y="31675"/>
                    </a:cubicBezTo>
                    <a:cubicBezTo>
                      <a:pt x="0" y="42996"/>
                      <a:pt x="0" y="54317"/>
                      <a:pt x="0" y="65999"/>
                    </a:cubicBezTo>
                    <a:cubicBezTo>
                      <a:pt x="0" y="68408"/>
                      <a:pt x="7226" y="67324"/>
                      <a:pt x="7347" y="64313"/>
                    </a:cubicBezTo>
                    <a:cubicBezTo>
                      <a:pt x="7347" y="52992"/>
                      <a:pt x="7347" y="42032"/>
                      <a:pt x="7347" y="31072"/>
                    </a:cubicBezTo>
                    <a:lnTo>
                      <a:pt x="7347" y="14693"/>
                    </a:lnTo>
                    <a:cubicBezTo>
                      <a:pt x="7347" y="9996"/>
                      <a:pt x="8792" y="2650"/>
                      <a:pt x="4938" y="0"/>
                    </a:cubicBezTo>
                    <a:lnTo>
                      <a:pt x="4336" y="0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39" name="Freihandform: Form 638">
                <a:extLst>
                  <a:ext uri="{FF2B5EF4-FFF2-40B4-BE49-F238E27FC236}">
                    <a16:creationId xmlns:a16="http://schemas.microsoft.com/office/drawing/2014/main" id="{BB0E2D32-F766-4F9D-8FD7-D5A42A825F7E}"/>
                  </a:ext>
                </a:extLst>
              </p:cNvPr>
              <p:cNvSpPr/>
              <p:nvPr/>
            </p:nvSpPr>
            <p:spPr>
              <a:xfrm>
                <a:off x="898713" y="2666054"/>
                <a:ext cx="7612" cy="67370"/>
              </a:xfrm>
              <a:custGeom>
                <a:avLst/>
                <a:gdLst>
                  <a:gd name="connsiteX0" fmla="*/ 3372 w 7612"/>
                  <a:gd name="connsiteY0" fmla="*/ 0 h 67370"/>
                  <a:gd name="connsiteX1" fmla="*/ 602 w 7612"/>
                  <a:gd name="connsiteY1" fmla="*/ 5299 h 67370"/>
                  <a:gd name="connsiteX2" fmla="*/ 0 w 7612"/>
                  <a:gd name="connsiteY2" fmla="*/ 15054 h 67370"/>
                  <a:gd name="connsiteX3" fmla="*/ 0 w 7612"/>
                  <a:gd name="connsiteY3" fmla="*/ 31675 h 67370"/>
                  <a:gd name="connsiteX4" fmla="*/ 0 w 7612"/>
                  <a:gd name="connsiteY4" fmla="*/ 65999 h 67370"/>
                  <a:gd name="connsiteX5" fmla="*/ 7347 w 7612"/>
                  <a:gd name="connsiteY5" fmla="*/ 64313 h 67370"/>
                  <a:gd name="connsiteX6" fmla="*/ 7347 w 7612"/>
                  <a:gd name="connsiteY6" fmla="*/ 31193 h 67370"/>
                  <a:gd name="connsiteX7" fmla="*/ 7347 w 7612"/>
                  <a:gd name="connsiteY7" fmla="*/ 14693 h 67370"/>
                  <a:gd name="connsiteX8" fmla="*/ 4938 w 7612"/>
                  <a:gd name="connsiteY8" fmla="*/ 0 h 67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12" h="67370">
                    <a:moveTo>
                      <a:pt x="3372" y="0"/>
                    </a:moveTo>
                    <a:cubicBezTo>
                      <a:pt x="1536" y="1120"/>
                      <a:pt x="470" y="3156"/>
                      <a:pt x="602" y="5299"/>
                    </a:cubicBezTo>
                    <a:cubicBezTo>
                      <a:pt x="602" y="8551"/>
                      <a:pt x="602" y="11803"/>
                      <a:pt x="0" y="15054"/>
                    </a:cubicBezTo>
                    <a:cubicBezTo>
                      <a:pt x="0" y="20595"/>
                      <a:pt x="0" y="26135"/>
                      <a:pt x="0" y="31675"/>
                    </a:cubicBezTo>
                    <a:cubicBezTo>
                      <a:pt x="0" y="43116"/>
                      <a:pt x="0" y="54437"/>
                      <a:pt x="0" y="65999"/>
                    </a:cubicBezTo>
                    <a:cubicBezTo>
                      <a:pt x="0" y="68528"/>
                      <a:pt x="7226" y="67324"/>
                      <a:pt x="7347" y="64313"/>
                    </a:cubicBezTo>
                    <a:cubicBezTo>
                      <a:pt x="7347" y="53112"/>
                      <a:pt x="7347" y="42153"/>
                      <a:pt x="7347" y="31193"/>
                    </a:cubicBezTo>
                    <a:lnTo>
                      <a:pt x="7347" y="14693"/>
                    </a:lnTo>
                    <a:cubicBezTo>
                      <a:pt x="7347" y="9996"/>
                      <a:pt x="8792" y="2650"/>
                      <a:pt x="4938" y="0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0" name="Freihandform: Form 639">
                <a:extLst>
                  <a:ext uri="{FF2B5EF4-FFF2-40B4-BE49-F238E27FC236}">
                    <a16:creationId xmlns:a16="http://schemas.microsoft.com/office/drawing/2014/main" id="{1F3EE9EA-0269-42E7-A370-0CD21FC08072}"/>
                  </a:ext>
                </a:extLst>
              </p:cNvPr>
              <p:cNvSpPr/>
              <p:nvPr/>
            </p:nvSpPr>
            <p:spPr>
              <a:xfrm>
                <a:off x="898713" y="2764007"/>
                <a:ext cx="7612" cy="67484"/>
              </a:xfrm>
              <a:custGeom>
                <a:avLst/>
                <a:gdLst>
                  <a:gd name="connsiteX0" fmla="*/ 3372 w 7612"/>
                  <a:gd name="connsiteY0" fmla="*/ 202 h 67484"/>
                  <a:gd name="connsiteX1" fmla="*/ 602 w 7612"/>
                  <a:gd name="connsiteY1" fmla="*/ 5381 h 67484"/>
                  <a:gd name="connsiteX2" fmla="*/ 0 w 7612"/>
                  <a:gd name="connsiteY2" fmla="*/ 15136 h 67484"/>
                  <a:gd name="connsiteX3" fmla="*/ 0 w 7612"/>
                  <a:gd name="connsiteY3" fmla="*/ 31876 h 67484"/>
                  <a:gd name="connsiteX4" fmla="*/ 0 w 7612"/>
                  <a:gd name="connsiteY4" fmla="*/ 66080 h 67484"/>
                  <a:gd name="connsiteX5" fmla="*/ 7347 w 7612"/>
                  <a:gd name="connsiteY5" fmla="*/ 64394 h 67484"/>
                  <a:gd name="connsiteX6" fmla="*/ 7347 w 7612"/>
                  <a:gd name="connsiteY6" fmla="*/ 31274 h 67484"/>
                  <a:gd name="connsiteX7" fmla="*/ 7347 w 7612"/>
                  <a:gd name="connsiteY7" fmla="*/ 14895 h 67484"/>
                  <a:gd name="connsiteX8" fmla="*/ 4938 w 7612"/>
                  <a:gd name="connsiteY8" fmla="*/ 81 h 67484"/>
                  <a:gd name="connsiteX9" fmla="*/ 4336 w 7612"/>
                  <a:gd name="connsiteY9" fmla="*/ 81 h 67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12" h="67484">
                    <a:moveTo>
                      <a:pt x="3372" y="202"/>
                    </a:moveTo>
                    <a:cubicBezTo>
                      <a:pt x="1513" y="1238"/>
                      <a:pt x="429" y="3261"/>
                      <a:pt x="602" y="5381"/>
                    </a:cubicBezTo>
                    <a:cubicBezTo>
                      <a:pt x="602" y="8632"/>
                      <a:pt x="602" y="11884"/>
                      <a:pt x="0" y="15136"/>
                    </a:cubicBezTo>
                    <a:cubicBezTo>
                      <a:pt x="0" y="20796"/>
                      <a:pt x="0" y="26336"/>
                      <a:pt x="0" y="31876"/>
                    </a:cubicBezTo>
                    <a:cubicBezTo>
                      <a:pt x="0" y="43197"/>
                      <a:pt x="0" y="54518"/>
                      <a:pt x="0" y="66080"/>
                    </a:cubicBezTo>
                    <a:cubicBezTo>
                      <a:pt x="0" y="68609"/>
                      <a:pt x="7226" y="67525"/>
                      <a:pt x="7347" y="64394"/>
                    </a:cubicBezTo>
                    <a:cubicBezTo>
                      <a:pt x="7347" y="53194"/>
                      <a:pt x="7347" y="42234"/>
                      <a:pt x="7347" y="31274"/>
                    </a:cubicBezTo>
                    <a:lnTo>
                      <a:pt x="7347" y="14895"/>
                    </a:lnTo>
                    <a:cubicBezTo>
                      <a:pt x="7347" y="10078"/>
                      <a:pt x="8792" y="2851"/>
                      <a:pt x="4938" y="81"/>
                    </a:cubicBezTo>
                    <a:cubicBezTo>
                      <a:pt x="4751" y="-27"/>
                      <a:pt x="4522" y="-27"/>
                      <a:pt x="4336" y="8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1" name="Freihandform: Form 640">
                <a:extLst>
                  <a:ext uri="{FF2B5EF4-FFF2-40B4-BE49-F238E27FC236}">
                    <a16:creationId xmlns:a16="http://schemas.microsoft.com/office/drawing/2014/main" id="{A494E6DE-9C27-4B57-8B34-C1F99D14E5AE}"/>
                  </a:ext>
                </a:extLst>
              </p:cNvPr>
              <p:cNvSpPr/>
              <p:nvPr/>
            </p:nvSpPr>
            <p:spPr>
              <a:xfrm>
                <a:off x="898713" y="2862244"/>
                <a:ext cx="7346" cy="67370"/>
              </a:xfrm>
              <a:custGeom>
                <a:avLst/>
                <a:gdLst>
                  <a:gd name="connsiteX0" fmla="*/ 3372 w 7346"/>
                  <a:gd name="connsiteY0" fmla="*/ 0 h 67370"/>
                  <a:gd name="connsiteX1" fmla="*/ 602 w 7346"/>
                  <a:gd name="connsiteY1" fmla="*/ 5179 h 67370"/>
                  <a:gd name="connsiteX2" fmla="*/ 0 w 7346"/>
                  <a:gd name="connsiteY2" fmla="*/ 14934 h 67370"/>
                  <a:gd name="connsiteX3" fmla="*/ 0 w 7346"/>
                  <a:gd name="connsiteY3" fmla="*/ 31674 h 67370"/>
                  <a:gd name="connsiteX4" fmla="*/ 0 w 7346"/>
                  <a:gd name="connsiteY4" fmla="*/ 65999 h 67370"/>
                  <a:gd name="connsiteX5" fmla="*/ 7347 w 7346"/>
                  <a:gd name="connsiteY5" fmla="*/ 64313 h 67370"/>
                  <a:gd name="connsiteX6" fmla="*/ 7347 w 7346"/>
                  <a:gd name="connsiteY6" fmla="*/ 31072 h 67370"/>
                  <a:gd name="connsiteX7" fmla="*/ 6504 w 7346"/>
                  <a:gd name="connsiteY7" fmla="*/ 15175 h 67370"/>
                  <a:gd name="connsiteX8" fmla="*/ 4095 w 7346"/>
                  <a:gd name="connsiteY8" fmla="*/ 482 h 67370"/>
                  <a:gd name="connsiteX9" fmla="*/ 3493 w 7346"/>
                  <a:gd name="connsiteY9" fmla="*/ 482 h 67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46" h="67370">
                    <a:moveTo>
                      <a:pt x="3372" y="0"/>
                    </a:moveTo>
                    <a:cubicBezTo>
                      <a:pt x="1534" y="1060"/>
                      <a:pt x="459" y="3059"/>
                      <a:pt x="602" y="5179"/>
                    </a:cubicBezTo>
                    <a:cubicBezTo>
                      <a:pt x="602" y="8551"/>
                      <a:pt x="602" y="11803"/>
                      <a:pt x="0" y="14934"/>
                    </a:cubicBezTo>
                    <a:cubicBezTo>
                      <a:pt x="0" y="20594"/>
                      <a:pt x="0" y="26135"/>
                      <a:pt x="0" y="31674"/>
                    </a:cubicBezTo>
                    <a:cubicBezTo>
                      <a:pt x="0" y="42995"/>
                      <a:pt x="0" y="54437"/>
                      <a:pt x="0" y="65999"/>
                    </a:cubicBezTo>
                    <a:cubicBezTo>
                      <a:pt x="0" y="68528"/>
                      <a:pt x="7226" y="67324"/>
                      <a:pt x="7347" y="64313"/>
                    </a:cubicBezTo>
                    <a:cubicBezTo>
                      <a:pt x="7347" y="52992"/>
                      <a:pt x="7347" y="42032"/>
                      <a:pt x="7347" y="31072"/>
                    </a:cubicBezTo>
                    <a:lnTo>
                      <a:pt x="6504" y="15175"/>
                    </a:lnTo>
                    <a:cubicBezTo>
                      <a:pt x="6504" y="10478"/>
                      <a:pt x="7949" y="3131"/>
                      <a:pt x="4095" y="482"/>
                    </a:cubicBezTo>
                    <a:lnTo>
                      <a:pt x="3493" y="482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2" name="Freihandform: Form 641">
                <a:extLst>
                  <a:ext uri="{FF2B5EF4-FFF2-40B4-BE49-F238E27FC236}">
                    <a16:creationId xmlns:a16="http://schemas.microsoft.com/office/drawing/2014/main" id="{7F9F00AC-724D-49AD-AE5F-5E98F7F8F5B7}"/>
                  </a:ext>
                </a:extLst>
              </p:cNvPr>
              <p:cNvSpPr/>
              <p:nvPr/>
            </p:nvSpPr>
            <p:spPr>
              <a:xfrm>
                <a:off x="898713" y="2960279"/>
                <a:ext cx="7612" cy="67370"/>
              </a:xfrm>
              <a:custGeom>
                <a:avLst/>
                <a:gdLst>
                  <a:gd name="connsiteX0" fmla="*/ 3372 w 7612"/>
                  <a:gd name="connsiteY0" fmla="*/ 0 h 67370"/>
                  <a:gd name="connsiteX1" fmla="*/ 602 w 7612"/>
                  <a:gd name="connsiteY1" fmla="*/ 5299 h 67370"/>
                  <a:gd name="connsiteX2" fmla="*/ 0 w 7612"/>
                  <a:gd name="connsiteY2" fmla="*/ 15054 h 67370"/>
                  <a:gd name="connsiteX3" fmla="*/ 0 w 7612"/>
                  <a:gd name="connsiteY3" fmla="*/ 31674 h 67370"/>
                  <a:gd name="connsiteX4" fmla="*/ 0 w 7612"/>
                  <a:gd name="connsiteY4" fmla="*/ 65999 h 67370"/>
                  <a:gd name="connsiteX5" fmla="*/ 7347 w 7612"/>
                  <a:gd name="connsiteY5" fmla="*/ 64313 h 67370"/>
                  <a:gd name="connsiteX6" fmla="*/ 7347 w 7612"/>
                  <a:gd name="connsiteY6" fmla="*/ 31193 h 67370"/>
                  <a:gd name="connsiteX7" fmla="*/ 7347 w 7612"/>
                  <a:gd name="connsiteY7" fmla="*/ 14693 h 67370"/>
                  <a:gd name="connsiteX8" fmla="*/ 4938 w 7612"/>
                  <a:gd name="connsiteY8" fmla="*/ 0 h 67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612" h="67370">
                    <a:moveTo>
                      <a:pt x="3372" y="0"/>
                    </a:moveTo>
                    <a:cubicBezTo>
                      <a:pt x="1536" y="1120"/>
                      <a:pt x="470" y="3155"/>
                      <a:pt x="602" y="5299"/>
                    </a:cubicBezTo>
                    <a:cubicBezTo>
                      <a:pt x="602" y="8551"/>
                      <a:pt x="602" y="11803"/>
                      <a:pt x="0" y="15054"/>
                    </a:cubicBezTo>
                    <a:cubicBezTo>
                      <a:pt x="0" y="20594"/>
                      <a:pt x="0" y="26135"/>
                      <a:pt x="0" y="31674"/>
                    </a:cubicBezTo>
                    <a:cubicBezTo>
                      <a:pt x="0" y="43718"/>
                      <a:pt x="0" y="54437"/>
                      <a:pt x="0" y="65999"/>
                    </a:cubicBezTo>
                    <a:cubicBezTo>
                      <a:pt x="0" y="68528"/>
                      <a:pt x="7226" y="67324"/>
                      <a:pt x="7347" y="64313"/>
                    </a:cubicBezTo>
                    <a:cubicBezTo>
                      <a:pt x="7347" y="53112"/>
                      <a:pt x="7347" y="42153"/>
                      <a:pt x="7347" y="31193"/>
                    </a:cubicBezTo>
                    <a:lnTo>
                      <a:pt x="7347" y="14693"/>
                    </a:lnTo>
                    <a:cubicBezTo>
                      <a:pt x="7347" y="9996"/>
                      <a:pt x="8792" y="2650"/>
                      <a:pt x="4938" y="0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3" name="Freihandform: Form 642">
                <a:extLst>
                  <a:ext uri="{FF2B5EF4-FFF2-40B4-BE49-F238E27FC236}">
                    <a16:creationId xmlns:a16="http://schemas.microsoft.com/office/drawing/2014/main" id="{D7A3777E-89EE-46B9-8461-CAC4CD4E321D}"/>
                  </a:ext>
                </a:extLst>
              </p:cNvPr>
              <p:cNvSpPr/>
              <p:nvPr/>
            </p:nvSpPr>
            <p:spPr>
              <a:xfrm>
                <a:off x="898713" y="3057871"/>
                <a:ext cx="7612" cy="67490"/>
              </a:xfrm>
              <a:custGeom>
                <a:avLst/>
                <a:gdLst>
                  <a:gd name="connsiteX0" fmla="*/ 3372 w 7612"/>
                  <a:gd name="connsiteY0" fmla="*/ 202 h 67490"/>
                  <a:gd name="connsiteX1" fmla="*/ 602 w 7612"/>
                  <a:gd name="connsiteY1" fmla="*/ 5380 h 67490"/>
                  <a:gd name="connsiteX2" fmla="*/ 0 w 7612"/>
                  <a:gd name="connsiteY2" fmla="*/ 15136 h 67490"/>
                  <a:gd name="connsiteX3" fmla="*/ 0 w 7612"/>
                  <a:gd name="connsiteY3" fmla="*/ 31876 h 67490"/>
                  <a:gd name="connsiteX4" fmla="*/ 0 w 7612"/>
                  <a:gd name="connsiteY4" fmla="*/ 66080 h 67490"/>
                  <a:gd name="connsiteX5" fmla="*/ 7347 w 7612"/>
                  <a:gd name="connsiteY5" fmla="*/ 64514 h 67490"/>
                  <a:gd name="connsiteX6" fmla="*/ 7347 w 7612"/>
                  <a:gd name="connsiteY6" fmla="*/ 31274 h 67490"/>
                  <a:gd name="connsiteX7" fmla="*/ 7347 w 7612"/>
                  <a:gd name="connsiteY7" fmla="*/ 14895 h 67490"/>
                  <a:gd name="connsiteX8" fmla="*/ 4938 w 7612"/>
                  <a:gd name="connsiteY8" fmla="*/ 81 h 67490"/>
                  <a:gd name="connsiteX9" fmla="*/ 4336 w 7612"/>
                  <a:gd name="connsiteY9" fmla="*/ 81 h 674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12" h="67490">
                    <a:moveTo>
                      <a:pt x="3372" y="202"/>
                    </a:moveTo>
                    <a:cubicBezTo>
                      <a:pt x="1513" y="1237"/>
                      <a:pt x="429" y="3261"/>
                      <a:pt x="602" y="5380"/>
                    </a:cubicBezTo>
                    <a:cubicBezTo>
                      <a:pt x="602" y="8632"/>
                      <a:pt x="602" y="11884"/>
                      <a:pt x="0" y="15136"/>
                    </a:cubicBezTo>
                    <a:cubicBezTo>
                      <a:pt x="0" y="20796"/>
                      <a:pt x="0" y="26336"/>
                      <a:pt x="0" y="31876"/>
                    </a:cubicBezTo>
                    <a:cubicBezTo>
                      <a:pt x="0" y="43197"/>
                      <a:pt x="0" y="54518"/>
                      <a:pt x="0" y="66080"/>
                    </a:cubicBezTo>
                    <a:cubicBezTo>
                      <a:pt x="0" y="68609"/>
                      <a:pt x="7226" y="67525"/>
                      <a:pt x="7347" y="64514"/>
                    </a:cubicBezTo>
                    <a:cubicBezTo>
                      <a:pt x="7347" y="53193"/>
                      <a:pt x="7347" y="42234"/>
                      <a:pt x="7347" y="31274"/>
                    </a:cubicBezTo>
                    <a:lnTo>
                      <a:pt x="7347" y="14895"/>
                    </a:lnTo>
                    <a:cubicBezTo>
                      <a:pt x="7347" y="10198"/>
                      <a:pt x="8792" y="2851"/>
                      <a:pt x="4938" y="81"/>
                    </a:cubicBezTo>
                    <a:cubicBezTo>
                      <a:pt x="4751" y="-27"/>
                      <a:pt x="4522" y="-27"/>
                      <a:pt x="4336" y="8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4" name="Freihandform: Form 643">
                <a:extLst>
                  <a:ext uri="{FF2B5EF4-FFF2-40B4-BE49-F238E27FC236}">
                    <a16:creationId xmlns:a16="http://schemas.microsoft.com/office/drawing/2014/main" id="{13E8A428-6159-40EB-A573-2FEAC3975CDF}"/>
                  </a:ext>
                </a:extLst>
              </p:cNvPr>
              <p:cNvSpPr/>
              <p:nvPr/>
            </p:nvSpPr>
            <p:spPr>
              <a:xfrm>
                <a:off x="549690" y="2892475"/>
                <a:ext cx="78846" cy="4706"/>
              </a:xfrm>
              <a:custGeom>
                <a:avLst/>
                <a:gdLst>
                  <a:gd name="connsiteX0" fmla="*/ 241 w 78846"/>
                  <a:gd name="connsiteY0" fmla="*/ 3250 h 4706"/>
                  <a:gd name="connsiteX1" fmla="*/ 4938 w 78846"/>
                  <a:gd name="connsiteY1" fmla="*/ 4695 h 4706"/>
                  <a:gd name="connsiteX2" fmla="*/ 14091 w 78846"/>
                  <a:gd name="connsiteY2" fmla="*/ 4695 h 4706"/>
                  <a:gd name="connsiteX3" fmla="*/ 33842 w 78846"/>
                  <a:gd name="connsiteY3" fmla="*/ 4695 h 4706"/>
                  <a:gd name="connsiteX4" fmla="*/ 73345 w 78846"/>
                  <a:gd name="connsiteY4" fmla="*/ 4695 h 4706"/>
                  <a:gd name="connsiteX5" fmla="*/ 78404 w 78846"/>
                  <a:gd name="connsiteY5" fmla="*/ 2768 h 4706"/>
                  <a:gd name="connsiteX6" fmla="*/ 77079 w 78846"/>
                  <a:gd name="connsiteY6" fmla="*/ 119 h 4706"/>
                  <a:gd name="connsiteX7" fmla="*/ 37817 w 78846"/>
                  <a:gd name="connsiteY7" fmla="*/ 119 h 4706"/>
                  <a:gd name="connsiteX8" fmla="*/ 18186 w 78846"/>
                  <a:gd name="connsiteY8" fmla="*/ 119 h 4706"/>
                  <a:gd name="connsiteX9" fmla="*/ 6263 w 78846"/>
                  <a:gd name="connsiteY9" fmla="*/ 119 h 4706"/>
                  <a:gd name="connsiteX10" fmla="*/ 0 w 78846"/>
                  <a:gd name="connsiteY10" fmla="*/ 1443 h 4706"/>
                  <a:gd name="connsiteX11" fmla="*/ 0 w 78846"/>
                  <a:gd name="connsiteY11" fmla="*/ 2528 h 4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846" h="4706">
                    <a:moveTo>
                      <a:pt x="241" y="3250"/>
                    </a:moveTo>
                    <a:cubicBezTo>
                      <a:pt x="1204" y="4454"/>
                      <a:pt x="2770" y="4575"/>
                      <a:pt x="4938" y="4695"/>
                    </a:cubicBezTo>
                    <a:lnTo>
                      <a:pt x="14091" y="4695"/>
                    </a:lnTo>
                    <a:cubicBezTo>
                      <a:pt x="20595" y="4695"/>
                      <a:pt x="27219" y="4695"/>
                      <a:pt x="33842" y="4695"/>
                    </a:cubicBezTo>
                    <a:cubicBezTo>
                      <a:pt x="47090" y="4695"/>
                      <a:pt x="60459" y="4695"/>
                      <a:pt x="73345" y="4695"/>
                    </a:cubicBezTo>
                    <a:cubicBezTo>
                      <a:pt x="75229" y="4804"/>
                      <a:pt x="77069" y="4105"/>
                      <a:pt x="78404" y="2768"/>
                    </a:cubicBezTo>
                    <a:cubicBezTo>
                      <a:pt x="79488" y="1323"/>
                      <a:pt x="78404" y="119"/>
                      <a:pt x="77079" y="119"/>
                    </a:cubicBezTo>
                    <a:cubicBezTo>
                      <a:pt x="64192" y="119"/>
                      <a:pt x="51065" y="119"/>
                      <a:pt x="37817" y="119"/>
                    </a:cubicBezTo>
                    <a:lnTo>
                      <a:pt x="18186" y="119"/>
                    </a:lnTo>
                    <a:lnTo>
                      <a:pt x="6263" y="119"/>
                    </a:lnTo>
                    <a:cubicBezTo>
                      <a:pt x="4083" y="-243"/>
                      <a:pt x="1847" y="227"/>
                      <a:pt x="0" y="1443"/>
                    </a:cubicBezTo>
                    <a:cubicBezTo>
                      <a:pt x="0" y="1443"/>
                      <a:pt x="0" y="2407"/>
                      <a:pt x="0" y="252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5" name="Freihandform: Form 644">
                <a:extLst>
                  <a:ext uri="{FF2B5EF4-FFF2-40B4-BE49-F238E27FC236}">
                    <a16:creationId xmlns:a16="http://schemas.microsoft.com/office/drawing/2014/main" id="{E4361424-4743-4588-BABD-C4801D8A8ED3}"/>
                  </a:ext>
                </a:extLst>
              </p:cNvPr>
              <p:cNvSpPr/>
              <p:nvPr/>
            </p:nvSpPr>
            <p:spPr>
              <a:xfrm>
                <a:off x="662582" y="2892475"/>
                <a:ext cx="79164" cy="4706"/>
              </a:xfrm>
              <a:custGeom>
                <a:avLst/>
                <a:gdLst>
                  <a:gd name="connsiteX0" fmla="*/ 558 w 79164"/>
                  <a:gd name="connsiteY0" fmla="*/ 3250 h 4706"/>
                  <a:gd name="connsiteX1" fmla="*/ 5376 w 79164"/>
                  <a:gd name="connsiteY1" fmla="*/ 4695 h 4706"/>
                  <a:gd name="connsiteX2" fmla="*/ 14408 w 79164"/>
                  <a:gd name="connsiteY2" fmla="*/ 4695 h 4706"/>
                  <a:gd name="connsiteX3" fmla="*/ 34160 w 79164"/>
                  <a:gd name="connsiteY3" fmla="*/ 4695 h 4706"/>
                  <a:gd name="connsiteX4" fmla="*/ 73783 w 79164"/>
                  <a:gd name="connsiteY4" fmla="*/ 4695 h 4706"/>
                  <a:gd name="connsiteX5" fmla="*/ 78721 w 79164"/>
                  <a:gd name="connsiteY5" fmla="*/ 2768 h 4706"/>
                  <a:gd name="connsiteX6" fmla="*/ 77396 w 79164"/>
                  <a:gd name="connsiteY6" fmla="*/ 119 h 4706"/>
                  <a:gd name="connsiteX7" fmla="*/ 38134 w 79164"/>
                  <a:gd name="connsiteY7" fmla="*/ 119 h 4706"/>
                  <a:gd name="connsiteX8" fmla="*/ 18503 w 79164"/>
                  <a:gd name="connsiteY8" fmla="*/ 119 h 4706"/>
                  <a:gd name="connsiteX9" fmla="*/ 6460 w 79164"/>
                  <a:gd name="connsiteY9" fmla="*/ 119 h 4706"/>
                  <a:gd name="connsiteX10" fmla="*/ 197 w 79164"/>
                  <a:gd name="connsiteY10" fmla="*/ 1443 h 4706"/>
                  <a:gd name="connsiteX11" fmla="*/ 197 w 79164"/>
                  <a:gd name="connsiteY11" fmla="*/ 2528 h 4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164" h="4706">
                    <a:moveTo>
                      <a:pt x="558" y="3250"/>
                    </a:moveTo>
                    <a:cubicBezTo>
                      <a:pt x="1642" y="4454"/>
                      <a:pt x="3208" y="4575"/>
                      <a:pt x="5376" y="4695"/>
                    </a:cubicBezTo>
                    <a:lnTo>
                      <a:pt x="14408" y="4695"/>
                    </a:lnTo>
                    <a:cubicBezTo>
                      <a:pt x="20912" y="4695"/>
                      <a:pt x="27536" y="4695"/>
                      <a:pt x="34160" y="4695"/>
                    </a:cubicBezTo>
                    <a:cubicBezTo>
                      <a:pt x="47528" y="4695"/>
                      <a:pt x="60776" y="4695"/>
                      <a:pt x="73783" y="4695"/>
                    </a:cubicBezTo>
                    <a:cubicBezTo>
                      <a:pt x="75631" y="4804"/>
                      <a:pt x="77432" y="4093"/>
                      <a:pt x="78721" y="2768"/>
                    </a:cubicBezTo>
                    <a:cubicBezTo>
                      <a:pt x="79805" y="1323"/>
                      <a:pt x="78721" y="119"/>
                      <a:pt x="77396" y="119"/>
                    </a:cubicBezTo>
                    <a:cubicBezTo>
                      <a:pt x="64630" y="119"/>
                      <a:pt x="51382" y="119"/>
                      <a:pt x="38134" y="119"/>
                    </a:cubicBezTo>
                    <a:lnTo>
                      <a:pt x="18503" y="119"/>
                    </a:lnTo>
                    <a:lnTo>
                      <a:pt x="6460" y="119"/>
                    </a:lnTo>
                    <a:cubicBezTo>
                      <a:pt x="4280" y="-243"/>
                      <a:pt x="2044" y="227"/>
                      <a:pt x="197" y="1443"/>
                    </a:cubicBezTo>
                    <a:cubicBezTo>
                      <a:pt x="-66" y="1757"/>
                      <a:pt x="-66" y="2214"/>
                      <a:pt x="197" y="252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6" name="Freihandform: Form 645">
                <a:extLst>
                  <a:ext uri="{FF2B5EF4-FFF2-40B4-BE49-F238E27FC236}">
                    <a16:creationId xmlns:a16="http://schemas.microsoft.com/office/drawing/2014/main" id="{D4DE30EF-8D67-4D2F-BC99-386931EAB200}"/>
                  </a:ext>
                </a:extLst>
              </p:cNvPr>
              <p:cNvSpPr/>
              <p:nvPr/>
            </p:nvSpPr>
            <p:spPr>
              <a:xfrm>
                <a:off x="776230" y="2892481"/>
                <a:ext cx="78779" cy="4699"/>
              </a:xfrm>
              <a:custGeom>
                <a:avLst/>
                <a:gdLst>
                  <a:gd name="connsiteX0" fmla="*/ 241 w 78779"/>
                  <a:gd name="connsiteY0" fmla="*/ 3244 h 4699"/>
                  <a:gd name="connsiteX1" fmla="*/ 4938 w 78779"/>
                  <a:gd name="connsiteY1" fmla="*/ 4689 h 4699"/>
                  <a:gd name="connsiteX2" fmla="*/ 14091 w 78779"/>
                  <a:gd name="connsiteY2" fmla="*/ 4689 h 4699"/>
                  <a:gd name="connsiteX3" fmla="*/ 33842 w 78779"/>
                  <a:gd name="connsiteY3" fmla="*/ 4689 h 4699"/>
                  <a:gd name="connsiteX4" fmla="*/ 73345 w 78779"/>
                  <a:gd name="connsiteY4" fmla="*/ 4689 h 4699"/>
                  <a:gd name="connsiteX5" fmla="*/ 78283 w 78779"/>
                  <a:gd name="connsiteY5" fmla="*/ 2762 h 4699"/>
                  <a:gd name="connsiteX6" fmla="*/ 76958 w 78779"/>
                  <a:gd name="connsiteY6" fmla="*/ 112 h 4699"/>
                  <a:gd name="connsiteX7" fmla="*/ 37817 w 78779"/>
                  <a:gd name="connsiteY7" fmla="*/ 112 h 4699"/>
                  <a:gd name="connsiteX8" fmla="*/ 18186 w 78779"/>
                  <a:gd name="connsiteY8" fmla="*/ 112 h 4699"/>
                  <a:gd name="connsiteX9" fmla="*/ 6142 w 78779"/>
                  <a:gd name="connsiteY9" fmla="*/ 112 h 4699"/>
                  <a:gd name="connsiteX10" fmla="*/ 0 w 78779"/>
                  <a:gd name="connsiteY10" fmla="*/ 1437 h 4699"/>
                  <a:gd name="connsiteX11" fmla="*/ 0 w 78779"/>
                  <a:gd name="connsiteY11" fmla="*/ 2521 h 4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779" h="4699">
                    <a:moveTo>
                      <a:pt x="241" y="3244"/>
                    </a:moveTo>
                    <a:cubicBezTo>
                      <a:pt x="1204" y="4448"/>
                      <a:pt x="2770" y="4569"/>
                      <a:pt x="4938" y="4689"/>
                    </a:cubicBezTo>
                    <a:lnTo>
                      <a:pt x="14091" y="4689"/>
                    </a:lnTo>
                    <a:cubicBezTo>
                      <a:pt x="20595" y="4689"/>
                      <a:pt x="27218" y="4689"/>
                      <a:pt x="33842" y="4689"/>
                    </a:cubicBezTo>
                    <a:cubicBezTo>
                      <a:pt x="47090" y="4689"/>
                      <a:pt x="60459" y="4689"/>
                      <a:pt x="73345" y="4689"/>
                    </a:cubicBezTo>
                    <a:cubicBezTo>
                      <a:pt x="75193" y="4798"/>
                      <a:pt x="76995" y="4087"/>
                      <a:pt x="78283" y="2762"/>
                    </a:cubicBezTo>
                    <a:cubicBezTo>
                      <a:pt x="79488" y="1317"/>
                      <a:pt x="78283" y="112"/>
                      <a:pt x="76958" y="112"/>
                    </a:cubicBezTo>
                    <a:cubicBezTo>
                      <a:pt x="64192" y="112"/>
                      <a:pt x="50944" y="112"/>
                      <a:pt x="37817" y="112"/>
                    </a:cubicBezTo>
                    <a:lnTo>
                      <a:pt x="18186" y="112"/>
                    </a:lnTo>
                    <a:lnTo>
                      <a:pt x="6142" y="112"/>
                    </a:lnTo>
                    <a:cubicBezTo>
                      <a:pt x="4001" y="-237"/>
                      <a:pt x="1805" y="233"/>
                      <a:pt x="0" y="1437"/>
                    </a:cubicBezTo>
                    <a:cubicBezTo>
                      <a:pt x="0" y="1437"/>
                      <a:pt x="0" y="2401"/>
                      <a:pt x="0" y="252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7" name="Freihandform: Form 646">
                <a:extLst>
                  <a:ext uri="{FF2B5EF4-FFF2-40B4-BE49-F238E27FC236}">
                    <a16:creationId xmlns:a16="http://schemas.microsoft.com/office/drawing/2014/main" id="{95C5C2F1-4410-4590-8AB3-AC808B01658A}"/>
                  </a:ext>
                </a:extLst>
              </p:cNvPr>
              <p:cNvSpPr/>
              <p:nvPr/>
            </p:nvSpPr>
            <p:spPr>
              <a:xfrm>
                <a:off x="889066" y="2892475"/>
                <a:ext cx="79220" cy="4728"/>
              </a:xfrm>
              <a:custGeom>
                <a:avLst/>
                <a:gdLst>
                  <a:gd name="connsiteX0" fmla="*/ 614 w 79220"/>
                  <a:gd name="connsiteY0" fmla="*/ 3371 h 4728"/>
                  <a:gd name="connsiteX1" fmla="*/ 5311 w 79220"/>
                  <a:gd name="connsiteY1" fmla="*/ 4695 h 4728"/>
                  <a:gd name="connsiteX2" fmla="*/ 14465 w 79220"/>
                  <a:gd name="connsiteY2" fmla="*/ 4695 h 4728"/>
                  <a:gd name="connsiteX3" fmla="*/ 34216 w 79220"/>
                  <a:gd name="connsiteY3" fmla="*/ 4695 h 4728"/>
                  <a:gd name="connsiteX4" fmla="*/ 73719 w 79220"/>
                  <a:gd name="connsiteY4" fmla="*/ 4695 h 4728"/>
                  <a:gd name="connsiteX5" fmla="*/ 78777 w 79220"/>
                  <a:gd name="connsiteY5" fmla="*/ 2768 h 4728"/>
                  <a:gd name="connsiteX6" fmla="*/ 77452 w 79220"/>
                  <a:gd name="connsiteY6" fmla="*/ 119 h 4728"/>
                  <a:gd name="connsiteX7" fmla="*/ 38190 w 79220"/>
                  <a:gd name="connsiteY7" fmla="*/ 119 h 4728"/>
                  <a:gd name="connsiteX8" fmla="*/ 18559 w 79220"/>
                  <a:gd name="connsiteY8" fmla="*/ 119 h 4728"/>
                  <a:gd name="connsiteX9" fmla="*/ 6516 w 79220"/>
                  <a:gd name="connsiteY9" fmla="*/ 119 h 4728"/>
                  <a:gd name="connsiteX10" fmla="*/ 253 w 79220"/>
                  <a:gd name="connsiteY10" fmla="*/ 1443 h 4728"/>
                  <a:gd name="connsiteX11" fmla="*/ 241 w 79220"/>
                  <a:gd name="connsiteY11" fmla="*/ 2636 h 4728"/>
                  <a:gd name="connsiteX12" fmla="*/ 253 w 79220"/>
                  <a:gd name="connsiteY12" fmla="*/ 2648 h 4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220" h="4728">
                    <a:moveTo>
                      <a:pt x="614" y="3371"/>
                    </a:moveTo>
                    <a:cubicBezTo>
                      <a:pt x="1955" y="4394"/>
                      <a:pt x="3634" y="4864"/>
                      <a:pt x="5311" y="4695"/>
                    </a:cubicBezTo>
                    <a:lnTo>
                      <a:pt x="14465" y="4695"/>
                    </a:lnTo>
                    <a:cubicBezTo>
                      <a:pt x="20968" y="4695"/>
                      <a:pt x="27592" y="4695"/>
                      <a:pt x="34216" y="4695"/>
                    </a:cubicBezTo>
                    <a:cubicBezTo>
                      <a:pt x="47464" y="4695"/>
                      <a:pt x="60832" y="4695"/>
                      <a:pt x="73719" y="4695"/>
                    </a:cubicBezTo>
                    <a:cubicBezTo>
                      <a:pt x="75603" y="4804"/>
                      <a:pt x="77443" y="4105"/>
                      <a:pt x="78777" y="2768"/>
                    </a:cubicBezTo>
                    <a:cubicBezTo>
                      <a:pt x="79861" y="1323"/>
                      <a:pt x="78777" y="119"/>
                      <a:pt x="77452" y="119"/>
                    </a:cubicBezTo>
                    <a:cubicBezTo>
                      <a:pt x="64566" y="119"/>
                      <a:pt x="51438" y="119"/>
                      <a:pt x="38190" y="119"/>
                    </a:cubicBezTo>
                    <a:lnTo>
                      <a:pt x="18559" y="119"/>
                    </a:lnTo>
                    <a:lnTo>
                      <a:pt x="6516" y="119"/>
                    </a:lnTo>
                    <a:cubicBezTo>
                      <a:pt x="4336" y="-243"/>
                      <a:pt x="2101" y="227"/>
                      <a:pt x="253" y="1443"/>
                    </a:cubicBezTo>
                    <a:cubicBezTo>
                      <a:pt x="-79" y="1769"/>
                      <a:pt x="-85" y="2299"/>
                      <a:pt x="241" y="2636"/>
                    </a:cubicBezTo>
                    <a:cubicBezTo>
                      <a:pt x="245" y="2636"/>
                      <a:pt x="250" y="2648"/>
                      <a:pt x="253" y="264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8" name="Freihandform: Form 647">
                <a:extLst>
                  <a:ext uri="{FF2B5EF4-FFF2-40B4-BE49-F238E27FC236}">
                    <a16:creationId xmlns:a16="http://schemas.microsoft.com/office/drawing/2014/main" id="{0D36A5A4-F2FF-4068-9B63-C920AB9723ED}"/>
                  </a:ext>
                </a:extLst>
              </p:cNvPr>
              <p:cNvSpPr/>
              <p:nvPr/>
            </p:nvSpPr>
            <p:spPr>
              <a:xfrm>
                <a:off x="1002890" y="2892475"/>
                <a:ext cx="78605" cy="4706"/>
              </a:xfrm>
              <a:custGeom>
                <a:avLst/>
                <a:gdLst>
                  <a:gd name="connsiteX0" fmla="*/ 0 w 78605"/>
                  <a:gd name="connsiteY0" fmla="*/ 3250 h 4706"/>
                  <a:gd name="connsiteX1" fmla="*/ 4817 w 78605"/>
                  <a:gd name="connsiteY1" fmla="*/ 4695 h 4706"/>
                  <a:gd name="connsiteX2" fmla="*/ 13850 w 78605"/>
                  <a:gd name="connsiteY2" fmla="*/ 4695 h 4706"/>
                  <a:gd name="connsiteX3" fmla="*/ 33602 w 78605"/>
                  <a:gd name="connsiteY3" fmla="*/ 4695 h 4706"/>
                  <a:gd name="connsiteX4" fmla="*/ 73225 w 78605"/>
                  <a:gd name="connsiteY4" fmla="*/ 4695 h 4706"/>
                  <a:gd name="connsiteX5" fmla="*/ 78163 w 78605"/>
                  <a:gd name="connsiteY5" fmla="*/ 2768 h 4706"/>
                  <a:gd name="connsiteX6" fmla="*/ 76838 w 78605"/>
                  <a:gd name="connsiteY6" fmla="*/ 119 h 4706"/>
                  <a:gd name="connsiteX7" fmla="*/ 37576 w 78605"/>
                  <a:gd name="connsiteY7" fmla="*/ 119 h 4706"/>
                  <a:gd name="connsiteX8" fmla="*/ 17945 w 78605"/>
                  <a:gd name="connsiteY8" fmla="*/ 119 h 4706"/>
                  <a:gd name="connsiteX9" fmla="*/ 6504 w 78605"/>
                  <a:gd name="connsiteY9" fmla="*/ 119 h 4706"/>
                  <a:gd name="connsiteX10" fmla="*/ 241 w 78605"/>
                  <a:gd name="connsiteY10" fmla="*/ 1443 h 4706"/>
                  <a:gd name="connsiteX11" fmla="*/ 241 w 78605"/>
                  <a:gd name="connsiteY11" fmla="*/ 2528 h 4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605" h="4706">
                    <a:moveTo>
                      <a:pt x="0" y="3250"/>
                    </a:moveTo>
                    <a:cubicBezTo>
                      <a:pt x="1084" y="4454"/>
                      <a:pt x="2650" y="4575"/>
                      <a:pt x="4817" y="4695"/>
                    </a:cubicBezTo>
                    <a:lnTo>
                      <a:pt x="13850" y="4695"/>
                    </a:lnTo>
                    <a:cubicBezTo>
                      <a:pt x="20354" y="4695"/>
                      <a:pt x="26978" y="4695"/>
                      <a:pt x="33602" y="4695"/>
                    </a:cubicBezTo>
                    <a:cubicBezTo>
                      <a:pt x="46970" y="4695"/>
                      <a:pt x="60218" y="4695"/>
                      <a:pt x="73225" y="4695"/>
                    </a:cubicBezTo>
                    <a:cubicBezTo>
                      <a:pt x="75072" y="4804"/>
                      <a:pt x="76874" y="4093"/>
                      <a:pt x="78163" y="2768"/>
                    </a:cubicBezTo>
                    <a:cubicBezTo>
                      <a:pt x="79247" y="1323"/>
                      <a:pt x="78163" y="119"/>
                      <a:pt x="76838" y="119"/>
                    </a:cubicBezTo>
                    <a:cubicBezTo>
                      <a:pt x="64072" y="119"/>
                      <a:pt x="50824" y="119"/>
                      <a:pt x="37576" y="119"/>
                    </a:cubicBezTo>
                    <a:lnTo>
                      <a:pt x="17945" y="119"/>
                    </a:lnTo>
                    <a:lnTo>
                      <a:pt x="6504" y="119"/>
                    </a:lnTo>
                    <a:cubicBezTo>
                      <a:pt x="4324" y="-243"/>
                      <a:pt x="2088" y="227"/>
                      <a:pt x="241" y="1443"/>
                    </a:cubicBezTo>
                    <a:cubicBezTo>
                      <a:pt x="-22" y="1757"/>
                      <a:pt x="-22" y="2214"/>
                      <a:pt x="241" y="252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49" name="Freihandform: Form 648">
                <a:extLst>
                  <a:ext uri="{FF2B5EF4-FFF2-40B4-BE49-F238E27FC236}">
                    <a16:creationId xmlns:a16="http://schemas.microsoft.com/office/drawing/2014/main" id="{5A3C1784-9173-4060-891F-1683BBF5D59D}"/>
                  </a:ext>
                </a:extLst>
              </p:cNvPr>
              <p:cNvSpPr/>
              <p:nvPr/>
            </p:nvSpPr>
            <p:spPr>
              <a:xfrm>
                <a:off x="1115979" y="2892481"/>
                <a:ext cx="78782" cy="4699"/>
              </a:xfrm>
              <a:custGeom>
                <a:avLst/>
                <a:gdLst>
                  <a:gd name="connsiteX0" fmla="*/ 241 w 78782"/>
                  <a:gd name="connsiteY0" fmla="*/ 3244 h 4699"/>
                  <a:gd name="connsiteX1" fmla="*/ 4938 w 78782"/>
                  <a:gd name="connsiteY1" fmla="*/ 4689 h 4699"/>
                  <a:gd name="connsiteX2" fmla="*/ 14091 w 78782"/>
                  <a:gd name="connsiteY2" fmla="*/ 4689 h 4699"/>
                  <a:gd name="connsiteX3" fmla="*/ 33842 w 78782"/>
                  <a:gd name="connsiteY3" fmla="*/ 4689 h 4699"/>
                  <a:gd name="connsiteX4" fmla="*/ 73345 w 78782"/>
                  <a:gd name="connsiteY4" fmla="*/ 4689 h 4699"/>
                  <a:gd name="connsiteX5" fmla="*/ 78283 w 78782"/>
                  <a:gd name="connsiteY5" fmla="*/ 2762 h 4699"/>
                  <a:gd name="connsiteX6" fmla="*/ 77079 w 78782"/>
                  <a:gd name="connsiteY6" fmla="*/ 112 h 4699"/>
                  <a:gd name="connsiteX7" fmla="*/ 37817 w 78782"/>
                  <a:gd name="connsiteY7" fmla="*/ 112 h 4699"/>
                  <a:gd name="connsiteX8" fmla="*/ 18186 w 78782"/>
                  <a:gd name="connsiteY8" fmla="*/ 112 h 4699"/>
                  <a:gd name="connsiteX9" fmla="*/ 6142 w 78782"/>
                  <a:gd name="connsiteY9" fmla="*/ 112 h 4699"/>
                  <a:gd name="connsiteX10" fmla="*/ 0 w 78782"/>
                  <a:gd name="connsiteY10" fmla="*/ 1437 h 4699"/>
                  <a:gd name="connsiteX11" fmla="*/ 0 w 78782"/>
                  <a:gd name="connsiteY11" fmla="*/ 2521 h 4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782" h="4699">
                    <a:moveTo>
                      <a:pt x="241" y="3244"/>
                    </a:moveTo>
                    <a:cubicBezTo>
                      <a:pt x="1204" y="4448"/>
                      <a:pt x="2770" y="4569"/>
                      <a:pt x="4938" y="4689"/>
                    </a:cubicBezTo>
                    <a:lnTo>
                      <a:pt x="14091" y="4689"/>
                    </a:lnTo>
                    <a:cubicBezTo>
                      <a:pt x="20595" y="4689"/>
                      <a:pt x="27219" y="4689"/>
                      <a:pt x="33842" y="4689"/>
                    </a:cubicBezTo>
                    <a:cubicBezTo>
                      <a:pt x="47090" y="4689"/>
                      <a:pt x="60459" y="4689"/>
                      <a:pt x="73345" y="4689"/>
                    </a:cubicBezTo>
                    <a:cubicBezTo>
                      <a:pt x="75193" y="4798"/>
                      <a:pt x="76995" y="4087"/>
                      <a:pt x="78283" y="2762"/>
                    </a:cubicBezTo>
                    <a:cubicBezTo>
                      <a:pt x="79488" y="1317"/>
                      <a:pt x="78283" y="112"/>
                      <a:pt x="77079" y="112"/>
                    </a:cubicBezTo>
                    <a:cubicBezTo>
                      <a:pt x="64192" y="112"/>
                      <a:pt x="51065" y="112"/>
                      <a:pt x="37817" y="112"/>
                    </a:cubicBezTo>
                    <a:lnTo>
                      <a:pt x="18186" y="112"/>
                    </a:lnTo>
                    <a:lnTo>
                      <a:pt x="6142" y="112"/>
                    </a:lnTo>
                    <a:cubicBezTo>
                      <a:pt x="4001" y="-237"/>
                      <a:pt x="1805" y="233"/>
                      <a:pt x="0" y="1437"/>
                    </a:cubicBezTo>
                    <a:cubicBezTo>
                      <a:pt x="0" y="1437"/>
                      <a:pt x="0" y="2401"/>
                      <a:pt x="0" y="252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0" name="Freihandform: Form 649">
                <a:extLst>
                  <a:ext uri="{FF2B5EF4-FFF2-40B4-BE49-F238E27FC236}">
                    <a16:creationId xmlns:a16="http://schemas.microsoft.com/office/drawing/2014/main" id="{D86491FB-0B2F-4818-8684-2C0FF886FCE9}"/>
                  </a:ext>
                </a:extLst>
              </p:cNvPr>
              <p:cNvSpPr/>
              <p:nvPr/>
            </p:nvSpPr>
            <p:spPr>
              <a:xfrm>
                <a:off x="549749" y="2892163"/>
                <a:ext cx="78717" cy="5182"/>
              </a:xfrm>
              <a:custGeom>
                <a:avLst/>
                <a:gdLst>
                  <a:gd name="connsiteX0" fmla="*/ 1507 w 78717"/>
                  <a:gd name="connsiteY0" fmla="*/ 4766 h 5182"/>
                  <a:gd name="connsiteX1" fmla="*/ 33663 w 78717"/>
                  <a:gd name="connsiteY1" fmla="*/ 4766 h 5182"/>
                  <a:gd name="connsiteX2" fmla="*/ 67746 w 78717"/>
                  <a:gd name="connsiteY2" fmla="*/ 4766 h 5182"/>
                  <a:gd name="connsiteX3" fmla="*/ 76899 w 78717"/>
                  <a:gd name="connsiteY3" fmla="*/ 3803 h 5182"/>
                  <a:gd name="connsiteX4" fmla="*/ 73407 w 78717"/>
                  <a:gd name="connsiteY4" fmla="*/ 913 h 5182"/>
                  <a:gd name="connsiteX5" fmla="*/ 75575 w 78717"/>
                  <a:gd name="connsiteY5" fmla="*/ 69 h 5182"/>
                  <a:gd name="connsiteX6" fmla="*/ 18247 w 78717"/>
                  <a:gd name="connsiteY6" fmla="*/ 69 h 5182"/>
                  <a:gd name="connsiteX7" fmla="*/ 2229 w 78717"/>
                  <a:gd name="connsiteY7" fmla="*/ 69 h 5182"/>
                  <a:gd name="connsiteX8" fmla="*/ 1386 w 78717"/>
                  <a:gd name="connsiteY8" fmla="*/ 3562 h 5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717" h="5182">
                    <a:moveTo>
                      <a:pt x="1507" y="4766"/>
                    </a:moveTo>
                    <a:cubicBezTo>
                      <a:pt x="12218" y="5321"/>
                      <a:pt x="22951" y="5321"/>
                      <a:pt x="33663" y="4766"/>
                    </a:cubicBezTo>
                    <a:lnTo>
                      <a:pt x="67746" y="4766"/>
                    </a:lnTo>
                    <a:cubicBezTo>
                      <a:pt x="70831" y="5200"/>
                      <a:pt x="73973" y="4863"/>
                      <a:pt x="76899" y="3803"/>
                    </a:cubicBezTo>
                    <a:cubicBezTo>
                      <a:pt x="81235" y="1033"/>
                      <a:pt x="76899" y="-1376"/>
                      <a:pt x="73407" y="913"/>
                    </a:cubicBezTo>
                    <a:cubicBezTo>
                      <a:pt x="74250" y="913"/>
                      <a:pt x="76538" y="913"/>
                      <a:pt x="75575" y="69"/>
                    </a:cubicBezTo>
                    <a:lnTo>
                      <a:pt x="18247" y="69"/>
                    </a:lnTo>
                    <a:cubicBezTo>
                      <a:pt x="12948" y="69"/>
                      <a:pt x="7649" y="69"/>
                      <a:pt x="2229" y="69"/>
                    </a:cubicBezTo>
                    <a:cubicBezTo>
                      <a:pt x="-902" y="69"/>
                      <a:pt x="-300" y="3321"/>
                      <a:pt x="1386" y="3562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1" name="Freihandform: Form 650">
                <a:extLst>
                  <a:ext uri="{FF2B5EF4-FFF2-40B4-BE49-F238E27FC236}">
                    <a16:creationId xmlns:a16="http://schemas.microsoft.com/office/drawing/2014/main" id="{E9D482CB-53BF-4F02-9538-ADAEC5BF6606}"/>
                  </a:ext>
                </a:extLst>
              </p:cNvPr>
              <p:cNvSpPr/>
              <p:nvPr/>
            </p:nvSpPr>
            <p:spPr>
              <a:xfrm>
                <a:off x="441628" y="2893073"/>
                <a:ext cx="78789" cy="4284"/>
              </a:xfrm>
              <a:custGeom>
                <a:avLst/>
                <a:gdLst>
                  <a:gd name="connsiteX0" fmla="*/ 1597 w 78789"/>
                  <a:gd name="connsiteY0" fmla="*/ 3857 h 4284"/>
                  <a:gd name="connsiteX1" fmla="*/ 33031 w 78789"/>
                  <a:gd name="connsiteY1" fmla="*/ 3857 h 4284"/>
                  <a:gd name="connsiteX2" fmla="*/ 67475 w 78789"/>
                  <a:gd name="connsiteY2" fmla="*/ 3857 h 4284"/>
                  <a:gd name="connsiteX3" fmla="*/ 76147 w 78789"/>
                  <a:gd name="connsiteY3" fmla="*/ 3857 h 4284"/>
                  <a:gd name="connsiteX4" fmla="*/ 78676 w 78789"/>
                  <a:gd name="connsiteY4" fmla="*/ 725 h 4284"/>
                  <a:gd name="connsiteX5" fmla="*/ 74220 w 78789"/>
                  <a:gd name="connsiteY5" fmla="*/ 725 h 4284"/>
                  <a:gd name="connsiteX6" fmla="*/ 74220 w 78789"/>
                  <a:gd name="connsiteY6" fmla="*/ 725 h 4284"/>
                  <a:gd name="connsiteX7" fmla="*/ 18819 w 78789"/>
                  <a:gd name="connsiteY7" fmla="*/ 725 h 4284"/>
                  <a:gd name="connsiteX8" fmla="*/ 2319 w 78789"/>
                  <a:gd name="connsiteY8" fmla="*/ 725 h 4284"/>
                  <a:gd name="connsiteX9" fmla="*/ 1476 w 78789"/>
                  <a:gd name="connsiteY9" fmla="*/ 4218 h 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789" h="4284">
                    <a:moveTo>
                      <a:pt x="1597" y="3857"/>
                    </a:moveTo>
                    <a:cubicBezTo>
                      <a:pt x="11352" y="4820"/>
                      <a:pt x="22553" y="3857"/>
                      <a:pt x="33031" y="3857"/>
                    </a:cubicBezTo>
                    <a:lnTo>
                      <a:pt x="67475" y="3857"/>
                    </a:lnTo>
                    <a:cubicBezTo>
                      <a:pt x="70348" y="4314"/>
                      <a:pt x="73274" y="4314"/>
                      <a:pt x="76147" y="3857"/>
                    </a:cubicBezTo>
                    <a:cubicBezTo>
                      <a:pt x="78074" y="3255"/>
                      <a:pt x="79158" y="1568"/>
                      <a:pt x="78676" y="725"/>
                    </a:cubicBezTo>
                    <a:cubicBezTo>
                      <a:pt x="78194" y="-118"/>
                      <a:pt x="76147" y="-358"/>
                      <a:pt x="74220" y="725"/>
                    </a:cubicBezTo>
                    <a:cubicBezTo>
                      <a:pt x="76869" y="-118"/>
                      <a:pt x="75906" y="725"/>
                      <a:pt x="74220" y="725"/>
                    </a:cubicBezTo>
                    <a:lnTo>
                      <a:pt x="18819" y="725"/>
                    </a:lnTo>
                    <a:cubicBezTo>
                      <a:pt x="13400" y="725"/>
                      <a:pt x="7980" y="725"/>
                      <a:pt x="2319" y="725"/>
                    </a:cubicBezTo>
                    <a:cubicBezTo>
                      <a:pt x="-932" y="725"/>
                      <a:pt x="-330" y="3977"/>
                      <a:pt x="1476" y="421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2" name="Freihandform: Form 651">
                <a:extLst>
                  <a:ext uri="{FF2B5EF4-FFF2-40B4-BE49-F238E27FC236}">
                    <a16:creationId xmlns:a16="http://schemas.microsoft.com/office/drawing/2014/main" id="{471F1FF7-408F-4143-975E-68AF04F56F77}"/>
                  </a:ext>
                </a:extLst>
              </p:cNvPr>
              <p:cNvSpPr/>
              <p:nvPr/>
            </p:nvSpPr>
            <p:spPr>
              <a:xfrm>
                <a:off x="342613" y="2892163"/>
                <a:ext cx="78647" cy="5248"/>
              </a:xfrm>
              <a:custGeom>
                <a:avLst/>
                <a:gdLst>
                  <a:gd name="connsiteX0" fmla="*/ 1372 w 78647"/>
                  <a:gd name="connsiteY0" fmla="*/ 4766 h 5248"/>
                  <a:gd name="connsiteX1" fmla="*/ 33529 w 78647"/>
                  <a:gd name="connsiteY1" fmla="*/ 4766 h 5248"/>
                  <a:gd name="connsiteX2" fmla="*/ 67733 w 78647"/>
                  <a:gd name="connsiteY2" fmla="*/ 4766 h 5248"/>
                  <a:gd name="connsiteX3" fmla="*/ 76886 w 78647"/>
                  <a:gd name="connsiteY3" fmla="*/ 3803 h 5248"/>
                  <a:gd name="connsiteX4" fmla="*/ 73273 w 78647"/>
                  <a:gd name="connsiteY4" fmla="*/ 913 h 5248"/>
                  <a:gd name="connsiteX5" fmla="*/ 75440 w 78647"/>
                  <a:gd name="connsiteY5" fmla="*/ 69 h 5248"/>
                  <a:gd name="connsiteX6" fmla="*/ 18233 w 78647"/>
                  <a:gd name="connsiteY6" fmla="*/ 69 h 5248"/>
                  <a:gd name="connsiteX7" fmla="*/ 2336 w 78647"/>
                  <a:gd name="connsiteY7" fmla="*/ 69 h 5248"/>
                  <a:gd name="connsiteX8" fmla="*/ 1372 w 78647"/>
                  <a:gd name="connsiteY8" fmla="*/ 3562 h 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647" h="5248">
                    <a:moveTo>
                      <a:pt x="1372" y="4766"/>
                    </a:moveTo>
                    <a:cubicBezTo>
                      <a:pt x="11369" y="5851"/>
                      <a:pt x="22930" y="4766"/>
                      <a:pt x="33529" y="4766"/>
                    </a:cubicBezTo>
                    <a:lnTo>
                      <a:pt x="67733" y="4766"/>
                    </a:lnTo>
                    <a:cubicBezTo>
                      <a:pt x="70817" y="5200"/>
                      <a:pt x="73958" y="4863"/>
                      <a:pt x="76886" y="3803"/>
                    </a:cubicBezTo>
                    <a:cubicBezTo>
                      <a:pt x="81101" y="1033"/>
                      <a:pt x="76886" y="-1376"/>
                      <a:pt x="73273" y="913"/>
                    </a:cubicBezTo>
                    <a:cubicBezTo>
                      <a:pt x="74116" y="913"/>
                      <a:pt x="76524" y="913"/>
                      <a:pt x="75440" y="69"/>
                    </a:cubicBezTo>
                    <a:lnTo>
                      <a:pt x="18233" y="69"/>
                    </a:lnTo>
                    <a:cubicBezTo>
                      <a:pt x="12934" y="69"/>
                      <a:pt x="7756" y="69"/>
                      <a:pt x="2336" y="69"/>
                    </a:cubicBezTo>
                    <a:cubicBezTo>
                      <a:pt x="-916" y="69"/>
                      <a:pt x="-314" y="3321"/>
                      <a:pt x="1372" y="3562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3" name="Freihandform: Form 652">
                <a:extLst>
                  <a:ext uri="{FF2B5EF4-FFF2-40B4-BE49-F238E27FC236}">
                    <a16:creationId xmlns:a16="http://schemas.microsoft.com/office/drawing/2014/main" id="{44B620E2-9EE2-47AB-86B6-3BFCEF8FF649}"/>
                  </a:ext>
                </a:extLst>
              </p:cNvPr>
              <p:cNvSpPr/>
              <p:nvPr/>
            </p:nvSpPr>
            <p:spPr>
              <a:xfrm>
                <a:off x="811756" y="2545933"/>
                <a:ext cx="54836" cy="73054"/>
              </a:xfrm>
              <a:custGeom>
                <a:avLst/>
                <a:gdLst>
                  <a:gd name="connsiteX0" fmla="*/ 363 w 54836"/>
                  <a:gd name="connsiteY0" fmla="*/ 38225 h 73054"/>
                  <a:gd name="connsiteX1" fmla="*/ 32520 w 54836"/>
                  <a:gd name="connsiteY1" fmla="*/ 40031 h 73054"/>
                  <a:gd name="connsiteX2" fmla="*/ 41312 w 54836"/>
                  <a:gd name="connsiteY2" fmla="*/ 21243 h 73054"/>
                  <a:gd name="connsiteX3" fmla="*/ 34567 w 54836"/>
                  <a:gd name="connsiteY3" fmla="*/ 3660 h 73054"/>
                  <a:gd name="connsiteX4" fmla="*/ 16020 w 54836"/>
                  <a:gd name="connsiteY4" fmla="*/ 1612 h 73054"/>
                  <a:gd name="connsiteX5" fmla="*/ 3013 w 54836"/>
                  <a:gd name="connsiteY5" fmla="*/ 16064 h 73054"/>
                  <a:gd name="connsiteX6" fmla="*/ 9155 w 54836"/>
                  <a:gd name="connsiteY6" fmla="*/ 54483 h 73054"/>
                  <a:gd name="connsiteX7" fmla="*/ 52271 w 54836"/>
                  <a:gd name="connsiteY7" fmla="*/ 72188 h 73054"/>
                  <a:gd name="connsiteX8" fmla="*/ 53476 w 54836"/>
                  <a:gd name="connsiteY8" fmla="*/ 68574 h 73054"/>
                  <a:gd name="connsiteX9" fmla="*/ 10466 w 54836"/>
                  <a:gd name="connsiteY9" fmla="*/ 26567 h 73054"/>
                  <a:gd name="connsiteX10" fmla="*/ 11082 w 54836"/>
                  <a:gd name="connsiteY10" fmla="*/ 18834 h 73054"/>
                  <a:gd name="connsiteX11" fmla="*/ 13973 w 54836"/>
                  <a:gd name="connsiteY11" fmla="*/ 9440 h 73054"/>
                  <a:gd name="connsiteX12" fmla="*/ 23005 w 54836"/>
                  <a:gd name="connsiteY12" fmla="*/ 5827 h 73054"/>
                  <a:gd name="connsiteX13" fmla="*/ 33242 w 54836"/>
                  <a:gd name="connsiteY13" fmla="*/ 20520 h 73054"/>
                  <a:gd name="connsiteX14" fmla="*/ 22403 w 54836"/>
                  <a:gd name="connsiteY14" fmla="*/ 40031 h 73054"/>
                  <a:gd name="connsiteX15" fmla="*/ 4338 w 54836"/>
                  <a:gd name="connsiteY15" fmla="*/ 35455 h 73054"/>
                  <a:gd name="connsiteX16" fmla="*/ 123 w 54836"/>
                  <a:gd name="connsiteY16" fmla="*/ 37863 h 73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836" h="73054">
                    <a:moveTo>
                      <a:pt x="363" y="38225"/>
                    </a:moveTo>
                    <a:cubicBezTo>
                      <a:pt x="8860" y="47354"/>
                      <a:pt x="23054" y="48161"/>
                      <a:pt x="32520" y="40031"/>
                    </a:cubicBezTo>
                    <a:cubicBezTo>
                      <a:pt x="38135" y="35419"/>
                      <a:pt x="41366" y="28506"/>
                      <a:pt x="41312" y="21243"/>
                    </a:cubicBezTo>
                    <a:cubicBezTo>
                      <a:pt x="42375" y="14595"/>
                      <a:pt x="39803" y="7887"/>
                      <a:pt x="34567" y="3660"/>
                    </a:cubicBezTo>
                    <a:cubicBezTo>
                      <a:pt x="29213" y="-339"/>
                      <a:pt x="22117" y="-1122"/>
                      <a:pt x="16020" y="1612"/>
                    </a:cubicBezTo>
                    <a:cubicBezTo>
                      <a:pt x="9731" y="4226"/>
                      <a:pt x="4954" y="9537"/>
                      <a:pt x="3013" y="16064"/>
                    </a:cubicBezTo>
                    <a:cubicBezTo>
                      <a:pt x="-916" y="29132"/>
                      <a:pt x="1347" y="43283"/>
                      <a:pt x="9155" y="54483"/>
                    </a:cubicBezTo>
                    <a:cubicBezTo>
                      <a:pt x="18575" y="68623"/>
                      <a:pt x="35634" y="75632"/>
                      <a:pt x="52271" y="72188"/>
                    </a:cubicBezTo>
                    <a:cubicBezTo>
                      <a:pt x="55523" y="72188"/>
                      <a:pt x="55403" y="68695"/>
                      <a:pt x="53476" y="68574"/>
                    </a:cubicBezTo>
                    <a:cubicBezTo>
                      <a:pt x="29998" y="68851"/>
                      <a:pt x="10741" y="50039"/>
                      <a:pt x="10466" y="26567"/>
                    </a:cubicBezTo>
                    <a:cubicBezTo>
                      <a:pt x="10436" y="23977"/>
                      <a:pt x="10641" y="21388"/>
                      <a:pt x="11082" y="18834"/>
                    </a:cubicBezTo>
                    <a:cubicBezTo>
                      <a:pt x="11369" y="15535"/>
                      <a:pt x="12354" y="12331"/>
                      <a:pt x="13973" y="9440"/>
                    </a:cubicBezTo>
                    <a:cubicBezTo>
                      <a:pt x="15512" y="5996"/>
                      <a:pt x="19513" y="4394"/>
                      <a:pt x="23005" y="5827"/>
                    </a:cubicBezTo>
                    <a:cubicBezTo>
                      <a:pt x="29327" y="7875"/>
                      <a:pt x="33512" y="13885"/>
                      <a:pt x="33242" y="20520"/>
                    </a:cubicBezTo>
                    <a:cubicBezTo>
                      <a:pt x="33242" y="24856"/>
                      <a:pt x="33242" y="37141"/>
                      <a:pt x="22403" y="40031"/>
                    </a:cubicBezTo>
                    <a:cubicBezTo>
                      <a:pt x="15996" y="41452"/>
                      <a:pt x="9295" y="39754"/>
                      <a:pt x="4338" y="35455"/>
                    </a:cubicBezTo>
                    <a:cubicBezTo>
                      <a:pt x="3013" y="34612"/>
                      <a:pt x="-720" y="36177"/>
                      <a:pt x="123" y="37863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4" name="Freihandform: Form 653">
                <a:extLst>
                  <a:ext uri="{FF2B5EF4-FFF2-40B4-BE49-F238E27FC236}">
                    <a16:creationId xmlns:a16="http://schemas.microsoft.com/office/drawing/2014/main" id="{7315D7B4-C9FC-4604-850A-99BD68E3910D}"/>
                  </a:ext>
                </a:extLst>
              </p:cNvPr>
              <p:cNvSpPr/>
              <p:nvPr/>
            </p:nvSpPr>
            <p:spPr>
              <a:xfrm>
                <a:off x="936845" y="2837314"/>
                <a:ext cx="69911" cy="44162"/>
              </a:xfrm>
              <a:custGeom>
                <a:avLst/>
                <a:gdLst>
                  <a:gd name="connsiteX0" fmla="*/ 1612 w 69911"/>
                  <a:gd name="connsiteY0" fmla="*/ 2288 h 44162"/>
                  <a:gd name="connsiteX1" fmla="*/ 22568 w 69911"/>
                  <a:gd name="connsiteY1" fmla="*/ 14332 h 44162"/>
                  <a:gd name="connsiteX2" fmla="*/ 28469 w 69911"/>
                  <a:gd name="connsiteY2" fmla="*/ 24689 h 44162"/>
                  <a:gd name="connsiteX3" fmla="*/ 25579 w 69911"/>
                  <a:gd name="connsiteY3" fmla="*/ 36733 h 44162"/>
                  <a:gd name="connsiteX4" fmla="*/ 13535 w 69911"/>
                  <a:gd name="connsiteY4" fmla="*/ 36733 h 44162"/>
                  <a:gd name="connsiteX5" fmla="*/ 8477 w 69911"/>
                  <a:gd name="connsiteY5" fmla="*/ 27821 h 44162"/>
                  <a:gd name="connsiteX6" fmla="*/ 16185 w 69911"/>
                  <a:gd name="connsiteY6" fmla="*/ 23967 h 44162"/>
                  <a:gd name="connsiteX7" fmla="*/ 25458 w 69911"/>
                  <a:gd name="connsiteY7" fmla="*/ 20595 h 44162"/>
                  <a:gd name="connsiteX8" fmla="*/ 41837 w 69911"/>
                  <a:gd name="connsiteY8" fmla="*/ 19149 h 44162"/>
                  <a:gd name="connsiteX9" fmla="*/ 62552 w 69911"/>
                  <a:gd name="connsiteY9" fmla="*/ 32277 h 44162"/>
                  <a:gd name="connsiteX10" fmla="*/ 69778 w 69911"/>
                  <a:gd name="connsiteY10" fmla="*/ 29386 h 44162"/>
                  <a:gd name="connsiteX11" fmla="*/ 44126 w 69911"/>
                  <a:gd name="connsiteY11" fmla="*/ 14452 h 44162"/>
                  <a:gd name="connsiteX12" fmla="*/ 21845 w 69911"/>
                  <a:gd name="connsiteY12" fmla="*/ 17343 h 44162"/>
                  <a:gd name="connsiteX13" fmla="*/ 11608 w 69911"/>
                  <a:gd name="connsiteY13" fmla="*/ 21438 h 44162"/>
                  <a:gd name="connsiteX14" fmla="*/ 2094 w 69911"/>
                  <a:gd name="connsiteY14" fmla="*/ 27218 h 44162"/>
                  <a:gd name="connsiteX15" fmla="*/ 5225 w 69911"/>
                  <a:gd name="connsiteY15" fmla="*/ 38539 h 44162"/>
                  <a:gd name="connsiteX16" fmla="*/ 20159 w 69911"/>
                  <a:gd name="connsiteY16" fmla="*/ 44080 h 44162"/>
                  <a:gd name="connsiteX17" fmla="*/ 34129 w 69911"/>
                  <a:gd name="connsiteY17" fmla="*/ 34806 h 44162"/>
                  <a:gd name="connsiteX18" fmla="*/ 33166 w 69911"/>
                  <a:gd name="connsiteY18" fmla="*/ 20595 h 44162"/>
                  <a:gd name="connsiteX19" fmla="*/ 3539 w 69911"/>
                  <a:gd name="connsiteY19" fmla="*/ 0 h 44162"/>
                  <a:gd name="connsiteX20" fmla="*/ 1853 w 69911"/>
                  <a:gd name="connsiteY20" fmla="*/ 3131 h 44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9911" h="44162">
                    <a:moveTo>
                      <a:pt x="1612" y="2288"/>
                    </a:moveTo>
                    <a:cubicBezTo>
                      <a:pt x="9650" y="4107"/>
                      <a:pt x="16953" y="8298"/>
                      <a:pt x="22568" y="14332"/>
                    </a:cubicBezTo>
                    <a:cubicBezTo>
                      <a:pt x="25306" y="17283"/>
                      <a:pt x="27326" y="20823"/>
                      <a:pt x="28469" y="24689"/>
                    </a:cubicBezTo>
                    <a:cubicBezTo>
                      <a:pt x="30049" y="28917"/>
                      <a:pt x="28905" y="33686"/>
                      <a:pt x="25579" y="36733"/>
                    </a:cubicBezTo>
                    <a:cubicBezTo>
                      <a:pt x="22218" y="39973"/>
                      <a:pt x="16895" y="39973"/>
                      <a:pt x="13535" y="36733"/>
                    </a:cubicBezTo>
                    <a:cubicBezTo>
                      <a:pt x="11728" y="35408"/>
                      <a:pt x="4382" y="31434"/>
                      <a:pt x="8477" y="27821"/>
                    </a:cubicBezTo>
                    <a:cubicBezTo>
                      <a:pt x="10883" y="26231"/>
                      <a:pt x="13471" y="24942"/>
                      <a:pt x="16185" y="23967"/>
                    </a:cubicBezTo>
                    <a:cubicBezTo>
                      <a:pt x="19174" y="22582"/>
                      <a:pt x="22276" y="21450"/>
                      <a:pt x="25458" y="20595"/>
                    </a:cubicBezTo>
                    <a:cubicBezTo>
                      <a:pt x="30768" y="19029"/>
                      <a:pt x="36336" y="18535"/>
                      <a:pt x="41837" y="19149"/>
                    </a:cubicBezTo>
                    <a:cubicBezTo>
                      <a:pt x="50481" y="19848"/>
                      <a:pt x="58225" y="24762"/>
                      <a:pt x="62552" y="32277"/>
                    </a:cubicBezTo>
                    <a:cubicBezTo>
                      <a:pt x="63636" y="34445"/>
                      <a:pt x="70983" y="32277"/>
                      <a:pt x="69778" y="29386"/>
                    </a:cubicBezTo>
                    <a:cubicBezTo>
                      <a:pt x="64482" y="20209"/>
                      <a:pt x="54720" y="14525"/>
                      <a:pt x="44126" y="14452"/>
                    </a:cubicBezTo>
                    <a:cubicBezTo>
                      <a:pt x="36581" y="13958"/>
                      <a:pt x="29012" y="14934"/>
                      <a:pt x="21845" y="17343"/>
                    </a:cubicBezTo>
                    <a:cubicBezTo>
                      <a:pt x="18352" y="18499"/>
                      <a:pt x="14934" y="19872"/>
                      <a:pt x="11608" y="21438"/>
                    </a:cubicBezTo>
                    <a:cubicBezTo>
                      <a:pt x="8109" y="22762"/>
                      <a:pt x="4885" y="24726"/>
                      <a:pt x="2094" y="27218"/>
                    </a:cubicBezTo>
                    <a:cubicBezTo>
                      <a:pt x="-2844" y="32518"/>
                      <a:pt x="2094" y="36251"/>
                      <a:pt x="5225" y="38539"/>
                    </a:cubicBezTo>
                    <a:cubicBezTo>
                      <a:pt x="9097" y="42574"/>
                      <a:pt x="14596" y="44609"/>
                      <a:pt x="20159" y="44080"/>
                    </a:cubicBezTo>
                    <a:cubicBezTo>
                      <a:pt x="26020" y="43369"/>
                      <a:pt x="31200" y="39936"/>
                      <a:pt x="34129" y="34806"/>
                    </a:cubicBezTo>
                    <a:cubicBezTo>
                      <a:pt x="36190" y="30205"/>
                      <a:pt x="35829" y="24882"/>
                      <a:pt x="33166" y="20595"/>
                    </a:cubicBezTo>
                    <a:cubicBezTo>
                      <a:pt x="27125" y="9406"/>
                      <a:pt x="16127" y="1770"/>
                      <a:pt x="3539" y="0"/>
                    </a:cubicBezTo>
                    <a:cubicBezTo>
                      <a:pt x="889" y="0"/>
                      <a:pt x="46" y="2650"/>
                      <a:pt x="1853" y="313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5" name="Freihandform: Form 654">
                <a:extLst>
                  <a:ext uri="{FF2B5EF4-FFF2-40B4-BE49-F238E27FC236}">
                    <a16:creationId xmlns:a16="http://schemas.microsoft.com/office/drawing/2014/main" id="{AD807339-2D55-4406-BF1E-6805FF49932C}"/>
                  </a:ext>
                </a:extLst>
              </p:cNvPr>
              <p:cNvSpPr/>
              <p:nvPr/>
            </p:nvSpPr>
            <p:spPr>
              <a:xfrm>
                <a:off x="374750" y="2823395"/>
                <a:ext cx="61963" cy="36833"/>
              </a:xfrm>
              <a:custGeom>
                <a:avLst/>
                <a:gdLst>
                  <a:gd name="connsiteX0" fmla="*/ 32946 w 61963"/>
                  <a:gd name="connsiteY0" fmla="*/ 1875 h 36833"/>
                  <a:gd name="connsiteX1" fmla="*/ 20902 w 61963"/>
                  <a:gd name="connsiteY1" fmla="*/ 791 h 36833"/>
                  <a:gd name="connsiteX2" fmla="*/ 9822 w 61963"/>
                  <a:gd name="connsiteY2" fmla="*/ 6211 h 36833"/>
                  <a:gd name="connsiteX3" fmla="*/ 67 w 61963"/>
                  <a:gd name="connsiteY3" fmla="*/ 25481 h 36833"/>
                  <a:gd name="connsiteX4" fmla="*/ 1873 w 61963"/>
                  <a:gd name="connsiteY4" fmla="*/ 34634 h 36833"/>
                  <a:gd name="connsiteX5" fmla="*/ 11027 w 61963"/>
                  <a:gd name="connsiteY5" fmla="*/ 36440 h 36833"/>
                  <a:gd name="connsiteX6" fmla="*/ 28490 w 61963"/>
                  <a:gd name="connsiteY6" fmla="*/ 24396 h 36833"/>
                  <a:gd name="connsiteX7" fmla="*/ 32705 w 61963"/>
                  <a:gd name="connsiteY7" fmla="*/ 4043 h 36833"/>
                  <a:gd name="connsiteX8" fmla="*/ 24756 w 61963"/>
                  <a:gd name="connsiteY8" fmla="*/ 6452 h 36833"/>
                  <a:gd name="connsiteX9" fmla="*/ 39811 w 61963"/>
                  <a:gd name="connsiteY9" fmla="*/ 26926 h 36833"/>
                  <a:gd name="connsiteX10" fmla="*/ 54624 w 61963"/>
                  <a:gd name="connsiteY10" fmla="*/ 25360 h 36833"/>
                  <a:gd name="connsiteX11" fmla="*/ 61610 w 61963"/>
                  <a:gd name="connsiteY11" fmla="*/ 13316 h 36833"/>
                  <a:gd name="connsiteX12" fmla="*/ 56792 w 61963"/>
                  <a:gd name="connsiteY12" fmla="*/ 13316 h 36833"/>
                  <a:gd name="connsiteX13" fmla="*/ 50048 w 61963"/>
                  <a:gd name="connsiteY13" fmla="*/ 21988 h 36833"/>
                  <a:gd name="connsiteX14" fmla="*/ 41738 w 61963"/>
                  <a:gd name="connsiteY14" fmla="*/ 19820 h 36833"/>
                  <a:gd name="connsiteX15" fmla="*/ 32705 w 61963"/>
                  <a:gd name="connsiteY15" fmla="*/ 3441 h 36833"/>
                  <a:gd name="connsiteX16" fmla="*/ 24756 w 61963"/>
                  <a:gd name="connsiteY16" fmla="*/ 5849 h 36833"/>
                  <a:gd name="connsiteX17" fmla="*/ 21625 w 61963"/>
                  <a:gd name="connsiteY17" fmla="*/ 23192 h 36833"/>
                  <a:gd name="connsiteX18" fmla="*/ 9581 w 61963"/>
                  <a:gd name="connsiteY18" fmla="*/ 30298 h 36833"/>
                  <a:gd name="connsiteX19" fmla="*/ 8377 w 61963"/>
                  <a:gd name="connsiteY19" fmla="*/ 21386 h 36833"/>
                  <a:gd name="connsiteX20" fmla="*/ 11388 w 61963"/>
                  <a:gd name="connsiteY20" fmla="*/ 11751 h 36833"/>
                  <a:gd name="connsiteX21" fmla="*/ 18373 w 61963"/>
                  <a:gd name="connsiteY21" fmla="*/ 5127 h 36833"/>
                  <a:gd name="connsiteX22" fmla="*/ 31380 w 61963"/>
                  <a:gd name="connsiteY22" fmla="*/ 3802 h 36833"/>
                  <a:gd name="connsiteX23" fmla="*/ 33428 w 61963"/>
                  <a:gd name="connsiteY23" fmla="*/ 2718 h 36833"/>
                  <a:gd name="connsiteX24" fmla="*/ 33428 w 61963"/>
                  <a:gd name="connsiteY24" fmla="*/ 912 h 36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1963" h="36833">
                    <a:moveTo>
                      <a:pt x="32946" y="1875"/>
                    </a:moveTo>
                    <a:cubicBezTo>
                      <a:pt x="29264" y="-172"/>
                      <a:pt x="24890" y="-558"/>
                      <a:pt x="20902" y="791"/>
                    </a:cubicBezTo>
                    <a:cubicBezTo>
                      <a:pt x="16880" y="1827"/>
                      <a:pt x="13109" y="3670"/>
                      <a:pt x="9822" y="6211"/>
                    </a:cubicBezTo>
                    <a:cubicBezTo>
                      <a:pt x="4040" y="11004"/>
                      <a:pt x="508" y="17977"/>
                      <a:pt x="67" y="25481"/>
                    </a:cubicBezTo>
                    <a:cubicBezTo>
                      <a:pt x="67" y="28853"/>
                      <a:pt x="-535" y="32466"/>
                      <a:pt x="1873" y="34634"/>
                    </a:cubicBezTo>
                    <a:cubicBezTo>
                      <a:pt x="4457" y="36669"/>
                      <a:pt x="7863" y="37343"/>
                      <a:pt x="11027" y="36440"/>
                    </a:cubicBezTo>
                    <a:cubicBezTo>
                      <a:pt x="18189" y="34838"/>
                      <a:pt x="24450" y="30527"/>
                      <a:pt x="28490" y="24396"/>
                    </a:cubicBezTo>
                    <a:cubicBezTo>
                      <a:pt x="32900" y="18604"/>
                      <a:pt x="34450" y="11112"/>
                      <a:pt x="32705" y="4043"/>
                    </a:cubicBezTo>
                    <a:lnTo>
                      <a:pt x="24756" y="6452"/>
                    </a:lnTo>
                    <a:cubicBezTo>
                      <a:pt x="26924" y="14882"/>
                      <a:pt x="29694" y="23674"/>
                      <a:pt x="39811" y="26926"/>
                    </a:cubicBezTo>
                    <a:cubicBezTo>
                      <a:pt x="44751" y="28491"/>
                      <a:pt x="50122" y="27925"/>
                      <a:pt x="54624" y="25360"/>
                    </a:cubicBezTo>
                    <a:cubicBezTo>
                      <a:pt x="60526" y="21988"/>
                      <a:pt x="62934" y="16448"/>
                      <a:pt x="61610" y="13316"/>
                    </a:cubicBezTo>
                    <a:cubicBezTo>
                      <a:pt x="61610" y="12353"/>
                      <a:pt x="58117" y="11751"/>
                      <a:pt x="56792" y="13316"/>
                    </a:cubicBezTo>
                    <a:cubicBezTo>
                      <a:pt x="55467" y="14882"/>
                      <a:pt x="53781" y="20904"/>
                      <a:pt x="50048" y="21988"/>
                    </a:cubicBezTo>
                    <a:cubicBezTo>
                      <a:pt x="47091" y="22602"/>
                      <a:pt x="44015" y="21807"/>
                      <a:pt x="41738" y="19820"/>
                    </a:cubicBezTo>
                    <a:cubicBezTo>
                      <a:pt x="36716" y="15737"/>
                      <a:pt x="33476" y="9860"/>
                      <a:pt x="32705" y="3441"/>
                    </a:cubicBezTo>
                    <a:cubicBezTo>
                      <a:pt x="32103" y="1032"/>
                      <a:pt x="23913" y="3441"/>
                      <a:pt x="24756" y="5849"/>
                    </a:cubicBezTo>
                    <a:cubicBezTo>
                      <a:pt x="26346" y="11811"/>
                      <a:pt x="25198" y="18170"/>
                      <a:pt x="21625" y="23192"/>
                    </a:cubicBezTo>
                    <a:cubicBezTo>
                      <a:pt x="19216" y="26685"/>
                      <a:pt x="13194" y="32586"/>
                      <a:pt x="9581" y="30298"/>
                    </a:cubicBezTo>
                    <a:cubicBezTo>
                      <a:pt x="5968" y="28010"/>
                      <a:pt x="7895" y="24396"/>
                      <a:pt x="8377" y="21386"/>
                    </a:cubicBezTo>
                    <a:cubicBezTo>
                      <a:pt x="8689" y="18001"/>
                      <a:pt x="9715" y="14713"/>
                      <a:pt x="11388" y="11751"/>
                    </a:cubicBezTo>
                    <a:cubicBezTo>
                      <a:pt x="12994" y="8884"/>
                      <a:pt x="15430" y="6584"/>
                      <a:pt x="18373" y="5127"/>
                    </a:cubicBezTo>
                    <a:cubicBezTo>
                      <a:pt x="22490" y="3441"/>
                      <a:pt x="27007" y="2971"/>
                      <a:pt x="31380" y="3802"/>
                    </a:cubicBezTo>
                    <a:cubicBezTo>
                      <a:pt x="32203" y="3814"/>
                      <a:pt x="32975" y="3405"/>
                      <a:pt x="33428" y="2718"/>
                    </a:cubicBezTo>
                    <a:cubicBezTo>
                      <a:pt x="34030" y="1875"/>
                      <a:pt x="33428" y="1393"/>
                      <a:pt x="33428" y="912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656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4532222" y="288397"/>
              <a:ext cx="950411" cy="737553"/>
              <a:chOff x="4532222" y="288397"/>
              <a:chExt cx="950411" cy="737553"/>
            </a:xfrm>
            <a:solidFill>
              <a:srgbClr val="92E3A9"/>
            </a:solidFill>
          </p:grpSpPr>
          <p:sp>
            <p:nvSpPr>
              <p:cNvPr id="657" name="Freihandform: Form 656">
                <a:extLst>
                  <a:ext uri="{FF2B5EF4-FFF2-40B4-BE49-F238E27FC236}">
                    <a16:creationId xmlns:a16="http://schemas.microsoft.com/office/drawing/2014/main" id="{860A4DE3-165C-423F-B724-B9D721C8BBA8}"/>
                  </a:ext>
                </a:extLst>
              </p:cNvPr>
              <p:cNvSpPr/>
              <p:nvPr/>
            </p:nvSpPr>
            <p:spPr>
              <a:xfrm>
                <a:off x="4989435" y="374898"/>
                <a:ext cx="17660" cy="637217"/>
              </a:xfrm>
              <a:custGeom>
                <a:avLst/>
                <a:gdLst>
                  <a:gd name="connsiteX0" fmla="*/ 8069 w 17660"/>
                  <a:gd name="connsiteY0" fmla="*/ 1912 h 637217"/>
                  <a:gd name="connsiteX1" fmla="*/ 4095 w 17660"/>
                  <a:gd name="connsiteY1" fmla="*/ 160887 h 637217"/>
                  <a:gd name="connsiteX2" fmla="*/ 2650 w 17660"/>
                  <a:gd name="connsiteY2" fmla="*/ 321188 h 637217"/>
                  <a:gd name="connsiteX3" fmla="*/ 1325 w 17660"/>
                  <a:gd name="connsiteY3" fmla="*/ 481006 h 637217"/>
                  <a:gd name="connsiteX4" fmla="*/ 723 w 17660"/>
                  <a:gd name="connsiteY4" fmla="*/ 562420 h 637217"/>
                  <a:gd name="connsiteX5" fmla="*/ 723 w 17660"/>
                  <a:gd name="connsiteY5" fmla="*/ 603128 h 637217"/>
                  <a:gd name="connsiteX6" fmla="*/ 3613 w 17660"/>
                  <a:gd name="connsiteY6" fmla="*/ 636609 h 637217"/>
                  <a:gd name="connsiteX7" fmla="*/ 9394 w 17660"/>
                  <a:gd name="connsiteY7" fmla="*/ 635284 h 637217"/>
                  <a:gd name="connsiteX8" fmla="*/ 12766 w 17660"/>
                  <a:gd name="connsiteY8" fmla="*/ 597588 h 637217"/>
                  <a:gd name="connsiteX9" fmla="*/ 12766 w 17660"/>
                  <a:gd name="connsiteY9" fmla="*/ 556880 h 637217"/>
                  <a:gd name="connsiteX10" fmla="*/ 13369 w 17660"/>
                  <a:gd name="connsiteY10" fmla="*/ 475466 h 637217"/>
                  <a:gd name="connsiteX11" fmla="*/ 14573 w 17660"/>
                  <a:gd name="connsiteY11" fmla="*/ 318899 h 637217"/>
                  <a:gd name="connsiteX12" fmla="*/ 15657 w 17660"/>
                  <a:gd name="connsiteY12" fmla="*/ 162333 h 637217"/>
                  <a:gd name="connsiteX13" fmla="*/ 14091 w 17660"/>
                  <a:gd name="connsiteY13" fmla="*/ 1069 h 637217"/>
                  <a:gd name="connsiteX14" fmla="*/ 7949 w 17660"/>
                  <a:gd name="connsiteY14" fmla="*/ 2274 h 637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660" h="637217">
                    <a:moveTo>
                      <a:pt x="8069" y="1912"/>
                    </a:moveTo>
                    <a:cubicBezTo>
                      <a:pt x="843" y="56590"/>
                      <a:pt x="4697" y="108498"/>
                      <a:pt x="4095" y="160887"/>
                    </a:cubicBezTo>
                    <a:cubicBezTo>
                      <a:pt x="3493" y="213277"/>
                      <a:pt x="3011" y="267714"/>
                      <a:pt x="2650" y="321188"/>
                    </a:cubicBezTo>
                    <a:cubicBezTo>
                      <a:pt x="2288" y="374661"/>
                      <a:pt x="1806" y="427773"/>
                      <a:pt x="1325" y="481006"/>
                    </a:cubicBezTo>
                    <a:cubicBezTo>
                      <a:pt x="1325" y="508224"/>
                      <a:pt x="1120" y="535362"/>
                      <a:pt x="723" y="562420"/>
                    </a:cubicBezTo>
                    <a:cubicBezTo>
                      <a:pt x="723" y="576030"/>
                      <a:pt x="723" y="589519"/>
                      <a:pt x="723" y="603128"/>
                    </a:cubicBezTo>
                    <a:cubicBezTo>
                      <a:pt x="723" y="614569"/>
                      <a:pt x="-2168" y="627938"/>
                      <a:pt x="3613" y="636609"/>
                    </a:cubicBezTo>
                    <a:cubicBezTo>
                      <a:pt x="4215" y="637572"/>
                      <a:pt x="8551" y="637572"/>
                      <a:pt x="9394" y="635284"/>
                    </a:cubicBezTo>
                    <a:cubicBezTo>
                      <a:pt x="12995" y="623065"/>
                      <a:pt x="14151" y="610253"/>
                      <a:pt x="12766" y="597588"/>
                    </a:cubicBezTo>
                    <a:lnTo>
                      <a:pt x="12766" y="556880"/>
                    </a:lnTo>
                    <a:cubicBezTo>
                      <a:pt x="12766" y="529822"/>
                      <a:pt x="12971" y="502684"/>
                      <a:pt x="13369" y="475466"/>
                    </a:cubicBezTo>
                    <a:cubicBezTo>
                      <a:pt x="13369" y="423197"/>
                      <a:pt x="13766" y="371008"/>
                      <a:pt x="14573" y="318899"/>
                    </a:cubicBezTo>
                    <a:lnTo>
                      <a:pt x="15657" y="162333"/>
                    </a:lnTo>
                    <a:cubicBezTo>
                      <a:pt x="15657" y="108739"/>
                      <a:pt x="21076" y="51773"/>
                      <a:pt x="14091" y="1069"/>
                    </a:cubicBezTo>
                    <a:cubicBezTo>
                      <a:pt x="14091" y="-617"/>
                      <a:pt x="8310" y="-376"/>
                      <a:pt x="7949" y="2274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8" name="Freihandform: Form 657">
                <a:extLst>
                  <a:ext uri="{FF2B5EF4-FFF2-40B4-BE49-F238E27FC236}">
                    <a16:creationId xmlns:a16="http://schemas.microsoft.com/office/drawing/2014/main" id="{A67410A8-9891-477E-924F-328A5D831349}"/>
                  </a:ext>
                </a:extLst>
              </p:cNvPr>
              <p:cNvSpPr/>
              <p:nvPr/>
            </p:nvSpPr>
            <p:spPr>
              <a:xfrm>
                <a:off x="4672406" y="487153"/>
                <a:ext cx="18395" cy="482550"/>
              </a:xfrm>
              <a:custGeom>
                <a:avLst/>
                <a:gdLst>
                  <a:gd name="connsiteX0" fmla="*/ 764 w 18395"/>
                  <a:gd name="connsiteY0" fmla="*/ 3229 h 482550"/>
                  <a:gd name="connsiteX1" fmla="*/ 3896 w 18395"/>
                  <a:gd name="connsiteY1" fmla="*/ 123664 h 482550"/>
                  <a:gd name="connsiteX2" fmla="*/ 6305 w 18395"/>
                  <a:gd name="connsiteY2" fmla="*/ 243016 h 482550"/>
                  <a:gd name="connsiteX3" fmla="*/ 6305 w 18395"/>
                  <a:gd name="connsiteY3" fmla="*/ 359478 h 482550"/>
                  <a:gd name="connsiteX4" fmla="*/ 4137 w 18395"/>
                  <a:gd name="connsiteY4" fmla="*/ 481359 h 482550"/>
                  <a:gd name="connsiteX5" fmla="*/ 14133 w 18395"/>
                  <a:gd name="connsiteY5" fmla="*/ 478227 h 482550"/>
                  <a:gd name="connsiteX6" fmla="*/ 17746 w 18395"/>
                  <a:gd name="connsiteY6" fmla="*/ 357792 h 482550"/>
                  <a:gd name="connsiteX7" fmla="*/ 17746 w 18395"/>
                  <a:gd name="connsiteY7" fmla="*/ 235790 h 482550"/>
                  <a:gd name="connsiteX8" fmla="*/ 15217 w 18395"/>
                  <a:gd name="connsiteY8" fmla="*/ 116559 h 482550"/>
                  <a:gd name="connsiteX9" fmla="*/ 8352 w 18395"/>
                  <a:gd name="connsiteY9" fmla="*/ 1181 h 482550"/>
                  <a:gd name="connsiteX10" fmla="*/ 764 w 18395"/>
                  <a:gd name="connsiteY10" fmla="*/ 3349 h 4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395" h="482550">
                    <a:moveTo>
                      <a:pt x="764" y="3229"/>
                    </a:moveTo>
                    <a:cubicBezTo>
                      <a:pt x="-1765" y="44418"/>
                      <a:pt x="2691" y="83559"/>
                      <a:pt x="3896" y="123664"/>
                    </a:cubicBezTo>
                    <a:cubicBezTo>
                      <a:pt x="5100" y="163770"/>
                      <a:pt x="5943" y="203032"/>
                      <a:pt x="6305" y="243016"/>
                    </a:cubicBezTo>
                    <a:cubicBezTo>
                      <a:pt x="6666" y="283001"/>
                      <a:pt x="6305" y="320457"/>
                      <a:pt x="6305" y="359478"/>
                    </a:cubicBezTo>
                    <a:cubicBezTo>
                      <a:pt x="6305" y="398499"/>
                      <a:pt x="283" y="442819"/>
                      <a:pt x="4137" y="481359"/>
                    </a:cubicBezTo>
                    <a:cubicBezTo>
                      <a:pt x="4137" y="484249"/>
                      <a:pt x="13651" y="481359"/>
                      <a:pt x="14133" y="478227"/>
                    </a:cubicBezTo>
                    <a:cubicBezTo>
                      <a:pt x="18083" y="438211"/>
                      <a:pt x="19288" y="397973"/>
                      <a:pt x="17746" y="357792"/>
                    </a:cubicBezTo>
                    <a:cubicBezTo>
                      <a:pt x="18228" y="316924"/>
                      <a:pt x="18228" y="276257"/>
                      <a:pt x="17746" y="235790"/>
                    </a:cubicBezTo>
                    <a:cubicBezTo>
                      <a:pt x="17264" y="195324"/>
                      <a:pt x="16421" y="155580"/>
                      <a:pt x="15217" y="116559"/>
                    </a:cubicBezTo>
                    <a:cubicBezTo>
                      <a:pt x="15518" y="77989"/>
                      <a:pt x="13218" y="39444"/>
                      <a:pt x="8352" y="1181"/>
                    </a:cubicBezTo>
                    <a:cubicBezTo>
                      <a:pt x="8352" y="-1107"/>
                      <a:pt x="885" y="97"/>
                      <a:pt x="764" y="3349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59" name="Freihandform: Form 658">
                <a:extLst>
                  <a:ext uri="{FF2B5EF4-FFF2-40B4-BE49-F238E27FC236}">
                    <a16:creationId xmlns:a16="http://schemas.microsoft.com/office/drawing/2014/main" id="{10519F66-174C-4BD2-8CD5-700FC77F3ABE}"/>
                  </a:ext>
                </a:extLst>
              </p:cNvPr>
              <p:cNvSpPr/>
              <p:nvPr/>
            </p:nvSpPr>
            <p:spPr>
              <a:xfrm>
                <a:off x="4631647" y="515673"/>
                <a:ext cx="514802" cy="10678"/>
              </a:xfrm>
              <a:custGeom>
                <a:avLst/>
                <a:gdLst>
                  <a:gd name="connsiteX0" fmla="*/ 2382 w 514802"/>
                  <a:gd name="connsiteY0" fmla="*/ 9394 h 10678"/>
                  <a:gd name="connsiteX1" fmla="*/ 252889 w 514802"/>
                  <a:gd name="connsiteY1" fmla="*/ 9394 h 10678"/>
                  <a:gd name="connsiteX2" fmla="*/ 504720 w 514802"/>
                  <a:gd name="connsiteY2" fmla="*/ 8430 h 10678"/>
                  <a:gd name="connsiteX3" fmla="*/ 512308 w 514802"/>
                  <a:gd name="connsiteY3" fmla="*/ 0 h 10678"/>
                  <a:gd name="connsiteX4" fmla="*/ 259995 w 514802"/>
                  <a:gd name="connsiteY4" fmla="*/ 1204 h 10678"/>
                  <a:gd name="connsiteX5" fmla="*/ 5755 w 514802"/>
                  <a:gd name="connsiteY5" fmla="*/ 3493 h 10678"/>
                  <a:gd name="connsiteX6" fmla="*/ 1901 w 514802"/>
                  <a:gd name="connsiteY6" fmla="*/ 9153 h 10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802" h="10678">
                    <a:moveTo>
                      <a:pt x="2382" y="9394"/>
                    </a:moveTo>
                    <a:cubicBezTo>
                      <a:pt x="83918" y="12284"/>
                      <a:pt x="169307" y="9394"/>
                      <a:pt x="252889" y="9394"/>
                    </a:cubicBezTo>
                    <a:lnTo>
                      <a:pt x="504720" y="8430"/>
                    </a:lnTo>
                    <a:cubicBezTo>
                      <a:pt x="510622" y="8430"/>
                      <a:pt x="519052" y="0"/>
                      <a:pt x="512308" y="0"/>
                    </a:cubicBezTo>
                    <a:lnTo>
                      <a:pt x="259995" y="1204"/>
                    </a:lnTo>
                    <a:cubicBezTo>
                      <a:pt x="175690" y="1204"/>
                      <a:pt x="92348" y="-241"/>
                      <a:pt x="5755" y="3493"/>
                    </a:cubicBezTo>
                    <a:cubicBezTo>
                      <a:pt x="1419" y="3493"/>
                      <a:pt x="-2435" y="9033"/>
                      <a:pt x="1901" y="9153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0" name="Freihandform: Form 659">
                <a:extLst>
                  <a:ext uri="{FF2B5EF4-FFF2-40B4-BE49-F238E27FC236}">
                    <a16:creationId xmlns:a16="http://schemas.microsoft.com/office/drawing/2014/main" id="{D75C9281-3D58-4DAE-828C-A5062E9A0C1E}"/>
                  </a:ext>
                </a:extLst>
              </p:cNvPr>
              <p:cNvSpPr/>
              <p:nvPr/>
            </p:nvSpPr>
            <p:spPr>
              <a:xfrm>
                <a:off x="4532222" y="904680"/>
                <a:ext cx="932240" cy="12503"/>
              </a:xfrm>
              <a:custGeom>
                <a:avLst/>
                <a:gdLst>
                  <a:gd name="connsiteX0" fmla="*/ 1605 w 932240"/>
                  <a:gd name="connsiteY0" fmla="*/ 7588 h 12503"/>
                  <a:gd name="connsiteX1" fmla="*/ 258735 w 932240"/>
                  <a:gd name="connsiteY1" fmla="*/ 11682 h 12503"/>
                  <a:gd name="connsiteX2" fmla="*/ 676888 w 932240"/>
                  <a:gd name="connsiteY2" fmla="*/ 9033 h 12503"/>
                  <a:gd name="connsiteX3" fmla="*/ 922096 w 932240"/>
                  <a:gd name="connsiteY3" fmla="*/ 8069 h 12503"/>
                  <a:gd name="connsiteX4" fmla="*/ 929924 w 932240"/>
                  <a:gd name="connsiteY4" fmla="*/ 0 h 12503"/>
                  <a:gd name="connsiteX5" fmla="*/ 219353 w 932240"/>
                  <a:gd name="connsiteY5" fmla="*/ 3734 h 12503"/>
                  <a:gd name="connsiteX6" fmla="*/ 7024 w 932240"/>
                  <a:gd name="connsiteY6" fmla="*/ 2047 h 12503"/>
                  <a:gd name="connsiteX7" fmla="*/ 2086 w 932240"/>
                  <a:gd name="connsiteY7" fmla="*/ 7588 h 125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32240" h="12503">
                    <a:moveTo>
                      <a:pt x="1605" y="7588"/>
                    </a:moveTo>
                    <a:cubicBezTo>
                      <a:pt x="137336" y="14814"/>
                      <a:pt x="117585" y="12044"/>
                      <a:pt x="258735" y="11682"/>
                    </a:cubicBezTo>
                    <a:cubicBezTo>
                      <a:pt x="397718" y="11682"/>
                      <a:pt x="537424" y="9876"/>
                      <a:pt x="676888" y="9033"/>
                    </a:cubicBezTo>
                    <a:cubicBezTo>
                      <a:pt x="758785" y="8391"/>
                      <a:pt x="840524" y="8069"/>
                      <a:pt x="922096" y="8069"/>
                    </a:cubicBezTo>
                    <a:cubicBezTo>
                      <a:pt x="927756" y="8069"/>
                      <a:pt x="936428" y="0"/>
                      <a:pt x="929924" y="0"/>
                    </a:cubicBezTo>
                    <a:cubicBezTo>
                      <a:pt x="650031" y="0"/>
                      <a:pt x="498041" y="4817"/>
                      <a:pt x="219353" y="3734"/>
                    </a:cubicBezTo>
                    <a:cubicBezTo>
                      <a:pt x="137577" y="3734"/>
                      <a:pt x="89884" y="602"/>
                      <a:pt x="7024" y="2047"/>
                    </a:cubicBezTo>
                    <a:cubicBezTo>
                      <a:pt x="2448" y="2047"/>
                      <a:pt x="-3092" y="7347"/>
                      <a:pt x="2086" y="758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1" name="Freihandform: Form 660">
                <a:extLst>
                  <a:ext uri="{FF2B5EF4-FFF2-40B4-BE49-F238E27FC236}">
                    <a16:creationId xmlns:a16="http://schemas.microsoft.com/office/drawing/2014/main" id="{D31B69E5-86CC-4688-A1FA-3968E8F8F960}"/>
                  </a:ext>
                </a:extLst>
              </p:cNvPr>
              <p:cNvSpPr/>
              <p:nvPr/>
            </p:nvSpPr>
            <p:spPr>
              <a:xfrm>
                <a:off x="4547361" y="288397"/>
                <a:ext cx="869657" cy="552934"/>
              </a:xfrm>
              <a:custGeom>
                <a:avLst/>
                <a:gdLst>
                  <a:gd name="connsiteX0" fmla="*/ 1159 w 869657"/>
                  <a:gd name="connsiteY0" fmla="*/ 3506 h 552934"/>
                  <a:gd name="connsiteX1" fmla="*/ 95581 w 869657"/>
                  <a:gd name="connsiteY1" fmla="*/ 168142 h 552934"/>
                  <a:gd name="connsiteX2" fmla="*/ 227338 w 869657"/>
                  <a:gd name="connsiteY2" fmla="*/ 301585 h 552934"/>
                  <a:gd name="connsiteX3" fmla="*/ 595751 w 869657"/>
                  <a:gd name="connsiteY3" fmla="*/ 496571 h 552934"/>
                  <a:gd name="connsiteX4" fmla="*/ 864443 w 869657"/>
                  <a:gd name="connsiteY4" fmla="*/ 552935 h 552934"/>
                  <a:gd name="connsiteX5" fmla="*/ 867936 w 869657"/>
                  <a:gd name="connsiteY5" fmla="*/ 548358 h 552934"/>
                  <a:gd name="connsiteX6" fmla="*/ 747500 w 869657"/>
                  <a:gd name="connsiteY6" fmla="*/ 528968 h 552934"/>
                  <a:gd name="connsiteX7" fmla="*/ 625618 w 869657"/>
                  <a:gd name="connsiteY7" fmla="*/ 495848 h 552934"/>
                  <a:gd name="connsiteX8" fmla="*/ 424973 w 869657"/>
                  <a:gd name="connsiteY8" fmla="*/ 414915 h 552934"/>
                  <a:gd name="connsiteX9" fmla="*/ 114971 w 869657"/>
                  <a:gd name="connsiteY9" fmla="*/ 174044 h 552934"/>
                  <a:gd name="connsiteX10" fmla="*/ 6579 w 869657"/>
                  <a:gd name="connsiteY10" fmla="*/ 857 h 552934"/>
                  <a:gd name="connsiteX11" fmla="*/ 75 w 869657"/>
                  <a:gd name="connsiteY11" fmla="*/ 3025 h 552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69657" h="552934">
                    <a:moveTo>
                      <a:pt x="1159" y="3506"/>
                    </a:moveTo>
                    <a:cubicBezTo>
                      <a:pt x="20790" y="64567"/>
                      <a:pt x="58486" y="117077"/>
                      <a:pt x="95581" y="168142"/>
                    </a:cubicBezTo>
                    <a:cubicBezTo>
                      <a:pt x="133578" y="218099"/>
                      <a:pt x="177862" y="262950"/>
                      <a:pt x="227338" y="301585"/>
                    </a:cubicBezTo>
                    <a:cubicBezTo>
                      <a:pt x="337368" y="388282"/>
                      <a:pt x="462187" y="454343"/>
                      <a:pt x="595751" y="496571"/>
                    </a:cubicBezTo>
                    <a:cubicBezTo>
                      <a:pt x="676202" y="523187"/>
                      <a:pt x="762072" y="551008"/>
                      <a:pt x="864443" y="552935"/>
                    </a:cubicBezTo>
                    <a:cubicBezTo>
                      <a:pt x="868538" y="552935"/>
                      <a:pt x="871789" y="548960"/>
                      <a:pt x="867936" y="548358"/>
                    </a:cubicBezTo>
                    <a:cubicBezTo>
                      <a:pt x="828433" y="541493"/>
                      <a:pt x="786521" y="537398"/>
                      <a:pt x="747500" y="528968"/>
                    </a:cubicBezTo>
                    <a:cubicBezTo>
                      <a:pt x="705227" y="519694"/>
                      <a:pt x="664881" y="508253"/>
                      <a:pt x="625618" y="495848"/>
                    </a:cubicBezTo>
                    <a:cubicBezTo>
                      <a:pt x="556657" y="474348"/>
                      <a:pt x="489550" y="447281"/>
                      <a:pt x="424973" y="414915"/>
                    </a:cubicBezTo>
                    <a:cubicBezTo>
                      <a:pt x="306415" y="356412"/>
                      <a:pt x="200950" y="274470"/>
                      <a:pt x="114971" y="174044"/>
                    </a:cubicBezTo>
                    <a:cubicBezTo>
                      <a:pt x="70048" y="120931"/>
                      <a:pt x="38614" y="61677"/>
                      <a:pt x="6579" y="857"/>
                    </a:cubicBezTo>
                    <a:cubicBezTo>
                      <a:pt x="5736" y="-950"/>
                      <a:pt x="-768" y="255"/>
                      <a:pt x="75" y="3025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2" name="Freihandform: Form 661">
                <a:extLst>
                  <a:ext uri="{FF2B5EF4-FFF2-40B4-BE49-F238E27FC236}">
                    <a16:creationId xmlns:a16="http://schemas.microsoft.com/office/drawing/2014/main" id="{FE4054CA-0DDC-41E0-8FBA-0E0ADB1F2CE4}"/>
                  </a:ext>
                </a:extLst>
              </p:cNvPr>
              <p:cNvSpPr/>
              <p:nvPr/>
            </p:nvSpPr>
            <p:spPr>
              <a:xfrm>
                <a:off x="4927587" y="391174"/>
                <a:ext cx="43149" cy="57777"/>
              </a:xfrm>
              <a:custGeom>
                <a:avLst/>
                <a:gdLst>
                  <a:gd name="connsiteX0" fmla="*/ 7050 w 43149"/>
                  <a:gd name="connsiteY0" fmla="*/ 56453 h 57777"/>
                  <a:gd name="connsiteX1" fmla="*/ 29812 w 43149"/>
                  <a:gd name="connsiteY1" fmla="*/ 29354 h 57777"/>
                  <a:gd name="connsiteX2" fmla="*/ 37882 w 43149"/>
                  <a:gd name="connsiteY2" fmla="*/ 15143 h 57777"/>
                  <a:gd name="connsiteX3" fmla="*/ 41133 w 43149"/>
                  <a:gd name="connsiteY3" fmla="*/ 7556 h 57777"/>
                  <a:gd name="connsiteX4" fmla="*/ 42699 w 43149"/>
                  <a:gd name="connsiteY4" fmla="*/ 691 h 57777"/>
                  <a:gd name="connsiteX5" fmla="*/ 35473 w 43149"/>
                  <a:gd name="connsiteY5" fmla="*/ 2136 h 57777"/>
                  <a:gd name="connsiteX6" fmla="*/ 32221 w 43149"/>
                  <a:gd name="connsiteY6" fmla="*/ 9362 h 57777"/>
                  <a:gd name="connsiteX7" fmla="*/ 29090 w 43149"/>
                  <a:gd name="connsiteY7" fmla="*/ 16227 h 57777"/>
                  <a:gd name="connsiteX8" fmla="*/ 21502 w 43149"/>
                  <a:gd name="connsiteY8" fmla="*/ 29957 h 57777"/>
                  <a:gd name="connsiteX9" fmla="*/ 1028 w 43149"/>
                  <a:gd name="connsiteY9" fmla="*/ 54646 h 57777"/>
                  <a:gd name="connsiteX10" fmla="*/ 7050 w 43149"/>
                  <a:gd name="connsiteY10" fmla="*/ 55971 h 57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149" h="57777">
                    <a:moveTo>
                      <a:pt x="7050" y="56453"/>
                    </a:moveTo>
                    <a:cubicBezTo>
                      <a:pt x="15830" y="48488"/>
                      <a:pt x="23477" y="39374"/>
                      <a:pt x="29812" y="29354"/>
                    </a:cubicBezTo>
                    <a:cubicBezTo>
                      <a:pt x="32823" y="24803"/>
                      <a:pt x="35509" y="20056"/>
                      <a:pt x="37882" y="15143"/>
                    </a:cubicBezTo>
                    <a:cubicBezTo>
                      <a:pt x="39086" y="12574"/>
                      <a:pt x="40170" y="10045"/>
                      <a:pt x="41133" y="7556"/>
                    </a:cubicBezTo>
                    <a:cubicBezTo>
                      <a:pt x="42097" y="5388"/>
                      <a:pt x="44024" y="2016"/>
                      <a:pt x="42699" y="691"/>
                    </a:cubicBezTo>
                    <a:cubicBezTo>
                      <a:pt x="40254" y="-624"/>
                      <a:pt x="37219" y="-17"/>
                      <a:pt x="35473" y="2136"/>
                    </a:cubicBezTo>
                    <a:cubicBezTo>
                      <a:pt x="33919" y="4305"/>
                      <a:pt x="32811" y="6762"/>
                      <a:pt x="32221" y="9362"/>
                    </a:cubicBezTo>
                    <a:cubicBezTo>
                      <a:pt x="31257" y="11650"/>
                      <a:pt x="30173" y="13939"/>
                      <a:pt x="29090" y="16227"/>
                    </a:cubicBezTo>
                    <a:cubicBezTo>
                      <a:pt x="26838" y="20953"/>
                      <a:pt x="24308" y="25537"/>
                      <a:pt x="21502" y="29957"/>
                    </a:cubicBezTo>
                    <a:cubicBezTo>
                      <a:pt x="15637" y="38939"/>
                      <a:pt x="8772" y="47222"/>
                      <a:pt x="1028" y="54646"/>
                    </a:cubicBezTo>
                    <a:cubicBezTo>
                      <a:pt x="-2465" y="58018"/>
                      <a:pt x="3798" y="58982"/>
                      <a:pt x="7050" y="5597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3" name="Freihandform: Form 662">
                <a:extLst>
                  <a:ext uri="{FF2B5EF4-FFF2-40B4-BE49-F238E27FC236}">
                    <a16:creationId xmlns:a16="http://schemas.microsoft.com/office/drawing/2014/main" id="{1EAB9C59-397E-4572-9C31-F6BBBE12FB1C}"/>
                  </a:ext>
                </a:extLst>
              </p:cNvPr>
              <p:cNvSpPr/>
              <p:nvPr/>
            </p:nvSpPr>
            <p:spPr>
              <a:xfrm>
                <a:off x="4914035" y="393214"/>
                <a:ext cx="35507" cy="34084"/>
              </a:xfrm>
              <a:custGeom>
                <a:avLst/>
                <a:gdLst>
                  <a:gd name="connsiteX0" fmla="*/ 369 w 35507"/>
                  <a:gd name="connsiteY0" fmla="*/ 3227 h 34084"/>
                  <a:gd name="connsiteX1" fmla="*/ 4102 w 35507"/>
                  <a:gd name="connsiteY1" fmla="*/ 10935 h 34084"/>
                  <a:gd name="connsiteX2" fmla="*/ 9161 w 35507"/>
                  <a:gd name="connsiteY2" fmla="*/ 18162 h 34084"/>
                  <a:gd name="connsiteX3" fmla="*/ 21204 w 35507"/>
                  <a:gd name="connsiteY3" fmla="*/ 30205 h 34084"/>
                  <a:gd name="connsiteX4" fmla="*/ 29635 w 35507"/>
                  <a:gd name="connsiteY4" fmla="*/ 33939 h 34084"/>
                  <a:gd name="connsiteX5" fmla="*/ 35175 w 35507"/>
                  <a:gd name="connsiteY5" fmla="*/ 30566 h 34084"/>
                  <a:gd name="connsiteX6" fmla="*/ 33248 w 35507"/>
                  <a:gd name="connsiteY6" fmla="*/ 26833 h 34084"/>
                  <a:gd name="connsiteX7" fmla="*/ 20361 w 35507"/>
                  <a:gd name="connsiteY7" fmla="*/ 15873 h 34084"/>
                  <a:gd name="connsiteX8" fmla="*/ 13978 w 35507"/>
                  <a:gd name="connsiteY8" fmla="*/ 8888 h 34084"/>
                  <a:gd name="connsiteX9" fmla="*/ 7113 w 35507"/>
                  <a:gd name="connsiteY9" fmla="*/ 457 h 34084"/>
                  <a:gd name="connsiteX10" fmla="*/ 7 w 35507"/>
                  <a:gd name="connsiteY10" fmla="*/ 3709 h 34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507" h="34084">
                    <a:moveTo>
                      <a:pt x="369" y="3227"/>
                    </a:moveTo>
                    <a:cubicBezTo>
                      <a:pt x="863" y="6097"/>
                      <a:pt x="2151" y="8770"/>
                      <a:pt x="4102" y="10935"/>
                    </a:cubicBezTo>
                    <a:cubicBezTo>
                      <a:pt x="5644" y="13438"/>
                      <a:pt x="7342" y="15852"/>
                      <a:pt x="9161" y="18162"/>
                    </a:cubicBezTo>
                    <a:cubicBezTo>
                      <a:pt x="12737" y="22588"/>
                      <a:pt x="16784" y="26625"/>
                      <a:pt x="21204" y="30205"/>
                    </a:cubicBezTo>
                    <a:cubicBezTo>
                      <a:pt x="23131" y="31771"/>
                      <a:pt x="25299" y="34782"/>
                      <a:pt x="29635" y="33939"/>
                    </a:cubicBezTo>
                    <a:cubicBezTo>
                      <a:pt x="31899" y="33717"/>
                      <a:pt x="33934" y="32475"/>
                      <a:pt x="35175" y="30566"/>
                    </a:cubicBezTo>
                    <a:cubicBezTo>
                      <a:pt x="36259" y="28519"/>
                      <a:pt x="34452" y="27676"/>
                      <a:pt x="33248" y="26833"/>
                    </a:cubicBezTo>
                    <a:cubicBezTo>
                      <a:pt x="28635" y="23569"/>
                      <a:pt x="24323" y="19902"/>
                      <a:pt x="20361" y="15873"/>
                    </a:cubicBezTo>
                    <a:cubicBezTo>
                      <a:pt x="18193" y="13585"/>
                      <a:pt x="16025" y="11297"/>
                      <a:pt x="13978" y="8888"/>
                    </a:cubicBezTo>
                    <a:cubicBezTo>
                      <a:pt x="12099" y="5765"/>
                      <a:pt x="9787" y="2926"/>
                      <a:pt x="7113" y="457"/>
                    </a:cubicBezTo>
                    <a:cubicBezTo>
                      <a:pt x="5548" y="-747"/>
                      <a:pt x="-233" y="457"/>
                      <a:pt x="7" y="3709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4" name="Freihandform: Form 663">
                <a:extLst>
                  <a:ext uri="{FF2B5EF4-FFF2-40B4-BE49-F238E27FC236}">
                    <a16:creationId xmlns:a16="http://schemas.microsoft.com/office/drawing/2014/main" id="{2B3FEE5D-7FAD-4B5A-AC96-1947809C4C21}"/>
                  </a:ext>
                </a:extLst>
              </p:cNvPr>
              <p:cNvSpPr/>
              <p:nvPr/>
            </p:nvSpPr>
            <p:spPr>
              <a:xfrm>
                <a:off x="4684148" y="431763"/>
                <a:ext cx="52613" cy="49984"/>
              </a:xfrm>
              <a:custGeom>
                <a:avLst/>
                <a:gdLst>
                  <a:gd name="connsiteX0" fmla="*/ 2752 w 52613"/>
                  <a:gd name="connsiteY0" fmla="*/ 5145 h 49984"/>
                  <a:gd name="connsiteX1" fmla="*/ 2150 w 52613"/>
                  <a:gd name="connsiteY1" fmla="*/ 15984 h 49984"/>
                  <a:gd name="connsiteX2" fmla="*/ 8292 w 52613"/>
                  <a:gd name="connsiteY2" fmla="*/ 28028 h 49984"/>
                  <a:gd name="connsiteX3" fmla="*/ 22745 w 52613"/>
                  <a:gd name="connsiteY3" fmla="*/ 48984 h 49984"/>
                  <a:gd name="connsiteX4" fmla="*/ 32861 w 52613"/>
                  <a:gd name="connsiteY4" fmla="*/ 46334 h 49984"/>
                  <a:gd name="connsiteX5" fmla="*/ 44905 w 52613"/>
                  <a:gd name="connsiteY5" fmla="*/ 24174 h 49984"/>
                  <a:gd name="connsiteX6" fmla="*/ 52613 w 52613"/>
                  <a:gd name="connsiteY6" fmla="*/ 1652 h 49984"/>
                  <a:gd name="connsiteX7" fmla="*/ 41533 w 52613"/>
                  <a:gd name="connsiteY7" fmla="*/ 5386 h 49984"/>
                  <a:gd name="connsiteX8" fmla="*/ 34427 w 52613"/>
                  <a:gd name="connsiteY8" fmla="*/ 26101 h 49984"/>
                  <a:gd name="connsiteX9" fmla="*/ 23227 w 52613"/>
                  <a:gd name="connsiteY9" fmla="*/ 46334 h 49984"/>
                  <a:gd name="connsiteX10" fmla="*/ 33343 w 52613"/>
                  <a:gd name="connsiteY10" fmla="*/ 43684 h 49984"/>
                  <a:gd name="connsiteX11" fmla="*/ 19373 w 52613"/>
                  <a:gd name="connsiteY11" fmla="*/ 23692 h 49984"/>
                  <a:gd name="connsiteX12" fmla="*/ 7931 w 52613"/>
                  <a:gd name="connsiteY12" fmla="*/ 4784 h 49984"/>
                  <a:gd name="connsiteX13" fmla="*/ 7931 w 52613"/>
                  <a:gd name="connsiteY13" fmla="*/ 6590 h 49984"/>
                  <a:gd name="connsiteX14" fmla="*/ 7931 w 52613"/>
                  <a:gd name="connsiteY14" fmla="*/ 5506 h 49984"/>
                  <a:gd name="connsiteX15" fmla="*/ 1669 w 52613"/>
                  <a:gd name="connsiteY15" fmla="*/ 5506 h 49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2613" h="49984">
                    <a:moveTo>
                      <a:pt x="2752" y="5145"/>
                    </a:moveTo>
                    <a:cubicBezTo>
                      <a:pt x="-2065" y="9240"/>
                      <a:pt x="585" y="13094"/>
                      <a:pt x="2150" y="15984"/>
                    </a:cubicBezTo>
                    <a:cubicBezTo>
                      <a:pt x="3716" y="18875"/>
                      <a:pt x="6125" y="23692"/>
                      <a:pt x="8292" y="28028"/>
                    </a:cubicBezTo>
                    <a:cubicBezTo>
                      <a:pt x="12628" y="35337"/>
                      <a:pt x="17458" y="42338"/>
                      <a:pt x="22745" y="48984"/>
                    </a:cubicBezTo>
                    <a:cubicBezTo>
                      <a:pt x="24311" y="51151"/>
                      <a:pt x="29850" y="49586"/>
                      <a:pt x="32861" y="46334"/>
                    </a:cubicBezTo>
                    <a:cubicBezTo>
                      <a:pt x="38125" y="39700"/>
                      <a:pt x="42207" y="32202"/>
                      <a:pt x="44905" y="24174"/>
                    </a:cubicBezTo>
                    <a:cubicBezTo>
                      <a:pt x="49048" y="17301"/>
                      <a:pt x="51674" y="9623"/>
                      <a:pt x="52613" y="1652"/>
                    </a:cubicBezTo>
                    <a:cubicBezTo>
                      <a:pt x="52613" y="-2322"/>
                      <a:pt x="41292" y="1652"/>
                      <a:pt x="41533" y="5386"/>
                    </a:cubicBezTo>
                    <a:cubicBezTo>
                      <a:pt x="40629" y="12710"/>
                      <a:pt x="38209" y="19765"/>
                      <a:pt x="34427" y="26101"/>
                    </a:cubicBezTo>
                    <a:cubicBezTo>
                      <a:pt x="31898" y="33445"/>
                      <a:pt x="28104" y="40292"/>
                      <a:pt x="23227" y="46334"/>
                    </a:cubicBezTo>
                    <a:lnTo>
                      <a:pt x="33343" y="43684"/>
                    </a:lnTo>
                    <a:cubicBezTo>
                      <a:pt x="28333" y="37274"/>
                      <a:pt x="23672" y="30600"/>
                      <a:pt x="19373" y="23692"/>
                    </a:cubicBezTo>
                    <a:cubicBezTo>
                      <a:pt x="15519" y="17429"/>
                      <a:pt x="12026" y="10926"/>
                      <a:pt x="7931" y="4784"/>
                    </a:cubicBezTo>
                    <a:lnTo>
                      <a:pt x="7931" y="6590"/>
                    </a:lnTo>
                    <a:lnTo>
                      <a:pt x="7931" y="5506"/>
                    </a:lnTo>
                    <a:cubicBezTo>
                      <a:pt x="9136" y="3098"/>
                      <a:pt x="4077" y="2857"/>
                      <a:pt x="1669" y="5506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5" name="Freihandform: Form 664">
                <a:extLst>
                  <a:ext uri="{FF2B5EF4-FFF2-40B4-BE49-F238E27FC236}">
                    <a16:creationId xmlns:a16="http://schemas.microsoft.com/office/drawing/2014/main" id="{79914DA1-8DD3-4F1F-95FA-A6FA48344165}"/>
                  </a:ext>
                </a:extLst>
              </p:cNvPr>
              <p:cNvSpPr/>
              <p:nvPr/>
            </p:nvSpPr>
            <p:spPr>
              <a:xfrm>
                <a:off x="4919926" y="756283"/>
                <a:ext cx="50967" cy="39764"/>
              </a:xfrm>
              <a:custGeom>
                <a:avLst/>
                <a:gdLst>
                  <a:gd name="connsiteX0" fmla="*/ 620 w 50967"/>
                  <a:gd name="connsiteY0" fmla="*/ 4116 h 39764"/>
                  <a:gd name="connsiteX1" fmla="*/ 10135 w 50967"/>
                  <a:gd name="connsiteY1" fmla="*/ 13750 h 39764"/>
                  <a:gd name="connsiteX2" fmla="*/ 20131 w 50967"/>
                  <a:gd name="connsiteY2" fmla="*/ 22422 h 39764"/>
                  <a:gd name="connsiteX3" fmla="*/ 30127 w 50967"/>
                  <a:gd name="connsiteY3" fmla="*/ 30973 h 39764"/>
                  <a:gd name="connsiteX4" fmla="*/ 35185 w 50967"/>
                  <a:gd name="connsiteY4" fmla="*/ 35188 h 39764"/>
                  <a:gd name="connsiteX5" fmla="*/ 40003 w 50967"/>
                  <a:gd name="connsiteY5" fmla="*/ 39765 h 39764"/>
                  <a:gd name="connsiteX6" fmla="*/ 41569 w 50967"/>
                  <a:gd name="connsiteY6" fmla="*/ 36151 h 39764"/>
                  <a:gd name="connsiteX7" fmla="*/ 40726 w 50967"/>
                  <a:gd name="connsiteY7" fmla="*/ 36995 h 39764"/>
                  <a:gd name="connsiteX8" fmla="*/ 46748 w 50967"/>
                  <a:gd name="connsiteY8" fmla="*/ 34345 h 39764"/>
                  <a:gd name="connsiteX9" fmla="*/ 45423 w 50967"/>
                  <a:gd name="connsiteY9" fmla="*/ 34345 h 39764"/>
                  <a:gd name="connsiteX10" fmla="*/ 39642 w 50967"/>
                  <a:gd name="connsiteY10" fmla="*/ 37958 h 39764"/>
                  <a:gd name="connsiteX11" fmla="*/ 50842 w 50967"/>
                  <a:gd name="connsiteY11" fmla="*/ 33381 h 39764"/>
                  <a:gd name="connsiteX12" fmla="*/ 49879 w 50967"/>
                  <a:gd name="connsiteY12" fmla="*/ 32298 h 39764"/>
                  <a:gd name="connsiteX13" fmla="*/ 47229 w 50967"/>
                  <a:gd name="connsiteY13" fmla="*/ 30009 h 39764"/>
                  <a:gd name="connsiteX14" fmla="*/ 41448 w 50967"/>
                  <a:gd name="connsiteY14" fmla="*/ 25433 h 39764"/>
                  <a:gd name="connsiteX15" fmla="*/ 30609 w 50967"/>
                  <a:gd name="connsiteY15" fmla="*/ 16641 h 39764"/>
                  <a:gd name="connsiteX16" fmla="*/ 19770 w 50967"/>
                  <a:gd name="connsiteY16" fmla="*/ 8090 h 39764"/>
                  <a:gd name="connsiteX17" fmla="*/ 7726 w 50967"/>
                  <a:gd name="connsiteY17" fmla="*/ 141 h 39764"/>
                  <a:gd name="connsiteX18" fmla="*/ 139 w 50967"/>
                  <a:gd name="connsiteY18" fmla="*/ 3995 h 39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967" h="39764">
                    <a:moveTo>
                      <a:pt x="620" y="4116"/>
                    </a:moveTo>
                    <a:cubicBezTo>
                      <a:pt x="3222" y="7843"/>
                      <a:pt x="6438" y="11101"/>
                      <a:pt x="10135" y="13750"/>
                    </a:cubicBezTo>
                    <a:lnTo>
                      <a:pt x="20131" y="22422"/>
                    </a:lnTo>
                    <a:lnTo>
                      <a:pt x="30127" y="30973"/>
                    </a:lnTo>
                    <a:lnTo>
                      <a:pt x="35185" y="35188"/>
                    </a:lnTo>
                    <a:cubicBezTo>
                      <a:pt x="36751" y="36513"/>
                      <a:pt x="39280" y="37838"/>
                      <a:pt x="40003" y="39765"/>
                    </a:cubicBezTo>
                    <a:lnTo>
                      <a:pt x="41569" y="36151"/>
                    </a:lnTo>
                    <a:lnTo>
                      <a:pt x="40726" y="36995"/>
                    </a:lnTo>
                    <a:lnTo>
                      <a:pt x="46748" y="34345"/>
                    </a:lnTo>
                    <a:lnTo>
                      <a:pt x="45423" y="34345"/>
                    </a:lnTo>
                    <a:cubicBezTo>
                      <a:pt x="43496" y="34345"/>
                      <a:pt x="39762" y="36031"/>
                      <a:pt x="39642" y="37958"/>
                    </a:cubicBezTo>
                    <a:cubicBezTo>
                      <a:pt x="48313" y="37958"/>
                      <a:pt x="51686" y="36031"/>
                      <a:pt x="50842" y="33381"/>
                    </a:cubicBezTo>
                    <a:cubicBezTo>
                      <a:pt x="50590" y="32966"/>
                      <a:pt x="50264" y="32599"/>
                      <a:pt x="49879" y="32298"/>
                    </a:cubicBezTo>
                    <a:lnTo>
                      <a:pt x="47229" y="30009"/>
                    </a:lnTo>
                    <a:lnTo>
                      <a:pt x="41448" y="25433"/>
                    </a:lnTo>
                    <a:lnTo>
                      <a:pt x="30609" y="16641"/>
                    </a:lnTo>
                    <a:lnTo>
                      <a:pt x="19770" y="8090"/>
                    </a:lnTo>
                    <a:cubicBezTo>
                      <a:pt x="16157" y="4876"/>
                      <a:pt x="12098" y="2198"/>
                      <a:pt x="7726" y="141"/>
                    </a:cubicBezTo>
                    <a:cubicBezTo>
                      <a:pt x="5920" y="-581"/>
                      <a:pt x="-1065" y="1586"/>
                      <a:pt x="139" y="3995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6" name="Freihandform: Form 665">
                <a:extLst>
                  <a:ext uri="{FF2B5EF4-FFF2-40B4-BE49-F238E27FC236}">
                    <a16:creationId xmlns:a16="http://schemas.microsoft.com/office/drawing/2014/main" id="{338163D6-D221-4FC6-9C75-90C01F9838A2}"/>
                  </a:ext>
                </a:extLst>
              </p:cNvPr>
              <p:cNvSpPr/>
              <p:nvPr/>
            </p:nvSpPr>
            <p:spPr>
              <a:xfrm>
                <a:off x="4917999" y="754178"/>
                <a:ext cx="46558" cy="46455"/>
              </a:xfrm>
              <a:custGeom>
                <a:avLst/>
                <a:gdLst>
                  <a:gd name="connsiteX0" fmla="*/ 39039 w 46558"/>
                  <a:gd name="connsiteY0" fmla="*/ 2126 h 46455"/>
                  <a:gd name="connsiteX1" fmla="*/ 5558 w 46558"/>
                  <a:gd name="connsiteY1" fmla="*/ 37654 h 46455"/>
                  <a:gd name="connsiteX2" fmla="*/ 1583 w 46558"/>
                  <a:gd name="connsiteY2" fmla="*/ 46446 h 46455"/>
                  <a:gd name="connsiteX3" fmla="*/ 10496 w 46558"/>
                  <a:gd name="connsiteY3" fmla="*/ 42592 h 46455"/>
                  <a:gd name="connsiteX4" fmla="*/ 14108 w 46558"/>
                  <a:gd name="connsiteY4" fmla="*/ 38738 h 46455"/>
                  <a:gd name="connsiteX5" fmla="*/ 30488 w 46558"/>
                  <a:gd name="connsiteY5" fmla="*/ 20673 h 46455"/>
                  <a:gd name="connsiteX6" fmla="*/ 45783 w 46558"/>
                  <a:gd name="connsiteY6" fmla="*/ 3089 h 46455"/>
                  <a:gd name="connsiteX7" fmla="*/ 39039 w 46558"/>
                  <a:gd name="connsiteY7" fmla="*/ 2126 h 46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558" h="46455">
                    <a:moveTo>
                      <a:pt x="39039" y="2126"/>
                    </a:moveTo>
                    <a:cubicBezTo>
                      <a:pt x="26995" y="14169"/>
                      <a:pt x="16638" y="26213"/>
                      <a:pt x="5558" y="37654"/>
                    </a:cubicBezTo>
                    <a:cubicBezTo>
                      <a:pt x="2908" y="40545"/>
                      <a:pt x="-2753" y="45603"/>
                      <a:pt x="1583" y="46446"/>
                    </a:cubicBezTo>
                    <a:cubicBezTo>
                      <a:pt x="4979" y="46584"/>
                      <a:pt x="8267" y="45165"/>
                      <a:pt x="10496" y="42592"/>
                    </a:cubicBezTo>
                    <a:cubicBezTo>
                      <a:pt x="11820" y="41388"/>
                      <a:pt x="12904" y="40063"/>
                      <a:pt x="14108" y="38738"/>
                    </a:cubicBezTo>
                    <a:lnTo>
                      <a:pt x="30488" y="20673"/>
                    </a:lnTo>
                    <a:cubicBezTo>
                      <a:pt x="35787" y="14892"/>
                      <a:pt x="40966" y="8629"/>
                      <a:pt x="45783" y="3089"/>
                    </a:cubicBezTo>
                    <a:cubicBezTo>
                      <a:pt x="48794" y="-524"/>
                      <a:pt x="42291" y="-1126"/>
                      <a:pt x="39039" y="2126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7" name="Freihandform: Form 666">
                <a:extLst>
                  <a:ext uri="{FF2B5EF4-FFF2-40B4-BE49-F238E27FC236}">
                    <a16:creationId xmlns:a16="http://schemas.microsoft.com/office/drawing/2014/main" id="{82019817-4E15-48E5-99FF-A8CBD3213D41}"/>
                  </a:ext>
                </a:extLst>
              </p:cNvPr>
              <p:cNvSpPr/>
              <p:nvPr/>
            </p:nvSpPr>
            <p:spPr>
              <a:xfrm>
                <a:off x="5091201" y="612762"/>
                <a:ext cx="41581" cy="45904"/>
              </a:xfrm>
              <a:custGeom>
                <a:avLst/>
                <a:gdLst>
                  <a:gd name="connsiteX0" fmla="*/ 123 w 41581"/>
                  <a:gd name="connsiteY0" fmla="*/ 3716 h 45904"/>
                  <a:gd name="connsiteX1" fmla="*/ 31196 w 41581"/>
                  <a:gd name="connsiteY1" fmla="*/ 45266 h 45904"/>
                  <a:gd name="connsiteX2" fmla="*/ 41072 w 41581"/>
                  <a:gd name="connsiteY2" fmla="*/ 38642 h 45904"/>
                  <a:gd name="connsiteX3" fmla="*/ 6868 w 41581"/>
                  <a:gd name="connsiteY3" fmla="*/ 464 h 45904"/>
                  <a:gd name="connsiteX4" fmla="*/ 123 w 41581"/>
                  <a:gd name="connsiteY4" fmla="*/ 3716 h 45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581" h="45904">
                    <a:moveTo>
                      <a:pt x="123" y="3716"/>
                    </a:moveTo>
                    <a:cubicBezTo>
                      <a:pt x="8241" y="19104"/>
                      <a:pt x="18731" y="33124"/>
                      <a:pt x="31196" y="45266"/>
                    </a:cubicBezTo>
                    <a:cubicBezTo>
                      <a:pt x="33725" y="47916"/>
                      <a:pt x="43962" y="41653"/>
                      <a:pt x="41072" y="38642"/>
                    </a:cubicBezTo>
                    <a:cubicBezTo>
                      <a:pt x="29028" y="26598"/>
                      <a:pt x="18912" y="12748"/>
                      <a:pt x="6868" y="464"/>
                    </a:cubicBezTo>
                    <a:cubicBezTo>
                      <a:pt x="5422" y="-981"/>
                      <a:pt x="-961" y="1187"/>
                      <a:pt x="123" y="3716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8" name="Freihandform: Form 667">
                <a:extLst>
                  <a:ext uri="{FF2B5EF4-FFF2-40B4-BE49-F238E27FC236}">
                    <a16:creationId xmlns:a16="http://schemas.microsoft.com/office/drawing/2014/main" id="{15DC89E0-D0E4-4841-B926-68ED940D2E92}"/>
                  </a:ext>
                </a:extLst>
              </p:cNvPr>
              <p:cNvSpPr/>
              <p:nvPr/>
            </p:nvSpPr>
            <p:spPr>
              <a:xfrm>
                <a:off x="5101260" y="611735"/>
                <a:ext cx="54497" cy="74692"/>
              </a:xfrm>
              <a:custGeom>
                <a:avLst/>
                <a:gdLst>
                  <a:gd name="connsiteX0" fmla="*/ 47030 w 54497"/>
                  <a:gd name="connsiteY0" fmla="*/ 2213 h 74692"/>
                  <a:gd name="connsiteX1" fmla="*/ 36914 w 54497"/>
                  <a:gd name="connsiteY1" fmla="*/ 20760 h 74692"/>
                  <a:gd name="connsiteX2" fmla="*/ 26918 w 54497"/>
                  <a:gd name="connsiteY2" fmla="*/ 37862 h 74692"/>
                  <a:gd name="connsiteX3" fmla="*/ 15958 w 54497"/>
                  <a:gd name="connsiteY3" fmla="*/ 53760 h 74692"/>
                  <a:gd name="connsiteX4" fmla="*/ 1385 w 54497"/>
                  <a:gd name="connsiteY4" fmla="*/ 70862 h 74692"/>
                  <a:gd name="connsiteX5" fmla="*/ 5239 w 54497"/>
                  <a:gd name="connsiteY5" fmla="*/ 73993 h 74692"/>
                  <a:gd name="connsiteX6" fmla="*/ 3553 w 54497"/>
                  <a:gd name="connsiteY6" fmla="*/ 73993 h 74692"/>
                  <a:gd name="connsiteX7" fmla="*/ 4637 w 54497"/>
                  <a:gd name="connsiteY7" fmla="*/ 73993 h 74692"/>
                  <a:gd name="connsiteX8" fmla="*/ 8491 w 54497"/>
                  <a:gd name="connsiteY8" fmla="*/ 72187 h 74692"/>
                  <a:gd name="connsiteX9" fmla="*/ 13549 w 54497"/>
                  <a:gd name="connsiteY9" fmla="*/ 67851 h 74692"/>
                  <a:gd name="connsiteX10" fmla="*/ 20896 w 54497"/>
                  <a:gd name="connsiteY10" fmla="*/ 59059 h 74692"/>
                  <a:gd name="connsiteX11" fmla="*/ 34505 w 54497"/>
                  <a:gd name="connsiteY11" fmla="*/ 40030 h 74692"/>
                  <a:gd name="connsiteX12" fmla="*/ 46548 w 54497"/>
                  <a:gd name="connsiteY12" fmla="*/ 20760 h 74692"/>
                  <a:gd name="connsiteX13" fmla="*/ 51968 w 54497"/>
                  <a:gd name="connsiteY13" fmla="*/ 9560 h 74692"/>
                  <a:gd name="connsiteX14" fmla="*/ 54497 w 54497"/>
                  <a:gd name="connsiteY14" fmla="*/ 1370 h 74692"/>
                  <a:gd name="connsiteX15" fmla="*/ 47512 w 54497"/>
                  <a:gd name="connsiteY15" fmla="*/ 1972 h 74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4497" h="74692">
                    <a:moveTo>
                      <a:pt x="47030" y="2213"/>
                    </a:moveTo>
                    <a:cubicBezTo>
                      <a:pt x="43068" y="8052"/>
                      <a:pt x="39672" y="14263"/>
                      <a:pt x="36914" y="20760"/>
                    </a:cubicBezTo>
                    <a:cubicBezTo>
                      <a:pt x="33903" y="26421"/>
                      <a:pt x="30531" y="32081"/>
                      <a:pt x="26918" y="37862"/>
                    </a:cubicBezTo>
                    <a:cubicBezTo>
                      <a:pt x="23304" y="43643"/>
                      <a:pt x="19932" y="48461"/>
                      <a:pt x="15958" y="53760"/>
                    </a:cubicBezTo>
                    <a:cubicBezTo>
                      <a:pt x="11731" y="59966"/>
                      <a:pt x="6841" y="65700"/>
                      <a:pt x="1385" y="70862"/>
                    </a:cubicBezTo>
                    <a:cubicBezTo>
                      <a:pt x="-1987" y="73873"/>
                      <a:pt x="1385" y="75800"/>
                      <a:pt x="5239" y="73993"/>
                    </a:cubicBezTo>
                    <a:cubicBezTo>
                      <a:pt x="2710" y="73993"/>
                      <a:pt x="2108" y="74716"/>
                      <a:pt x="3553" y="73993"/>
                    </a:cubicBezTo>
                    <a:lnTo>
                      <a:pt x="4637" y="73993"/>
                    </a:lnTo>
                    <a:cubicBezTo>
                      <a:pt x="5998" y="73566"/>
                      <a:pt x="7287" y="72957"/>
                      <a:pt x="8491" y="72187"/>
                    </a:cubicBezTo>
                    <a:cubicBezTo>
                      <a:pt x="10382" y="71003"/>
                      <a:pt x="12092" y="69542"/>
                      <a:pt x="13549" y="67851"/>
                    </a:cubicBezTo>
                    <a:cubicBezTo>
                      <a:pt x="16163" y="65066"/>
                      <a:pt x="18619" y="62130"/>
                      <a:pt x="20896" y="59059"/>
                    </a:cubicBezTo>
                    <a:cubicBezTo>
                      <a:pt x="25833" y="52676"/>
                      <a:pt x="30410" y="47015"/>
                      <a:pt x="34505" y="40030"/>
                    </a:cubicBezTo>
                    <a:cubicBezTo>
                      <a:pt x="38600" y="33045"/>
                      <a:pt x="42574" y="27144"/>
                      <a:pt x="46548" y="20760"/>
                    </a:cubicBezTo>
                    <a:cubicBezTo>
                      <a:pt x="48475" y="17067"/>
                      <a:pt x="50282" y="13333"/>
                      <a:pt x="51968" y="9560"/>
                    </a:cubicBezTo>
                    <a:cubicBezTo>
                      <a:pt x="53449" y="7070"/>
                      <a:pt x="54317" y="4263"/>
                      <a:pt x="54497" y="1370"/>
                    </a:cubicBezTo>
                    <a:cubicBezTo>
                      <a:pt x="54497" y="-316"/>
                      <a:pt x="49680" y="-798"/>
                      <a:pt x="47512" y="1972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69" name="Freihandform: Form 668">
                <a:extLst>
                  <a:ext uri="{FF2B5EF4-FFF2-40B4-BE49-F238E27FC236}">
                    <a16:creationId xmlns:a16="http://schemas.microsoft.com/office/drawing/2014/main" id="{AEEA7BA0-ED30-49AD-B98D-4C4D6C9A93C3}"/>
                  </a:ext>
                </a:extLst>
              </p:cNvPr>
              <p:cNvSpPr/>
              <p:nvPr/>
            </p:nvSpPr>
            <p:spPr>
              <a:xfrm>
                <a:off x="5180206" y="644298"/>
                <a:ext cx="40090" cy="6142"/>
              </a:xfrm>
              <a:custGeom>
                <a:avLst/>
                <a:gdLst>
                  <a:gd name="connsiteX0" fmla="*/ 2529 w 40090"/>
                  <a:gd name="connsiteY0" fmla="*/ 6142 h 6142"/>
                  <a:gd name="connsiteX1" fmla="*/ 10598 w 40090"/>
                  <a:gd name="connsiteY1" fmla="*/ 6142 h 6142"/>
                  <a:gd name="connsiteX2" fmla="*/ 18547 w 40090"/>
                  <a:gd name="connsiteY2" fmla="*/ 6142 h 6142"/>
                  <a:gd name="connsiteX3" fmla="*/ 32879 w 40090"/>
                  <a:gd name="connsiteY3" fmla="*/ 6142 h 6142"/>
                  <a:gd name="connsiteX4" fmla="*/ 39503 w 40090"/>
                  <a:gd name="connsiteY4" fmla="*/ 3011 h 6142"/>
                  <a:gd name="connsiteX5" fmla="*/ 37576 w 40090"/>
                  <a:gd name="connsiteY5" fmla="*/ 0 h 6142"/>
                  <a:gd name="connsiteX6" fmla="*/ 23726 w 40090"/>
                  <a:gd name="connsiteY6" fmla="*/ 0 h 6142"/>
                  <a:gd name="connsiteX7" fmla="*/ 14573 w 40090"/>
                  <a:gd name="connsiteY7" fmla="*/ 0 h 6142"/>
                  <a:gd name="connsiteX8" fmla="*/ 4336 w 40090"/>
                  <a:gd name="connsiteY8" fmla="*/ 1204 h 6142"/>
                  <a:gd name="connsiteX9" fmla="*/ 0 w 40090"/>
                  <a:gd name="connsiteY9" fmla="*/ 3613 h 6142"/>
                  <a:gd name="connsiteX10" fmla="*/ 2529 w 40090"/>
                  <a:gd name="connsiteY10" fmla="*/ 5660 h 6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0090" h="6142">
                    <a:moveTo>
                      <a:pt x="2529" y="6142"/>
                    </a:moveTo>
                    <a:cubicBezTo>
                      <a:pt x="5299" y="6142"/>
                      <a:pt x="7949" y="6142"/>
                      <a:pt x="10598" y="6142"/>
                    </a:cubicBezTo>
                    <a:cubicBezTo>
                      <a:pt x="13248" y="6142"/>
                      <a:pt x="15898" y="6142"/>
                      <a:pt x="18547" y="6142"/>
                    </a:cubicBezTo>
                    <a:cubicBezTo>
                      <a:pt x="23365" y="6142"/>
                      <a:pt x="28062" y="6142"/>
                      <a:pt x="32879" y="6142"/>
                    </a:cubicBezTo>
                    <a:cubicBezTo>
                      <a:pt x="35408" y="5999"/>
                      <a:pt x="37781" y="4875"/>
                      <a:pt x="39503" y="3011"/>
                    </a:cubicBezTo>
                    <a:cubicBezTo>
                      <a:pt x="40948" y="963"/>
                      <a:pt x="39503" y="120"/>
                      <a:pt x="37576" y="0"/>
                    </a:cubicBezTo>
                    <a:lnTo>
                      <a:pt x="23726" y="0"/>
                    </a:lnTo>
                    <a:lnTo>
                      <a:pt x="14573" y="0"/>
                    </a:lnTo>
                    <a:lnTo>
                      <a:pt x="4336" y="1204"/>
                    </a:lnTo>
                    <a:cubicBezTo>
                      <a:pt x="2601" y="1297"/>
                      <a:pt x="1000" y="2186"/>
                      <a:pt x="0" y="3613"/>
                    </a:cubicBezTo>
                    <a:cubicBezTo>
                      <a:pt x="0" y="5058"/>
                      <a:pt x="964" y="5660"/>
                      <a:pt x="2529" y="5660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0" name="Freihandform: Form 669">
                <a:extLst>
                  <a:ext uri="{FF2B5EF4-FFF2-40B4-BE49-F238E27FC236}">
                    <a16:creationId xmlns:a16="http://schemas.microsoft.com/office/drawing/2014/main" id="{9FBCCB78-29B2-4C09-91A8-14C9F4A68197}"/>
                  </a:ext>
                </a:extLst>
              </p:cNvPr>
              <p:cNvSpPr/>
              <p:nvPr/>
            </p:nvSpPr>
            <p:spPr>
              <a:xfrm>
                <a:off x="5183294" y="661635"/>
                <a:ext cx="44324" cy="7248"/>
              </a:xfrm>
              <a:custGeom>
                <a:avLst/>
                <a:gdLst>
                  <a:gd name="connsiteX0" fmla="*/ 1729 w 44324"/>
                  <a:gd name="connsiteY0" fmla="*/ 7111 h 7248"/>
                  <a:gd name="connsiteX1" fmla="*/ 10641 w 44324"/>
                  <a:gd name="connsiteY1" fmla="*/ 7111 h 7248"/>
                  <a:gd name="connsiteX2" fmla="*/ 19192 w 44324"/>
                  <a:gd name="connsiteY2" fmla="*/ 7111 h 7248"/>
                  <a:gd name="connsiteX3" fmla="*/ 35812 w 44324"/>
                  <a:gd name="connsiteY3" fmla="*/ 7111 h 7248"/>
                  <a:gd name="connsiteX4" fmla="*/ 43400 w 44324"/>
                  <a:gd name="connsiteY4" fmla="*/ 3619 h 7248"/>
                  <a:gd name="connsiteX5" fmla="*/ 42075 w 44324"/>
                  <a:gd name="connsiteY5" fmla="*/ 6 h 7248"/>
                  <a:gd name="connsiteX6" fmla="*/ 23648 w 44324"/>
                  <a:gd name="connsiteY6" fmla="*/ 728 h 7248"/>
                  <a:gd name="connsiteX7" fmla="*/ 4740 w 44324"/>
                  <a:gd name="connsiteY7" fmla="*/ 2174 h 7248"/>
                  <a:gd name="connsiteX8" fmla="*/ 283 w 44324"/>
                  <a:gd name="connsiteY8" fmla="*/ 4823 h 7248"/>
                  <a:gd name="connsiteX9" fmla="*/ 1729 w 44324"/>
                  <a:gd name="connsiteY9" fmla="*/ 7232 h 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324" h="7248">
                    <a:moveTo>
                      <a:pt x="1729" y="7111"/>
                    </a:moveTo>
                    <a:cubicBezTo>
                      <a:pt x="4691" y="7294"/>
                      <a:pt x="7678" y="7294"/>
                      <a:pt x="10641" y="7111"/>
                    </a:cubicBezTo>
                    <a:lnTo>
                      <a:pt x="19192" y="7111"/>
                    </a:lnTo>
                    <a:lnTo>
                      <a:pt x="35812" y="7111"/>
                    </a:lnTo>
                    <a:cubicBezTo>
                      <a:pt x="38679" y="6890"/>
                      <a:pt x="41364" y="5651"/>
                      <a:pt x="43400" y="3619"/>
                    </a:cubicBezTo>
                    <a:cubicBezTo>
                      <a:pt x="45086" y="1692"/>
                      <a:pt x="44363" y="-115"/>
                      <a:pt x="42075" y="6"/>
                    </a:cubicBezTo>
                    <a:lnTo>
                      <a:pt x="23648" y="728"/>
                    </a:lnTo>
                    <a:cubicBezTo>
                      <a:pt x="17325" y="869"/>
                      <a:pt x="11015" y="1351"/>
                      <a:pt x="4740" y="2174"/>
                    </a:cubicBezTo>
                    <a:cubicBezTo>
                      <a:pt x="2981" y="2496"/>
                      <a:pt x="1404" y="3436"/>
                      <a:pt x="283" y="4823"/>
                    </a:cubicBezTo>
                    <a:cubicBezTo>
                      <a:pt x="-439" y="6148"/>
                      <a:pt x="283" y="7111"/>
                      <a:pt x="1729" y="7232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1" name="Freihandform: Form 670">
                <a:extLst>
                  <a:ext uri="{FF2B5EF4-FFF2-40B4-BE49-F238E27FC236}">
                    <a16:creationId xmlns:a16="http://schemas.microsoft.com/office/drawing/2014/main" id="{8B6D7E07-6740-4FD0-8A76-118BFA45BAA4}"/>
                  </a:ext>
                </a:extLst>
              </p:cNvPr>
              <p:cNvSpPr/>
              <p:nvPr/>
            </p:nvSpPr>
            <p:spPr>
              <a:xfrm>
                <a:off x="5243224" y="618373"/>
                <a:ext cx="63221" cy="58331"/>
              </a:xfrm>
              <a:custGeom>
                <a:avLst/>
                <a:gdLst>
                  <a:gd name="connsiteX0" fmla="*/ 50914 w 63221"/>
                  <a:gd name="connsiteY0" fmla="*/ 7619 h 58331"/>
                  <a:gd name="connsiteX1" fmla="*/ 25743 w 63221"/>
                  <a:gd name="connsiteY1" fmla="*/ 1958 h 58331"/>
                  <a:gd name="connsiteX2" fmla="*/ 2619 w 63221"/>
                  <a:gd name="connsiteY2" fmla="*/ 23637 h 58331"/>
                  <a:gd name="connsiteX3" fmla="*/ 6594 w 63221"/>
                  <a:gd name="connsiteY3" fmla="*/ 49049 h 58331"/>
                  <a:gd name="connsiteX4" fmla="*/ 35860 w 63221"/>
                  <a:gd name="connsiteY4" fmla="*/ 57720 h 58331"/>
                  <a:gd name="connsiteX5" fmla="*/ 57538 w 63221"/>
                  <a:gd name="connsiteY5" fmla="*/ 48326 h 58331"/>
                  <a:gd name="connsiteX6" fmla="*/ 61271 w 63221"/>
                  <a:gd name="connsiteY6" fmla="*/ 36282 h 58331"/>
                  <a:gd name="connsiteX7" fmla="*/ 54527 w 63221"/>
                  <a:gd name="connsiteY7" fmla="*/ 38089 h 58331"/>
                  <a:gd name="connsiteX8" fmla="*/ 50794 w 63221"/>
                  <a:gd name="connsiteY8" fmla="*/ 45676 h 58331"/>
                  <a:gd name="connsiteX9" fmla="*/ 43447 w 63221"/>
                  <a:gd name="connsiteY9" fmla="*/ 49169 h 58331"/>
                  <a:gd name="connsiteX10" fmla="*/ 29597 w 63221"/>
                  <a:gd name="connsiteY10" fmla="*/ 49169 h 58331"/>
                  <a:gd name="connsiteX11" fmla="*/ 17553 w 63221"/>
                  <a:gd name="connsiteY11" fmla="*/ 42665 h 58331"/>
                  <a:gd name="connsiteX12" fmla="*/ 11291 w 63221"/>
                  <a:gd name="connsiteY12" fmla="*/ 32308 h 58331"/>
                  <a:gd name="connsiteX13" fmla="*/ 13458 w 63221"/>
                  <a:gd name="connsiteY13" fmla="*/ 20264 h 58331"/>
                  <a:gd name="connsiteX14" fmla="*/ 20805 w 63221"/>
                  <a:gd name="connsiteY14" fmla="*/ 10027 h 58331"/>
                  <a:gd name="connsiteX15" fmla="*/ 30681 w 63221"/>
                  <a:gd name="connsiteY15" fmla="*/ 7498 h 58331"/>
                  <a:gd name="connsiteX16" fmla="*/ 43567 w 63221"/>
                  <a:gd name="connsiteY16" fmla="*/ 11232 h 58331"/>
                  <a:gd name="connsiteX17" fmla="*/ 50553 w 63221"/>
                  <a:gd name="connsiteY17" fmla="*/ 7378 h 583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3221" h="58331">
                    <a:moveTo>
                      <a:pt x="50914" y="7619"/>
                    </a:moveTo>
                    <a:cubicBezTo>
                      <a:pt x="44772" y="255"/>
                      <a:pt x="34451" y="-2067"/>
                      <a:pt x="25743" y="1958"/>
                    </a:cubicBezTo>
                    <a:cubicBezTo>
                      <a:pt x="15156" y="5316"/>
                      <a:pt x="6654" y="13285"/>
                      <a:pt x="2619" y="23637"/>
                    </a:cubicBezTo>
                    <a:cubicBezTo>
                      <a:pt x="-2018" y="32020"/>
                      <a:pt x="-379" y="42482"/>
                      <a:pt x="6594" y="49049"/>
                    </a:cubicBezTo>
                    <a:cubicBezTo>
                      <a:pt x="14350" y="56548"/>
                      <a:pt x="25273" y="59785"/>
                      <a:pt x="35860" y="57720"/>
                    </a:cubicBezTo>
                    <a:cubicBezTo>
                      <a:pt x="43700" y="56252"/>
                      <a:pt x="51107" y="53042"/>
                      <a:pt x="57538" y="48326"/>
                    </a:cubicBezTo>
                    <a:cubicBezTo>
                      <a:pt x="62717" y="43990"/>
                      <a:pt x="65246" y="38330"/>
                      <a:pt x="61271" y="36282"/>
                    </a:cubicBezTo>
                    <a:cubicBezTo>
                      <a:pt x="58863" y="35492"/>
                      <a:pt x="56213" y="36202"/>
                      <a:pt x="54527" y="38089"/>
                    </a:cubicBezTo>
                    <a:cubicBezTo>
                      <a:pt x="53684" y="40794"/>
                      <a:pt x="52420" y="43353"/>
                      <a:pt x="50794" y="45676"/>
                    </a:cubicBezTo>
                    <a:cubicBezTo>
                      <a:pt x="48614" y="47341"/>
                      <a:pt x="46109" y="48531"/>
                      <a:pt x="43447" y="49169"/>
                    </a:cubicBezTo>
                    <a:cubicBezTo>
                      <a:pt x="38967" y="50778"/>
                      <a:pt x="34077" y="50778"/>
                      <a:pt x="29597" y="49169"/>
                    </a:cubicBezTo>
                    <a:cubicBezTo>
                      <a:pt x="25297" y="47568"/>
                      <a:pt x="21251" y="45379"/>
                      <a:pt x="17553" y="42665"/>
                    </a:cubicBezTo>
                    <a:cubicBezTo>
                      <a:pt x="14049" y="40295"/>
                      <a:pt x="11760" y="36510"/>
                      <a:pt x="11291" y="32308"/>
                    </a:cubicBezTo>
                    <a:cubicBezTo>
                      <a:pt x="11050" y="28178"/>
                      <a:pt x="11796" y="24051"/>
                      <a:pt x="13458" y="20264"/>
                    </a:cubicBezTo>
                    <a:cubicBezTo>
                      <a:pt x="14832" y="16196"/>
                      <a:pt x="17397" y="12632"/>
                      <a:pt x="20805" y="10027"/>
                    </a:cubicBezTo>
                    <a:cubicBezTo>
                      <a:pt x="23732" y="8115"/>
                      <a:pt x="27200" y="7225"/>
                      <a:pt x="30681" y="7498"/>
                    </a:cubicBezTo>
                    <a:cubicBezTo>
                      <a:pt x="35233" y="7584"/>
                      <a:pt x="39677" y="8871"/>
                      <a:pt x="43567" y="11232"/>
                    </a:cubicBezTo>
                    <a:cubicBezTo>
                      <a:pt x="45615" y="12316"/>
                      <a:pt x="51998" y="9907"/>
                      <a:pt x="50553" y="737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2" name="Freihandform: Form 671">
                <a:extLst>
                  <a:ext uri="{FF2B5EF4-FFF2-40B4-BE49-F238E27FC236}">
                    <a16:creationId xmlns:a16="http://schemas.microsoft.com/office/drawing/2014/main" id="{1F3741FA-B253-4194-9DBD-F64088386E7F}"/>
                  </a:ext>
                </a:extLst>
              </p:cNvPr>
              <p:cNvSpPr/>
              <p:nvPr/>
            </p:nvSpPr>
            <p:spPr>
              <a:xfrm>
                <a:off x="5317318" y="637243"/>
                <a:ext cx="43784" cy="56570"/>
              </a:xfrm>
              <a:custGeom>
                <a:avLst/>
                <a:gdLst>
                  <a:gd name="connsiteX0" fmla="*/ 2714 w 43784"/>
                  <a:gd name="connsiteY0" fmla="*/ 6332 h 56570"/>
                  <a:gd name="connsiteX1" fmla="*/ 22827 w 43784"/>
                  <a:gd name="connsiteY1" fmla="*/ 6332 h 56570"/>
                  <a:gd name="connsiteX2" fmla="*/ 10783 w 43784"/>
                  <a:gd name="connsiteY2" fmla="*/ 20182 h 56570"/>
                  <a:gd name="connsiteX3" fmla="*/ 11506 w 43784"/>
                  <a:gd name="connsiteY3" fmla="*/ 24639 h 56570"/>
                  <a:gd name="connsiteX4" fmla="*/ 34389 w 43784"/>
                  <a:gd name="connsiteY4" fmla="*/ 41259 h 56570"/>
                  <a:gd name="connsiteX5" fmla="*/ 24152 w 43784"/>
                  <a:gd name="connsiteY5" fmla="*/ 50412 h 56570"/>
                  <a:gd name="connsiteX6" fmla="*/ 10302 w 43784"/>
                  <a:gd name="connsiteY6" fmla="*/ 42102 h 56570"/>
                  <a:gd name="connsiteX7" fmla="*/ 4882 w 43784"/>
                  <a:gd name="connsiteY7" fmla="*/ 43667 h 56570"/>
                  <a:gd name="connsiteX8" fmla="*/ 18973 w 43784"/>
                  <a:gd name="connsiteY8" fmla="*/ 56554 h 56570"/>
                  <a:gd name="connsiteX9" fmla="*/ 41856 w 43784"/>
                  <a:gd name="connsiteY9" fmla="*/ 44510 h 56570"/>
                  <a:gd name="connsiteX10" fmla="*/ 38483 w 43784"/>
                  <a:gd name="connsiteY10" fmla="*/ 25843 h 56570"/>
                  <a:gd name="connsiteX11" fmla="*/ 14396 w 43784"/>
                  <a:gd name="connsiteY11" fmla="*/ 19099 h 56570"/>
                  <a:gd name="connsiteX12" fmla="*/ 14998 w 43784"/>
                  <a:gd name="connsiteY12" fmla="*/ 23555 h 56570"/>
                  <a:gd name="connsiteX13" fmla="*/ 31859 w 43784"/>
                  <a:gd name="connsiteY13" fmla="*/ 3442 h 56570"/>
                  <a:gd name="connsiteX14" fmla="*/ 1871 w 43784"/>
                  <a:gd name="connsiteY14" fmla="*/ 3442 h 56570"/>
                  <a:gd name="connsiteX15" fmla="*/ 2955 w 43784"/>
                  <a:gd name="connsiteY15" fmla="*/ 6814 h 56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784" h="56570">
                    <a:moveTo>
                      <a:pt x="2714" y="6332"/>
                    </a:moveTo>
                    <a:cubicBezTo>
                      <a:pt x="9097" y="5128"/>
                      <a:pt x="19816" y="3442"/>
                      <a:pt x="22827" y="6332"/>
                    </a:cubicBezTo>
                    <a:cubicBezTo>
                      <a:pt x="25837" y="9223"/>
                      <a:pt x="15841" y="17533"/>
                      <a:pt x="10783" y="20182"/>
                    </a:cubicBezTo>
                    <a:cubicBezTo>
                      <a:pt x="5725" y="22832"/>
                      <a:pt x="8856" y="24759"/>
                      <a:pt x="11506" y="24639"/>
                    </a:cubicBezTo>
                    <a:cubicBezTo>
                      <a:pt x="25356" y="23555"/>
                      <a:pt x="35593" y="30781"/>
                      <a:pt x="34389" y="41259"/>
                    </a:cubicBezTo>
                    <a:cubicBezTo>
                      <a:pt x="33943" y="46542"/>
                      <a:pt x="29451" y="50559"/>
                      <a:pt x="24152" y="50412"/>
                    </a:cubicBezTo>
                    <a:cubicBezTo>
                      <a:pt x="17046" y="49689"/>
                      <a:pt x="15601" y="44390"/>
                      <a:pt x="10302" y="42102"/>
                    </a:cubicBezTo>
                    <a:cubicBezTo>
                      <a:pt x="9338" y="42102"/>
                      <a:pt x="5845" y="42102"/>
                      <a:pt x="4882" y="43667"/>
                    </a:cubicBezTo>
                    <a:cubicBezTo>
                      <a:pt x="1389" y="51496"/>
                      <a:pt x="11024" y="55711"/>
                      <a:pt x="18973" y="56554"/>
                    </a:cubicBezTo>
                    <a:cubicBezTo>
                      <a:pt x="28198" y="56883"/>
                      <a:pt x="36906" y="52300"/>
                      <a:pt x="41856" y="44510"/>
                    </a:cubicBezTo>
                    <a:cubicBezTo>
                      <a:pt x="45384" y="38290"/>
                      <a:pt x="43963" y="30435"/>
                      <a:pt x="38483" y="25843"/>
                    </a:cubicBezTo>
                    <a:cubicBezTo>
                      <a:pt x="31847" y="20134"/>
                      <a:pt x="23031" y="17664"/>
                      <a:pt x="14396" y="19099"/>
                    </a:cubicBezTo>
                    <a:cubicBezTo>
                      <a:pt x="14396" y="20664"/>
                      <a:pt x="14396" y="22109"/>
                      <a:pt x="14998" y="23555"/>
                    </a:cubicBezTo>
                    <a:cubicBezTo>
                      <a:pt x="23549" y="19219"/>
                      <a:pt x="34870" y="8500"/>
                      <a:pt x="31859" y="3442"/>
                    </a:cubicBezTo>
                    <a:cubicBezTo>
                      <a:pt x="28848" y="-1616"/>
                      <a:pt x="12590" y="-653"/>
                      <a:pt x="1871" y="3442"/>
                    </a:cubicBezTo>
                    <a:cubicBezTo>
                      <a:pt x="-1863" y="4646"/>
                      <a:pt x="787" y="7175"/>
                      <a:pt x="2955" y="6814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3" name="Freihandform: Form 672">
                <a:extLst>
                  <a:ext uri="{FF2B5EF4-FFF2-40B4-BE49-F238E27FC236}">
                    <a16:creationId xmlns:a16="http://schemas.microsoft.com/office/drawing/2014/main" id="{CAC44C14-DD60-42D1-BB75-CE7E4543FA52}"/>
                  </a:ext>
                </a:extLst>
              </p:cNvPr>
              <p:cNvSpPr/>
              <p:nvPr/>
            </p:nvSpPr>
            <p:spPr>
              <a:xfrm>
                <a:off x="5032654" y="948869"/>
                <a:ext cx="43185" cy="36788"/>
              </a:xfrm>
              <a:custGeom>
                <a:avLst/>
                <a:gdLst>
                  <a:gd name="connsiteX0" fmla="*/ 24105 w 43185"/>
                  <a:gd name="connsiteY0" fmla="*/ 4226 h 36788"/>
                  <a:gd name="connsiteX1" fmla="*/ 24105 w 43185"/>
                  <a:gd name="connsiteY1" fmla="*/ 4226 h 36788"/>
                  <a:gd name="connsiteX2" fmla="*/ 28802 w 43185"/>
                  <a:gd name="connsiteY2" fmla="*/ 3504 h 36788"/>
                  <a:gd name="connsiteX3" fmla="*/ 28802 w 43185"/>
                  <a:gd name="connsiteY3" fmla="*/ 613 h 36788"/>
                  <a:gd name="connsiteX4" fmla="*/ 19528 w 43185"/>
                  <a:gd name="connsiteY4" fmla="*/ 613 h 36788"/>
                  <a:gd name="connsiteX5" fmla="*/ 10977 w 43185"/>
                  <a:gd name="connsiteY5" fmla="*/ 3624 h 36788"/>
                  <a:gd name="connsiteX6" fmla="*/ 1343 w 43185"/>
                  <a:gd name="connsiteY6" fmla="*/ 13620 h 36788"/>
                  <a:gd name="connsiteX7" fmla="*/ 5919 w 43185"/>
                  <a:gd name="connsiteY7" fmla="*/ 32047 h 36788"/>
                  <a:gd name="connsiteX8" fmla="*/ 30608 w 43185"/>
                  <a:gd name="connsiteY8" fmla="*/ 34456 h 36788"/>
                  <a:gd name="connsiteX9" fmla="*/ 42833 w 43185"/>
                  <a:gd name="connsiteY9" fmla="*/ 15587 h 36788"/>
                  <a:gd name="connsiteX10" fmla="*/ 36269 w 43185"/>
                  <a:gd name="connsiteY10" fmla="*/ 5792 h 36788"/>
                  <a:gd name="connsiteX11" fmla="*/ 20733 w 43185"/>
                  <a:gd name="connsiteY11" fmla="*/ 1456 h 36788"/>
                  <a:gd name="connsiteX12" fmla="*/ 16758 w 43185"/>
                  <a:gd name="connsiteY12" fmla="*/ 6033 h 36788"/>
                  <a:gd name="connsiteX13" fmla="*/ 25550 w 43185"/>
                  <a:gd name="connsiteY13" fmla="*/ 9405 h 36788"/>
                  <a:gd name="connsiteX14" fmla="*/ 31572 w 43185"/>
                  <a:gd name="connsiteY14" fmla="*/ 14825 h 36788"/>
                  <a:gd name="connsiteX15" fmla="*/ 33619 w 43185"/>
                  <a:gd name="connsiteY15" fmla="*/ 22292 h 36788"/>
                  <a:gd name="connsiteX16" fmla="*/ 30368 w 43185"/>
                  <a:gd name="connsiteY16" fmla="*/ 28795 h 36788"/>
                  <a:gd name="connsiteX17" fmla="*/ 24587 w 43185"/>
                  <a:gd name="connsiteY17" fmla="*/ 30722 h 36788"/>
                  <a:gd name="connsiteX18" fmla="*/ 16999 w 43185"/>
                  <a:gd name="connsiteY18" fmla="*/ 28675 h 36788"/>
                  <a:gd name="connsiteX19" fmla="*/ 9412 w 43185"/>
                  <a:gd name="connsiteY19" fmla="*/ 16631 h 36788"/>
                  <a:gd name="connsiteX20" fmla="*/ 12423 w 43185"/>
                  <a:gd name="connsiteY20" fmla="*/ 9285 h 36788"/>
                  <a:gd name="connsiteX21" fmla="*/ 26996 w 43185"/>
                  <a:gd name="connsiteY21" fmla="*/ 5672 h 36788"/>
                  <a:gd name="connsiteX22" fmla="*/ 26996 w 43185"/>
                  <a:gd name="connsiteY22" fmla="*/ 1938 h 36788"/>
                  <a:gd name="connsiteX23" fmla="*/ 24225 w 43185"/>
                  <a:gd name="connsiteY23" fmla="*/ 2540 h 36788"/>
                  <a:gd name="connsiteX24" fmla="*/ 23358 w 43185"/>
                  <a:gd name="connsiteY24" fmla="*/ 4200 h 36788"/>
                  <a:gd name="connsiteX25" fmla="*/ 24225 w 43185"/>
                  <a:gd name="connsiteY25" fmla="*/ 5069 h 36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43185" h="36788">
                    <a:moveTo>
                      <a:pt x="24105" y="4226"/>
                    </a:moveTo>
                    <a:lnTo>
                      <a:pt x="24105" y="4226"/>
                    </a:lnTo>
                    <a:cubicBezTo>
                      <a:pt x="25683" y="4854"/>
                      <a:pt x="27477" y="4577"/>
                      <a:pt x="28802" y="3504"/>
                    </a:cubicBezTo>
                    <a:cubicBezTo>
                      <a:pt x="30368" y="2059"/>
                      <a:pt x="29525" y="975"/>
                      <a:pt x="28802" y="613"/>
                    </a:cubicBezTo>
                    <a:cubicBezTo>
                      <a:pt x="25767" y="-204"/>
                      <a:pt x="22563" y="-204"/>
                      <a:pt x="19528" y="613"/>
                    </a:cubicBezTo>
                    <a:cubicBezTo>
                      <a:pt x="16529" y="1128"/>
                      <a:pt x="13639" y="2145"/>
                      <a:pt x="10977" y="3624"/>
                    </a:cubicBezTo>
                    <a:cubicBezTo>
                      <a:pt x="6714" y="5749"/>
                      <a:pt x="3306" y="9279"/>
                      <a:pt x="1343" y="13620"/>
                    </a:cubicBezTo>
                    <a:cubicBezTo>
                      <a:pt x="-1548" y="20085"/>
                      <a:pt x="343" y="27685"/>
                      <a:pt x="5919" y="32047"/>
                    </a:cubicBezTo>
                    <a:cubicBezTo>
                      <a:pt x="13073" y="37352"/>
                      <a:pt x="22563" y="38278"/>
                      <a:pt x="30608" y="34456"/>
                    </a:cubicBezTo>
                    <a:cubicBezTo>
                      <a:pt x="39196" y="32622"/>
                      <a:pt x="44663" y="24174"/>
                      <a:pt x="42833" y="15587"/>
                    </a:cubicBezTo>
                    <a:cubicBezTo>
                      <a:pt x="41978" y="11602"/>
                      <a:pt x="39629" y="8095"/>
                      <a:pt x="36269" y="5792"/>
                    </a:cubicBezTo>
                    <a:cubicBezTo>
                      <a:pt x="31837" y="2414"/>
                      <a:pt x="26273" y="861"/>
                      <a:pt x="20733" y="1456"/>
                    </a:cubicBezTo>
                    <a:cubicBezTo>
                      <a:pt x="17602" y="1456"/>
                      <a:pt x="14711" y="5069"/>
                      <a:pt x="16758" y="6033"/>
                    </a:cubicBezTo>
                    <a:cubicBezTo>
                      <a:pt x="18806" y="6996"/>
                      <a:pt x="23021" y="7960"/>
                      <a:pt x="25550" y="9405"/>
                    </a:cubicBezTo>
                    <a:cubicBezTo>
                      <a:pt x="28007" y="10647"/>
                      <a:pt x="30078" y="12517"/>
                      <a:pt x="31572" y="14825"/>
                    </a:cubicBezTo>
                    <a:cubicBezTo>
                      <a:pt x="33126" y="16991"/>
                      <a:pt x="33848" y="19639"/>
                      <a:pt x="33619" y="22292"/>
                    </a:cubicBezTo>
                    <a:cubicBezTo>
                      <a:pt x="33511" y="24823"/>
                      <a:pt x="32331" y="27189"/>
                      <a:pt x="30368" y="28795"/>
                    </a:cubicBezTo>
                    <a:cubicBezTo>
                      <a:pt x="28778" y="30180"/>
                      <a:pt x="26694" y="30873"/>
                      <a:pt x="24587" y="30722"/>
                    </a:cubicBezTo>
                    <a:cubicBezTo>
                      <a:pt x="21925" y="30696"/>
                      <a:pt x="19312" y="29991"/>
                      <a:pt x="16999" y="28675"/>
                    </a:cubicBezTo>
                    <a:cubicBezTo>
                      <a:pt x="12386" y="26430"/>
                      <a:pt x="9448" y="21762"/>
                      <a:pt x="9412" y="16631"/>
                    </a:cubicBezTo>
                    <a:cubicBezTo>
                      <a:pt x="9448" y="13890"/>
                      <a:pt x="10532" y="11265"/>
                      <a:pt x="12423" y="9285"/>
                    </a:cubicBezTo>
                    <a:cubicBezTo>
                      <a:pt x="16578" y="6134"/>
                      <a:pt x="21853" y="4827"/>
                      <a:pt x="26996" y="5672"/>
                    </a:cubicBezTo>
                    <a:cubicBezTo>
                      <a:pt x="27055" y="4428"/>
                      <a:pt x="27055" y="3182"/>
                      <a:pt x="26996" y="1938"/>
                    </a:cubicBezTo>
                    <a:lnTo>
                      <a:pt x="24225" y="2540"/>
                    </a:lnTo>
                    <a:cubicBezTo>
                      <a:pt x="23527" y="2758"/>
                      <a:pt x="23141" y="3501"/>
                      <a:pt x="23358" y="4200"/>
                    </a:cubicBezTo>
                    <a:cubicBezTo>
                      <a:pt x="23491" y="4615"/>
                      <a:pt x="23816" y="4939"/>
                      <a:pt x="24225" y="5069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4" name="Freihandform: Form 673">
                <a:extLst>
                  <a:ext uri="{FF2B5EF4-FFF2-40B4-BE49-F238E27FC236}">
                    <a16:creationId xmlns:a16="http://schemas.microsoft.com/office/drawing/2014/main" id="{4EB548A4-D4A9-48A8-AA5B-E953756939A8}"/>
                  </a:ext>
                </a:extLst>
              </p:cNvPr>
              <p:cNvSpPr/>
              <p:nvPr/>
            </p:nvSpPr>
            <p:spPr>
              <a:xfrm>
                <a:off x="4690514" y="982869"/>
                <a:ext cx="55560" cy="43081"/>
              </a:xfrm>
              <a:custGeom>
                <a:avLst/>
                <a:gdLst>
                  <a:gd name="connsiteX0" fmla="*/ 34324 w 55560"/>
                  <a:gd name="connsiteY0" fmla="*/ 3707 h 43081"/>
                  <a:gd name="connsiteX1" fmla="*/ 10237 w 55560"/>
                  <a:gd name="connsiteY1" fmla="*/ 5514 h 43081"/>
                  <a:gd name="connsiteX2" fmla="*/ 0 w 55560"/>
                  <a:gd name="connsiteY2" fmla="*/ 23098 h 43081"/>
                  <a:gd name="connsiteX3" fmla="*/ 8190 w 55560"/>
                  <a:gd name="connsiteY3" fmla="*/ 37550 h 43081"/>
                  <a:gd name="connsiteX4" fmla="*/ 28182 w 55560"/>
                  <a:gd name="connsiteY4" fmla="*/ 42849 h 43081"/>
                  <a:gd name="connsiteX5" fmla="*/ 55280 w 55560"/>
                  <a:gd name="connsiteY5" fmla="*/ 26590 h 43081"/>
                  <a:gd name="connsiteX6" fmla="*/ 46127 w 55560"/>
                  <a:gd name="connsiteY6" fmla="*/ 27674 h 43081"/>
                  <a:gd name="connsiteX7" fmla="*/ 18439 w 55560"/>
                  <a:gd name="connsiteY7" fmla="*/ 31376 h 43081"/>
                  <a:gd name="connsiteX8" fmla="*/ 14212 w 55560"/>
                  <a:gd name="connsiteY8" fmla="*/ 26952 h 43081"/>
                  <a:gd name="connsiteX9" fmla="*/ 12646 w 55560"/>
                  <a:gd name="connsiteY9" fmla="*/ 12379 h 43081"/>
                  <a:gd name="connsiteX10" fmla="*/ 17825 w 55560"/>
                  <a:gd name="connsiteY10" fmla="*/ 7321 h 43081"/>
                  <a:gd name="connsiteX11" fmla="*/ 20836 w 55560"/>
                  <a:gd name="connsiteY11" fmla="*/ 6357 h 43081"/>
                  <a:gd name="connsiteX12" fmla="*/ 27339 w 55560"/>
                  <a:gd name="connsiteY12" fmla="*/ 6357 h 43081"/>
                  <a:gd name="connsiteX13" fmla="*/ 31675 w 55560"/>
                  <a:gd name="connsiteY13" fmla="*/ 6357 h 43081"/>
                  <a:gd name="connsiteX14" fmla="*/ 33842 w 55560"/>
                  <a:gd name="connsiteY14" fmla="*/ 3346 h 43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5560" h="43081">
                    <a:moveTo>
                      <a:pt x="34324" y="3707"/>
                    </a:moveTo>
                    <a:cubicBezTo>
                      <a:pt x="31675" y="-1833"/>
                      <a:pt x="20113" y="-1110"/>
                      <a:pt x="10237" y="5514"/>
                    </a:cubicBezTo>
                    <a:cubicBezTo>
                      <a:pt x="4131" y="9326"/>
                      <a:pt x="301" y="15905"/>
                      <a:pt x="0" y="23098"/>
                    </a:cubicBezTo>
                    <a:cubicBezTo>
                      <a:pt x="313" y="28932"/>
                      <a:pt x="3348" y="34279"/>
                      <a:pt x="8190" y="37550"/>
                    </a:cubicBezTo>
                    <a:cubicBezTo>
                      <a:pt x="13899" y="41878"/>
                      <a:pt x="21076" y="43782"/>
                      <a:pt x="28182" y="42849"/>
                    </a:cubicBezTo>
                    <a:cubicBezTo>
                      <a:pt x="39226" y="41876"/>
                      <a:pt x="49222" y="35882"/>
                      <a:pt x="55280" y="26590"/>
                    </a:cubicBezTo>
                    <a:cubicBezTo>
                      <a:pt x="57207" y="22857"/>
                      <a:pt x="48656" y="24422"/>
                      <a:pt x="46127" y="27674"/>
                    </a:cubicBezTo>
                    <a:cubicBezTo>
                      <a:pt x="39503" y="36342"/>
                      <a:pt x="27110" y="37999"/>
                      <a:pt x="18439" y="31376"/>
                    </a:cubicBezTo>
                    <a:cubicBezTo>
                      <a:pt x="16813" y="30130"/>
                      <a:pt x="15380" y="28638"/>
                      <a:pt x="14212" y="26952"/>
                    </a:cubicBezTo>
                    <a:cubicBezTo>
                      <a:pt x="10743" y="22878"/>
                      <a:pt x="10117" y="17096"/>
                      <a:pt x="12646" y="12379"/>
                    </a:cubicBezTo>
                    <a:cubicBezTo>
                      <a:pt x="13814" y="10201"/>
                      <a:pt x="15620" y="8436"/>
                      <a:pt x="17825" y="7321"/>
                    </a:cubicBezTo>
                    <a:cubicBezTo>
                      <a:pt x="18776" y="6854"/>
                      <a:pt x="19788" y="6529"/>
                      <a:pt x="20836" y="6357"/>
                    </a:cubicBezTo>
                    <a:cubicBezTo>
                      <a:pt x="22943" y="5659"/>
                      <a:pt x="25231" y="5659"/>
                      <a:pt x="27339" y="6357"/>
                    </a:cubicBezTo>
                    <a:cubicBezTo>
                      <a:pt x="28688" y="7085"/>
                      <a:pt x="30326" y="7085"/>
                      <a:pt x="31675" y="6357"/>
                    </a:cubicBezTo>
                    <a:cubicBezTo>
                      <a:pt x="33361" y="5514"/>
                      <a:pt x="34324" y="4310"/>
                      <a:pt x="33842" y="3346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5" name="Freihandform: Form 674">
                <a:extLst>
                  <a:ext uri="{FF2B5EF4-FFF2-40B4-BE49-F238E27FC236}">
                    <a16:creationId xmlns:a16="http://schemas.microsoft.com/office/drawing/2014/main" id="{5B76A491-D6ED-4EE8-82B3-EB6F73828598}"/>
                  </a:ext>
                </a:extLst>
              </p:cNvPr>
              <p:cNvSpPr/>
              <p:nvPr/>
            </p:nvSpPr>
            <p:spPr>
              <a:xfrm>
                <a:off x="5407666" y="947315"/>
                <a:ext cx="74967" cy="44804"/>
              </a:xfrm>
              <a:custGeom>
                <a:avLst/>
                <a:gdLst>
                  <a:gd name="connsiteX0" fmla="*/ 284 w 74967"/>
                  <a:gd name="connsiteY0" fmla="*/ 1445 h 44804"/>
                  <a:gd name="connsiteX1" fmla="*/ 4017 w 74967"/>
                  <a:gd name="connsiteY1" fmla="*/ 7106 h 44804"/>
                  <a:gd name="connsiteX2" fmla="*/ 12689 w 74967"/>
                  <a:gd name="connsiteY2" fmla="*/ 13128 h 44804"/>
                  <a:gd name="connsiteX3" fmla="*/ 31357 w 74967"/>
                  <a:gd name="connsiteY3" fmla="*/ 25171 h 44804"/>
                  <a:gd name="connsiteX4" fmla="*/ 49061 w 74967"/>
                  <a:gd name="connsiteY4" fmla="*/ 35769 h 44804"/>
                  <a:gd name="connsiteX5" fmla="*/ 57973 w 74967"/>
                  <a:gd name="connsiteY5" fmla="*/ 41069 h 44804"/>
                  <a:gd name="connsiteX6" fmla="*/ 70016 w 74967"/>
                  <a:gd name="connsiteY6" fmla="*/ 44561 h 44804"/>
                  <a:gd name="connsiteX7" fmla="*/ 72305 w 74967"/>
                  <a:gd name="connsiteY7" fmla="*/ 39623 h 44804"/>
                  <a:gd name="connsiteX8" fmla="*/ 70860 w 74967"/>
                  <a:gd name="connsiteY8" fmla="*/ 39623 h 44804"/>
                  <a:gd name="connsiteX9" fmla="*/ 74954 w 74967"/>
                  <a:gd name="connsiteY9" fmla="*/ 38780 h 44804"/>
                  <a:gd name="connsiteX10" fmla="*/ 73389 w 74967"/>
                  <a:gd name="connsiteY10" fmla="*/ 37456 h 44804"/>
                  <a:gd name="connsiteX11" fmla="*/ 68812 w 74967"/>
                  <a:gd name="connsiteY11" fmla="*/ 34926 h 44804"/>
                  <a:gd name="connsiteX12" fmla="*/ 59900 w 74967"/>
                  <a:gd name="connsiteY12" fmla="*/ 29748 h 44804"/>
                  <a:gd name="connsiteX13" fmla="*/ 41593 w 74967"/>
                  <a:gd name="connsiteY13" fmla="*/ 19149 h 44804"/>
                  <a:gd name="connsiteX14" fmla="*/ 23167 w 74967"/>
                  <a:gd name="connsiteY14" fmla="*/ 8551 h 44804"/>
                  <a:gd name="connsiteX15" fmla="*/ 14255 w 74967"/>
                  <a:gd name="connsiteY15" fmla="*/ 3734 h 44804"/>
                  <a:gd name="connsiteX16" fmla="*/ 3777 w 74967"/>
                  <a:gd name="connsiteY16" fmla="*/ 0 h 44804"/>
                  <a:gd name="connsiteX17" fmla="*/ 766 w 74967"/>
                  <a:gd name="connsiteY17" fmla="*/ 1686 h 448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4967" h="44804">
                    <a:moveTo>
                      <a:pt x="284" y="1445"/>
                    </a:moveTo>
                    <a:cubicBezTo>
                      <a:pt x="-920" y="4577"/>
                      <a:pt x="1970" y="5540"/>
                      <a:pt x="4017" y="7106"/>
                    </a:cubicBezTo>
                    <a:cubicBezTo>
                      <a:pt x="6065" y="8671"/>
                      <a:pt x="9678" y="11201"/>
                      <a:pt x="12689" y="13128"/>
                    </a:cubicBezTo>
                    <a:cubicBezTo>
                      <a:pt x="18831" y="17102"/>
                      <a:pt x="24732" y="20956"/>
                      <a:pt x="31357" y="25171"/>
                    </a:cubicBezTo>
                    <a:lnTo>
                      <a:pt x="49061" y="35769"/>
                    </a:lnTo>
                    <a:lnTo>
                      <a:pt x="57973" y="41069"/>
                    </a:lnTo>
                    <a:cubicBezTo>
                      <a:pt x="61201" y="44088"/>
                      <a:pt x="65669" y="45385"/>
                      <a:pt x="70016" y="44561"/>
                    </a:cubicBezTo>
                    <a:cubicBezTo>
                      <a:pt x="74593" y="43718"/>
                      <a:pt x="76520" y="39142"/>
                      <a:pt x="72305" y="39623"/>
                    </a:cubicBezTo>
                    <a:lnTo>
                      <a:pt x="70860" y="39623"/>
                    </a:lnTo>
                    <a:cubicBezTo>
                      <a:pt x="72184" y="39623"/>
                      <a:pt x="75195" y="40587"/>
                      <a:pt x="74954" y="38780"/>
                    </a:cubicBezTo>
                    <a:cubicBezTo>
                      <a:pt x="74713" y="36974"/>
                      <a:pt x="73870" y="37817"/>
                      <a:pt x="73389" y="37456"/>
                    </a:cubicBezTo>
                    <a:lnTo>
                      <a:pt x="68812" y="34926"/>
                    </a:lnTo>
                    <a:lnTo>
                      <a:pt x="59900" y="29748"/>
                    </a:lnTo>
                    <a:cubicBezTo>
                      <a:pt x="53757" y="26255"/>
                      <a:pt x="47856" y="22762"/>
                      <a:pt x="41593" y="19149"/>
                    </a:cubicBezTo>
                    <a:lnTo>
                      <a:pt x="23167" y="8551"/>
                    </a:lnTo>
                    <a:cubicBezTo>
                      <a:pt x="20276" y="6865"/>
                      <a:pt x="17265" y="5299"/>
                      <a:pt x="14255" y="3734"/>
                    </a:cubicBezTo>
                    <a:cubicBezTo>
                      <a:pt x="11183" y="1517"/>
                      <a:pt x="7558" y="222"/>
                      <a:pt x="3777" y="0"/>
                    </a:cubicBezTo>
                    <a:cubicBezTo>
                      <a:pt x="2693" y="0"/>
                      <a:pt x="1127" y="0"/>
                      <a:pt x="766" y="1686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6" name="Freihandform: Form 675">
                <a:extLst>
                  <a:ext uri="{FF2B5EF4-FFF2-40B4-BE49-F238E27FC236}">
                    <a16:creationId xmlns:a16="http://schemas.microsoft.com/office/drawing/2014/main" id="{D8CA6514-2386-490A-B7AA-264C2866A277}"/>
                  </a:ext>
                </a:extLst>
              </p:cNvPr>
              <p:cNvSpPr/>
              <p:nvPr/>
            </p:nvSpPr>
            <p:spPr>
              <a:xfrm>
                <a:off x="5409328" y="933951"/>
                <a:ext cx="66775" cy="64086"/>
              </a:xfrm>
              <a:custGeom>
                <a:avLst/>
                <a:gdLst>
                  <a:gd name="connsiteX0" fmla="*/ 60405 w 66775"/>
                  <a:gd name="connsiteY0" fmla="*/ 1801 h 64086"/>
                  <a:gd name="connsiteX1" fmla="*/ 31380 w 66775"/>
                  <a:gd name="connsiteY1" fmla="*/ 33115 h 64086"/>
                  <a:gd name="connsiteX2" fmla="*/ 17289 w 66775"/>
                  <a:gd name="connsiteY2" fmla="*/ 46363 h 64086"/>
                  <a:gd name="connsiteX3" fmla="*/ 1150 w 66775"/>
                  <a:gd name="connsiteY3" fmla="*/ 60333 h 64086"/>
                  <a:gd name="connsiteX4" fmla="*/ 1150 w 66775"/>
                  <a:gd name="connsiteY4" fmla="*/ 64067 h 64086"/>
                  <a:gd name="connsiteX5" fmla="*/ 8015 w 66775"/>
                  <a:gd name="connsiteY5" fmla="*/ 61899 h 64086"/>
                  <a:gd name="connsiteX6" fmla="*/ 40412 w 66775"/>
                  <a:gd name="connsiteY6" fmla="*/ 32994 h 64086"/>
                  <a:gd name="connsiteX7" fmla="*/ 66427 w 66775"/>
                  <a:gd name="connsiteY7" fmla="*/ 2524 h 64086"/>
                  <a:gd name="connsiteX8" fmla="*/ 59923 w 66775"/>
                  <a:gd name="connsiteY8" fmla="*/ 1801 h 64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775" h="64086">
                    <a:moveTo>
                      <a:pt x="60405" y="1801"/>
                    </a:moveTo>
                    <a:cubicBezTo>
                      <a:pt x="50529" y="12279"/>
                      <a:pt x="41858" y="22878"/>
                      <a:pt x="31380" y="33115"/>
                    </a:cubicBezTo>
                    <a:cubicBezTo>
                      <a:pt x="26924" y="37691"/>
                      <a:pt x="22227" y="42027"/>
                      <a:pt x="17289" y="46363"/>
                    </a:cubicBezTo>
                    <a:cubicBezTo>
                      <a:pt x="12351" y="50698"/>
                      <a:pt x="6329" y="55636"/>
                      <a:pt x="1150" y="60333"/>
                    </a:cubicBezTo>
                    <a:cubicBezTo>
                      <a:pt x="-776" y="62140"/>
                      <a:pt x="66" y="63705"/>
                      <a:pt x="1150" y="64067"/>
                    </a:cubicBezTo>
                    <a:cubicBezTo>
                      <a:pt x="3632" y="64222"/>
                      <a:pt x="6076" y="63449"/>
                      <a:pt x="8015" y="61899"/>
                    </a:cubicBezTo>
                    <a:cubicBezTo>
                      <a:pt x="19577" y="53150"/>
                      <a:pt x="30404" y="43484"/>
                      <a:pt x="40412" y="32994"/>
                    </a:cubicBezTo>
                    <a:cubicBezTo>
                      <a:pt x="50084" y="23739"/>
                      <a:pt x="58803" y="13531"/>
                      <a:pt x="66427" y="2524"/>
                    </a:cubicBezTo>
                    <a:cubicBezTo>
                      <a:pt x="68233" y="-246"/>
                      <a:pt x="62573" y="-1089"/>
                      <a:pt x="59923" y="180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677" name="Freihandform: Form 676">
              <a:extLst>
                <a:ext uri="{FF2B5EF4-FFF2-40B4-BE49-F238E27FC236}">
                  <a16:creationId xmlns:a16="http://schemas.microsoft.com/office/drawing/2014/main" id="{37F72E89-0159-456A-90D4-82B5241CFA57}"/>
                </a:ext>
              </a:extLst>
            </p:cNvPr>
            <p:cNvSpPr/>
            <p:nvPr/>
          </p:nvSpPr>
          <p:spPr>
            <a:xfrm>
              <a:off x="399222" y="465914"/>
              <a:ext cx="541389" cy="423197"/>
            </a:xfrm>
            <a:custGeom>
              <a:avLst/>
              <a:gdLst>
                <a:gd name="connsiteX0" fmla="*/ 527070 w 541389"/>
                <a:gd name="connsiteY0" fmla="*/ 334108 h 423197"/>
                <a:gd name="connsiteX1" fmla="*/ 515027 w 541389"/>
                <a:gd name="connsiteY1" fmla="*/ 333265 h 423197"/>
                <a:gd name="connsiteX2" fmla="*/ 493951 w 541389"/>
                <a:gd name="connsiteY2" fmla="*/ 285091 h 423197"/>
                <a:gd name="connsiteX3" fmla="*/ 501899 w 541389"/>
                <a:gd name="connsiteY3" fmla="*/ 274492 h 423197"/>
                <a:gd name="connsiteX4" fmla="*/ 487748 w 541389"/>
                <a:gd name="connsiteY4" fmla="*/ 244564 h 423197"/>
                <a:gd name="connsiteX5" fmla="*/ 457820 w 541389"/>
                <a:gd name="connsiteY5" fmla="*/ 258715 h 423197"/>
                <a:gd name="connsiteX6" fmla="*/ 456615 w 541389"/>
                <a:gd name="connsiteY6" fmla="*/ 268832 h 423197"/>
                <a:gd name="connsiteX7" fmla="*/ 402540 w 541389"/>
                <a:gd name="connsiteY7" fmla="*/ 285693 h 423197"/>
                <a:gd name="connsiteX8" fmla="*/ 360387 w 541389"/>
                <a:gd name="connsiteY8" fmla="*/ 267628 h 423197"/>
                <a:gd name="connsiteX9" fmla="*/ 328713 w 541389"/>
                <a:gd name="connsiteY9" fmla="*/ 202713 h 423197"/>
                <a:gd name="connsiteX10" fmla="*/ 341720 w 541389"/>
                <a:gd name="connsiteY10" fmla="*/ 186213 h 423197"/>
                <a:gd name="connsiteX11" fmla="*/ 341720 w 541389"/>
                <a:gd name="connsiteY11" fmla="*/ 163812 h 423197"/>
                <a:gd name="connsiteX12" fmla="*/ 377850 w 541389"/>
                <a:gd name="connsiteY12" fmla="*/ 146590 h 423197"/>
                <a:gd name="connsiteX13" fmla="*/ 387967 w 541389"/>
                <a:gd name="connsiteY13" fmla="*/ 154177 h 423197"/>
                <a:gd name="connsiteX14" fmla="*/ 417791 w 541389"/>
                <a:gd name="connsiteY14" fmla="*/ 140762 h 423197"/>
                <a:gd name="connsiteX15" fmla="*/ 404375 w 541389"/>
                <a:gd name="connsiteY15" fmla="*/ 110938 h 423197"/>
                <a:gd name="connsiteX16" fmla="*/ 374552 w 541389"/>
                <a:gd name="connsiteY16" fmla="*/ 124354 h 423197"/>
                <a:gd name="connsiteX17" fmla="*/ 374478 w 541389"/>
                <a:gd name="connsiteY17" fmla="*/ 124550 h 423197"/>
                <a:gd name="connsiteX18" fmla="*/ 373635 w 541389"/>
                <a:gd name="connsiteY18" fmla="*/ 137677 h 423197"/>
                <a:gd name="connsiteX19" fmla="*/ 337504 w 541389"/>
                <a:gd name="connsiteY19" fmla="*/ 154900 h 423197"/>
                <a:gd name="connsiteX20" fmla="*/ 320643 w 541389"/>
                <a:gd name="connsiteY20" fmla="*/ 141411 h 423197"/>
                <a:gd name="connsiteX21" fmla="*/ 313297 w 541389"/>
                <a:gd name="connsiteY21" fmla="*/ 139604 h 423197"/>
                <a:gd name="connsiteX22" fmla="*/ 313297 w 541389"/>
                <a:gd name="connsiteY22" fmla="*/ 97572 h 423197"/>
                <a:gd name="connsiteX23" fmla="*/ 329917 w 541389"/>
                <a:gd name="connsiteY23" fmla="*/ 83120 h 423197"/>
                <a:gd name="connsiteX24" fmla="*/ 314441 w 541389"/>
                <a:gd name="connsiteY24" fmla="*/ 54312 h 423197"/>
                <a:gd name="connsiteX25" fmla="*/ 286681 w 541389"/>
                <a:gd name="connsiteY25" fmla="*/ 66982 h 423197"/>
                <a:gd name="connsiteX26" fmla="*/ 285235 w 541389"/>
                <a:gd name="connsiteY26" fmla="*/ 74689 h 423197"/>
                <a:gd name="connsiteX27" fmla="*/ 265123 w 541389"/>
                <a:gd name="connsiteY27" fmla="*/ 78784 h 423197"/>
                <a:gd name="connsiteX28" fmla="*/ 235109 w 541389"/>
                <a:gd name="connsiteY28" fmla="*/ 66234 h 423197"/>
                <a:gd name="connsiteX29" fmla="*/ 222559 w 541389"/>
                <a:gd name="connsiteY29" fmla="*/ 96247 h 423197"/>
                <a:gd name="connsiteX30" fmla="*/ 252572 w 541389"/>
                <a:gd name="connsiteY30" fmla="*/ 108798 h 423197"/>
                <a:gd name="connsiteX31" fmla="*/ 265123 w 541389"/>
                <a:gd name="connsiteY31" fmla="*/ 96247 h 423197"/>
                <a:gd name="connsiteX32" fmla="*/ 266447 w 541389"/>
                <a:gd name="connsiteY32" fmla="*/ 88539 h 423197"/>
                <a:gd name="connsiteX33" fmla="*/ 286801 w 541389"/>
                <a:gd name="connsiteY33" fmla="*/ 84324 h 423197"/>
                <a:gd name="connsiteX34" fmla="*/ 299808 w 541389"/>
                <a:gd name="connsiteY34" fmla="*/ 96368 h 423197"/>
                <a:gd name="connsiteX35" fmla="*/ 303060 w 541389"/>
                <a:gd name="connsiteY35" fmla="*/ 97211 h 423197"/>
                <a:gd name="connsiteX36" fmla="*/ 303060 w 541389"/>
                <a:gd name="connsiteY36" fmla="*/ 139363 h 423197"/>
                <a:gd name="connsiteX37" fmla="*/ 275480 w 541389"/>
                <a:gd name="connsiteY37" fmla="*/ 161644 h 423197"/>
                <a:gd name="connsiteX38" fmla="*/ 273433 w 541389"/>
                <a:gd name="connsiteY38" fmla="*/ 170797 h 423197"/>
                <a:gd name="connsiteX39" fmla="*/ 188525 w 541389"/>
                <a:gd name="connsiteY39" fmla="*/ 175735 h 423197"/>
                <a:gd name="connsiteX40" fmla="*/ 166606 w 541389"/>
                <a:gd name="connsiteY40" fmla="*/ 150082 h 423197"/>
                <a:gd name="connsiteX41" fmla="*/ 157332 w 541389"/>
                <a:gd name="connsiteY41" fmla="*/ 148035 h 423197"/>
                <a:gd name="connsiteX42" fmla="*/ 152395 w 541389"/>
                <a:gd name="connsiteY42" fmla="*/ 61201 h 423197"/>
                <a:gd name="connsiteX43" fmla="*/ 168438 w 541389"/>
                <a:gd name="connsiteY43" fmla="*/ 32899 h 423197"/>
                <a:gd name="connsiteX44" fmla="*/ 154322 w 541389"/>
                <a:gd name="connsiteY44" fmla="*/ 17482 h 423197"/>
                <a:gd name="connsiteX45" fmla="*/ 124580 w 541389"/>
                <a:gd name="connsiteY45" fmla="*/ 31077 h 423197"/>
                <a:gd name="connsiteX46" fmla="*/ 124574 w 541389"/>
                <a:gd name="connsiteY46" fmla="*/ 31092 h 423197"/>
                <a:gd name="connsiteX47" fmla="*/ 124574 w 541389"/>
                <a:gd name="connsiteY47" fmla="*/ 33259 h 423197"/>
                <a:gd name="connsiteX48" fmla="*/ 68933 w 541389"/>
                <a:gd name="connsiteY48" fmla="*/ 30851 h 423197"/>
                <a:gd name="connsiteX49" fmla="*/ 30851 w 541389"/>
                <a:gd name="connsiteY49" fmla="*/ 203 h 423197"/>
                <a:gd name="connsiteX50" fmla="*/ 203 w 541389"/>
                <a:gd name="connsiteY50" fmla="*/ 38285 h 423197"/>
                <a:gd name="connsiteX51" fmla="*/ 38285 w 541389"/>
                <a:gd name="connsiteY51" fmla="*/ 68933 h 423197"/>
                <a:gd name="connsiteX52" fmla="*/ 67006 w 541389"/>
                <a:gd name="connsiteY52" fmla="*/ 46507 h 423197"/>
                <a:gd name="connsiteX53" fmla="*/ 68571 w 541389"/>
                <a:gd name="connsiteY53" fmla="*/ 40727 h 423197"/>
                <a:gd name="connsiteX54" fmla="*/ 124092 w 541389"/>
                <a:gd name="connsiteY54" fmla="*/ 43135 h 423197"/>
                <a:gd name="connsiteX55" fmla="*/ 138665 w 541389"/>
                <a:gd name="connsiteY55" fmla="*/ 60719 h 423197"/>
                <a:gd name="connsiteX56" fmla="*/ 143001 w 541389"/>
                <a:gd name="connsiteY56" fmla="*/ 61923 h 423197"/>
                <a:gd name="connsiteX57" fmla="*/ 147938 w 541389"/>
                <a:gd name="connsiteY57" fmla="*/ 148637 h 423197"/>
                <a:gd name="connsiteX58" fmla="*/ 120135 w 541389"/>
                <a:gd name="connsiteY58" fmla="*/ 189049 h 423197"/>
                <a:gd name="connsiteX59" fmla="*/ 123851 w 541389"/>
                <a:gd name="connsiteY59" fmla="*/ 199461 h 423197"/>
                <a:gd name="connsiteX60" fmla="*/ 84469 w 541389"/>
                <a:gd name="connsiteY60" fmla="*/ 230413 h 423197"/>
                <a:gd name="connsiteX61" fmla="*/ 77604 w 541389"/>
                <a:gd name="connsiteY61" fmla="*/ 226318 h 423197"/>
                <a:gd name="connsiteX62" fmla="*/ 47629 w 541389"/>
                <a:gd name="connsiteY62" fmla="*/ 239812 h 423197"/>
                <a:gd name="connsiteX63" fmla="*/ 61122 w 541389"/>
                <a:gd name="connsiteY63" fmla="*/ 269787 h 423197"/>
                <a:gd name="connsiteX64" fmla="*/ 91098 w 541389"/>
                <a:gd name="connsiteY64" fmla="*/ 256293 h 423197"/>
                <a:gd name="connsiteX65" fmla="*/ 90491 w 541389"/>
                <a:gd name="connsiteY65" fmla="*/ 238362 h 423197"/>
                <a:gd name="connsiteX66" fmla="*/ 130957 w 541389"/>
                <a:gd name="connsiteY66" fmla="*/ 207530 h 423197"/>
                <a:gd name="connsiteX67" fmla="*/ 143001 w 541389"/>
                <a:gd name="connsiteY67" fmla="*/ 215358 h 423197"/>
                <a:gd name="connsiteX68" fmla="*/ 156369 w 541389"/>
                <a:gd name="connsiteY68" fmla="*/ 217526 h 423197"/>
                <a:gd name="connsiteX69" fmla="*/ 163836 w 541389"/>
                <a:gd name="connsiteY69" fmla="*/ 258474 h 423197"/>
                <a:gd name="connsiteX70" fmla="*/ 151070 w 541389"/>
                <a:gd name="connsiteY70" fmla="*/ 271722 h 423197"/>
                <a:gd name="connsiteX71" fmla="*/ 164539 w 541389"/>
                <a:gd name="connsiteY71" fmla="*/ 301522 h 423197"/>
                <a:gd name="connsiteX72" fmla="*/ 194339 w 541389"/>
                <a:gd name="connsiteY72" fmla="*/ 288052 h 423197"/>
                <a:gd name="connsiteX73" fmla="*/ 180869 w 541389"/>
                <a:gd name="connsiteY73" fmla="*/ 258253 h 423197"/>
                <a:gd name="connsiteX74" fmla="*/ 180817 w 541389"/>
                <a:gd name="connsiteY74" fmla="*/ 258234 h 423197"/>
                <a:gd name="connsiteX75" fmla="*/ 173712 w 541389"/>
                <a:gd name="connsiteY75" fmla="*/ 256909 h 423197"/>
                <a:gd name="connsiteX76" fmla="*/ 166245 w 541389"/>
                <a:gd name="connsiteY76" fmla="*/ 215961 h 423197"/>
                <a:gd name="connsiteX77" fmla="*/ 187923 w 541389"/>
                <a:gd name="connsiteY77" fmla="*/ 195487 h 423197"/>
                <a:gd name="connsiteX78" fmla="*/ 189971 w 541389"/>
                <a:gd name="connsiteY78" fmla="*/ 186213 h 423197"/>
                <a:gd name="connsiteX79" fmla="*/ 274998 w 541389"/>
                <a:gd name="connsiteY79" fmla="*/ 181275 h 423197"/>
                <a:gd name="connsiteX80" fmla="*/ 315494 w 541389"/>
                <a:gd name="connsiteY80" fmla="*/ 208654 h 423197"/>
                <a:gd name="connsiteX81" fmla="*/ 319800 w 541389"/>
                <a:gd name="connsiteY81" fmla="*/ 207530 h 423197"/>
                <a:gd name="connsiteX82" fmla="*/ 351836 w 541389"/>
                <a:gd name="connsiteY82" fmla="*/ 272445 h 423197"/>
                <a:gd name="connsiteX83" fmla="*/ 338829 w 541389"/>
                <a:gd name="connsiteY83" fmla="*/ 289065 h 423197"/>
                <a:gd name="connsiteX84" fmla="*/ 338107 w 541389"/>
                <a:gd name="connsiteY84" fmla="*/ 310864 h 423197"/>
                <a:gd name="connsiteX85" fmla="*/ 287524 w 541389"/>
                <a:gd name="connsiteY85" fmla="*/ 333747 h 423197"/>
                <a:gd name="connsiteX86" fmla="*/ 277166 w 541389"/>
                <a:gd name="connsiteY86" fmla="*/ 325557 h 423197"/>
                <a:gd name="connsiteX87" fmla="*/ 247634 w 541389"/>
                <a:gd name="connsiteY87" fmla="*/ 339201 h 423197"/>
                <a:gd name="connsiteX88" fmla="*/ 261279 w 541389"/>
                <a:gd name="connsiteY88" fmla="*/ 368733 h 423197"/>
                <a:gd name="connsiteX89" fmla="*/ 290775 w 541389"/>
                <a:gd name="connsiteY89" fmla="*/ 355184 h 423197"/>
                <a:gd name="connsiteX90" fmla="*/ 291618 w 541389"/>
                <a:gd name="connsiteY90" fmla="*/ 342298 h 423197"/>
                <a:gd name="connsiteX91" fmla="*/ 342201 w 541389"/>
                <a:gd name="connsiteY91" fmla="*/ 319415 h 423197"/>
                <a:gd name="connsiteX92" fmla="*/ 359303 w 541389"/>
                <a:gd name="connsiteY92" fmla="*/ 333265 h 423197"/>
                <a:gd name="connsiteX93" fmla="*/ 364000 w 541389"/>
                <a:gd name="connsiteY93" fmla="*/ 334590 h 423197"/>
                <a:gd name="connsiteX94" fmla="*/ 360749 w 541389"/>
                <a:gd name="connsiteY94" fmla="*/ 377706 h 423197"/>
                <a:gd name="connsiteX95" fmla="*/ 341691 w 541389"/>
                <a:gd name="connsiteY95" fmla="*/ 403860 h 423197"/>
                <a:gd name="connsiteX96" fmla="*/ 367845 w 541389"/>
                <a:gd name="connsiteY96" fmla="*/ 422918 h 423197"/>
                <a:gd name="connsiteX97" fmla="*/ 386902 w 541389"/>
                <a:gd name="connsiteY97" fmla="*/ 396764 h 423197"/>
                <a:gd name="connsiteX98" fmla="*/ 372070 w 541389"/>
                <a:gd name="connsiteY98" fmla="*/ 378790 h 423197"/>
                <a:gd name="connsiteX99" fmla="*/ 370624 w 541389"/>
                <a:gd name="connsiteY99" fmla="*/ 378790 h 423197"/>
                <a:gd name="connsiteX100" fmla="*/ 373515 w 541389"/>
                <a:gd name="connsiteY100" fmla="*/ 335433 h 423197"/>
                <a:gd name="connsiteX101" fmla="*/ 405832 w 541389"/>
                <a:gd name="connsiteY101" fmla="*/ 298531 h 423197"/>
                <a:gd name="connsiteX102" fmla="*/ 405430 w 541389"/>
                <a:gd name="connsiteY102" fmla="*/ 295087 h 423197"/>
                <a:gd name="connsiteX103" fmla="*/ 459385 w 541389"/>
                <a:gd name="connsiteY103" fmla="*/ 278226 h 423197"/>
                <a:gd name="connsiteX104" fmla="*/ 471429 w 541389"/>
                <a:gd name="connsiteY104" fmla="*/ 288463 h 423197"/>
                <a:gd name="connsiteX105" fmla="*/ 483473 w 541389"/>
                <a:gd name="connsiteY105" fmla="*/ 289426 h 423197"/>
                <a:gd name="connsiteX106" fmla="*/ 504549 w 541389"/>
                <a:gd name="connsiteY106" fmla="*/ 337601 h 423197"/>
                <a:gd name="connsiteX107" fmla="*/ 496600 w 541389"/>
                <a:gd name="connsiteY107" fmla="*/ 348079 h 423197"/>
                <a:gd name="connsiteX108" fmla="*/ 510161 w 541389"/>
                <a:gd name="connsiteY108" fmla="*/ 377836 h 423197"/>
                <a:gd name="connsiteX109" fmla="*/ 539919 w 541389"/>
                <a:gd name="connsiteY109" fmla="*/ 364275 h 423197"/>
                <a:gd name="connsiteX110" fmla="*/ 526357 w 541389"/>
                <a:gd name="connsiteY110" fmla="*/ 334518 h 423197"/>
                <a:gd name="connsiteX111" fmla="*/ 526227 w 541389"/>
                <a:gd name="connsiteY111" fmla="*/ 334469 h 42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541389" h="423197">
                  <a:moveTo>
                    <a:pt x="527070" y="334108"/>
                  </a:moveTo>
                  <a:cubicBezTo>
                    <a:pt x="523204" y="332748"/>
                    <a:pt x="519045" y="332457"/>
                    <a:pt x="515027" y="333265"/>
                  </a:cubicBezTo>
                  <a:lnTo>
                    <a:pt x="493951" y="285091"/>
                  </a:lnTo>
                  <a:cubicBezTo>
                    <a:pt x="497592" y="282424"/>
                    <a:pt x="500359" y="278735"/>
                    <a:pt x="501899" y="274492"/>
                  </a:cubicBezTo>
                  <a:cubicBezTo>
                    <a:pt x="506257" y="262320"/>
                    <a:pt x="499920" y="248920"/>
                    <a:pt x="487748" y="244564"/>
                  </a:cubicBezTo>
                  <a:cubicBezTo>
                    <a:pt x="475576" y="240207"/>
                    <a:pt x="462176" y="246543"/>
                    <a:pt x="457820" y="258715"/>
                  </a:cubicBezTo>
                  <a:cubicBezTo>
                    <a:pt x="456650" y="261951"/>
                    <a:pt x="456238" y="265412"/>
                    <a:pt x="456615" y="268832"/>
                  </a:cubicBezTo>
                  <a:lnTo>
                    <a:pt x="402540" y="285693"/>
                  </a:lnTo>
                  <a:cubicBezTo>
                    <a:pt x="395043" y="269916"/>
                    <a:pt x="376982" y="262177"/>
                    <a:pt x="360387" y="267628"/>
                  </a:cubicBezTo>
                  <a:lnTo>
                    <a:pt x="328713" y="202713"/>
                  </a:lnTo>
                  <a:cubicBezTo>
                    <a:pt x="334666" y="198707"/>
                    <a:pt x="339216" y="192937"/>
                    <a:pt x="341720" y="186213"/>
                  </a:cubicBezTo>
                  <a:cubicBezTo>
                    <a:pt x="344179" y="178948"/>
                    <a:pt x="344179" y="171077"/>
                    <a:pt x="341720" y="163812"/>
                  </a:cubicBezTo>
                  <a:lnTo>
                    <a:pt x="377850" y="146590"/>
                  </a:lnTo>
                  <a:cubicBezTo>
                    <a:pt x="380439" y="150023"/>
                    <a:pt x="383946" y="152655"/>
                    <a:pt x="387967" y="154177"/>
                  </a:cubicBezTo>
                  <a:cubicBezTo>
                    <a:pt x="399907" y="158708"/>
                    <a:pt x="413260" y="152702"/>
                    <a:pt x="417791" y="140762"/>
                  </a:cubicBezTo>
                  <a:cubicBezTo>
                    <a:pt x="422321" y="128822"/>
                    <a:pt x="416315" y="115469"/>
                    <a:pt x="404375" y="110938"/>
                  </a:cubicBezTo>
                  <a:cubicBezTo>
                    <a:pt x="392435" y="106407"/>
                    <a:pt x="379082" y="112413"/>
                    <a:pt x="374552" y="124354"/>
                  </a:cubicBezTo>
                  <a:cubicBezTo>
                    <a:pt x="374526" y="124419"/>
                    <a:pt x="374502" y="124485"/>
                    <a:pt x="374478" y="124550"/>
                  </a:cubicBezTo>
                  <a:cubicBezTo>
                    <a:pt x="372890" y="128742"/>
                    <a:pt x="372596" y="133315"/>
                    <a:pt x="373635" y="137677"/>
                  </a:cubicBezTo>
                  <a:lnTo>
                    <a:pt x="337504" y="154900"/>
                  </a:lnTo>
                  <a:cubicBezTo>
                    <a:pt x="333457" y="148730"/>
                    <a:pt x="327552" y="144006"/>
                    <a:pt x="320643" y="141411"/>
                  </a:cubicBezTo>
                  <a:cubicBezTo>
                    <a:pt x="318260" y="140569"/>
                    <a:pt x="315800" y="139964"/>
                    <a:pt x="313297" y="139604"/>
                  </a:cubicBezTo>
                  <a:lnTo>
                    <a:pt x="313297" y="97572"/>
                  </a:lnTo>
                  <a:cubicBezTo>
                    <a:pt x="320912" y="95852"/>
                    <a:pt x="327155" y="90423"/>
                    <a:pt x="329917" y="83120"/>
                  </a:cubicBezTo>
                  <a:cubicBezTo>
                    <a:pt x="333599" y="70891"/>
                    <a:pt x="326669" y="57993"/>
                    <a:pt x="314441" y="54312"/>
                  </a:cubicBezTo>
                  <a:cubicBezTo>
                    <a:pt x="303319" y="50964"/>
                    <a:pt x="291439" y="56386"/>
                    <a:pt x="286681" y="66982"/>
                  </a:cubicBezTo>
                  <a:cubicBezTo>
                    <a:pt x="285795" y="69459"/>
                    <a:pt x="285308" y="72060"/>
                    <a:pt x="285235" y="74689"/>
                  </a:cubicBezTo>
                  <a:lnTo>
                    <a:pt x="265123" y="78784"/>
                  </a:lnTo>
                  <a:cubicBezTo>
                    <a:pt x="260300" y="67031"/>
                    <a:pt x="246863" y="61411"/>
                    <a:pt x="235109" y="66234"/>
                  </a:cubicBezTo>
                  <a:cubicBezTo>
                    <a:pt x="223355" y="71057"/>
                    <a:pt x="217737" y="84494"/>
                    <a:pt x="222559" y="96247"/>
                  </a:cubicBezTo>
                  <a:cubicBezTo>
                    <a:pt x="227382" y="108001"/>
                    <a:pt x="240819" y="113620"/>
                    <a:pt x="252572" y="108798"/>
                  </a:cubicBezTo>
                  <a:cubicBezTo>
                    <a:pt x="258266" y="106462"/>
                    <a:pt x="262786" y="101942"/>
                    <a:pt x="265123" y="96247"/>
                  </a:cubicBezTo>
                  <a:cubicBezTo>
                    <a:pt x="266028" y="93780"/>
                    <a:pt x="266476" y="91167"/>
                    <a:pt x="266447" y="88539"/>
                  </a:cubicBezTo>
                  <a:lnTo>
                    <a:pt x="286801" y="84324"/>
                  </a:lnTo>
                  <a:cubicBezTo>
                    <a:pt x="289308" y="89949"/>
                    <a:pt x="294008" y="94300"/>
                    <a:pt x="299808" y="96368"/>
                  </a:cubicBezTo>
                  <a:cubicBezTo>
                    <a:pt x="300859" y="96762"/>
                    <a:pt x="301949" y="97043"/>
                    <a:pt x="303060" y="97211"/>
                  </a:cubicBezTo>
                  <a:lnTo>
                    <a:pt x="303060" y="139363"/>
                  </a:lnTo>
                  <a:cubicBezTo>
                    <a:pt x="290490" y="141200"/>
                    <a:pt x="279918" y="149740"/>
                    <a:pt x="275480" y="161644"/>
                  </a:cubicBezTo>
                  <a:cubicBezTo>
                    <a:pt x="274403" y="164594"/>
                    <a:pt x="273714" y="167671"/>
                    <a:pt x="273433" y="170797"/>
                  </a:cubicBezTo>
                  <a:lnTo>
                    <a:pt x="188525" y="175735"/>
                  </a:lnTo>
                  <a:cubicBezTo>
                    <a:pt x="186108" y="163988"/>
                    <a:pt x="177832" y="154302"/>
                    <a:pt x="166606" y="150082"/>
                  </a:cubicBezTo>
                  <a:cubicBezTo>
                    <a:pt x="163618" y="148995"/>
                    <a:pt x="160500" y="148306"/>
                    <a:pt x="157332" y="148035"/>
                  </a:cubicBezTo>
                  <a:lnTo>
                    <a:pt x="152395" y="61201"/>
                  </a:lnTo>
                  <a:cubicBezTo>
                    <a:pt x="164639" y="57815"/>
                    <a:pt x="171822" y="45145"/>
                    <a:pt x="168438" y="32899"/>
                  </a:cubicBezTo>
                  <a:cubicBezTo>
                    <a:pt x="166474" y="25796"/>
                    <a:pt x="161225" y="20063"/>
                    <a:pt x="154322" y="17482"/>
                  </a:cubicBezTo>
                  <a:cubicBezTo>
                    <a:pt x="142355" y="13024"/>
                    <a:pt x="129038" y="19109"/>
                    <a:pt x="124580" y="31077"/>
                  </a:cubicBezTo>
                  <a:cubicBezTo>
                    <a:pt x="124578" y="31082"/>
                    <a:pt x="124576" y="31087"/>
                    <a:pt x="124574" y="31092"/>
                  </a:cubicBezTo>
                  <a:cubicBezTo>
                    <a:pt x="124509" y="31813"/>
                    <a:pt x="124509" y="32538"/>
                    <a:pt x="124574" y="33259"/>
                  </a:cubicBezTo>
                  <a:lnTo>
                    <a:pt x="68933" y="30851"/>
                  </a:lnTo>
                  <a:cubicBezTo>
                    <a:pt x="66879" y="11871"/>
                    <a:pt x="49829" y="-1850"/>
                    <a:pt x="30851" y="203"/>
                  </a:cubicBezTo>
                  <a:cubicBezTo>
                    <a:pt x="11871" y="2257"/>
                    <a:pt x="-1850" y="19307"/>
                    <a:pt x="203" y="38285"/>
                  </a:cubicBezTo>
                  <a:cubicBezTo>
                    <a:pt x="2257" y="57265"/>
                    <a:pt x="19306" y="70986"/>
                    <a:pt x="38285" y="68933"/>
                  </a:cubicBezTo>
                  <a:cubicBezTo>
                    <a:pt x="51342" y="67520"/>
                    <a:pt x="62470" y="58832"/>
                    <a:pt x="67006" y="46507"/>
                  </a:cubicBezTo>
                  <a:cubicBezTo>
                    <a:pt x="67695" y="44630"/>
                    <a:pt x="68218" y="42696"/>
                    <a:pt x="68571" y="40727"/>
                  </a:cubicBezTo>
                  <a:lnTo>
                    <a:pt x="124092" y="43135"/>
                  </a:lnTo>
                  <a:cubicBezTo>
                    <a:pt x="125492" y="51165"/>
                    <a:pt x="131035" y="57852"/>
                    <a:pt x="138665" y="60719"/>
                  </a:cubicBezTo>
                  <a:cubicBezTo>
                    <a:pt x="140076" y="61232"/>
                    <a:pt x="141526" y="61634"/>
                    <a:pt x="143001" y="61923"/>
                  </a:cubicBezTo>
                  <a:lnTo>
                    <a:pt x="147938" y="148637"/>
                  </a:lnTo>
                  <a:cubicBezTo>
                    <a:pt x="129101" y="152119"/>
                    <a:pt x="116653" y="170212"/>
                    <a:pt x="120135" y="189049"/>
                  </a:cubicBezTo>
                  <a:cubicBezTo>
                    <a:pt x="120809" y="192696"/>
                    <a:pt x="122064" y="196212"/>
                    <a:pt x="123851" y="199461"/>
                  </a:cubicBezTo>
                  <a:lnTo>
                    <a:pt x="84469" y="230413"/>
                  </a:lnTo>
                  <a:cubicBezTo>
                    <a:pt x="82454" y="228634"/>
                    <a:pt x="80126" y="227245"/>
                    <a:pt x="77604" y="226318"/>
                  </a:cubicBezTo>
                  <a:cubicBezTo>
                    <a:pt x="65600" y="221767"/>
                    <a:pt x="52180" y="227808"/>
                    <a:pt x="47629" y="239812"/>
                  </a:cubicBezTo>
                  <a:cubicBezTo>
                    <a:pt x="43077" y="251814"/>
                    <a:pt x="49118" y="265235"/>
                    <a:pt x="61122" y="269787"/>
                  </a:cubicBezTo>
                  <a:cubicBezTo>
                    <a:pt x="73125" y="274338"/>
                    <a:pt x="86545" y="268297"/>
                    <a:pt x="91098" y="256293"/>
                  </a:cubicBezTo>
                  <a:cubicBezTo>
                    <a:pt x="93303" y="250476"/>
                    <a:pt x="93085" y="244017"/>
                    <a:pt x="90491" y="238362"/>
                  </a:cubicBezTo>
                  <a:lnTo>
                    <a:pt x="130957" y="207530"/>
                  </a:lnTo>
                  <a:cubicBezTo>
                    <a:pt x="134338" y="211005"/>
                    <a:pt x="138453" y="213680"/>
                    <a:pt x="143001" y="215358"/>
                  </a:cubicBezTo>
                  <a:cubicBezTo>
                    <a:pt x="147252" y="217022"/>
                    <a:pt x="151809" y="217761"/>
                    <a:pt x="156369" y="217526"/>
                  </a:cubicBezTo>
                  <a:lnTo>
                    <a:pt x="163836" y="258474"/>
                  </a:lnTo>
                  <a:cubicBezTo>
                    <a:pt x="157906" y="260898"/>
                    <a:pt x="153271" y="265707"/>
                    <a:pt x="151070" y="271722"/>
                  </a:cubicBezTo>
                  <a:cubicBezTo>
                    <a:pt x="146561" y="283671"/>
                    <a:pt x="152591" y="297013"/>
                    <a:pt x="164539" y="301522"/>
                  </a:cubicBezTo>
                  <a:cubicBezTo>
                    <a:pt x="176488" y="306031"/>
                    <a:pt x="189828" y="300001"/>
                    <a:pt x="194339" y="288052"/>
                  </a:cubicBezTo>
                  <a:cubicBezTo>
                    <a:pt x="198848" y="276104"/>
                    <a:pt x="192818" y="262762"/>
                    <a:pt x="180869" y="258253"/>
                  </a:cubicBezTo>
                  <a:cubicBezTo>
                    <a:pt x="180851" y="258247"/>
                    <a:pt x="180834" y="258240"/>
                    <a:pt x="180817" y="258234"/>
                  </a:cubicBezTo>
                  <a:cubicBezTo>
                    <a:pt x="178529" y="257438"/>
                    <a:pt x="176134" y="256991"/>
                    <a:pt x="173712" y="256909"/>
                  </a:cubicBezTo>
                  <a:lnTo>
                    <a:pt x="166245" y="215961"/>
                  </a:lnTo>
                  <a:cubicBezTo>
                    <a:pt x="176194" y="212764"/>
                    <a:pt x="184163" y="205237"/>
                    <a:pt x="187923" y="195487"/>
                  </a:cubicBezTo>
                  <a:cubicBezTo>
                    <a:pt x="189061" y="192514"/>
                    <a:pt x="189751" y="189389"/>
                    <a:pt x="189971" y="186213"/>
                  </a:cubicBezTo>
                  <a:lnTo>
                    <a:pt x="274998" y="181275"/>
                  </a:lnTo>
                  <a:cubicBezTo>
                    <a:pt x="278620" y="200019"/>
                    <a:pt x="296750" y="212276"/>
                    <a:pt x="315494" y="208654"/>
                  </a:cubicBezTo>
                  <a:cubicBezTo>
                    <a:pt x="316952" y="208372"/>
                    <a:pt x="318390" y="207997"/>
                    <a:pt x="319800" y="207530"/>
                  </a:cubicBezTo>
                  <a:lnTo>
                    <a:pt x="351836" y="272445"/>
                  </a:lnTo>
                  <a:cubicBezTo>
                    <a:pt x="345901" y="276523"/>
                    <a:pt x="341361" y="282324"/>
                    <a:pt x="338829" y="289065"/>
                  </a:cubicBezTo>
                  <a:cubicBezTo>
                    <a:pt x="336251" y="296065"/>
                    <a:pt x="335997" y="303709"/>
                    <a:pt x="338107" y="310864"/>
                  </a:cubicBezTo>
                  <a:lnTo>
                    <a:pt x="287524" y="333747"/>
                  </a:lnTo>
                  <a:cubicBezTo>
                    <a:pt x="284973" y="330039"/>
                    <a:pt x="281363" y="327184"/>
                    <a:pt x="277166" y="325557"/>
                  </a:cubicBezTo>
                  <a:cubicBezTo>
                    <a:pt x="265243" y="321170"/>
                    <a:pt x="252022" y="327279"/>
                    <a:pt x="247634" y="339201"/>
                  </a:cubicBezTo>
                  <a:cubicBezTo>
                    <a:pt x="243248" y="351125"/>
                    <a:pt x="249356" y="364346"/>
                    <a:pt x="261279" y="368733"/>
                  </a:cubicBezTo>
                  <a:cubicBezTo>
                    <a:pt x="273164" y="373106"/>
                    <a:pt x="286349" y="367051"/>
                    <a:pt x="290775" y="355184"/>
                  </a:cubicBezTo>
                  <a:cubicBezTo>
                    <a:pt x="292224" y="351046"/>
                    <a:pt x="292516" y="346590"/>
                    <a:pt x="291618" y="342298"/>
                  </a:cubicBezTo>
                  <a:lnTo>
                    <a:pt x="342201" y="319415"/>
                  </a:lnTo>
                  <a:cubicBezTo>
                    <a:pt x="346234" y="325778"/>
                    <a:pt x="352242" y="330643"/>
                    <a:pt x="359303" y="333265"/>
                  </a:cubicBezTo>
                  <a:cubicBezTo>
                    <a:pt x="360817" y="333873"/>
                    <a:pt x="362392" y="334316"/>
                    <a:pt x="364000" y="334590"/>
                  </a:cubicBezTo>
                  <a:lnTo>
                    <a:pt x="360749" y="377706"/>
                  </a:lnTo>
                  <a:cubicBezTo>
                    <a:pt x="348263" y="379665"/>
                    <a:pt x="339731" y="391375"/>
                    <a:pt x="341691" y="403860"/>
                  </a:cubicBezTo>
                  <a:cubicBezTo>
                    <a:pt x="343650" y="416345"/>
                    <a:pt x="355359" y="424877"/>
                    <a:pt x="367845" y="422918"/>
                  </a:cubicBezTo>
                  <a:cubicBezTo>
                    <a:pt x="380329" y="420958"/>
                    <a:pt x="388862" y="409249"/>
                    <a:pt x="386902" y="396764"/>
                  </a:cubicBezTo>
                  <a:cubicBezTo>
                    <a:pt x="385608" y="388515"/>
                    <a:pt x="379923" y="381626"/>
                    <a:pt x="372070" y="378790"/>
                  </a:cubicBezTo>
                  <a:lnTo>
                    <a:pt x="370624" y="378790"/>
                  </a:lnTo>
                  <a:lnTo>
                    <a:pt x="373515" y="335433"/>
                  </a:lnTo>
                  <a:cubicBezTo>
                    <a:pt x="392629" y="334167"/>
                    <a:pt x="407098" y="317646"/>
                    <a:pt x="405832" y="298531"/>
                  </a:cubicBezTo>
                  <a:cubicBezTo>
                    <a:pt x="405755" y="297376"/>
                    <a:pt x="405622" y="296227"/>
                    <a:pt x="405430" y="295087"/>
                  </a:cubicBezTo>
                  <a:lnTo>
                    <a:pt x="459385" y="278226"/>
                  </a:lnTo>
                  <a:cubicBezTo>
                    <a:pt x="462081" y="282940"/>
                    <a:pt x="466342" y="286562"/>
                    <a:pt x="471429" y="288463"/>
                  </a:cubicBezTo>
                  <a:cubicBezTo>
                    <a:pt x="475296" y="289802"/>
                    <a:pt x="479442" y="290133"/>
                    <a:pt x="483473" y="289426"/>
                  </a:cubicBezTo>
                  <a:lnTo>
                    <a:pt x="504549" y="337601"/>
                  </a:lnTo>
                  <a:cubicBezTo>
                    <a:pt x="500884" y="340191"/>
                    <a:pt x="498108" y="343851"/>
                    <a:pt x="496600" y="348079"/>
                  </a:cubicBezTo>
                  <a:cubicBezTo>
                    <a:pt x="492127" y="360040"/>
                    <a:pt x="498199" y="373364"/>
                    <a:pt x="510161" y="377836"/>
                  </a:cubicBezTo>
                  <a:cubicBezTo>
                    <a:pt x="522123" y="382309"/>
                    <a:pt x="535445" y="376238"/>
                    <a:pt x="539919" y="364275"/>
                  </a:cubicBezTo>
                  <a:cubicBezTo>
                    <a:pt x="544391" y="352313"/>
                    <a:pt x="538319" y="338991"/>
                    <a:pt x="526357" y="334518"/>
                  </a:cubicBezTo>
                  <a:cubicBezTo>
                    <a:pt x="526314" y="334502"/>
                    <a:pt x="526271" y="334485"/>
                    <a:pt x="526227" y="334469"/>
                  </a:cubicBezTo>
                  <a:close/>
                </a:path>
              </a:pathLst>
            </a:custGeom>
            <a:solidFill>
              <a:srgbClr val="92E3A9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678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3517469" y="483034"/>
              <a:ext cx="745859" cy="818843"/>
              <a:chOff x="3517469" y="483034"/>
              <a:chExt cx="745859" cy="818843"/>
            </a:xfrm>
          </p:grpSpPr>
          <p:sp>
            <p:nvSpPr>
              <p:cNvPr id="679" name="Freihandform: Form 678">
                <a:extLst>
                  <a:ext uri="{FF2B5EF4-FFF2-40B4-BE49-F238E27FC236}">
                    <a16:creationId xmlns:a16="http://schemas.microsoft.com/office/drawing/2014/main" id="{D18CFE68-4313-4854-866F-19243C21DC28}"/>
                  </a:ext>
                </a:extLst>
              </p:cNvPr>
              <p:cNvSpPr/>
              <p:nvPr/>
            </p:nvSpPr>
            <p:spPr>
              <a:xfrm>
                <a:off x="3853605" y="495440"/>
                <a:ext cx="268451" cy="232079"/>
              </a:xfrm>
              <a:custGeom>
                <a:avLst/>
                <a:gdLst>
                  <a:gd name="connsiteX0" fmla="*/ 67805 w 268451"/>
                  <a:gd name="connsiteY0" fmla="*/ 231839 h 232079"/>
                  <a:gd name="connsiteX1" fmla="*/ 0 w 268451"/>
                  <a:gd name="connsiteY1" fmla="*/ 114294 h 232079"/>
                  <a:gd name="connsiteX2" fmla="*/ 65999 w 268451"/>
                  <a:gd name="connsiteY2" fmla="*/ 0 h 232079"/>
                  <a:gd name="connsiteX3" fmla="*/ 200646 w 268451"/>
                  <a:gd name="connsiteY3" fmla="*/ 0 h 232079"/>
                  <a:gd name="connsiteX4" fmla="*/ 202694 w 268451"/>
                  <a:gd name="connsiteY4" fmla="*/ 3493 h 232079"/>
                  <a:gd name="connsiteX5" fmla="*/ 268452 w 268451"/>
                  <a:gd name="connsiteY5" fmla="*/ 117786 h 232079"/>
                  <a:gd name="connsiteX6" fmla="*/ 202453 w 268451"/>
                  <a:gd name="connsiteY6" fmla="*/ 232080 h 232079"/>
                  <a:gd name="connsiteX7" fmla="*/ 67805 w 268451"/>
                  <a:gd name="connsiteY7" fmla="*/ 232080 h 232079"/>
                  <a:gd name="connsiteX8" fmla="*/ 8792 w 268451"/>
                  <a:gd name="connsiteY8" fmla="*/ 117786 h 232079"/>
                  <a:gd name="connsiteX9" fmla="*/ 70816 w 268451"/>
                  <a:gd name="connsiteY9" fmla="*/ 225095 h 232079"/>
                  <a:gd name="connsiteX10" fmla="*/ 195829 w 268451"/>
                  <a:gd name="connsiteY10" fmla="*/ 225095 h 232079"/>
                  <a:gd name="connsiteX11" fmla="*/ 259660 w 268451"/>
                  <a:gd name="connsiteY11" fmla="*/ 114534 h 232079"/>
                  <a:gd name="connsiteX12" fmla="*/ 197635 w 268451"/>
                  <a:gd name="connsiteY12" fmla="*/ 7226 h 232079"/>
                  <a:gd name="connsiteX13" fmla="*/ 72623 w 268451"/>
                  <a:gd name="connsiteY13" fmla="*/ 7226 h 23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8451" h="232079">
                    <a:moveTo>
                      <a:pt x="67805" y="231839"/>
                    </a:moveTo>
                    <a:lnTo>
                      <a:pt x="0" y="114294"/>
                    </a:lnTo>
                    <a:lnTo>
                      <a:pt x="65999" y="0"/>
                    </a:lnTo>
                    <a:lnTo>
                      <a:pt x="200646" y="0"/>
                    </a:lnTo>
                    <a:lnTo>
                      <a:pt x="202694" y="3493"/>
                    </a:lnTo>
                    <a:lnTo>
                      <a:pt x="268452" y="117786"/>
                    </a:lnTo>
                    <a:lnTo>
                      <a:pt x="202453" y="232080"/>
                    </a:lnTo>
                    <a:lnTo>
                      <a:pt x="67805" y="232080"/>
                    </a:lnTo>
                    <a:close/>
                    <a:moveTo>
                      <a:pt x="8792" y="117786"/>
                    </a:moveTo>
                    <a:lnTo>
                      <a:pt x="70816" y="225095"/>
                    </a:lnTo>
                    <a:lnTo>
                      <a:pt x="195829" y="225095"/>
                    </a:lnTo>
                    <a:lnTo>
                      <a:pt x="259660" y="114534"/>
                    </a:lnTo>
                    <a:lnTo>
                      <a:pt x="197635" y="7226"/>
                    </a:lnTo>
                    <a:lnTo>
                      <a:pt x="72623" y="7226"/>
                    </a:lnTo>
                    <a:close/>
                  </a:path>
                </a:pathLst>
              </a:custGeom>
              <a:solidFill>
                <a:srgbClr val="00000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0" name="Freihandform: Form 679">
                <a:extLst>
                  <a:ext uri="{FF2B5EF4-FFF2-40B4-BE49-F238E27FC236}">
                    <a16:creationId xmlns:a16="http://schemas.microsoft.com/office/drawing/2014/main" id="{CE09C5D3-E629-41A8-8582-DE583E73B6B0}"/>
                  </a:ext>
                </a:extLst>
              </p:cNvPr>
              <p:cNvSpPr/>
              <p:nvPr/>
            </p:nvSpPr>
            <p:spPr>
              <a:xfrm>
                <a:off x="4048591" y="607686"/>
                <a:ext cx="200886" cy="232079"/>
              </a:xfrm>
              <a:custGeom>
                <a:avLst/>
                <a:gdLst>
                  <a:gd name="connsiteX0" fmla="*/ 70575 w 200886"/>
                  <a:gd name="connsiteY0" fmla="*/ 224974 h 232079"/>
                  <a:gd name="connsiteX1" fmla="*/ 8551 w 200886"/>
                  <a:gd name="connsiteY1" fmla="*/ 117666 h 232079"/>
                  <a:gd name="connsiteX2" fmla="*/ 72382 w 200886"/>
                  <a:gd name="connsiteY2" fmla="*/ 7106 h 232079"/>
                  <a:gd name="connsiteX3" fmla="*/ 197394 w 200886"/>
                  <a:gd name="connsiteY3" fmla="*/ 7106 h 232079"/>
                  <a:gd name="connsiteX4" fmla="*/ 198117 w 200886"/>
                  <a:gd name="connsiteY4" fmla="*/ 8190 h 232079"/>
                  <a:gd name="connsiteX5" fmla="*/ 199442 w 200886"/>
                  <a:gd name="connsiteY5" fmla="*/ 4215 h 232079"/>
                  <a:gd name="connsiteX6" fmla="*/ 200887 w 200886"/>
                  <a:gd name="connsiteY6" fmla="*/ 963 h 232079"/>
                  <a:gd name="connsiteX7" fmla="*/ 200887 w 200886"/>
                  <a:gd name="connsiteY7" fmla="*/ 0 h 232079"/>
                  <a:gd name="connsiteX8" fmla="*/ 65758 w 200886"/>
                  <a:gd name="connsiteY8" fmla="*/ 0 h 232079"/>
                  <a:gd name="connsiteX9" fmla="*/ 0 w 200886"/>
                  <a:gd name="connsiteY9" fmla="*/ 114534 h 232079"/>
                  <a:gd name="connsiteX10" fmla="*/ 65878 w 200886"/>
                  <a:gd name="connsiteY10" fmla="*/ 228587 h 232079"/>
                  <a:gd name="connsiteX11" fmla="*/ 67926 w 200886"/>
                  <a:gd name="connsiteY11" fmla="*/ 232080 h 23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0886" h="232079">
                    <a:moveTo>
                      <a:pt x="70575" y="224974"/>
                    </a:moveTo>
                    <a:lnTo>
                      <a:pt x="8551" y="117666"/>
                    </a:lnTo>
                    <a:lnTo>
                      <a:pt x="72382" y="7106"/>
                    </a:lnTo>
                    <a:lnTo>
                      <a:pt x="197394" y="7106"/>
                    </a:lnTo>
                    <a:lnTo>
                      <a:pt x="198117" y="8190"/>
                    </a:lnTo>
                    <a:cubicBezTo>
                      <a:pt x="198117" y="6865"/>
                      <a:pt x="198960" y="5540"/>
                      <a:pt x="199442" y="4215"/>
                    </a:cubicBezTo>
                    <a:cubicBezTo>
                      <a:pt x="199924" y="2890"/>
                      <a:pt x="200405" y="2047"/>
                      <a:pt x="200887" y="963"/>
                    </a:cubicBezTo>
                    <a:lnTo>
                      <a:pt x="200887" y="0"/>
                    </a:lnTo>
                    <a:lnTo>
                      <a:pt x="65758" y="0"/>
                    </a:lnTo>
                    <a:lnTo>
                      <a:pt x="0" y="114534"/>
                    </a:lnTo>
                    <a:lnTo>
                      <a:pt x="65878" y="228587"/>
                    </a:lnTo>
                    <a:lnTo>
                      <a:pt x="67926" y="232080"/>
                    </a:lnTo>
                  </a:path>
                </a:pathLst>
              </a:custGeom>
              <a:solidFill>
                <a:srgbClr val="00000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1" name="Freihandform: Form 680">
                <a:extLst>
                  <a:ext uri="{FF2B5EF4-FFF2-40B4-BE49-F238E27FC236}">
                    <a16:creationId xmlns:a16="http://schemas.microsoft.com/office/drawing/2014/main" id="{9B1F1442-38F4-4DDF-BCD2-D533E7EE375A}"/>
                  </a:ext>
                </a:extLst>
              </p:cNvPr>
              <p:cNvSpPr/>
              <p:nvPr/>
            </p:nvSpPr>
            <p:spPr>
              <a:xfrm>
                <a:off x="3853485" y="720293"/>
                <a:ext cx="268572" cy="231838"/>
              </a:xfrm>
              <a:custGeom>
                <a:avLst/>
                <a:gdLst>
                  <a:gd name="connsiteX0" fmla="*/ 67926 w 268572"/>
                  <a:gd name="connsiteY0" fmla="*/ 231839 h 231838"/>
                  <a:gd name="connsiteX1" fmla="*/ 0 w 268572"/>
                  <a:gd name="connsiteY1" fmla="*/ 114294 h 231838"/>
                  <a:gd name="connsiteX2" fmla="*/ 66120 w 268572"/>
                  <a:gd name="connsiteY2" fmla="*/ 0 h 231838"/>
                  <a:gd name="connsiteX3" fmla="*/ 200767 w 268572"/>
                  <a:gd name="connsiteY3" fmla="*/ 0 h 231838"/>
                  <a:gd name="connsiteX4" fmla="*/ 268572 w 268572"/>
                  <a:gd name="connsiteY4" fmla="*/ 117545 h 231838"/>
                  <a:gd name="connsiteX5" fmla="*/ 202573 w 268572"/>
                  <a:gd name="connsiteY5" fmla="*/ 231839 h 231838"/>
                  <a:gd name="connsiteX6" fmla="*/ 67926 w 268572"/>
                  <a:gd name="connsiteY6" fmla="*/ 231839 h 231838"/>
                  <a:gd name="connsiteX7" fmla="*/ 8912 w 268572"/>
                  <a:gd name="connsiteY7" fmla="*/ 117545 h 231838"/>
                  <a:gd name="connsiteX8" fmla="*/ 70937 w 268572"/>
                  <a:gd name="connsiteY8" fmla="*/ 224854 h 231838"/>
                  <a:gd name="connsiteX9" fmla="*/ 195949 w 268572"/>
                  <a:gd name="connsiteY9" fmla="*/ 224854 h 231838"/>
                  <a:gd name="connsiteX10" fmla="*/ 259660 w 268572"/>
                  <a:gd name="connsiteY10" fmla="*/ 114294 h 231838"/>
                  <a:gd name="connsiteX11" fmla="*/ 197756 w 268572"/>
                  <a:gd name="connsiteY11" fmla="*/ 6985 h 231838"/>
                  <a:gd name="connsiteX12" fmla="*/ 72743 w 268572"/>
                  <a:gd name="connsiteY12" fmla="*/ 6985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8572" h="231838">
                    <a:moveTo>
                      <a:pt x="67926" y="231839"/>
                    </a:moveTo>
                    <a:lnTo>
                      <a:pt x="0" y="114294"/>
                    </a:lnTo>
                    <a:lnTo>
                      <a:pt x="66120" y="0"/>
                    </a:lnTo>
                    <a:lnTo>
                      <a:pt x="200767" y="0"/>
                    </a:lnTo>
                    <a:lnTo>
                      <a:pt x="268572" y="117545"/>
                    </a:lnTo>
                    <a:lnTo>
                      <a:pt x="202573" y="231839"/>
                    </a:lnTo>
                    <a:lnTo>
                      <a:pt x="67926" y="231839"/>
                    </a:lnTo>
                    <a:close/>
                    <a:moveTo>
                      <a:pt x="8912" y="117545"/>
                    </a:moveTo>
                    <a:lnTo>
                      <a:pt x="70937" y="224854"/>
                    </a:lnTo>
                    <a:lnTo>
                      <a:pt x="195949" y="224854"/>
                    </a:lnTo>
                    <a:lnTo>
                      <a:pt x="259660" y="114294"/>
                    </a:lnTo>
                    <a:lnTo>
                      <a:pt x="197756" y="6985"/>
                    </a:lnTo>
                    <a:lnTo>
                      <a:pt x="72743" y="6985"/>
                    </a:lnTo>
                    <a:close/>
                  </a:path>
                </a:pathLst>
              </a:custGeom>
              <a:solidFill>
                <a:srgbClr val="00000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2" name="Freihandform: Form 681">
                <a:extLst>
                  <a:ext uri="{FF2B5EF4-FFF2-40B4-BE49-F238E27FC236}">
                    <a16:creationId xmlns:a16="http://schemas.microsoft.com/office/drawing/2014/main" id="{2C94C3AE-2A9C-4D96-B176-B82669634A07}"/>
                  </a:ext>
                </a:extLst>
              </p:cNvPr>
              <p:cNvSpPr/>
              <p:nvPr/>
            </p:nvSpPr>
            <p:spPr>
              <a:xfrm>
                <a:off x="3658861" y="832660"/>
                <a:ext cx="268571" cy="232200"/>
              </a:xfrm>
              <a:custGeom>
                <a:avLst/>
                <a:gdLst>
                  <a:gd name="connsiteX0" fmla="*/ 67805 w 268571"/>
                  <a:gd name="connsiteY0" fmla="*/ 231959 h 232200"/>
                  <a:gd name="connsiteX1" fmla="*/ 0 w 268571"/>
                  <a:gd name="connsiteY1" fmla="*/ 114414 h 232200"/>
                  <a:gd name="connsiteX2" fmla="*/ 65999 w 268571"/>
                  <a:gd name="connsiteY2" fmla="*/ 0 h 232200"/>
                  <a:gd name="connsiteX3" fmla="*/ 200646 w 268571"/>
                  <a:gd name="connsiteY3" fmla="*/ 0 h 232200"/>
                  <a:gd name="connsiteX4" fmla="*/ 268572 w 268571"/>
                  <a:gd name="connsiteY4" fmla="*/ 117786 h 232200"/>
                  <a:gd name="connsiteX5" fmla="*/ 202453 w 268571"/>
                  <a:gd name="connsiteY5" fmla="*/ 232200 h 232200"/>
                  <a:gd name="connsiteX6" fmla="*/ 67805 w 268571"/>
                  <a:gd name="connsiteY6" fmla="*/ 232200 h 232200"/>
                  <a:gd name="connsiteX7" fmla="*/ 8912 w 268571"/>
                  <a:gd name="connsiteY7" fmla="*/ 117786 h 232200"/>
                  <a:gd name="connsiteX8" fmla="*/ 70816 w 268571"/>
                  <a:gd name="connsiteY8" fmla="*/ 225095 h 232200"/>
                  <a:gd name="connsiteX9" fmla="*/ 195828 w 268571"/>
                  <a:gd name="connsiteY9" fmla="*/ 225095 h 232200"/>
                  <a:gd name="connsiteX10" fmla="*/ 259660 w 268571"/>
                  <a:gd name="connsiteY10" fmla="*/ 114655 h 232200"/>
                  <a:gd name="connsiteX11" fmla="*/ 197635 w 268571"/>
                  <a:gd name="connsiteY11" fmla="*/ 7226 h 232200"/>
                  <a:gd name="connsiteX12" fmla="*/ 72623 w 268571"/>
                  <a:gd name="connsiteY12" fmla="*/ 7226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68571" h="232200">
                    <a:moveTo>
                      <a:pt x="67805" y="231959"/>
                    </a:moveTo>
                    <a:lnTo>
                      <a:pt x="0" y="114414"/>
                    </a:lnTo>
                    <a:lnTo>
                      <a:pt x="65999" y="0"/>
                    </a:lnTo>
                    <a:lnTo>
                      <a:pt x="200646" y="0"/>
                    </a:lnTo>
                    <a:lnTo>
                      <a:pt x="268572" y="117786"/>
                    </a:lnTo>
                    <a:lnTo>
                      <a:pt x="202453" y="232200"/>
                    </a:lnTo>
                    <a:lnTo>
                      <a:pt x="67805" y="232200"/>
                    </a:lnTo>
                    <a:close/>
                    <a:moveTo>
                      <a:pt x="8912" y="117786"/>
                    </a:moveTo>
                    <a:lnTo>
                      <a:pt x="70816" y="225095"/>
                    </a:lnTo>
                    <a:lnTo>
                      <a:pt x="195828" y="225095"/>
                    </a:lnTo>
                    <a:lnTo>
                      <a:pt x="259660" y="114655"/>
                    </a:lnTo>
                    <a:lnTo>
                      <a:pt x="197635" y="7226"/>
                    </a:lnTo>
                    <a:lnTo>
                      <a:pt x="72623" y="7226"/>
                    </a:lnTo>
                    <a:close/>
                  </a:path>
                </a:pathLst>
              </a:custGeom>
              <a:solidFill>
                <a:srgbClr val="00000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3" name="Freihandform: Form 682">
                <a:extLst>
                  <a:ext uri="{FF2B5EF4-FFF2-40B4-BE49-F238E27FC236}">
                    <a16:creationId xmlns:a16="http://schemas.microsoft.com/office/drawing/2014/main" id="{6A246A6A-E649-4273-AA1B-ACB3B74571B5}"/>
                  </a:ext>
                </a:extLst>
              </p:cNvPr>
              <p:cNvSpPr/>
              <p:nvPr/>
            </p:nvSpPr>
            <p:spPr>
              <a:xfrm>
                <a:off x="3658861" y="1057513"/>
                <a:ext cx="199561" cy="231718"/>
              </a:xfrm>
              <a:custGeom>
                <a:avLst/>
                <a:gdLst>
                  <a:gd name="connsiteX0" fmla="*/ 190650 w 199561"/>
                  <a:gd name="connsiteY0" fmla="*/ 7106 h 231718"/>
                  <a:gd name="connsiteX1" fmla="*/ 190650 w 199561"/>
                  <a:gd name="connsiteY1" fmla="*/ 6263 h 231718"/>
                  <a:gd name="connsiteX2" fmla="*/ 198117 w 199561"/>
                  <a:gd name="connsiteY2" fmla="*/ 723 h 231718"/>
                  <a:gd name="connsiteX3" fmla="*/ 199562 w 199561"/>
                  <a:gd name="connsiteY3" fmla="*/ 0 h 231718"/>
                  <a:gd name="connsiteX4" fmla="*/ 65999 w 199561"/>
                  <a:gd name="connsiteY4" fmla="*/ 0 h 231718"/>
                  <a:gd name="connsiteX5" fmla="*/ 0 w 199561"/>
                  <a:gd name="connsiteY5" fmla="*/ 114414 h 231718"/>
                  <a:gd name="connsiteX6" fmla="*/ 67685 w 199561"/>
                  <a:gd name="connsiteY6" fmla="*/ 231718 h 231718"/>
                  <a:gd name="connsiteX7" fmla="*/ 71659 w 199561"/>
                  <a:gd name="connsiteY7" fmla="*/ 225335 h 231718"/>
                  <a:gd name="connsiteX8" fmla="*/ 71659 w 199561"/>
                  <a:gd name="connsiteY8" fmla="*/ 225335 h 231718"/>
                  <a:gd name="connsiteX9" fmla="*/ 70575 w 199561"/>
                  <a:gd name="connsiteY9" fmla="*/ 225335 h 231718"/>
                  <a:gd name="connsiteX10" fmla="*/ 8671 w 199561"/>
                  <a:gd name="connsiteY10" fmla="*/ 117907 h 231718"/>
                  <a:gd name="connsiteX11" fmla="*/ 72382 w 199561"/>
                  <a:gd name="connsiteY11" fmla="*/ 7467 h 231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9561" h="231718">
                    <a:moveTo>
                      <a:pt x="190650" y="7106"/>
                    </a:moveTo>
                    <a:lnTo>
                      <a:pt x="190650" y="6263"/>
                    </a:lnTo>
                    <a:cubicBezTo>
                      <a:pt x="192890" y="4102"/>
                      <a:pt x="195395" y="2240"/>
                      <a:pt x="198117" y="723"/>
                    </a:cubicBezTo>
                    <a:lnTo>
                      <a:pt x="199562" y="0"/>
                    </a:lnTo>
                    <a:lnTo>
                      <a:pt x="65999" y="0"/>
                    </a:lnTo>
                    <a:lnTo>
                      <a:pt x="0" y="114414"/>
                    </a:lnTo>
                    <a:lnTo>
                      <a:pt x="67685" y="231718"/>
                    </a:lnTo>
                    <a:lnTo>
                      <a:pt x="71659" y="225335"/>
                    </a:lnTo>
                    <a:lnTo>
                      <a:pt x="71659" y="225335"/>
                    </a:lnTo>
                    <a:lnTo>
                      <a:pt x="70575" y="225335"/>
                    </a:lnTo>
                    <a:lnTo>
                      <a:pt x="8671" y="117907"/>
                    </a:lnTo>
                    <a:lnTo>
                      <a:pt x="72382" y="7467"/>
                    </a:lnTo>
                    <a:close/>
                  </a:path>
                </a:pathLst>
              </a:custGeom>
              <a:solidFill>
                <a:srgbClr val="00000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4" name="Freihandform: Form 683">
                <a:extLst>
                  <a:ext uri="{FF2B5EF4-FFF2-40B4-BE49-F238E27FC236}">
                    <a16:creationId xmlns:a16="http://schemas.microsoft.com/office/drawing/2014/main" id="{336811F2-8FB5-413A-B519-98B95E44FD1E}"/>
                  </a:ext>
                </a:extLst>
              </p:cNvPr>
              <p:cNvSpPr/>
              <p:nvPr/>
            </p:nvSpPr>
            <p:spPr>
              <a:xfrm>
                <a:off x="3530838" y="945147"/>
                <a:ext cx="201729" cy="231838"/>
              </a:xfrm>
              <a:custGeom>
                <a:avLst/>
                <a:gdLst>
                  <a:gd name="connsiteX0" fmla="*/ 133925 w 201729"/>
                  <a:gd name="connsiteY0" fmla="*/ 0 h 231838"/>
                  <a:gd name="connsiteX1" fmla="*/ 132359 w 201729"/>
                  <a:gd name="connsiteY1" fmla="*/ 0 h 231838"/>
                  <a:gd name="connsiteX2" fmla="*/ 130914 w 201729"/>
                  <a:gd name="connsiteY2" fmla="*/ 6985 h 231838"/>
                  <a:gd name="connsiteX3" fmla="*/ 130914 w 201729"/>
                  <a:gd name="connsiteY3" fmla="*/ 6985 h 231838"/>
                  <a:gd name="connsiteX4" fmla="*/ 192577 w 201729"/>
                  <a:gd name="connsiteY4" fmla="*/ 114294 h 231838"/>
                  <a:gd name="connsiteX5" fmla="*/ 128746 w 201729"/>
                  <a:gd name="connsiteY5" fmla="*/ 224854 h 231838"/>
                  <a:gd name="connsiteX6" fmla="*/ 4095 w 201729"/>
                  <a:gd name="connsiteY6" fmla="*/ 224854 h 231838"/>
                  <a:gd name="connsiteX7" fmla="*/ 3011 w 201729"/>
                  <a:gd name="connsiteY7" fmla="*/ 223168 h 231838"/>
                  <a:gd name="connsiteX8" fmla="*/ 602 w 201729"/>
                  <a:gd name="connsiteY8" fmla="*/ 229189 h 231838"/>
                  <a:gd name="connsiteX9" fmla="*/ 0 w 201729"/>
                  <a:gd name="connsiteY9" fmla="*/ 229912 h 231838"/>
                  <a:gd name="connsiteX10" fmla="*/ 1084 w 201729"/>
                  <a:gd name="connsiteY10" fmla="*/ 231839 h 231838"/>
                  <a:gd name="connsiteX11" fmla="*/ 135731 w 201729"/>
                  <a:gd name="connsiteY11" fmla="*/ 231839 h 231838"/>
                  <a:gd name="connsiteX12" fmla="*/ 201730 w 201729"/>
                  <a:gd name="connsiteY12" fmla="*/ 117545 h 231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1729" h="231838">
                    <a:moveTo>
                      <a:pt x="133925" y="0"/>
                    </a:moveTo>
                    <a:lnTo>
                      <a:pt x="132359" y="0"/>
                    </a:lnTo>
                    <a:cubicBezTo>
                      <a:pt x="132359" y="2288"/>
                      <a:pt x="131516" y="4697"/>
                      <a:pt x="130914" y="6985"/>
                    </a:cubicBezTo>
                    <a:lnTo>
                      <a:pt x="130914" y="6985"/>
                    </a:lnTo>
                    <a:lnTo>
                      <a:pt x="192577" y="114294"/>
                    </a:lnTo>
                    <a:lnTo>
                      <a:pt x="128746" y="224854"/>
                    </a:lnTo>
                    <a:lnTo>
                      <a:pt x="4095" y="224854"/>
                    </a:lnTo>
                    <a:lnTo>
                      <a:pt x="3011" y="223168"/>
                    </a:lnTo>
                    <a:cubicBezTo>
                      <a:pt x="2625" y="225316"/>
                      <a:pt x="1806" y="227365"/>
                      <a:pt x="602" y="229189"/>
                    </a:cubicBezTo>
                    <a:lnTo>
                      <a:pt x="0" y="229912"/>
                    </a:lnTo>
                    <a:lnTo>
                      <a:pt x="1084" y="231839"/>
                    </a:lnTo>
                    <a:lnTo>
                      <a:pt x="135731" y="231839"/>
                    </a:lnTo>
                    <a:lnTo>
                      <a:pt x="201730" y="117545"/>
                    </a:lnTo>
                    <a:close/>
                  </a:path>
                </a:pathLst>
              </a:custGeom>
              <a:solidFill>
                <a:srgbClr val="00000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5" name="Freihandform: Form 684">
                <a:extLst>
                  <a:ext uri="{FF2B5EF4-FFF2-40B4-BE49-F238E27FC236}">
                    <a16:creationId xmlns:a16="http://schemas.microsoft.com/office/drawing/2014/main" id="{1E0B5061-FAB9-467A-8BA6-37CACFABCC15}"/>
                  </a:ext>
                </a:extLst>
              </p:cNvPr>
              <p:cNvSpPr/>
              <p:nvPr/>
            </p:nvSpPr>
            <p:spPr>
              <a:xfrm>
                <a:off x="4016314" y="687655"/>
                <a:ext cx="72261" cy="72261"/>
              </a:xfrm>
              <a:custGeom>
                <a:avLst/>
                <a:gdLst>
                  <a:gd name="connsiteX0" fmla="*/ 72261 w 72261"/>
                  <a:gd name="connsiteY0" fmla="*/ 36131 h 72261"/>
                  <a:gd name="connsiteX1" fmla="*/ 36131 w 72261"/>
                  <a:gd name="connsiteY1" fmla="*/ 72261 h 72261"/>
                  <a:gd name="connsiteX2" fmla="*/ 0 w 72261"/>
                  <a:gd name="connsiteY2" fmla="*/ 36131 h 72261"/>
                  <a:gd name="connsiteX3" fmla="*/ 36131 w 72261"/>
                  <a:gd name="connsiteY3" fmla="*/ 0 h 72261"/>
                  <a:gd name="connsiteX4" fmla="*/ 72261 w 72261"/>
                  <a:gd name="connsiteY4" fmla="*/ 36131 h 7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261" h="72261">
                    <a:moveTo>
                      <a:pt x="72261" y="36131"/>
                    </a:moveTo>
                    <a:cubicBezTo>
                      <a:pt x="72261" y="56086"/>
                      <a:pt x="56087" y="72261"/>
                      <a:pt x="36131" y="72261"/>
                    </a:cubicBezTo>
                    <a:cubicBezTo>
                      <a:pt x="16174" y="72261"/>
                      <a:pt x="0" y="56086"/>
                      <a:pt x="0" y="36131"/>
                    </a:cubicBezTo>
                    <a:cubicBezTo>
                      <a:pt x="0" y="16176"/>
                      <a:pt x="16174" y="0"/>
                      <a:pt x="36131" y="0"/>
                    </a:cubicBezTo>
                    <a:cubicBezTo>
                      <a:pt x="56087" y="0"/>
                      <a:pt x="72261" y="16176"/>
                      <a:pt x="72261" y="3613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6" name="Freihandform: Form 685">
                <a:extLst>
                  <a:ext uri="{FF2B5EF4-FFF2-40B4-BE49-F238E27FC236}">
                    <a16:creationId xmlns:a16="http://schemas.microsoft.com/office/drawing/2014/main" id="{19B24189-5206-422B-A607-ACFF105502B1}"/>
                  </a:ext>
                </a:extLst>
              </p:cNvPr>
              <p:cNvSpPr/>
              <p:nvPr/>
            </p:nvSpPr>
            <p:spPr>
              <a:xfrm>
                <a:off x="4081229" y="575168"/>
                <a:ext cx="72261" cy="72261"/>
              </a:xfrm>
              <a:custGeom>
                <a:avLst/>
                <a:gdLst>
                  <a:gd name="connsiteX0" fmla="*/ 72261 w 72261"/>
                  <a:gd name="connsiteY0" fmla="*/ 36131 h 72261"/>
                  <a:gd name="connsiteX1" fmla="*/ 36131 w 72261"/>
                  <a:gd name="connsiteY1" fmla="*/ 72261 h 72261"/>
                  <a:gd name="connsiteX2" fmla="*/ 0 w 72261"/>
                  <a:gd name="connsiteY2" fmla="*/ 36131 h 72261"/>
                  <a:gd name="connsiteX3" fmla="*/ 36131 w 72261"/>
                  <a:gd name="connsiteY3" fmla="*/ 0 h 72261"/>
                  <a:gd name="connsiteX4" fmla="*/ 72261 w 72261"/>
                  <a:gd name="connsiteY4" fmla="*/ 36131 h 7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261" h="72261">
                    <a:moveTo>
                      <a:pt x="72261" y="36131"/>
                    </a:moveTo>
                    <a:cubicBezTo>
                      <a:pt x="72261" y="56086"/>
                      <a:pt x="56087" y="72261"/>
                      <a:pt x="36131" y="72261"/>
                    </a:cubicBezTo>
                    <a:cubicBezTo>
                      <a:pt x="16175" y="72261"/>
                      <a:pt x="0" y="56086"/>
                      <a:pt x="0" y="36131"/>
                    </a:cubicBezTo>
                    <a:cubicBezTo>
                      <a:pt x="0" y="16176"/>
                      <a:pt x="16175" y="0"/>
                      <a:pt x="36131" y="0"/>
                    </a:cubicBezTo>
                    <a:cubicBezTo>
                      <a:pt x="56087" y="0"/>
                      <a:pt x="72261" y="16176"/>
                      <a:pt x="72261" y="3613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7" name="Freihandform: Form 686">
                <a:extLst>
                  <a:ext uri="{FF2B5EF4-FFF2-40B4-BE49-F238E27FC236}">
                    <a16:creationId xmlns:a16="http://schemas.microsoft.com/office/drawing/2014/main" id="{3D352A94-40C6-4517-8E36-E74A3F7F88C6}"/>
                  </a:ext>
                </a:extLst>
              </p:cNvPr>
              <p:cNvSpPr/>
              <p:nvPr/>
            </p:nvSpPr>
            <p:spPr>
              <a:xfrm>
                <a:off x="3886484" y="912509"/>
                <a:ext cx="72261" cy="72261"/>
              </a:xfrm>
              <a:custGeom>
                <a:avLst/>
                <a:gdLst>
                  <a:gd name="connsiteX0" fmla="*/ 72261 w 72261"/>
                  <a:gd name="connsiteY0" fmla="*/ 36131 h 72261"/>
                  <a:gd name="connsiteX1" fmla="*/ 36131 w 72261"/>
                  <a:gd name="connsiteY1" fmla="*/ 72261 h 72261"/>
                  <a:gd name="connsiteX2" fmla="*/ 0 w 72261"/>
                  <a:gd name="connsiteY2" fmla="*/ 36131 h 72261"/>
                  <a:gd name="connsiteX3" fmla="*/ 36131 w 72261"/>
                  <a:gd name="connsiteY3" fmla="*/ 0 h 72261"/>
                  <a:gd name="connsiteX4" fmla="*/ 72261 w 72261"/>
                  <a:gd name="connsiteY4" fmla="*/ 36131 h 7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261" h="72261">
                    <a:moveTo>
                      <a:pt x="72261" y="36131"/>
                    </a:moveTo>
                    <a:cubicBezTo>
                      <a:pt x="72261" y="56086"/>
                      <a:pt x="56087" y="72261"/>
                      <a:pt x="36131" y="72261"/>
                    </a:cubicBezTo>
                    <a:cubicBezTo>
                      <a:pt x="16174" y="72261"/>
                      <a:pt x="0" y="56086"/>
                      <a:pt x="0" y="36131"/>
                    </a:cubicBezTo>
                    <a:cubicBezTo>
                      <a:pt x="0" y="16176"/>
                      <a:pt x="16174" y="0"/>
                      <a:pt x="36131" y="0"/>
                    </a:cubicBezTo>
                    <a:cubicBezTo>
                      <a:pt x="56087" y="0"/>
                      <a:pt x="72261" y="16176"/>
                      <a:pt x="72261" y="3613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8" name="Freihandform: Form 687">
                <a:extLst>
                  <a:ext uri="{FF2B5EF4-FFF2-40B4-BE49-F238E27FC236}">
                    <a16:creationId xmlns:a16="http://schemas.microsoft.com/office/drawing/2014/main" id="{9FA2C80C-79F9-4E39-B017-025E54F58AE8}"/>
                  </a:ext>
                </a:extLst>
              </p:cNvPr>
              <p:cNvSpPr/>
              <p:nvPr/>
            </p:nvSpPr>
            <p:spPr>
              <a:xfrm>
                <a:off x="3691740" y="1024996"/>
                <a:ext cx="72261" cy="72261"/>
              </a:xfrm>
              <a:custGeom>
                <a:avLst/>
                <a:gdLst>
                  <a:gd name="connsiteX0" fmla="*/ 72261 w 72261"/>
                  <a:gd name="connsiteY0" fmla="*/ 36131 h 72261"/>
                  <a:gd name="connsiteX1" fmla="*/ 36131 w 72261"/>
                  <a:gd name="connsiteY1" fmla="*/ 72261 h 72261"/>
                  <a:gd name="connsiteX2" fmla="*/ 0 w 72261"/>
                  <a:gd name="connsiteY2" fmla="*/ 36131 h 72261"/>
                  <a:gd name="connsiteX3" fmla="*/ 36131 w 72261"/>
                  <a:gd name="connsiteY3" fmla="*/ 0 h 72261"/>
                  <a:gd name="connsiteX4" fmla="*/ 72261 w 72261"/>
                  <a:gd name="connsiteY4" fmla="*/ 36131 h 7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261" h="72261">
                    <a:moveTo>
                      <a:pt x="72261" y="36131"/>
                    </a:moveTo>
                    <a:cubicBezTo>
                      <a:pt x="72261" y="56086"/>
                      <a:pt x="56087" y="72261"/>
                      <a:pt x="36131" y="72261"/>
                    </a:cubicBezTo>
                    <a:cubicBezTo>
                      <a:pt x="16175" y="72261"/>
                      <a:pt x="0" y="56086"/>
                      <a:pt x="0" y="36131"/>
                    </a:cubicBezTo>
                    <a:cubicBezTo>
                      <a:pt x="0" y="16176"/>
                      <a:pt x="16175" y="0"/>
                      <a:pt x="36131" y="0"/>
                    </a:cubicBezTo>
                    <a:cubicBezTo>
                      <a:pt x="56087" y="0"/>
                      <a:pt x="72261" y="16176"/>
                      <a:pt x="72261" y="3613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89" name="Freihandform: Form 688">
                <a:extLst>
                  <a:ext uri="{FF2B5EF4-FFF2-40B4-BE49-F238E27FC236}">
                    <a16:creationId xmlns:a16="http://schemas.microsoft.com/office/drawing/2014/main" id="{39051791-7286-40C8-A234-F20A99EC1FF0}"/>
                  </a:ext>
                </a:extLst>
              </p:cNvPr>
              <p:cNvSpPr/>
              <p:nvPr/>
            </p:nvSpPr>
            <p:spPr>
              <a:xfrm>
                <a:off x="3627066" y="912509"/>
                <a:ext cx="72261" cy="72261"/>
              </a:xfrm>
              <a:custGeom>
                <a:avLst/>
                <a:gdLst>
                  <a:gd name="connsiteX0" fmla="*/ 72261 w 72261"/>
                  <a:gd name="connsiteY0" fmla="*/ 36131 h 72261"/>
                  <a:gd name="connsiteX1" fmla="*/ 36131 w 72261"/>
                  <a:gd name="connsiteY1" fmla="*/ 72261 h 72261"/>
                  <a:gd name="connsiteX2" fmla="*/ 0 w 72261"/>
                  <a:gd name="connsiteY2" fmla="*/ 36131 h 72261"/>
                  <a:gd name="connsiteX3" fmla="*/ 36131 w 72261"/>
                  <a:gd name="connsiteY3" fmla="*/ 0 h 72261"/>
                  <a:gd name="connsiteX4" fmla="*/ 72261 w 72261"/>
                  <a:gd name="connsiteY4" fmla="*/ 36131 h 72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261" h="72261">
                    <a:moveTo>
                      <a:pt x="72261" y="36131"/>
                    </a:moveTo>
                    <a:cubicBezTo>
                      <a:pt x="72261" y="56086"/>
                      <a:pt x="56087" y="72261"/>
                      <a:pt x="36131" y="72261"/>
                    </a:cubicBezTo>
                    <a:cubicBezTo>
                      <a:pt x="16174" y="72261"/>
                      <a:pt x="0" y="56086"/>
                      <a:pt x="0" y="36131"/>
                    </a:cubicBezTo>
                    <a:cubicBezTo>
                      <a:pt x="0" y="16176"/>
                      <a:pt x="16174" y="0"/>
                      <a:pt x="36131" y="0"/>
                    </a:cubicBezTo>
                    <a:cubicBezTo>
                      <a:pt x="56087" y="0"/>
                      <a:pt x="72261" y="16176"/>
                      <a:pt x="72261" y="3613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0" name="Freihandform: Form 689">
                <a:extLst>
                  <a:ext uri="{FF2B5EF4-FFF2-40B4-BE49-F238E27FC236}">
                    <a16:creationId xmlns:a16="http://schemas.microsoft.com/office/drawing/2014/main" id="{29BF92AC-DC4F-468F-BEF9-7E2C180BAD23}"/>
                  </a:ext>
                </a:extLst>
              </p:cNvPr>
              <p:cNvSpPr/>
              <p:nvPr/>
            </p:nvSpPr>
            <p:spPr>
              <a:xfrm>
                <a:off x="3906958" y="483035"/>
                <a:ext cx="31795" cy="31795"/>
              </a:xfrm>
              <a:custGeom>
                <a:avLst/>
                <a:gdLst>
                  <a:gd name="connsiteX0" fmla="*/ 31795 w 31795"/>
                  <a:gd name="connsiteY0" fmla="*/ 15898 h 31795"/>
                  <a:gd name="connsiteX1" fmla="*/ 15898 w 31795"/>
                  <a:gd name="connsiteY1" fmla="*/ 31795 h 31795"/>
                  <a:gd name="connsiteX2" fmla="*/ 0 w 31795"/>
                  <a:gd name="connsiteY2" fmla="*/ 15898 h 31795"/>
                  <a:gd name="connsiteX3" fmla="*/ 15898 w 31795"/>
                  <a:gd name="connsiteY3" fmla="*/ 0 h 31795"/>
                  <a:gd name="connsiteX4" fmla="*/ 31795 w 31795"/>
                  <a:gd name="connsiteY4" fmla="*/ 15898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95" h="31795">
                    <a:moveTo>
                      <a:pt x="31795" y="15898"/>
                    </a:moveTo>
                    <a:cubicBezTo>
                      <a:pt x="31795" y="24677"/>
                      <a:pt x="24677" y="31795"/>
                      <a:pt x="15898" y="31795"/>
                    </a:cubicBezTo>
                    <a:cubicBezTo>
                      <a:pt x="7118" y="31795"/>
                      <a:pt x="0" y="24677"/>
                      <a:pt x="0" y="15898"/>
                    </a:cubicBezTo>
                    <a:cubicBezTo>
                      <a:pt x="0" y="7118"/>
                      <a:pt x="7118" y="0"/>
                      <a:pt x="15898" y="0"/>
                    </a:cubicBezTo>
                    <a:cubicBezTo>
                      <a:pt x="24677" y="0"/>
                      <a:pt x="31795" y="7118"/>
                      <a:pt x="31795" y="1589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1" name="Freihandform: Form 690">
                <a:extLst>
                  <a:ext uri="{FF2B5EF4-FFF2-40B4-BE49-F238E27FC236}">
                    <a16:creationId xmlns:a16="http://schemas.microsoft.com/office/drawing/2014/main" id="{AA856997-8AD1-4E96-8A3C-11C6EA026A2C}"/>
                  </a:ext>
                </a:extLst>
              </p:cNvPr>
              <p:cNvSpPr/>
              <p:nvPr/>
            </p:nvSpPr>
            <p:spPr>
              <a:xfrm>
                <a:off x="4036788" y="483034"/>
                <a:ext cx="31795" cy="31795"/>
              </a:xfrm>
              <a:custGeom>
                <a:avLst/>
                <a:gdLst>
                  <a:gd name="connsiteX0" fmla="*/ 31795 w 31795"/>
                  <a:gd name="connsiteY0" fmla="*/ 15898 h 31795"/>
                  <a:gd name="connsiteX1" fmla="*/ 15898 w 31795"/>
                  <a:gd name="connsiteY1" fmla="*/ 31796 h 31795"/>
                  <a:gd name="connsiteX2" fmla="*/ 0 w 31795"/>
                  <a:gd name="connsiteY2" fmla="*/ 15898 h 31795"/>
                  <a:gd name="connsiteX3" fmla="*/ 15898 w 31795"/>
                  <a:gd name="connsiteY3" fmla="*/ 0 h 31795"/>
                  <a:gd name="connsiteX4" fmla="*/ 31795 w 31795"/>
                  <a:gd name="connsiteY4" fmla="*/ 15656 h 31795"/>
                  <a:gd name="connsiteX5" fmla="*/ 31795 w 31795"/>
                  <a:gd name="connsiteY5" fmla="*/ 15898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795" h="31795">
                    <a:moveTo>
                      <a:pt x="31795" y="15898"/>
                    </a:moveTo>
                    <a:cubicBezTo>
                      <a:pt x="31795" y="24678"/>
                      <a:pt x="24677" y="31796"/>
                      <a:pt x="15898" y="31796"/>
                    </a:cubicBezTo>
                    <a:cubicBezTo>
                      <a:pt x="7118" y="31796"/>
                      <a:pt x="0" y="24678"/>
                      <a:pt x="0" y="15898"/>
                    </a:cubicBezTo>
                    <a:cubicBezTo>
                      <a:pt x="0" y="7118"/>
                      <a:pt x="7118" y="0"/>
                      <a:pt x="15898" y="0"/>
                    </a:cubicBezTo>
                    <a:cubicBezTo>
                      <a:pt x="24605" y="-66"/>
                      <a:pt x="31723" y="6942"/>
                      <a:pt x="31795" y="15656"/>
                    </a:cubicBezTo>
                    <a:cubicBezTo>
                      <a:pt x="31795" y="15737"/>
                      <a:pt x="31795" y="15817"/>
                      <a:pt x="31795" y="1589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2" name="Freihandform: Form 691">
                <a:extLst>
                  <a:ext uri="{FF2B5EF4-FFF2-40B4-BE49-F238E27FC236}">
                    <a16:creationId xmlns:a16="http://schemas.microsoft.com/office/drawing/2014/main" id="{163EA33F-1574-40C9-81BA-A9E7C801F15E}"/>
                  </a:ext>
                </a:extLst>
              </p:cNvPr>
              <p:cNvSpPr/>
              <p:nvPr/>
            </p:nvSpPr>
            <p:spPr>
              <a:xfrm>
                <a:off x="3842043" y="595522"/>
                <a:ext cx="31795" cy="31795"/>
              </a:xfrm>
              <a:custGeom>
                <a:avLst/>
                <a:gdLst>
                  <a:gd name="connsiteX0" fmla="*/ 31795 w 31795"/>
                  <a:gd name="connsiteY0" fmla="*/ 15777 h 31795"/>
                  <a:gd name="connsiteX1" fmla="*/ 16018 w 31795"/>
                  <a:gd name="connsiteY1" fmla="*/ 31795 h 31795"/>
                  <a:gd name="connsiteX2" fmla="*/ 0 w 31795"/>
                  <a:gd name="connsiteY2" fmla="*/ 16018 h 31795"/>
                  <a:gd name="connsiteX3" fmla="*/ 15777 w 31795"/>
                  <a:gd name="connsiteY3" fmla="*/ 0 h 31795"/>
                  <a:gd name="connsiteX4" fmla="*/ 15898 w 31795"/>
                  <a:gd name="connsiteY4" fmla="*/ 0 h 31795"/>
                  <a:gd name="connsiteX5" fmla="*/ 31795 w 31795"/>
                  <a:gd name="connsiteY5" fmla="*/ 15777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795" h="31795">
                    <a:moveTo>
                      <a:pt x="31795" y="15777"/>
                    </a:moveTo>
                    <a:cubicBezTo>
                      <a:pt x="31868" y="24557"/>
                      <a:pt x="24798" y="31728"/>
                      <a:pt x="16018" y="31795"/>
                    </a:cubicBezTo>
                    <a:cubicBezTo>
                      <a:pt x="7238" y="31861"/>
                      <a:pt x="72" y="24798"/>
                      <a:pt x="0" y="16018"/>
                    </a:cubicBezTo>
                    <a:cubicBezTo>
                      <a:pt x="-60" y="7238"/>
                      <a:pt x="6998" y="67"/>
                      <a:pt x="15777" y="0"/>
                    </a:cubicBezTo>
                    <a:cubicBezTo>
                      <a:pt x="15813" y="0"/>
                      <a:pt x="15862" y="0"/>
                      <a:pt x="15898" y="0"/>
                    </a:cubicBezTo>
                    <a:cubicBezTo>
                      <a:pt x="24629" y="0"/>
                      <a:pt x="31723" y="7044"/>
                      <a:pt x="31795" y="1577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3" name="Freihandform: Form 692">
                <a:extLst>
                  <a:ext uri="{FF2B5EF4-FFF2-40B4-BE49-F238E27FC236}">
                    <a16:creationId xmlns:a16="http://schemas.microsoft.com/office/drawing/2014/main" id="{74C880E2-5800-4F41-A08D-FA195C382992}"/>
                  </a:ext>
                </a:extLst>
              </p:cNvPr>
              <p:cNvSpPr/>
              <p:nvPr/>
            </p:nvSpPr>
            <p:spPr>
              <a:xfrm>
                <a:off x="3906958" y="707888"/>
                <a:ext cx="31795" cy="31795"/>
              </a:xfrm>
              <a:custGeom>
                <a:avLst/>
                <a:gdLst>
                  <a:gd name="connsiteX0" fmla="*/ 31795 w 31795"/>
                  <a:gd name="connsiteY0" fmla="*/ 15898 h 31795"/>
                  <a:gd name="connsiteX1" fmla="*/ 15898 w 31795"/>
                  <a:gd name="connsiteY1" fmla="*/ 31795 h 31795"/>
                  <a:gd name="connsiteX2" fmla="*/ 0 w 31795"/>
                  <a:gd name="connsiteY2" fmla="*/ 15898 h 31795"/>
                  <a:gd name="connsiteX3" fmla="*/ 15898 w 31795"/>
                  <a:gd name="connsiteY3" fmla="*/ 0 h 31795"/>
                  <a:gd name="connsiteX4" fmla="*/ 31795 w 31795"/>
                  <a:gd name="connsiteY4" fmla="*/ 15898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95" h="31795">
                    <a:moveTo>
                      <a:pt x="31795" y="15898"/>
                    </a:moveTo>
                    <a:cubicBezTo>
                      <a:pt x="31795" y="24677"/>
                      <a:pt x="24677" y="31795"/>
                      <a:pt x="15898" y="31795"/>
                    </a:cubicBezTo>
                    <a:cubicBezTo>
                      <a:pt x="7118" y="31795"/>
                      <a:pt x="0" y="24677"/>
                      <a:pt x="0" y="15898"/>
                    </a:cubicBezTo>
                    <a:cubicBezTo>
                      <a:pt x="0" y="7118"/>
                      <a:pt x="7118" y="0"/>
                      <a:pt x="15898" y="0"/>
                    </a:cubicBezTo>
                    <a:cubicBezTo>
                      <a:pt x="24677" y="0"/>
                      <a:pt x="31795" y="7118"/>
                      <a:pt x="31795" y="1589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4" name="Freihandform: Form 693">
                <a:extLst>
                  <a:ext uri="{FF2B5EF4-FFF2-40B4-BE49-F238E27FC236}">
                    <a16:creationId xmlns:a16="http://schemas.microsoft.com/office/drawing/2014/main" id="{7083B001-98C6-4EC6-8367-2A45FC20B18C}"/>
                  </a:ext>
                </a:extLst>
              </p:cNvPr>
              <p:cNvSpPr/>
              <p:nvPr/>
            </p:nvSpPr>
            <p:spPr>
              <a:xfrm>
                <a:off x="4231533" y="595522"/>
                <a:ext cx="31795" cy="31795"/>
              </a:xfrm>
              <a:custGeom>
                <a:avLst/>
                <a:gdLst>
                  <a:gd name="connsiteX0" fmla="*/ 31795 w 31795"/>
                  <a:gd name="connsiteY0" fmla="*/ 15777 h 31795"/>
                  <a:gd name="connsiteX1" fmla="*/ 16018 w 31795"/>
                  <a:gd name="connsiteY1" fmla="*/ 31795 h 31795"/>
                  <a:gd name="connsiteX2" fmla="*/ 0 w 31795"/>
                  <a:gd name="connsiteY2" fmla="*/ 16018 h 31795"/>
                  <a:gd name="connsiteX3" fmla="*/ 15777 w 31795"/>
                  <a:gd name="connsiteY3" fmla="*/ 0 h 31795"/>
                  <a:gd name="connsiteX4" fmla="*/ 15898 w 31795"/>
                  <a:gd name="connsiteY4" fmla="*/ 0 h 31795"/>
                  <a:gd name="connsiteX5" fmla="*/ 31795 w 31795"/>
                  <a:gd name="connsiteY5" fmla="*/ 15777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795" h="31795">
                    <a:moveTo>
                      <a:pt x="31795" y="15777"/>
                    </a:moveTo>
                    <a:cubicBezTo>
                      <a:pt x="31868" y="24557"/>
                      <a:pt x="24798" y="31728"/>
                      <a:pt x="16018" y="31795"/>
                    </a:cubicBezTo>
                    <a:cubicBezTo>
                      <a:pt x="7238" y="31861"/>
                      <a:pt x="73" y="24798"/>
                      <a:pt x="0" y="16018"/>
                    </a:cubicBezTo>
                    <a:cubicBezTo>
                      <a:pt x="-60" y="7238"/>
                      <a:pt x="6998" y="67"/>
                      <a:pt x="15777" y="0"/>
                    </a:cubicBezTo>
                    <a:cubicBezTo>
                      <a:pt x="15813" y="0"/>
                      <a:pt x="15862" y="0"/>
                      <a:pt x="15898" y="0"/>
                    </a:cubicBezTo>
                    <a:cubicBezTo>
                      <a:pt x="24629" y="0"/>
                      <a:pt x="31723" y="7044"/>
                      <a:pt x="31795" y="1577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5" name="Freihandform: Form 694">
                <a:extLst>
                  <a:ext uri="{FF2B5EF4-FFF2-40B4-BE49-F238E27FC236}">
                    <a16:creationId xmlns:a16="http://schemas.microsoft.com/office/drawing/2014/main" id="{EB7E4CCF-A6C0-4681-AA25-6ED3FBD8D5F6}"/>
                  </a:ext>
                </a:extLst>
              </p:cNvPr>
              <p:cNvSpPr/>
              <p:nvPr/>
            </p:nvSpPr>
            <p:spPr>
              <a:xfrm>
                <a:off x="4101703" y="820375"/>
                <a:ext cx="31794" cy="31795"/>
              </a:xfrm>
              <a:custGeom>
                <a:avLst/>
                <a:gdLst>
                  <a:gd name="connsiteX0" fmla="*/ 31795 w 31794"/>
                  <a:gd name="connsiteY0" fmla="*/ 15898 h 31795"/>
                  <a:gd name="connsiteX1" fmla="*/ 15898 w 31794"/>
                  <a:gd name="connsiteY1" fmla="*/ 31795 h 31795"/>
                  <a:gd name="connsiteX2" fmla="*/ 0 w 31794"/>
                  <a:gd name="connsiteY2" fmla="*/ 15898 h 31795"/>
                  <a:gd name="connsiteX3" fmla="*/ 15898 w 31794"/>
                  <a:gd name="connsiteY3" fmla="*/ 0 h 31795"/>
                  <a:gd name="connsiteX4" fmla="*/ 31795 w 31794"/>
                  <a:gd name="connsiteY4" fmla="*/ 15898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94" h="31795">
                    <a:moveTo>
                      <a:pt x="31795" y="15898"/>
                    </a:moveTo>
                    <a:cubicBezTo>
                      <a:pt x="31795" y="24677"/>
                      <a:pt x="24677" y="31795"/>
                      <a:pt x="15898" y="31795"/>
                    </a:cubicBezTo>
                    <a:cubicBezTo>
                      <a:pt x="7118" y="31795"/>
                      <a:pt x="0" y="24677"/>
                      <a:pt x="0" y="15898"/>
                    </a:cubicBezTo>
                    <a:cubicBezTo>
                      <a:pt x="0" y="7118"/>
                      <a:pt x="7118" y="0"/>
                      <a:pt x="15898" y="0"/>
                    </a:cubicBezTo>
                    <a:cubicBezTo>
                      <a:pt x="24677" y="0"/>
                      <a:pt x="31795" y="7118"/>
                      <a:pt x="31795" y="1589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6" name="Freihandform: Form 695">
                <a:extLst>
                  <a:ext uri="{FF2B5EF4-FFF2-40B4-BE49-F238E27FC236}">
                    <a16:creationId xmlns:a16="http://schemas.microsoft.com/office/drawing/2014/main" id="{375167C8-BD62-432C-AEB1-F8BA5EEA327F}"/>
                  </a:ext>
                </a:extLst>
              </p:cNvPr>
              <p:cNvSpPr/>
              <p:nvPr/>
            </p:nvSpPr>
            <p:spPr>
              <a:xfrm>
                <a:off x="4036788" y="932862"/>
                <a:ext cx="31796" cy="31795"/>
              </a:xfrm>
              <a:custGeom>
                <a:avLst/>
                <a:gdLst>
                  <a:gd name="connsiteX0" fmla="*/ 31796 w 31796"/>
                  <a:gd name="connsiteY0" fmla="*/ 15777 h 31795"/>
                  <a:gd name="connsiteX1" fmla="*/ 16019 w 31796"/>
                  <a:gd name="connsiteY1" fmla="*/ 31795 h 31795"/>
                  <a:gd name="connsiteX2" fmla="*/ 0 w 31796"/>
                  <a:gd name="connsiteY2" fmla="*/ 16018 h 31795"/>
                  <a:gd name="connsiteX3" fmla="*/ 15777 w 31796"/>
                  <a:gd name="connsiteY3" fmla="*/ 0 h 31795"/>
                  <a:gd name="connsiteX4" fmla="*/ 15898 w 31796"/>
                  <a:gd name="connsiteY4" fmla="*/ 0 h 31795"/>
                  <a:gd name="connsiteX5" fmla="*/ 31796 w 31796"/>
                  <a:gd name="connsiteY5" fmla="*/ 15777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796" h="31795">
                    <a:moveTo>
                      <a:pt x="31796" y="15777"/>
                    </a:moveTo>
                    <a:cubicBezTo>
                      <a:pt x="31868" y="24557"/>
                      <a:pt x="24798" y="31728"/>
                      <a:pt x="16019" y="31795"/>
                    </a:cubicBezTo>
                    <a:cubicBezTo>
                      <a:pt x="7239" y="31861"/>
                      <a:pt x="73" y="24798"/>
                      <a:pt x="0" y="16018"/>
                    </a:cubicBezTo>
                    <a:cubicBezTo>
                      <a:pt x="-60" y="7238"/>
                      <a:pt x="6998" y="67"/>
                      <a:pt x="15777" y="0"/>
                    </a:cubicBezTo>
                    <a:cubicBezTo>
                      <a:pt x="15814" y="0"/>
                      <a:pt x="15862" y="0"/>
                      <a:pt x="15898" y="0"/>
                    </a:cubicBezTo>
                    <a:cubicBezTo>
                      <a:pt x="24630" y="0"/>
                      <a:pt x="31735" y="7044"/>
                      <a:pt x="31796" y="1577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7" name="Freihandform: Form 696">
                <a:extLst>
                  <a:ext uri="{FF2B5EF4-FFF2-40B4-BE49-F238E27FC236}">
                    <a16:creationId xmlns:a16="http://schemas.microsoft.com/office/drawing/2014/main" id="{4A9DF0D3-16A7-4160-BE28-F7EB8AB30B98}"/>
                  </a:ext>
                </a:extLst>
              </p:cNvPr>
              <p:cNvSpPr/>
              <p:nvPr/>
            </p:nvSpPr>
            <p:spPr>
              <a:xfrm>
                <a:off x="3842044" y="820375"/>
                <a:ext cx="31794" cy="31795"/>
              </a:xfrm>
              <a:custGeom>
                <a:avLst/>
                <a:gdLst>
                  <a:gd name="connsiteX0" fmla="*/ 31795 w 31794"/>
                  <a:gd name="connsiteY0" fmla="*/ 15898 h 31795"/>
                  <a:gd name="connsiteX1" fmla="*/ 15898 w 31794"/>
                  <a:gd name="connsiteY1" fmla="*/ 31795 h 31795"/>
                  <a:gd name="connsiteX2" fmla="*/ 0 w 31794"/>
                  <a:gd name="connsiteY2" fmla="*/ 15898 h 31795"/>
                  <a:gd name="connsiteX3" fmla="*/ 15898 w 31794"/>
                  <a:gd name="connsiteY3" fmla="*/ 0 h 31795"/>
                  <a:gd name="connsiteX4" fmla="*/ 31795 w 31794"/>
                  <a:gd name="connsiteY4" fmla="*/ 15898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94" h="31795">
                    <a:moveTo>
                      <a:pt x="31795" y="15898"/>
                    </a:moveTo>
                    <a:cubicBezTo>
                      <a:pt x="31795" y="24677"/>
                      <a:pt x="24677" y="31795"/>
                      <a:pt x="15898" y="31795"/>
                    </a:cubicBezTo>
                    <a:cubicBezTo>
                      <a:pt x="7118" y="31795"/>
                      <a:pt x="0" y="24677"/>
                      <a:pt x="0" y="15898"/>
                    </a:cubicBezTo>
                    <a:cubicBezTo>
                      <a:pt x="0" y="7118"/>
                      <a:pt x="7118" y="0"/>
                      <a:pt x="15898" y="0"/>
                    </a:cubicBezTo>
                    <a:cubicBezTo>
                      <a:pt x="24677" y="0"/>
                      <a:pt x="31795" y="7118"/>
                      <a:pt x="31795" y="1589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8" name="Freihandform: Form 697">
                <a:extLst>
                  <a:ext uri="{FF2B5EF4-FFF2-40B4-BE49-F238E27FC236}">
                    <a16:creationId xmlns:a16="http://schemas.microsoft.com/office/drawing/2014/main" id="{678254CF-2512-417D-AA13-FFF7073A42CC}"/>
                  </a:ext>
                </a:extLst>
              </p:cNvPr>
              <p:cNvSpPr/>
              <p:nvPr/>
            </p:nvSpPr>
            <p:spPr>
              <a:xfrm>
                <a:off x="3712213" y="820375"/>
                <a:ext cx="31795" cy="31794"/>
              </a:xfrm>
              <a:custGeom>
                <a:avLst/>
                <a:gdLst>
                  <a:gd name="connsiteX0" fmla="*/ 31795 w 31795"/>
                  <a:gd name="connsiteY0" fmla="*/ 15777 h 31794"/>
                  <a:gd name="connsiteX1" fmla="*/ 16018 w 31795"/>
                  <a:gd name="connsiteY1" fmla="*/ 31794 h 31794"/>
                  <a:gd name="connsiteX2" fmla="*/ 0 w 31795"/>
                  <a:gd name="connsiteY2" fmla="*/ 16017 h 31794"/>
                  <a:gd name="connsiteX3" fmla="*/ 15777 w 31795"/>
                  <a:gd name="connsiteY3" fmla="*/ 0 h 31794"/>
                  <a:gd name="connsiteX4" fmla="*/ 16018 w 31795"/>
                  <a:gd name="connsiteY4" fmla="*/ 0 h 31794"/>
                  <a:gd name="connsiteX5" fmla="*/ 31795 w 31795"/>
                  <a:gd name="connsiteY5" fmla="*/ 15777 h 31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795" h="31794">
                    <a:moveTo>
                      <a:pt x="31795" y="15777"/>
                    </a:moveTo>
                    <a:cubicBezTo>
                      <a:pt x="31856" y="24557"/>
                      <a:pt x="24798" y="31728"/>
                      <a:pt x="16018" y="31794"/>
                    </a:cubicBezTo>
                    <a:cubicBezTo>
                      <a:pt x="7238" y="31860"/>
                      <a:pt x="72" y="24797"/>
                      <a:pt x="0" y="16017"/>
                    </a:cubicBezTo>
                    <a:cubicBezTo>
                      <a:pt x="-60" y="7237"/>
                      <a:pt x="6998" y="66"/>
                      <a:pt x="15777" y="0"/>
                    </a:cubicBezTo>
                    <a:cubicBezTo>
                      <a:pt x="15862" y="0"/>
                      <a:pt x="15934" y="0"/>
                      <a:pt x="16018" y="0"/>
                    </a:cubicBezTo>
                    <a:cubicBezTo>
                      <a:pt x="24702" y="65"/>
                      <a:pt x="31735" y="7091"/>
                      <a:pt x="31795" y="1577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99" name="Freihandform: Form 698">
                <a:extLst>
                  <a:ext uri="{FF2B5EF4-FFF2-40B4-BE49-F238E27FC236}">
                    <a16:creationId xmlns:a16="http://schemas.microsoft.com/office/drawing/2014/main" id="{994758F5-3C0E-4E1A-95DB-116ECAF9ED25}"/>
                  </a:ext>
                </a:extLst>
              </p:cNvPr>
              <p:cNvSpPr/>
              <p:nvPr/>
            </p:nvSpPr>
            <p:spPr>
              <a:xfrm>
                <a:off x="3842044" y="1045229"/>
                <a:ext cx="31794" cy="31795"/>
              </a:xfrm>
              <a:custGeom>
                <a:avLst/>
                <a:gdLst>
                  <a:gd name="connsiteX0" fmla="*/ 31795 w 31794"/>
                  <a:gd name="connsiteY0" fmla="*/ 15898 h 31795"/>
                  <a:gd name="connsiteX1" fmla="*/ 15898 w 31794"/>
                  <a:gd name="connsiteY1" fmla="*/ 31795 h 31795"/>
                  <a:gd name="connsiteX2" fmla="*/ 0 w 31794"/>
                  <a:gd name="connsiteY2" fmla="*/ 15896 h 31795"/>
                  <a:gd name="connsiteX3" fmla="*/ 15898 w 31794"/>
                  <a:gd name="connsiteY3" fmla="*/ 0 h 31795"/>
                  <a:gd name="connsiteX4" fmla="*/ 16018 w 31794"/>
                  <a:gd name="connsiteY4" fmla="*/ 0 h 31795"/>
                  <a:gd name="connsiteX5" fmla="*/ 31795 w 31794"/>
                  <a:gd name="connsiteY5" fmla="*/ 15777 h 31795"/>
                  <a:gd name="connsiteX6" fmla="*/ 31795 w 31794"/>
                  <a:gd name="connsiteY6" fmla="*/ 15898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794" h="31795">
                    <a:moveTo>
                      <a:pt x="31795" y="15898"/>
                    </a:moveTo>
                    <a:cubicBezTo>
                      <a:pt x="31795" y="24677"/>
                      <a:pt x="24677" y="31795"/>
                      <a:pt x="15898" y="31795"/>
                    </a:cubicBezTo>
                    <a:cubicBezTo>
                      <a:pt x="7118" y="31794"/>
                      <a:pt x="0" y="24676"/>
                      <a:pt x="0" y="15896"/>
                    </a:cubicBezTo>
                    <a:cubicBezTo>
                      <a:pt x="0" y="7117"/>
                      <a:pt x="7118" y="-1"/>
                      <a:pt x="15898" y="0"/>
                    </a:cubicBezTo>
                    <a:cubicBezTo>
                      <a:pt x="15934" y="0"/>
                      <a:pt x="15982" y="0"/>
                      <a:pt x="16018" y="0"/>
                    </a:cubicBezTo>
                    <a:cubicBezTo>
                      <a:pt x="24726" y="0"/>
                      <a:pt x="31795" y="7063"/>
                      <a:pt x="31795" y="15777"/>
                    </a:cubicBezTo>
                    <a:cubicBezTo>
                      <a:pt x="31795" y="15817"/>
                      <a:pt x="31795" y="15858"/>
                      <a:pt x="31795" y="1589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0" name="Freihandform: Form 699">
                <a:extLst>
                  <a:ext uri="{FF2B5EF4-FFF2-40B4-BE49-F238E27FC236}">
                    <a16:creationId xmlns:a16="http://schemas.microsoft.com/office/drawing/2014/main" id="{86ADA04A-AAFE-4922-872F-8A89C82F5D05}"/>
                  </a:ext>
                </a:extLst>
              </p:cNvPr>
              <p:cNvSpPr/>
              <p:nvPr/>
            </p:nvSpPr>
            <p:spPr>
              <a:xfrm>
                <a:off x="3712214" y="1270083"/>
                <a:ext cx="31794" cy="31795"/>
              </a:xfrm>
              <a:custGeom>
                <a:avLst/>
                <a:gdLst>
                  <a:gd name="connsiteX0" fmla="*/ 31795 w 31794"/>
                  <a:gd name="connsiteY0" fmla="*/ 15898 h 31795"/>
                  <a:gd name="connsiteX1" fmla="*/ 15898 w 31794"/>
                  <a:gd name="connsiteY1" fmla="*/ 31795 h 31795"/>
                  <a:gd name="connsiteX2" fmla="*/ 0 w 31794"/>
                  <a:gd name="connsiteY2" fmla="*/ 15898 h 31795"/>
                  <a:gd name="connsiteX3" fmla="*/ 15898 w 31794"/>
                  <a:gd name="connsiteY3" fmla="*/ 0 h 31795"/>
                  <a:gd name="connsiteX4" fmla="*/ 16018 w 31794"/>
                  <a:gd name="connsiteY4" fmla="*/ 0 h 31795"/>
                  <a:gd name="connsiteX5" fmla="*/ 31795 w 31794"/>
                  <a:gd name="connsiteY5" fmla="*/ 15777 h 31795"/>
                  <a:gd name="connsiteX6" fmla="*/ 31795 w 31794"/>
                  <a:gd name="connsiteY6" fmla="*/ 15898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794" h="31795">
                    <a:moveTo>
                      <a:pt x="31795" y="15898"/>
                    </a:moveTo>
                    <a:cubicBezTo>
                      <a:pt x="31795" y="24677"/>
                      <a:pt x="24677" y="31795"/>
                      <a:pt x="15898" y="31795"/>
                    </a:cubicBezTo>
                    <a:cubicBezTo>
                      <a:pt x="7118" y="31795"/>
                      <a:pt x="0" y="24677"/>
                      <a:pt x="0" y="15898"/>
                    </a:cubicBezTo>
                    <a:cubicBezTo>
                      <a:pt x="0" y="7118"/>
                      <a:pt x="7118" y="0"/>
                      <a:pt x="15898" y="0"/>
                    </a:cubicBezTo>
                    <a:cubicBezTo>
                      <a:pt x="15934" y="0"/>
                      <a:pt x="15982" y="0"/>
                      <a:pt x="16018" y="0"/>
                    </a:cubicBezTo>
                    <a:cubicBezTo>
                      <a:pt x="24725" y="0"/>
                      <a:pt x="31795" y="7058"/>
                      <a:pt x="31795" y="15777"/>
                    </a:cubicBezTo>
                    <a:cubicBezTo>
                      <a:pt x="31795" y="15813"/>
                      <a:pt x="31795" y="15861"/>
                      <a:pt x="31795" y="1589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1" name="Freihandform: Form 700">
                <a:extLst>
                  <a:ext uri="{FF2B5EF4-FFF2-40B4-BE49-F238E27FC236}">
                    <a16:creationId xmlns:a16="http://schemas.microsoft.com/office/drawing/2014/main" id="{1D74FC73-480C-4209-8C7D-F979DEB94EC4}"/>
                  </a:ext>
                </a:extLst>
              </p:cNvPr>
              <p:cNvSpPr/>
              <p:nvPr/>
            </p:nvSpPr>
            <p:spPr>
              <a:xfrm>
                <a:off x="3517469" y="1157596"/>
                <a:ext cx="31795" cy="31795"/>
              </a:xfrm>
              <a:custGeom>
                <a:avLst/>
                <a:gdLst>
                  <a:gd name="connsiteX0" fmla="*/ 31795 w 31795"/>
                  <a:gd name="connsiteY0" fmla="*/ 15898 h 31795"/>
                  <a:gd name="connsiteX1" fmla="*/ 15898 w 31795"/>
                  <a:gd name="connsiteY1" fmla="*/ 31795 h 31795"/>
                  <a:gd name="connsiteX2" fmla="*/ 0 w 31795"/>
                  <a:gd name="connsiteY2" fmla="*/ 15896 h 31795"/>
                  <a:gd name="connsiteX3" fmla="*/ 15898 w 31795"/>
                  <a:gd name="connsiteY3" fmla="*/ 0 h 31795"/>
                  <a:gd name="connsiteX4" fmla="*/ 16018 w 31795"/>
                  <a:gd name="connsiteY4" fmla="*/ 0 h 31795"/>
                  <a:gd name="connsiteX5" fmla="*/ 31795 w 31795"/>
                  <a:gd name="connsiteY5" fmla="*/ 15898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795" h="31795">
                    <a:moveTo>
                      <a:pt x="31795" y="15898"/>
                    </a:moveTo>
                    <a:cubicBezTo>
                      <a:pt x="31795" y="24677"/>
                      <a:pt x="24677" y="31795"/>
                      <a:pt x="15898" y="31795"/>
                    </a:cubicBezTo>
                    <a:cubicBezTo>
                      <a:pt x="7118" y="31794"/>
                      <a:pt x="0" y="24676"/>
                      <a:pt x="0" y="15896"/>
                    </a:cubicBezTo>
                    <a:cubicBezTo>
                      <a:pt x="0" y="7117"/>
                      <a:pt x="7118" y="-1"/>
                      <a:pt x="15898" y="0"/>
                    </a:cubicBezTo>
                    <a:cubicBezTo>
                      <a:pt x="15934" y="0"/>
                      <a:pt x="15982" y="0"/>
                      <a:pt x="16018" y="0"/>
                    </a:cubicBezTo>
                    <a:cubicBezTo>
                      <a:pt x="24749" y="66"/>
                      <a:pt x="31795" y="7165"/>
                      <a:pt x="31795" y="1589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2" name="Freihandform: Form 701">
                <a:extLst>
                  <a:ext uri="{FF2B5EF4-FFF2-40B4-BE49-F238E27FC236}">
                    <a16:creationId xmlns:a16="http://schemas.microsoft.com/office/drawing/2014/main" id="{7D94BBA1-2095-4488-9C5E-3B0104A1BFFC}"/>
                  </a:ext>
                </a:extLst>
              </p:cNvPr>
              <p:cNvSpPr/>
              <p:nvPr/>
            </p:nvSpPr>
            <p:spPr>
              <a:xfrm>
                <a:off x="3647299" y="1157596"/>
                <a:ext cx="31795" cy="31795"/>
              </a:xfrm>
              <a:custGeom>
                <a:avLst/>
                <a:gdLst>
                  <a:gd name="connsiteX0" fmla="*/ 31795 w 31795"/>
                  <a:gd name="connsiteY0" fmla="*/ 15898 h 31795"/>
                  <a:gd name="connsiteX1" fmla="*/ 15898 w 31795"/>
                  <a:gd name="connsiteY1" fmla="*/ 31795 h 31795"/>
                  <a:gd name="connsiteX2" fmla="*/ 0 w 31795"/>
                  <a:gd name="connsiteY2" fmla="*/ 15898 h 31795"/>
                  <a:gd name="connsiteX3" fmla="*/ 15898 w 31795"/>
                  <a:gd name="connsiteY3" fmla="*/ 0 h 31795"/>
                  <a:gd name="connsiteX4" fmla="*/ 31795 w 31795"/>
                  <a:gd name="connsiteY4" fmla="*/ 15898 h 31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795" h="31795">
                    <a:moveTo>
                      <a:pt x="31795" y="15898"/>
                    </a:moveTo>
                    <a:cubicBezTo>
                      <a:pt x="31795" y="24677"/>
                      <a:pt x="24677" y="31795"/>
                      <a:pt x="15898" y="31795"/>
                    </a:cubicBezTo>
                    <a:cubicBezTo>
                      <a:pt x="7118" y="31795"/>
                      <a:pt x="0" y="24677"/>
                      <a:pt x="0" y="15898"/>
                    </a:cubicBezTo>
                    <a:cubicBezTo>
                      <a:pt x="0" y="7118"/>
                      <a:pt x="7118" y="0"/>
                      <a:pt x="15898" y="0"/>
                    </a:cubicBezTo>
                    <a:cubicBezTo>
                      <a:pt x="24677" y="0"/>
                      <a:pt x="31795" y="7118"/>
                      <a:pt x="31795" y="1589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703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1118508" y="257940"/>
              <a:ext cx="742366" cy="730715"/>
              <a:chOff x="1118508" y="257940"/>
              <a:chExt cx="742366" cy="730715"/>
            </a:xfrm>
          </p:grpSpPr>
          <p:sp>
            <p:nvSpPr>
              <p:cNvPr id="704" name="Freihandform: Form 703">
                <a:extLst>
                  <a:ext uri="{FF2B5EF4-FFF2-40B4-BE49-F238E27FC236}">
                    <a16:creationId xmlns:a16="http://schemas.microsoft.com/office/drawing/2014/main" id="{743DFE65-D817-437B-9735-A637D37C2AF7}"/>
                  </a:ext>
                </a:extLst>
              </p:cNvPr>
              <p:cNvSpPr/>
              <p:nvPr/>
            </p:nvSpPr>
            <p:spPr>
              <a:xfrm>
                <a:off x="1229265" y="328696"/>
                <a:ext cx="563563" cy="443535"/>
              </a:xfrm>
              <a:custGeom>
                <a:avLst/>
                <a:gdLst>
                  <a:gd name="connsiteX0" fmla="*/ 51109 w 563563"/>
                  <a:gd name="connsiteY0" fmla="*/ 372207 h 443535"/>
                  <a:gd name="connsiteX1" fmla="*/ 2935 w 563563"/>
                  <a:gd name="connsiteY1" fmla="*/ 222987 h 443535"/>
                  <a:gd name="connsiteX2" fmla="*/ 2935 w 563563"/>
                  <a:gd name="connsiteY2" fmla="*/ 222987 h 443535"/>
                  <a:gd name="connsiteX3" fmla="*/ 51109 w 563563"/>
                  <a:gd name="connsiteY3" fmla="*/ 118810 h 443535"/>
                  <a:gd name="connsiteX4" fmla="*/ 411453 w 563563"/>
                  <a:gd name="connsiteY4" fmla="*/ 1505 h 443535"/>
                  <a:gd name="connsiteX5" fmla="*/ 512017 w 563563"/>
                  <a:gd name="connsiteY5" fmla="*/ 57026 h 443535"/>
                  <a:gd name="connsiteX6" fmla="*/ 512017 w 563563"/>
                  <a:gd name="connsiteY6" fmla="*/ 57026 h 443535"/>
                  <a:gd name="connsiteX7" fmla="*/ 560191 w 563563"/>
                  <a:gd name="connsiteY7" fmla="*/ 205644 h 443535"/>
                  <a:gd name="connsiteX8" fmla="*/ 516473 w 563563"/>
                  <a:gd name="connsiteY8" fmla="*/ 324635 h 443535"/>
                  <a:gd name="connsiteX9" fmla="*/ 156129 w 563563"/>
                  <a:gd name="connsiteY9" fmla="*/ 442060 h 443535"/>
                  <a:gd name="connsiteX10" fmla="*/ 50988 w 563563"/>
                  <a:gd name="connsiteY10" fmla="*/ 372448 h 443535"/>
                  <a:gd name="connsiteX11" fmla="*/ 50988 w 563563"/>
                  <a:gd name="connsiteY11" fmla="*/ 372448 h 443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63563" h="443535">
                    <a:moveTo>
                      <a:pt x="51109" y="372207"/>
                    </a:moveTo>
                    <a:lnTo>
                      <a:pt x="2935" y="222987"/>
                    </a:lnTo>
                    <a:lnTo>
                      <a:pt x="2935" y="222987"/>
                    </a:lnTo>
                    <a:cubicBezTo>
                      <a:pt x="-7062" y="194323"/>
                      <a:pt x="8354" y="157229"/>
                      <a:pt x="51109" y="118810"/>
                    </a:cubicBezTo>
                    <a:cubicBezTo>
                      <a:pt x="136378" y="42815"/>
                      <a:pt x="297761" y="-9695"/>
                      <a:pt x="411453" y="1505"/>
                    </a:cubicBezTo>
                    <a:cubicBezTo>
                      <a:pt x="468901" y="7166"/>
                      <a:pt x="503225" y="28001"/>
                      <a:pt x="512017" y="57026"/>
                    </a:cubicBezTo>
                    <a:lnTo>
                      <a:pt x="512017" y="57026"/>
                    </a:lnTo>
                    <a:lnTo>
                      <a:pt x="560191" y="205644"/>
                    </a:lnTo>
                    <a:cubicBezTo>
                      <a:pt x="569946" y="234308"/>
                      <a:pt x="559468" y="286456"/>
                      <a:pt x="516473" y="324635"/>
                    </a:cubicBezTo>
                    <a:cubicBezTo>
                      <a:pt x="431084" y="400630"/>
                      <a:pt x="269820" y="453140"/>
                      <a:pt x="156129" y="442060"/>
                    </a:cubicBezTo>
                    <a:cubicBezTo>
                      <a:pt x="99404" y="436399"/>
                      <a:pt x="59780" y="400870"/>
                      <a:pt x="50988" y="372448"/>
                    </a:cubicBezTo>
                    <a:lnTo>
                      <a:pt x="50988" y="372448"/>
                    </a:ln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5" name="Freihandform: Form 704">
                <a:extLst>
                  <a:ext uri="{FF2B5EF4-FFF2-40B4-BE49-F238E27FC236}">
                    <a16:creationId xmlns:a16="http://schemas.microsoft.com/office/drawing/2014/main" id="{B068B611-4C97-46CB-ACDD-81206371C352}"/>
                  </a:ext>
                </a:extLst>
              </p:cNvPr>
              <p:cNvSpPr/>
              <p:nvPr/>
            </p:nvSpPr>
            <p:spPr>
              <a:xfrm>
                <a:off x="1118508" y="257940"/>
                <a:ext cx="737428" cy="425740"/>
              </a:xfrm>
              <a:custGeom>
                <a:avLst/>
                <a:gdLst>
                  <a:gd name="connsiteX0" fmla="*/ 299403 w 737428"/>
                  <a:gd name="connsiteY0" fmla="*/ 0 h 425740"/>
                  <a:gd name="connsiteX1" fmla="*/ 737428 w 737428"/>
                  <a:gd name="connsiteY1" fmla="*/ 92856 h 425740"/>
                  <a:gd name="connsiteX2" fmla="*/ 438025 w 737428"/>
                  <a:gd name="connsiteY2" fmla="*/ 425741 h 425740"/>
                  <a:gd name="connsiteX3" fmla="*/ 0 w 737428"/>
                  <a:gd name="connsiteY3" fmla="*/ 333005 h 425740"/>
                  <a:gd name="connsiteX4" fmla="*/ 299403 w 737428"/>
                  <a:gd name="connsiteY4" fmla="*/ 0 h 425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7428" h="425740">
                    <a:moveTo>
                      <a:pt x="299403" y="0"/>
                    </a:moveTo>
                    <a:lnTo>
                      <a:pt x="737428" y="92856"/>
                    </a:lnTo>
                    <a:lnTo>
                      <a:pt x="438025" y="425741"/>
                    </a:lnTo>
                    <a:lnTo>
                      <a:pt x="0" y="333005"/>
                    </a:lnTo>
                    <a:lnTo>
                      <a:pt x="299403" y="0"/>
                    </a:ln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6" name="Freihandform: Form 705">
                <a:extLst>
                  <a:ext uri="{FF2B5EF4-FFF2-40B4-BE49-F238E27FC236}">
                    <a16:creationId xmlns:a16="http://schemas.microsoft.com/office/drawing/2014/main" id="{6837CAF3-D186-44C3-B31D-B29F8244940E}"/>
                  </a:ext>
                </a:extLst>
              </p:cNvPr>
              <p:cNvSpPr/>
              <p:nvPr/>
            </p:nvSpPr>
            <p:spPr>
              <a:xfrm>
                <a:off x="1556533" y="350796"/>
                <a:ext cx="304341" cy="348179"/>
              </a:xfrm>
              <a:custGeom>
                <a:avLst/>
                <a:gdLst>
                  <a:gd name="connsiteX0" fmla="*/ 299403 w 304341"/>
                  <a:gd name="connsiteY0" fmla="*/ 0 h 348179"/>
                  <a:gd name="connsiteX1" fmla="*/ 304341 w 304341"/>
                  <a:gd name="connsiteY1" fmla="*/ 15175 h 348179"/>
                  <a:gd name="connsiteX2" fmla="*/ 4938 w 304341"/>
                  <a:gd name="connsiteY2" fmla="*/ 348180 h 348179"/>
                  <a:gd name="connsiteX3" fmla="*/ 0 w 304341"/>
                  <a:gd name="connsiteY3" fmla="*/ 332885 h 348179"/>
                  <a:gd name="connsiteX4" fmla="*/ 299403 w 304341"/>
                  <a:gd name="connsiteY4" fmla="*/ 0 h 348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341" h="348179">
                    <a:moveTo>
                      <a:pt x="299403" y="0"/>
                    </a:moveTo>
                    <a:lnTo>
                      <a:pt x="304341" y="15175"/>
                    </a:lnTo>
                    <a:lnTo>
                      <a:pt x="4938" y="348180"/>
                    </a:lnTo>
                    <a:lnTo>
                      <a:pt x="0" y="332885"/>
                    </a:lnTo>
                    <a:lnTo>
                      <a:pt x="299403" y="0"/>
                    </a:ln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7" name="Freihandform: Form 706">
                <a:extLst>
                  <a:ext uri="{FF2B5EF4-FFF2-40B4-BE49-F238E27FC236}">
                    <a16:creationId xmlns:a16="http://schemas.microsoft.com/office/drawing/2014/main" id="{E3A0D8B9-FE16-47A2-8C36-60A1EFDB443F}"/>
                  </a:ext>
                </a:extLst>
              </p:cNvPr>
              <p:cNvSpPr/>
              <p:nvPr/>
            </p:nvSpPr>
            <p:spPr>
              <a:xfrm>
                <a:off x="1118508" y="590945"/>
                <a:ext cx="442962" cy="108030"/>
              </a:xfrm>
              <a:custGeom>
                <a:avLst/>
                <a:gdLst>
                  <a:gd name="connsiteX0" fmla="*/ 0 w 442962"/>
                  <a:gd name="connsiteY0" fmla="*/ 0 h 108030"/>
                  <a:gd name="connsiteX1" fmla="*/ 4938 w 442962"/>
                  <a:gd name="connsiteY1" fmla="*/ 15175 h 108030"/>
                  <a:gd name="connsiteX2" fmla="*/ 442963 w 442962"/>
                  <a:gd name="connsiteY2" fmla="*/ 108031 h 108030"/>
                  <a:gd name="connsiteX3" fmla="*/ 438025 w 442962"/>
                  <a:gd name="connsiteY3" fmla="*/ 92736 h 108030"/>
                  <a:gd name="connsiteX4" fmla="*/ 0 w 442962"/>
                  <a:gd name="connsiteY4" fmla="*/ 0 h 108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2962" h="108030">
                    <a:moveTo>
                      <a:pt x="0" y="0"/>
                    </a:moveTo>
                    <a:lnTo>
                      <a:pt x="4938" y="15175"/>
                    </a:lnTo>
                    <a:lnTo>
                      <a:pt x="442963" y="108031"/>
                    </a:lnTo>
                    <a:lnTo>
                      <a:pt x="438025" y="927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8" name="Freihandform: Form 707">
                <a:extLst>
                  <a:ext uri="{FF2B5EF4-FFF2-40B4-BE49-F238E27FC236}">
                    <a16:creationId xmlns:a16="http://schemas.microsoft.com/office/drawing/2014/main" id="{4AB0583C-895B-4B7E-8261-28071CEDE41A}"/>
                  </a:ext>
                </a:extLst>
              </p:cNvPr>
              <p:cNvSpPr/>
              <p:nvPr/>
            </p:nvSpPr>
            <p:spPr>
              <a:xfrm>
                <a:off x="1296272" y="496764"/>
                <a:ext cx="447057" cy="224974"/>
              </a:xfrm>
              <a:custGeom>
                <a:avLst/>
                <a:gdLst>
                  <a:gd name="connsiteX0" fmla="*/ 447058 w 447057"/>
                  <a:gd name="connsiteY0" fmla="*/ 0 h 224974"/>
                  <a:gd name="connsiteX1" fmla="*/ 272667 w 447057"/>
                  <a:gd name="connsiteY1" fmla="*/ 224974 h 224974"/>
                  <a:gd name="connsiteX2" fmla="*/ 0 w 447057"/>
                  <a:gd name="connsiteY2" fmla="*/ 145968 h 224974"/>
                  <a:gd name="connsiteX3" fmla="*/ 265200 w 447057"/>
                  <a:gd name="connsiteY3" fmla="*/ 202212 h 224974"/>
                  <a:gd name="connsiteX4" fmla="*/ 447058 w 447057"/>
                  <a:gd name="connsiteY4" fmla="*/ 0 h 224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7057" h="224974">
                    <a:moveTo>
                      <a:pt x="447058" y="0"/>
                    </a:moveTo>
                    <a:lnTo>
                      <a:pt x="272667" y="224974"/>
                    </a:lnTo>
                    <a:lnTo>
                      <a:pt x="0" y="145968"/>
                    </a:lnTo>
                    <a:lnTo>
                      <a:pt x="265200" y="202212"/>
                    </a:lnTo>
                    <a:lnTo>
                      <a:pt x="447058" y="0"/>
                    </a:ln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09" name="Freihandform: Form 708">
                <a:extLst>
                  <a:ext uri="{FF2B5EF4-FFF2-40B4-BE49-F238E27FC236}">
                    <a16:creationId xmlns:a16="http://schemas.microsoft.com/office/drawing/2014/main" id="{8A7549EB-D9AF-4EBE-82C1-D367B6F82C99}"/>
                  </a:ext>
                </a:extLst>
              </p:cNvPr>
              <p:cNvSpPr/>
              <p:nvPr/>
            </p:nvSpPr>
            <p:spPr>
              <a:xfrm>
                <a:off x="1317709" y="445338"/>
                <a:ext cx="147473" cy="164274"/>
              </a:xfrm>
              <a:custGeom>
                <a:avLst/>
                <a:gdLst>
                  <a:gd name="connsiteX0" fmla="*/ 0 w 147473"/>
                  <a:gd name="connsiteY0" fmla="*/ 152954 h 164274"/>
                  <a:gd name="connsiteX1" fmla="*/ 132479 w 147473"/>
                  <a:gd name="connsiteY1" fmla="*/ 3373 h 164274"/>
                  <a:gd name="connsiteX2" fmla="*/ 144101 w 147473"/>
                  <a:gd name="connsiteY2" fmla="*/ 1626 h 164274"/>
                  <a:gd name="connsiteX3" fmla="*/ 145848 w 147473"/>
                  <a:gd name="connsiteY3" fmla="*/ 13248 h 164274"/>
                  <a:gd name="connsiteX4" fmla="*/ 145005 w 147473"/>
                  <a:gd name="connsiteY4" fmla="*/ 14573 h 164274"/>
                  <a:gd name="connsiteX5" fmla="*/ 12525 w 147473"/>
                  <a:gd name="connsiteY5" fmla="*/ 164275 h 164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7473" h="164274">
                    <a:moveTo>
                      <a:pt x="0" y="152954"/>
                    </a:moveTo>
                    <a:lnTo>
                      <a:pt x="132479" y="3373"/>
                    </a:lnTo>
                    <a:cubicBezTo>
                      <a:pt x="135201" y="-319"/>
                      <a:pt x="140404" y="-1100"/>
                      <a:pt x="144101" y="1626"/>
                    </a:cubicBezTo>
                    <a:cubicBezTo>
                      <a:pt x="147799" y="4353"/>
                      <a:pt x="148570" y="9557"/>
                      <a:pt x="145848" y="13248"/>
                    </a:cubicBezTo>
                    <a:lnTo>
                      <a:pt x="145005" y="14573"/>
                    </a:lnTo>
                    <a:lnTo>
                      <a:pt x="12525" y="164275"/>
                    </a:lnTo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0" name="Freihandform: Form 709">
                <a:extLst>
                  <a:ext uri="{FF2B5EF4-FFF2-40B4-BE49-F238E27FC236}">
                    <a16:creationId xmlns:a16="http://schemas.microsoft.com/office/drawing/2014/main" id="{87F735C0-4E1F-495C-B8CA-A64E39A13938}"/>
                  </a:ext>
                </a:extLst>
              </p:cNvPr>
              <p:cNvSpPr/>
              <p:nvPr/>
            </p:nvSpPr>
            <p:spPr>
              <a:xfrm>
                <a:off x="1368172" y="830371"/>
                <a:ext cx="89333" cy="158283"/>
              </a:xfrm>
              <a:custGeom>
                <a:avLst/>
                <a:gdLst>
                  <a:gd name="connsiteX0" fmla="*/ 0 w 89333"/>
                  <a:gd name="connsiteY0" fmla="*/ 8190 h 158283"/>
                  <a:gd name="connsiteX1" fmla="*/ 25051 w 89333"/>
                  <a:gd name="connsiteY1" fmla="*/ 0 h 158283"/>
                  <a:gd name="connsiteX2" fmla="*/ 88641 w 89333"/>
                  <a:gd name="connsiteY2" fmla="*/ 125855 h 158283"/>
                  <a:gd name="connsiteX3" fmla="*/ 23605 w 89333"/>
                  <a:gd name="connsiteY3" fmla="*/ 147052 h 1582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333" h="158283">
                    <a:moveTo>
                      <a:pt x="0" y="8190"/>
                    </a:moveTo>
                    <a:cubicBezTo>
                      <a:pt x="9189" y="9688"/>
                      <a:pt x="18523" y="6635"/>
                      <a:pt x="25051" y="0"/>
                    </a:cubicBezTo>
                    <a:lnTo>
                      <a:pt x="88641" y="125855"/>
                    </a:lnTo>
                    <a:cubicBezTo>
                      <a:pt x="96710" y="150906"/>
                      <a:pt x="31795" y="172103"/>
                      <a:pt x="23605" y="147052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1" name="Freihandform: Form 710">
                <a:extLst>
                  <a:ext uri="{FF2B5EF4-FFF2-40B4-BE49-F238E27FC236}">
                    <a16:creationId xmlns:a16="http://schemas.microsoft.com/office/drawing/2014/main" id="{27E18CAD-879D-49D7-9522-D5ADC964E7BC}"/>
                  </a:ext>
                </a:extLst>
              </p:cNvPr>
              <p:cNvSpPr/>
              <p:nvPr/>
            </p:nvSpPr>
            <p:spPr>
              <a:xfrm>
                <a:off x="1391657" y="914315"/>
                <a:ext cx="19390" cy="74308"/>
              </a:xfrm>
              <a:custGeom>
                <a:avLst/>
                <a:gdLst>
                  <a:gd name="connsiteX0" fmla="*/ 0 w 19390"/>
                  <a:gd name="connsiteY0" fmla="*/ 0 h 74308"/>
                  <a:gd name="connsiteX1" fmla="*/ 19390 w 19390"/>
                  <a:gd name="connsiteY1" fmla="*/ 74309 h 74308"/>
                  <a:gd name="connsiteX2" fmla="*/ 14814 w 19390"/>
                  <a:gd name="connsiteY2" fmla="*/ 74309 h 74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390" h="74308">
                    <a:moveTo>
                      <a:pt x="0" y="0"/>
                    </a:moveTo>
                    <a:lnTo>
                      <a:pt x="19390" y="74309"/>
                    </a:lnTo>
                    <a:cubicBezTo>
                      <a:pt x="17825" y="74309"/>
                      <a:pt x="16259" y="74309"/>
                      <a:pt x="14814" y="74309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2" name="Freihandform: Form 711">
                <a:extLst>
                  <a:ext uri="{FF2B5EF4-FFF2-40B4-BE49-F238E27FC236}">
                    <a16:creationId xmlns:a16="http://schemas.microsoft.com/office/drawing/2014/main" id="{75FAC0E4-CBB5-431D-8232-AD1F19286262}"/>
                  </a:ext>
                </a:extLst>
              </p:cNvPr>
              <p:cNvSpPr/>
              <p:nvPr/>
            </p:nvSpPr>
            <p:spPr>
              <a:xfrm>
                <a:off x="1399003" y="862528"/>
                <a:ext cx="50944" cy="115257"/>
              </a:xfrm>
              <a:custGeom>
                <a:avLst/>
                <a:gdLst>
                  <a:gd name="connsiteX0" fmla="*/ 47211 w 50944"/>
                  <a:gd name="connsiteY0" fmla="*/ 115257 h 115257"/>
                  <a:gd name="connsiteX1" fmla="*/ 0 w 50944"/>
                  <a:gd name="connsiteY1" fmla="*/ 0 h 115257"/>
                  <a:gd name="connsiteX2" fmla="*/ 50944 w 50944"/>
                  <a:gd name="connsiteY2" fmla="*/ 112005 h 115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944" h="115257">
                    <a:moveTo>
                      <a:pt x="47211" y="115257"/>
                    </a:moveTo>
                    <a:lnTo>
                      <a:pt x="0" y="0"/>
                    </a:lnTo>
                    <a:lnTo>
                      <a:pt x="50944" y="112005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3" name="Freihandform: Form 712">
                <a:extLst>
                  <a:ext uri="{FF2B5EF4-FFF2-40B4-BE49-F238E27FC236}">
                    <a16:creationId xmlns:a16="http://schemas.microsoft.com/office/drawing/2014/main" id="{3EFB6AA8-53B3-47F9-8151-D50F076A46ED}"/>
                  </a:ext>
                </a:extLst>
              </p:cNvPr>
              <p:cNvSpPr/>
              <p:nvPr/>
            </p:nvSpPr>
            <p:spPr>
              <a:xfrm>
                <a:off x="1399846" y="891794"/>
                <a:ext cx="32517" cy="94421"/>
              </a:xfrm>
              <a:custGeom>
                <a:avLst/>
                <a:gdLst>
                  <a:gd name="connsiteX0" fmla="*/ 32518 w 32517"/>
                  <a:gd name="connsiteY0" fmla="*/ 93097 h 94421"/>
                  <a:gd name="connsiteX1" fmla="*/ 28543 w 32517"/>
                  <a:gd name="connsiteY1" fmla="*/ 94422 h 94421"/>
                  <a:gd name="connsiteX2" fmla="*/ 0 w 32517"/>
                  <a:gd name="connsiteY2" fmla="*/ 0 h 94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17" h="94421">
                    <a:moveTo>
                      <a:pt x="32518" y="93097"/>
                    </a:moveTo>
                    <a:lnTo>
                      <a:pt x="28543" y="944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4" name="Freihandform: Form 713">
                <a:extLst>
                  <a:ext uri="{FF2B5EF4-FFF2-40B4-BE49-F238E27FC236}">
                    <a16:creationId xmlns:a16="http://schemas.microsoft.com/office/drawing/2014/main" id="{638757C9-3106-4430-BB02-DEBE941C7071}"/>
                  </a:ext>
                </a:extLst>
              </p:cNvPr>
              <p:cNvSpPr/>
              <p:nvPr/>
            </p:nvSpPr>
            <p:spPr>
              <a:xfrm>
                <a:off x="1307325" y="598292"/>
                <a:ext cx="79089" cy="234782"/>
              </a:xfrm>
              <a:custGeom>
                <a:avLst/>
                <a:gdLst>
                  <a:gd name="connsiteX0" fmla="*/ 73372 w 79089"/>
                  <a:gd name="connsiteY0" fmla="*/ 234489 h 234782"/>
                  <a:gd name="connsiteX1" fmla="*/ 78671 w 79089"/>
                  <a:gd name="connsiteY1" fmla="*/ 223890 h 234782"/>
                  <a:gd name="connsiteX2" fmla="*/ 17490 w 79089"/>
                  <a:gd name="connsiteY2" fmla="*/ 36131 h 234782"/>
                  <a:gd name="connsiteX3" fmla="*/ 22909 w 79089"/>
                  <a:gd name="connsiteY3" fmla="*/ 11321 h 234782"/>
                  <a:gd name="connsiteX4" fmla="*/ 10866 w 79089"/>
                  <a:gd name="connsiteY4" fmla="*/ 0 h 234782"/>
                  <a:gd name="connsiteX5" fmla="*/ 2074 w 79089"/>
                  <a:gd name="connsiteY5" fmla="*/ 41309 h 234782"/>
                  <a:gd name="connsiteX6" fmla="*/ 63135 w 79089"/>
                  <a:gd name="connsiteY6" fmla="*/ 229189 h 234782"/>
                  <a:gd name="connsiteX7" fmla="*/ 73372 w 79089"/>
                  <a:gd name="connsiteY7" fmla="*/ 234489 h 2347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089" h="234782">
                    <a:moveTo>
                      <a:pt x="73372" y="234489"/>
                    </a:moveTo>
                    <a:cubicBezTo>
                      <a:pt x="77744" y="233002"/>
                      <a:pt x="80104" y="228278"/>
                      <a:pt x="78671" y="223890"/>
                    </a:cubicBezTo>
                    <a:lnTo>
                      <a:pt x="17490" y="36131"/>
                    </a:lnTo>
                    <a:cubicBezTo>
                      <a:pt x="14708" y="27487"/>
                      <a:pt x="16779" y="18018"/>
                      <a:pt x="22909" y="11321"/>
                    </a:cubicBezTo>
                    <a:lnTo>
                      <a:pt x="10866" y="0"/>
                    </a:lnTo>
                    <a:cubicBezTo>
                      <a:pt x="749" y="11203"/>
                      <a:pt x="-2599" y="26958"/>
                      <a:pt x="2074" y="41309"/>
                    </a:cubicBezTo>
                    <a:lnTo>
                      <a:pt x="63135" y="229189"/>
                    </a:lnTo>
                    <a:cubicBezTo>
                      <a:pt x="64664" y="233336"/>
                      <a:pt x="69108" y="235634"/>
                      <a:pt x="73372" y="234489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5" name="Freihandform: Form 714">
                <a:extLst>
                  <a:ext uri="{FF2B5EF4-FFF2-40B4-BE49-F238E27FC236}">
                    <a16:creationId xmlns:a16="http://schemas.microsoft.com/office/drawing/2014/main" id="{F34E0900-BC89-494F-A055-840A33E9FE7F}"/>
                  </a:ext>
                </a:extLst>
              </p:cNvPr>
              <p:cNvSpPr/>
              <p:nvPr/>
            </p:nvSpPr>
            <p:spPr>
              <a:xfrm>
                <a:off x="1359424" y="806184"/>
                <a:ext cx="37075" cy="37104"/>
              </a:xfrm>
              <a:custGeom>
                <a:avLst/>
                <a:gdLst>
                  <a:gd name="connsiteX0" fmla="*/ 36207 w 37075"/>
                  <a:gd name="connsiteY0" fmla="*/ 12866 h 37104"/>
                  <a:gd name="connsiteX1" fmla="*/ 12866 w 37075"/>
                  <a:gd name="connsiteY1" fmla="*/ 898 h 37104"/>
                  <a:gd name="connsiteX2" fmla="*/ 895 w 37075"/>
                  <a:gd name="connsiteY2" fmla="*/ 24239 h 37104"/>
                  <a:gd name="connsiteX3" fmla="*/ 24163 w 37075"/>
                  <a:gd name="connsiteY3" fmla="*/ 36231 h 37104"/>
                  <a:gd name="connsiteX4" fmla="*/ 36207 w 37075"/>
                  <a:gd name="connsiteY4" fmla="*/ 12866 h 37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075" h="37104">
                    <a:moveTo>
                      <a:pt x="36207" y="12866"/>
                    </a:moveTo>
                    <a:cubicBezTo>
                      <a:pt x="33063" y="3116"/>
                      <a:pt x="22621" y="-2243"/>
                      <a:pt x="12866" y="898"/>
                    </a:cubicBezTo>
                    <a:cubicBezTo>
                      <a:pt x="3111" y="4039"/>
                      <a:pt x="-2236" y="14488"/>
                      <a:pt x="895" y="24239"/>
                    </a:cubicBezTo>
                    <a:cubicBezTo>
                      <a:pt x="4026" y="33959"/>
                      <a:pt x="14432" y="39320"/>
                      <a:pt x="24163" y="36231"/>
                    </a:cubicBezTo>
                    <a:cubicBezTo>
                      <a:pt x="33906" y="33068"/>
                      <a:pt x="39290" y="22639"/>
                      <a:pt x="36207" y="12866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6" name="Freihandform: Form 715">
                <a:extLst>
                  <a:ext uri="{FF2B5EF4-FFF2-40B4-BE49-F238E27FC236}">
                    <a16:creationId xmlns:a16="http://schemas.microsoft.com/office/drawing/2014/main" id="{C0115916-2776-4E01-BE6C-3D0A752437EE}"/>
                  </a:ext>
                </a:extLst>
              </p:cNvPr>
              <p:cNvSpPr/>
              <p:nvPr/>
            </p:nvSpPr>
            <p:spPr>
              <a:xfrm>
                <a:off x="1360946" y="806080"/>
                <a:ext cx="35584" cy="36659"/>
              </a:xfrm>
              <a:custGeom>
                <a:avLst/>
                <a:gdLst>
                  <a:gd name="connsiteX0" fmla="*/ 0 w 35584"/>
                  <a:gd name="connsiteY0" fmla="*/ 25376 h 36659"/>
                  <a:gd name="connsiteX1" fmla="*/ 20221 w 35584"/>
                  <a:gd name="connsiteY1" fmla="*/ 26839 h 36659"/>
                  <a:gd name="connsiteX2" fmla="*/ 21678 w 35584"/>
                  <a:gd name="connsiteY2" fmla="*/ 25376 h 36659"/>
                  <a:gd name="connsiteX3" fmla="*/ 20450 w 35584"/>
                  <a:gd name="connsiteY3" fmla="*/ 3780 h 36659"/>
                  <a:gd name="connsiteX4" fmla="*/ 13850 w 35584"/>
                  <a:gd name="connsiteY4" fmla="*/ 325 h 36659"/>
                  <a:gd name="connsiteX5" fmla="*/ 34686 w 35584"/>
                  <a:gd name="connsiteY5" fmla="*/ 12369 h 36659"/>
                  <a:gd name="connsiteX6" fmla="*/ 22714 w 35584"/>
                  <a:gd name="connsiteY6" fmla="*/ 35709 h 36659"/>
                  <a:gd name="connsiteX7" fmla="*/ 22642 w 35584"/>
                  <a:gd name="connsiteY7" fmla="*/ 35733 h 36659"/>
                  <a:gd name="connsiteX8" fmla="*/ 0 w 35584"/>
                  <a:gd name="connsiteY8" fmla="*/ 25376 h 366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584" h="36659">
                    <a:moveTo>
                      <a:pt x="0" y="25376"/>
                    </a:moveTo>
                    <a:cubicBezTo>
                      <a:pt x="5179" y="31363"/>
                      <a:pt x="14224" y="32016"/>
                      <a:pt x="20221" y="26839"/>
                    </a:cubicBezTo>
                    <a:cubicBezTo>
                      <a:pt x="20739" y="26387"/>
                      <a:pt x="21221" y="25898"/>
                      <a:pt x="21678" y="25376"/>
                    </a:cubicBezTo>
                    <a:cubicBezTo>
                      <a:pt x="27303" y="19072"/>
                      <a:pt x="26749" y="9403"/>
                      <a:pt x="20450" y="3780"/>
                    </a:cubicBezTo>
                    <a:cubicBezTo>
                      <a:pt x="18571" y="2103"/>
                      <a:pt x="16295" y="916"/>
                      <a:pt x="13850" y="325"/>
                    </a:cubicBezTo>
                    <a:cubicBezTo>
                      <a:pt x="22823" y="-1377"/>
                      <a:pt x="31687" y="3747"/>
                      <a:pt x="34686" y="12369"/>
                    </a:cubicBezTo>
                    <a:cubicBezTo>
                      <a:pt x="37829" y="22119"/>
                      <a:pt x="32470" y="32568"/>
                      <a:pt x="22714" y="35709"/>
                    </a:cubicBezTo>
                    <a:cubicBezTo>
                      <a:pt x="22690" y="35717"/>
                      <a:pt x="22666" y="35725"/>
                      <a:pt x="22642" y="35733"/>
                    </a:cubicBezTo>
                    <a:cubicBezTo>
                      <a:pt x="13549" y="38736"/>
                      <a:pt x="3673" y="34219"/>
                      <a:pt x="0" y="25376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717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246187" y="1157114"/>
              <a:ext cx="929769" cy="1391996"/>
              <a:chOff x="246187" y="1157114"/>
              <a:chExt cx="929769" cy="1391996"/>
            </a:xfrm>
          </p:grpSpPr>
          <p:sp>
            <p:nvSpPr>
              <p:cNvPr id="718" name="Freihandform: Form 717">
                <a:extLst>
                  <a:ext uri="{FF2B5EF4-FFF2-40B4-BE49-F238E27FC236}">
                    <a16:creationId xmlns:a16="http://schemas.microsoft.com/office/drawing/2014/main" id="{951BEDD4-7CDA-47CC-A52C-1B17073428F1}"/>
                  </a:ext>
                </a:extLst>
              </p:cNvPr>
              <p:cNvSpPr/>
              <p:nvPr/>
            </p:nvSpPr>
            <p:spPr>
              <a:xfrm>
                <a:off x="757321" y="1157114"/>
                <a:ext cx="418634" cy="323129"/>
              </a:xfrm>
              <a:custGeom>
                <a:avLst/>
                <a:gdLst>
                  <a:gd name="connsiteX0" fmla="*/ 0 w 418634"/>
                  <a:gd name="connsiteY0" fmla="*/ 247496 h 323129"/>
                  <a:gd name="connsiteX1" fmla="*/ 418635 w 418634"/>
                  <a:gd name="connsiteY1" fmla="*/ 0 h 323129"/>
                  <a:gd name="connsiteX2" fmla="*/ 128023 w 418634"/>
                  <a:gd name="connsiteY2" fmla="*/ 323129 h 323129"/>
                  <a:gd name="connsiteX3" fmla="*/ 0 w 418634"/>
                  <a:gd name="connsiteY3" fmla="*/ 247496 h 323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8634" h="323129">
                    <a:moveTo>
                      <a:pt x="0" y="247496"/>
                    </a:moveTo>
                    <a:lnTo>
                      <a:pt x="418635" y="0"/>
                    </a:lnTo>
                    <a:lnTo>
                      <a:pt x="128023" y="323129"/>
                    </a:lnTo>
                    <a:lnTo>
                      <a:pt x="0" y="247496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19" name="Freihandform: Form 718">
                <a:extLst>
                  <a:ext uri="{FF2B5EF4-FFF2-40B4-BE49-F238E27FC236}">
                    <a16:creationId xmlns:a16="http://schemas.microsoft.com/office/drawing/2014/main" id="{7E143877-A800-49C9-BA6F-450571AE76DF}"/>
                  </a:ext>
                </a:extLst>
              </p:cNvPr>
              <p:cNvSpPr/>
              <p:nvPr/>
            </p:nvSpPr>
            <p:spPr>
              <a:xfrm>
                <a:off x="580160" y="1157114"/>
                <a:ext cx="595795" cy="195467"/>
              </a:xfrm>
              <a:custGeom>
                <a:avLst/>
                <a:gdLst>
                  <a:gd name="connsiteX0" fmla="*/ 595796 w 595795"/>
                  <a:gd name="connsiteY0" fmla="*/ 0 h 195467"/>
                  <a:gd name="connsiteX1" fmla="*/ 128144 w 595795"/>
                  <a:gd name="connsiteY1" fmla="*/ 195467 h 195467"/>
                  <a:gd name="connsiteX2" fmla="*/ 0 w 595795"/>
                  <a:gd name="connsiteY2" fmla="*/ 119834 h 195467"/>
                  <a:gd name="connsiteX3" fmla="*/ 595796 w 595795"/>
                  <a:gd name="connsiteY3" fmla="*/ 0 h 195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5795" h="195467">
                    <a:moveTo>
                      <a:pt x="595796" y="0"/>
                    </a:moveTo>
                    <a:lnTo>
                      <a:pt x="128144" y="195467"/>
                    </a:lnTo>
                    <a:lnTo>
                      <a:pt x="0" y="119834"/>
                    </a:lnTo>
                    <a:lnTo>
                      <a:pt x="595796" y="0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0" name="Freihandform: Form 719">
                <a:extLst>
                  <a:ext uri="{FF2B5EF4-FFF2-40B4-BE49-F238E27FC236}">
                    <a16:creationId xmlns:a16="http://schemas.microsoft.com/office/drawing/2014/main" id="{BA0E92A0-9238-49DC-A75A-63487D63983E}"/>
                  </a:ext>
                </a:extLst>
              </p:cNvPr>
              <p:cNvSpPr/>
              <p:nvPr/>
            </p:nvSpPr>
            <p:spPr>
              <a:xfrm>
                <a:off x="708304" y="1157114"/>
                <a:ext cx="467652" cy="315903"/>
              </a:xfrm>
              <a:custGeom>
                <a:avLst/>
                <a:gdLst>
                  <a:gd name="connsiteX0" fmla="*/ 0 w 467652"/>
                  <a:gd name="connsiteY0" fmla="*/ 195467 h 315903"/>
                  <a:gd name="connsiteX1" fmla="*/ 28423 w 467652"/>
                  <a:gd name="connsiteY1" fmla="*/ 315903 h 315903"/>
                  <a:gd name="connsiteX2" fmla="*/ 49017 w 467652"/>
                  <a:gd name="connsiteY2" fmla="*/ 247496 h 315903"/>
                  <a:gd name="connsiteX3" fmla="*/ 467652 w 467652"/>
                  <a:gd name="connsiteY3" fmla="*/ 0 h 315903"/>
                  <a:gd name="connsiteX4" fmla="*/ 0 w 467652"/>
                  <a:gd name="connsiteY4" fmla="*/ 195467 h 315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7652" h="315903">
                    <a:moveTo>
                      <a:pt x="0" y="195467"/>
                    </a:moveTo>
                    <a:lnTo>
                      <a:pt x="28423" y="315903"/>
                    </a:lnTo>
                    <a:lnTo>
                      <a:pt x="49017" y="247496"/>
                    </a:lnTo>
                    <a:lnTo>
                      <a:pt x="467652" y="0"/>
                    </a:lnTo>
                    <a:lnTo>
                      <a:pt x="0" y="195467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1" name="Freihandform: Form 720">
                <a:extLst>
                  <a:ext uri="{FF2B5EF4-FFF2-40B4-BE49-F238E27FC236}">
                    <a16:creationId xmlns:a16="http://schemas.microsoft.com/office/drawing/2014/main" id="{F2CF1774-2AA9-49AE-A005-9C1AA6FD3DC5}"/>
                  </a:ext>
                </a:extLst>
              </p:cNvPr>
              <p:cNvSpPr/>
              <p:nvPr/>
            </p:nvSpPr>
            <p:spPr>
              <a:xfrm>
                <a:off x="708304" y="1157114"/>
                <a:ext cx="467652" cy="315903"/>
              </a:xfrm>
              <a:custGeom>
                <a:avLst/>
                <a:gdLst>
                  <a:gd name="connsiteX0" fmla="*/ 0 w 467652"/>
                  <a:gd name="connsiteY0" fmla="*/ 195467 h 315903"/>
                  <a:gd name="connsiteX1" fmla="*/ 28423 w 467652"/>
                  <a:gd name="connsiteY1" fmla="*/ 315903 h 315903"/>
                  <a:gd name="connsiteX2" fmla="*/ 49017 w 467652"/>
                  <a:gd name="connsiteY2" fmla="*/ 247496 h 315903"/>
                  <a:gd name="connsiteX3" fmla="*/ 467652 w 467652"/>
                  <a:gd name="connsiteY3" fmla="*/ 0 h 315903"/>
                  <a:gd name="connsiteX4" fmla="*/ 0 w 467652"/>
                  <a:gd name="connsiteY4" fmla="*/ 195467 h 315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7652" h="315903">
                    <a:moveTo>
                      <a:pt x="0" y="195467"/>
                    </a:moveTo>
                    <a:lnTo>
                      <a:pt x="28423" y="315903"/>
                    </a:lnTo>
                    <a:lnTo>
                      <a:pt x="49017" y="247496"/>
                    </a:lnTo>
                    <a:lnTo>
                      <a:pt x="467652" y="0"/>
                    </a:lnTo>
                    <a:lnTo>
                      <a:pt x="0" y="195467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2" name="Freihandform: Form 721">
                <a:extLst>
                  <a:ext uri="{FF2B5EF4-FFF2-40B4-BE49-F238E27FC236}">
                    <a16:creationId xmlns:a16="http://schemas.microsoft.com/office/drawing/2014/main" id="{E033C087-1ADB-47DB-BB7E-B136CC648D77}"/>
                  </a:ext>
                </a:extLst>
              </p:cNvPr>
              <p:cNvSpPr/>
              <p:nvPr/>
            </p:nvSpPr>
            <p:spPr>
              <a:xfrm>
                <a:off x="736727" y="1404609"/>
                <a:ext cx="63228" cy="68407"/>
              </a:xfrm>
              <a:custGeom>
                <a:avLst/>
                <a:gdLst>
                  <a:gd name="connsiteX0" fmla="*/ 0 w 63228"/>
                  <a:gd name="connsiteY0" fmla="*/ 68408 h 68407"/>
                  <a:gd name="connsiteX1" fmla="*/ 63229 w 63228"/>
                  <a:gd name="connsiteY1" fmla="*/ 25171 h 68407"/>
                  <a:gd name="connsiteX2" fmla="*/ 20595 w 63228"/>
                  <a:gd name="connsiteY2" fmla="*/ 0 h 68407"/>
                  <a:gd name="connsiteX3" fmla="*/ 0 w 63228"/>
                  <a:gd name="connsiteY3" fmla="*/ 68408 h 68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228" h="68407">
                    <a:moveTo>
                      <a:pt x="0" y="68408"/>
                    </a:moveTo>
                    <a:lnTo>
                      <a:pt x="63229" y="25171"/>
                    </a:lnTo>
                    <a:lnTo>
                      <a:pt x="20595" y="0"/>
                    </a:lnTo>
                    <a:lnTo>
                      <a:pt x="0" y="68408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3" name="Freihandform: Form 722">
                <a:extLst>
                  <a:ext uri="{FF2B5EF4-FFF2-40B4-BE49-F238E27FC236}">
                    <a16:creationId xmlns:a16="http://schemas.microsoft.com/office/drawing/2014/main" id="{1825E689-B972-463C-8F66-3A8AD9BED092}"/>
                  </a:ext>
                </a:extLst>
              </p:cNvPr>
              <p:cNvSpPr/>
              <p:nvPr/>
            </p:nvSpPr>
            <p:spPr>
              <a:xfrm>
                <a:off x="757321" y="1404609"/>
                <a:ext cx="42634" cy="32035"/>
              </a:xfrm>
              <a:custGeom>
                <a:avLst/>
                <a:gdLst>
                  <a:gd name="connsiteX0" fmla="*/ 0 w 42634"/>
                  <a:gd name="connsiteY0" fmla="*/ 0 h 32035"/>
                  <a:gd name="connsiteX1" fmla="*/ 42634 w 42634"/>
                  <a:gd name="connsiteY1" fmla="*/ 25171 h 32035"/>
                  <a:gd name="connsiteX2" fmla="*/ 32518 w 42634"/>
                  <a:gd name="connsiteY2" fmla="*/ 32036 h 32035"/>
                  <a:gd name="connsiteX3" fmla="*/ 0 w 42634"/>
                  <a:gd name="connsiteY3" fmla="*/ 0 h 32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634" h="32035">
                    <a:moveTo>
                      <a:pt x="0" y="0"/>
                    </a:moveTo>
                    <a:lnTo>
                      <a:pt x="42634" y="25171"/>
                    </a:lnTo>
                    <a:lnTo>
                      <a:pt x="32518" y="320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4" name="Freihandform: Form 723">
                <a:extLst>
                  <a:ext uri="{FF2B5EF4-FFF2-40B4-BE49-F238E27FC236}">
                    <a16:creationId xmlns:a16="http://schemas.microsoft.com/office/drawing/2014/main" id="{88716354-4C8E-40B2-B781-EE1A2F6C5D9D}"/>
                  </a:ext>
                </a:extLst>
              </p:cNvPr>
              <p:cNvSpPr/>
              <p:nvPr/>
            </p:nvSpPr>
            <p:spPr>
              <a:xfrm>
                <a:off x="641753" y="1414469"/>
                <a:ext cx="28025" cy="21814"/>
              </a:xfrm>
              <a:custGeom>
                <a:avLst/>
                <a:gdLst>
                  <a:gd name="connsiteX0" fmla="*/ 6092 w 28025"/>
                  <a:gd name="connsiteY0" fmla="*/ 21815 h 21814"/>
                  <a:gd name="connsiteX1" fmla="*/ 0 w 28025"/>
                  <a:gd name="connsiteY1" fmla="*/ 15625 h 21814"/>
                  <a:gd name="connsiteX2" fmla="*/ 2840 w 28025"/>
                  <a:gd name="connsiteY2" fmla="*/ 10494 h 21814"/>
                  <a:gd name="connsiteX3" fmla="*/ 18738 w 28025"/>
                  <a:gd name="connsiteY3" fmla="*/ 859 h 21814"/>
                  <a:gd name="connsiteX4" fmla="*/ 27168 w 28025"/>
                  <a:gd name="connsiteY4" fmla="*/ 3027 h 21814"/>
                  <a:gd name="connsiteX5" fmla="*/ 25000 w 28025"/>
                  <a:gd name="connsiteY5" fmla="*/ 11458 h 21814"/>
                  <a:gd name="connsiteX6" fmla="*/ 9344 w 28025"/>
                  <a:gd name="connsiteY6" fmla="*/ 20852 h 21814"/>
                  <a:gd name="connsiteX7" fmla="*/ 6092 w 28025"/>
                  <a:gd name="connsiteY7" fmla="*/ 21815 h 21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8025" h="21814">
                    <a:moveTo>
                      <a:pt x="6092" y="21815"/>
                    </a:moveTo>
                    <a:cubicBezTo>
                      <a:pt x="2699" y="21791"/>
                      <a:pt x="-27" y="19009"/>
                      <a:pt x="0" y="15625"/>
                    </a:cubicBezTo>
                    <a:cubicBezTo>
                      <a:pt x="17" y="13541"/>
                      <a:pt x="1087" y="11614"/>
                      <a:pt x="2840" y="10494"/>
                    </a:cubicBezTo>
                    <a:lnTo>
                      <a:pt x="18738" y="859"/>
                    </a:lnTo>
                    <a:cubicBezTo>
                      <a:pt x="21664" y="-875"/>
                      <a:pt x="25439" y="100"/>
                      <a:pt x="27168" y="3027"/>
                    </a:cubicBezTo>
                    <a:cubicBezTo>
                      <a:pt x="28898" y="5954"/>
                      <a:pt x="27927" y="9723"/>
                      <a:pt x="25000" y="11458"/>
                    </a:cubicBezTo>
                    <a:lnTo>
                      <a:pt x="9344" y="20852"/>
                    </a:lnTo>
                    <a:cubicBezTo>
                      <a:pt x="8360" y="21442"/>
                      <a:pt x="7240" y="21779"/>
                      <a:pt x="6092" y="21815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5" name="Freihandform: Form 724">
                <a:extLst>
                  <a:ext uri="{FF2B5EF4-FFF2-40B4-BE49-F238E27FC236}">
                    <a16:creationId xmlns:a16="http://schemas.microsoft.com/office/drawing/2014/main" id="{1531E151-12D0-4DDB-A65D-EE01444ED3D2}"/>
                  </a:ext>
                </a:extLst>
              </p:cNvPr>
              <p:cNvSpPr/>
              <p:nvPr/>
            </p:nvSpPr>
            <p:spPr>
              <a:xfrm>
                <a:off x="246187" y="1456754"/>
                <a:ext cx="357222" cy="1041894"/>
              </a:xfrm>
              <a:custGeom>
                <a:avLst/>
                <a:gdLst>
                  <a:gd name="connsiteX0" fmla="*/ 168133 w 357222"/>
                  <a:gd name="connsiteY0" fmla="*/ 1041895 h 1041894"/>
                  <a:gd name="connsiteX1" fmla="*/ 163677 w 357222"/>
                  <a:gd name="connsiteY1" fmla="*/ 1039968 h 1041894"/>
                  <a:gd name="connsiteX2" fmla="*/ 139590 w 357222"/>
                  <a:gd name="connsiteY2" fmla="*/ 1012388 h 1041894"/>
                  <a:gd name="connsiteX3" fmla="*/ 140433 w 357222"/>
                  <a:gd name="connsiteY3" fmla="*/ 1003717 h 1041894"/>
                  <a:gd name="connsiteX4" fmla="*/ 149104 w 357222"/>
                  <a:gd name="connsiteY4" fmla="*/ 1004560 h 1041894"/>
                  <a:gd name="connsiteX5" fmla="*/ 172469 w 357222"/>
                  <a:gd name="connsiteY5" fmla="*/ 1031537 h 1041894"/>
                  <a:gd name="connsiteX6" fmla="*/ 172469 w 357222"/>
                  <a:gd name="connsiteY6" fmla="*/ 1040209 h 1041894"/>
                  <a:gd name="connsiteX7" fmla="*/ 168133 w 357222"/>
                  <a:gd name="connsiteY7" fmla="*/ 1041895 h 1041894"/>
                  <a:gd name="connsiteX8" fmla="*/ 108999 w 357222"/>
                  <a:gd name="connsiteY8" fmla="*/ 966020 h 1041894"/>
                  <a:gd name="connsiteX9" fmla="*/ 103820 w 357222"/>
                  <a:gd name="connsiteY9" fmla="*/ 963250 h 1041894"/>
                  <a:gd name="connsiteX10" fmla="*/ 84792 w 357222"/>
                  <a:gd name="connsiteY10" fmla="*/ 932298 h 1041894"/>
                  <a:gd name="connsiteX11" fmla="*/ 86387 w 357222"/>
                  <a:gd name="connsiteY11" fmla="*/ 923759 h 1041894"/>
                  <a:gd name="connsiteX12" fmla="*/ 94926 w 357222"/>
                  <a:gd name="connsiteY12" fmla="*/ 925361 h 1041894"/>
                  <a:gd name="connsiteX13" fmla="*/ 95390 w 357222"/>
                  <a:gd name="connsiteY13" fmla="*/ 926156 h 1041894"/>
                  <a:gd name="connsiteX14" fmla="*/ 114178 w 357222"/>
                  <a:gd name="connsiteY14" fmla="*/ 956506 h 1041894"/>
                  <a:gd name="connsiteX15" fmla="*/ 112371 w 357222"/>
                  <a:gd name="connsiteY15" fmla="*/ 965057 h 1041894"/>
                  <a:gd name="connsiteX16" fmla="*/ 108999 w 357222"/>
                  <a:gd name="connsiteY16" fmla="*/ 966020 h 1041894"/>
                  <a:gd name="connsiteX17" fmla="*/ 62390 w 357222"/>
                  <a:gd name="connsiteY17" fmla="*/ 881715 h 1041894"/>
                  <a:gd name="connsiteX18" fmla="*/ 56850 w 357222"/>
                  <a:gd name="connsiteY18" fmla="*/ 878704 h 1041894"/>
                  <a:gd name="connsiteX19" fmla="*/ 42519 w 357222"/>
                  <a:gd name="connsiteY19" fmla="*/ 845223 h 1041894"/>
                  <a:gd name="connsiteX20" fmla="*/ 46312 w 357222"/>
                  <a:gd name="connsiteY20" fmla="*/ 836973 h 1041894"/>
                  <a:gd name="connsiteX21" fmla="*/ 54562 w 357222"/>
                  <a:gd name="connsiteY21" fmla="*/ 840767 h 1041894"/>
                  <a:gd name="connsiteX22" fmla="*/ 68533 w 357222"/>
                  <a:gd name="connsiteY22" fmla="*/ 873646 h 1041894"/>
                  <a:gd name="connsiteX23" fmla="*/ 65647 w 357222"/>
                  <a:gd name="connsiteY23" fmla="*/ 881655 h 1041894"/>
                  <a:gd name="connsiteX24" fmla="*/ 65522 w 357222"/>
                  <a:gd name="connsiteY24" fmla="*/ 881715 h 1041894"/>
                  <a:gd name="connsiteX25" fmla="*/ 62390 w 357222"/>
                  <a:gd name="connsiteY25" fmla="*/ 881956 h 1041894"/>
                  <a:gd name="connsiteX26" fmla="*/ 29030 w 357222"/>
                  <a:gd name="connsiteY26" fmla="*/ 791629 h 1041894"/>
                  <a:gd name="connsiteX27" fmla="*/ 23128 w 357222"/>
                  <a:gd name="connsiteY27" fmla="*/ 787173 h 1041894"/>
                  <a:gd name="connsiteX28" fmla="*/ 14096 w 357222"/>
                  <a:gd name="connsiteY28" fmla="*/ 751885 h 1041894"/>
                  <a:gd name="connsiteX29" fmla="*/ 18733 w 357222"/>
                  <a:gd name="connsiteY29" fmla="*/ 744478 h 1041894"/>
                  <a:gd name="connsiteX30" fmla="*/ 26139 w 357222"/>
                  <a:gd name="connsiteY30" fmla="*/ 749115 h 1041894"/>
                  <a:gd name="connsiteX31" fmla="*/ 34931 w 357222"/>
                  <a:gd name="connsiteY31" fmla="*/ 783801 h 1041894"/>
                  <a:gd name="connsiteX32" fmla="*/ 30716 w 357222"/>
                  <a:gd name="connsiteY32" fmla="*/ 791388 h 1041894"/>
                  <a:gd name="connsiteX33" fmla="*/ 9880 w 357222"/>
                  <a:gd name="connsiteY33" fmla="*/ 698050 h 1041894"/>
                  <a:gd name="connsiteX34" fmla="*/ 3859 w 357222"/>
                  <a:gd name="connsiteY34" fmla="*/ 692631 h 1041894"/>
                  <a:gd name="connsiteX35" fmla="*/ 486 w 357222"/>
                  <a:gd name="connsiteY35" fmla="*/ 656500 h 1041894"/>
                  <a:gd name="connsiteX36" fmla="*/ 6002 w 357222"/>
                  <a:gd name="connsiteY36" fmla="*/ 650009 h 1041894"/>
                  <a:gd name="connsiteX37" fmla="*/ 6267 w 357222"/>
                  <a:gd name="connsiteY37" fmla="*/ 649997 h 1041894"/>
                  <a:gd name="connsiteX38" fmla="*/ 12743 w 357222"/>
                  <a:gd name="connsiteY38" fmla="*/ 655260 h 1041894"/>
                  <a:gd name="connsiteX39" fmla="*/ 12771 w 357222"/>
                  <a:gd name="connsiteY39" fmla="*/ 655657 h 1041894"/>
                  <a:gd name="connsiteX40" fmla="*/ 16023 w 357222"/>
                  <a:gd name="connsiteY40" fmla="*/ 691186 h 1041894"/>
                  <a:gd name="connsiteX41" fmla="*/ 10603 w 357222"/>
                  <a:gd name="connsiteY41" fmla="*/ 698050 h 1041894"/>
                  <a:gd name="connsiteX42" fmla="*/ 5906 w 357222"/>
                  <a:gd name="connsiteY42" fmla="*/ 601702 h 1041894"/>
                  <a:gd name="connsiteX43" fmla="*/ 5906 w 357222"/>
                  <a:gd name="connsiteY43" fmla="*/ 601702 h 1041894"/>
                  <a:gd name="connsiteX44" fmla="*/ 1 w 357222"/>
                  <a:gd name="connsiteY44" fmla="*/ 595560 h 1041894"/>
                  <a:gd name="connsiteX45" fmla="*/ 5 w 357222"/>
                  <a:gd name="connsiteY45" fmla="*/ 595439 h 1041894"/>
                  <a:gd name="connsiteX46" fmla="*/ 2293 w 357222"/>
                  <a:gd name="connsiteY46" fmla="*/ 559308 h 1041894"/>
                  <a:gd name="connsiteX47" fmla="*/ 8676 w 357222"/>
                  <a:gd name="connsiteY47" fmla="*/ 553528 h 1041894"/>
                  <a:gd name="connsiteX48" fmla="*/ 14216 w 357222"/>
                  <a:gd name="connsiteY48" fmla="*/ 560152 h 1041894"/>
                  <a:gd name="connsiteX49" fmla="*/ 11807 w 357222"/>
                  <a:gd name="connsiteY49" fmla="*/ 596282 h 1041894"/>
                  <a:gd name="connsiteX50" fmla="*/ 5906 w 357222"/>
                  <a:gd name="connsiteY50" fmla="*/ 601702 h 1041894"/>
                  <a:gd name="connsiteX51" fmla="*/ 16384 w 357222"/>
                  <a:gd name="connsiteY51" fmla="*/ 506196 h 1041894"/>
                  <a:gd name="connsiteX52" fmla="*/ 15300 w 357222"/>
                  <a:gd name="connsiteY52" fmla="*/ 506196 h 1041894"/>
                  <a:gd name="connsiteX53" fmla="*/ 10327 w 357222"/>
                  <a:gd name="connsiteY53" fmla="*/ 499283 h 1041894"/>
                  <a:gd name="connsiteX54" fmla="*/ 10362 w 357222"/>
                  <a:gd name="connsiteY54" fmla="*/ 499090 h 1041894"/>
                  <a:gd name="connsiteX55" fmla="*/ 17588 w 357222"/>
                  <a:gd name="connsiteY55" fmla="*/ 462960 h 1041894"/>
                  <a:gd name="connsiteX56" fmla="*/ 24995 w 357222"/>
                  <a:gd name="connsiteY56" fmla="*/ 458323 h 1041894"/>
                  <a:gd name="connsiteX57" fmla="*/ 29632 w 357222"/>
                  <a:gd name="connsiteY57" fmla="*/ 465730 h 1041894"/>
                  <a:gd name="connsiteX58" fmla="*/ 22526 w 357222"/>
                  <a:gd name="connsiteY58" fmla="*/ 500777 h 1041894"/>
                  <a:gd name="connsiteX59" fmla="*/ 16384 w 357222"/>
                  <a:gd name="connsiteY59" fmla="*/ 506076 h 1041894"/>
                  <a:gd name="connsiteX60" fmla="*/ 39387 w 357222"/>
                  <a:gd name="connsiteY60" fmla="*/ 412859 h 1041894"/>
                  <a:gd name="connsiteX61" fmla="*/ 37581 w 357222"/>
                  <a:gd name="connsiteY61" fmla="*/ 412859 h 1041894"/>
                  <a:gd name="connsiteX62" fmla="*/ 33539 w 357222"/>
                  <a:gd name="connsiteY62" fmla="*/ 405367 h 1041894"/>
                  <a:gd name="connsiteX63" fmla="*/ 33606 w 357222"/>
                  <a:gd name="connsiteY63" fmla="*/ 405151 h 1041894"/>
                  <a:gd name="connsiteX64" fmla="*/ 45650 w 357222"/>
                  <a:gd name="connsiteY64" fmla="*/ 370826 h 1041894"/>
                  <a:gd name="connsiteX65" fmla="*/ 53840 w 357222"/>
                  <a:gd name="connsiteY65" fmla="*/ 366972 h 1041894"/>
                  <a:gd name="connsiteX66" fmla="*/ 57693 w 357222"/>
                  <a:gd name="connsiteY66" fmla="*/ 375162 h 1041894"/>
                  <a:gd name="connsiteX67" fmla="*/ 45650 w 357222"/>
                  <a:gd name="connsiteY67" fmla="*/ 408884 h 1041894"/>
                  <a:gd name="connsiteX68" fmla="*/ 39387 w 357222"/>
                  <a:gd name="connsiteY68" fmla="*/ 412738 h 1041894"/>
                  <a:gd name="connsiteX69" fmla="*/ 74916 w 357222"/>
                  <a:gd name="connsiteY69" fmla="*/ 323616 h 1041894"/>
                  <a:gd name="connsiteX70" fmla="*/ 72266 w 357222"/>
                  <a:gd name="connsiteY70" fmla="*/ 323013 h 1041894"/>
                  <a:gd name="connsiteX71" fmla="*/ 69376 w 357222"/>
                  <a:gd name="connsiteY71" fmla="*/ 314824 h 1041894"/>
                  <a:gd name="connsiteX72" fmla="*/ 85996 w 357222"/>
                  <a:gd name="connsiteY72" fmla="*/ 282427 h 1041894"/>
                  <a:gd name="connsiteX73" fmla="*/ 94136 w 357222"/>
                  <a:gd name="connsiteY73" fmla="*/ 279921 h 1041894"/>
                  <a:gd name="connsiteX74" fmla="*/ 94306 w 357222"/>
                  <a:gd name="connsiteY74" fmla="*/ 280018 h 1041894"/>
                  <a:gd name="connsiteX75" fmla="*/ 96715 w 357222"/>
                  <a:gd name="connsiteY75" fmla="*/ 288328 h 1041894"/>
                  <a:gd name="connsiteX76" fmla="*/ 80456 w 357222"/>
                  <a:gd name="connsiteY76" fmla="*/ 320123 h 1041894"/>
                  <a:gd name="connsiteX77" fmla="*/ 74916 w 357222"/>
                  <a:gd name="connsiteY77" fmla="*/ 323495 h 1041894"/>
                  <a:gd name="connsiteX78" fmla="*/ 122368 w 357222"/>
                  <a:gd name="connsiteY78" fmla="*/ 240394 h 1041894"/>
                  <a:gd name="connsiteX79" fmla="*/ 118995 w 357222"/>
                  <a:gd name="connsiteY79" fmla="*/ 239311 h 1041894"/>
                  <a:gd name="connsiteX80" fmla="*/ 117107 w 357222"/>
                  <a:gd name="connsiteY80" fmla="*/ 231012 h 1041894"/>
                  <a:gd name="connsiteX81" fmla="*/ 117189 w 357222"/>
                  <a:gd name="connsiteY81" fmla="*/ 230880 h 1041894"/>
                  <a:gd name="connsiteX82" fmla="*/ 138024 w 357222"/>
                  <a:gd name="connsiteY82" fmla="*/ 201012 h 1041894"/>
                  <a:gd name="connsiteX83" fmla="*/ 146575 w 357222"/>
                  <a:gd name="connsiteY83" fmla="*/ 199687 h 1041894"/>
                  <a:gd name="connsiteX84" fmla="*/ 148016 w 357222"/>
                  <a:gd name="connsiteY84" fmla="*/ 208082 h 1041894"/>
                  <a:gd name="connsiteX85" fmla="*/ 147900 w 357222"/>
                  <a:gd name="connsiteY85" fmla="*/ 208238 h 1041894"/>
                  <a:gd name="connsiteX86" fmla="*/ 127426 w 357222"/>
                  <a:gd name="connsiteY86" fmla="*/ 237624 h 1041894"/>
                  <a:gd name="connsiteX87" fmla="*/ 122368 w 357222"/>
                  <a:gd name="connsiteY87" fmla="*/ 240394 h 1041894"/>
                  <a:gd name="connsiteX88" fmla="*/ 180418 w 357222"/>
                  <a:gd name="connsiteY88" fmla="*/ 163797 h 1041894"/>
                  <a:gd name="connsiteX89" fmla="*/ 176443 w 357222"/>
                  <a:gd name="connsiteY89" fmla="*/ 162352 h 1041894"/>
                  <a:gd name="connsiteX90" fmla="*/ 175835 w 357222"/>
                  <a:gd name="connsiteY90" fmla="*/ 153693 h 1041894"/>
                  <a:gd name="connsiteX91" fmla="*/ 175841 w 357222"/>
                  <a:gd name="connsiteY91" fmla="*/ 153681 h 1041894"/>
                  <a:gd name="connsiteX92" fmla="*/ 199928 w 357222"/>
                  <a:gd name="connsiteY92" fmla="*/ 126703 h 1041894"/>
                  <a:gd name="connsiteX93" fmla="*/ 208600 w 357222"/>
                  <a:gd name="connsiteY93" fmla="*/ 126703 h 1041894"/>
                  <a:gd name="connsiteX94" fmla="*/ 208600 w 357222"/>
                  <a:gd name="connsiteY94" fmla="*/ 135374 h 1041894"/>
                  <a:gd name="connsiteX95" fmla="*/ 184512 w 357222"/>
                  <a:gd name="connsiteY95" fmla="*/ 161991 h 1041894"/>
                  <a:gd name="connsiteX96" fmla="*/ 180418 w 357222"/>
                  <a:gd name="connsiteY96" fmla="*/ 163316 h 1041894"/>
                  <a:gd name="connsiteX97" fmla="*/ 247621 w 357222"/>
                  <a:gd name="connsiteY97" fmla="*/ 94908 h 1041894"/>
                  <a:gd name="connsiteX98" fmla="*/ 243044 w 357222"/>
                  <a:gd name="connsiteY98" fmla="*/ 92981 h 1041894"/>
                  <a:gd name="connsiteX99" fmla="*/ 243044 w 357222"/>
                  <a:gd name="connsiteY99" fmla="*/ 84310 h 1041894"/>
                  <a:gd name="connsiteX100" fmla="*/ 270383 w 357222"/>
                  <a:gd name="connsiteY100" fmla="*/ 60222 h 1041894"/>
                  <a:gd name="connsiteX101" fmla="*/ 278883 w 357222"/>
                  <a:gd name="connsiteY101" fmla="*/ 60740 h 1041894"/>
                  <a:gd name="connsiteX102" fmla="*/ 279055 w 357222"/>
                  <a:gd name="connsiteY102" fmla="*/ 60945 h 1041894"/>
                  <a:gd name="connsiteX103" fmla="*/ 278332 w 357222"/>
                  <a:gd name="connsiteY103" fmla="*/ 69496 h 1041894"/>
                  <a:gd name="connsiteX104" fmla="*/ 251354 w 357222"/>
                  <a:gd name="connsiteY104" fmla="*/ 93583 h 1041894"/>
                  <a:gd name="connsiteX105" fmla="*/ 247621 w 357222"/>
                  <a:gd name="connsiteY105" fmla="*/ 94426 h 1041894"/>
                  <a:gd name="connsiteX106" fmla="*/ 321809 w 357222"/>
                  <a:gd name="connsiteY106" fmla="*/ 33245 h 1041894"/>
                  <a:gd name="connsiteX107" fmla="*/ 315744 w 357222"/>
                  <a:gd name="connsiteY107" fmla="*/ 27030 h 1041894"/>
                  <a:gd name="connsiteX108" fmla="*/ 318076 w 357222"/>
                  <a:gd name="connsiteY108" fmla="*/ 22285 h 1041894"/>
                  <a:gd name="connsiteX109" fmla="*/ 347582 w 357222"/>
                  <a:gd name="connsiteY109" fmla="*/ 1088 h 1041894"/>
                  <a:gd name="connsiteX110" fmla="*/ 356133 w 357222"/>
                  <a:gd name="connsiteY110" fmla="*/ 2654 h 1041894"/>
                  <a:gd name="connsiteX111" fmla="*/ 354568 w 357222"/>
                  <a:gd name="connsiteY111" fmla="*/ 11205 h 1041894"/>
                  <a:gd name="connsiteX112" fmla="*/ 325422 w 357222"/>
                  <a:gd name="connsiteY112" fmla="*/ 32040 h 1041894"/>
                  <a:gd name="connsiteX113" fmla="*/ 321809 w 357222"/>
                  <a:gd name="connsiteY113" fmla="*/ 33245 h 1041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</a:cxnLst>
                <a:rect l="l" t="t" r="r" b="b"/>
                <a:pathLst>
                  <a:path w="357222" h="1041894">
                    <a:moveTo>
                      <a:pt x="168133" y="1041895"/>
                    </a:moveTo>
                    <a:cubicBezTo>
                      <a:pt x="166454" y="1041847"/>
                      <a:pt x="164858" y="1041160"/>
                      <a:pt x="163677" y="1039968"/>
                    </a:cubicBezTo>
                    <a:cubicBezTo>
                      <a:pt x="155608" y="1031296"/>
                      <a:pt x="147539" y="1021902"/>
                      <a:pt x="139590" y="1012388"/>
                    </a:cubicBezTo>
                    <a:cubicBezTo>
                      <a:pt x="137428" y="1009762"/>
                      <a:pt x="137805" y="1005872"/>
                      <a:pt x="140433" y="1003717"/>
                    </a:cubicBezTo>
                    <a:cubicBezTo>
                      <a:pt x="143061" y="1001561"/>
                      <a:pt x="146942" y="1001934"/>
                      <a:pt x="149104" y="1004560"/>
                    </a:cubicBezTo>
                    <a:cubicBezTo>
                      <a:pt x="156812" y="1014074"/>
                      <a:pt x="164640" y="1023107"/>
                      <a:pt x="172469" y="1031537"/>
                    </a:cubicBezTo>
                    <a:cubicBezTo>
                      <a:pt x="174857" y="1033934"/>
                      <a:pt x="174857" y="1037812"/>
                      <a:pt x="172469" y="1040209"/>
                    </a:cubicBezTo>
                    <a:cubicBezTo>
                      <a:pt x="171293" y="1041305"/>
                      <a:pt x="169741" y="1041907"/>
                      <a:pt x="168133" y="1041895"/>
                    </a:cubicBezTo>
                    <a:close/>
                    <a:moveTo>
                      <a:pt x="108999" y="966020"/>
                    </a:moveTo>
                    <a:cubicBezTo>
                      <a:pt x="106920" y="966008"/>
                      <a:pt x="104980" y="964972"/>
                      <a:pt x="103820" y="963250"/>
                    </a:cubicBezTo>
                    <a:cubicBezTo>
                      <a:pt x="97196" y="953133"/>
                      <a:pt x="90813" y="942776"/>
                      <a:pt x="84792" y="932298"/>
                    </a:cubicBezTo>
                    <a:cubicBezTo>
                      <a:pt x="82874" y="929504"/>
                      <a:pt x="83588" y="925674"/>
                      <a:pt x="86387" y="923759"/>
                    </a:cubicBezTo>
                    <a:cubicBezTo>
                      <a:pt x="89186" y="921844"/>
                      <a:pt x="93009" y="922555"/>
                      <a:pt x="94926" y="925361"/>
                    </a:cubicBezTo>
                    <a:cubicBezTo>
                      <a:pt x="95101" y="925614"/>
                      <a:pt x="95255" y="925879"/>
                      <a:pt x="95390" y="926156"/>
                    </a:cubicBezTo>
                    <a:cubicBezTo>
                      <a:pt x="101291" y="936393"/>
                      <a:pt x="107433" y="946630"/>
                      <a:pt x="114178" y="956506"/>
                    </a:cubicBezTo>
                    <a:cubicBezTo>
                      <a:pt x="115993" y="959372"/>
                      <a:pt x="115192" y="963166"/>
                      <a:pt x="112371" y="965057"/>
                    </a:cubicBezTo>
                    <a:cubicBezTo>
                      <a:pt x="111350" y="965659"/>
                      <a:pt x="110188" y="965996"/>
                      <a:pt x="108999" y="966020"/>
                    </a:cubicBezTo>
                    <a:close/>
                    <a:moveTo>
                      <a:pt x="62390" y="881715"/>
                    </a:moveTo>
                    <a:cubicBezTo>
                      <a:pt x="60124" y="881835"/>
                      <a:pt x="57983" y="880667"/>
                      <a:pt x="56850" y="878704"/>
                    </a:cubicBezTo>
                    <a:cubicBezTo>
                      <a:pt x="51792" y="867744"/>
                      <a:pt x="46975" y="856423"/>
                      <a:pt x="42519" y="845223"/>
                    </a:cubicBezTo>
                    <a:cubicBezTo>
                      <a:pt x="41288" y="841899"/>
                      <a:pt x="42987" y="838202"/>
                      <a:pt x="46312" y="836973"/>
                    </a:cubicBezTo>
                    <a:cubicBezTo>
                      <a:pt x="49638" y="835745"/>
                      <a:pt x="53331" y="837443"/>
                      <a:pt x="54562" y="840767"/>
                    </a:cubicBezTo>
                    <a:cubicBezTo>
                      <a:pt x="58898" y="851727"/>
                      <a:pt x="63595" y="862807"/>
                      <a:pt x="68533" y="873646"/>
                    </a:cubicBezTo>
                    <a:cubicBezTo>
                      <a:pt x="69948" y="876657"/>
                      <a:pt x="68656" y="880246"/>
                      <a:pt x="65647" y="881655"/>
                    </a:cubicBezTo>
                    <a:cubicBezTo>
                      <a:pt x="65605" y="881679"/>
                      <a:pt x="65564" y="881691"/>
                      <a:pt x="65522" y="881715"/>
                    </a:cubicBezTo>
                    <a:cubicBezTo>
                      <a:pt x="64532" y="882137"/>
                      <a:pt x="63432" y="882221"/>
                      <a:pt x="62390" y="881956"/>
                    </a:cubicBezTo>
                    <a:close/>
                    <a:moveTo>
                      <a:pt x="29030" y="791629"/>
                    </a:moveTo>
                    <a:cubicBezTo>
                      <a:pt x="26289" y="791629"/>
                      <a:pt x="23881" y="789811"/>
                      <a:pt x="23128" y="787173"/>
                    </a:cubicBezTo>
                    <a:cubicBezTo>
                      <a:pt x="19756" y="775129"/>
                      <a:pt x="16745" y="763688"/>
                      <a:pt x="14096" y="751885"/>
                    </a:cubicBezTo>
                    <a:cubicBezTo>
                      <a:pt x="13331" y="748561"/>
                      <a:pt x="15407" y="745249"/>
                      <a:pt x="18733" y="744478"/>
                    </a:cubicBezTo>
                    <a:cubicBezTo>
                      <a:pt x="22058" y="743708"/>
                      <a:pt x="25375" y="745791"/>
                      <a:pt x="26139" y="749115"/>
                    </a:cubicBezTo>
                    <a:cubicBezTo>
                      <a:pt x="28668" y="761159"/>
                      <a:pt x="31679" y="772359"/>
                      <a:pt x="34931" y="783801"/>
                    </a:cubicBezTo>
                    <a:cubicBezTo>
                      <a:pt x="35791" y="787053"/>
                      <a:pt x="33930" y="790401"/>
                      <a:pt x="30716" y="791388"/>
                    </a:cubicBezTo>
                    <a:close/>
                    <a:moveTo>
                      <a:pt x="9880" y="698050"/>
                    </a:moveTo>
                    <a:cubicBezTo>
                      <a:pt x="6797" y="698014"/>
                      <a:pt x="4221" y="695690"/>
                      <a:pt x="3859" y="692631"/>
                    </a:cubicBezTo>
                    <a:cubicBezTo>
                      <a:pt x="2413" y="680587"/>
                      <a:pt x="1209" y="668544"/>
                      <a:pt x="486" y="656500"/>
                    </a:cubicBezTo>
                    <a:cubicBezTo>
                      <a:pt x="218" y="653188"/>
                      <a:pt x="2688" y="650286"/>
                      <a:pt x="6002" y="650009"/>
                    </a:cubicBezTo>
                    <a:cubicBezTo>
                      <a:pt x="6090" y="650009"/>
                      <a:pt x="6179" y="649997"/>
                      <a:pt x="6267" y="649997"/>
                    </a:cubicBezTo>
                    <a:cubicBezTo>
                      <a:pt x="9510" y="649659"/>
                      <a:pt x="12408" y="652020"/>
                      <a:pt x="12743" y="655260"/>
                    </a:cubicBezTo>
                    <a:cubicBezTo>
                      <a:pt x="12756" y="655392"/>
                      <a:pt x="12766" y="655525"/>
                      <a:pt x="12771" y="655657"/>
                    </a:cubicBezTo>
                    <a:cubicBezTo>
                      <a:pt x="13494" y="667701"/>
                      <a:pt x="14577" y="679744"/>
                      <a:pt x="16023" y="691186"/>
                    </a:cubicBezTo>
                    <a:cubicBezTo>
                      <a:pt x="16378" y="694570"/>
                      <a:pt x="13973" y="697617"/>
                      <a:pt x="10603" y="698050"/>
                    </a:cubicBezTo>
                    <a:close/>
                    <a:moveTo>
                      <a:pt x="5906" y="601702"/>
                    </a:moveTo>
                    <a:lnTo>
                      <a:pt x="5906" y="601702"/>
                    </a:lnTo>
                    <a:cubicBezTo>
                      <a:pt x="2581" y="601642"/>
                      <a:pt x="-63" y="598896"/>
                      <a:pt x="1" y="595560"/>
                    </a:cubicBezTo>
                    <a:cubicBezTo>
                      <a:pt x="2" y="595523"/>
                      <a:pt x="4" y="595475"/>
                      <a:pt x="5" y="595439"/>
                    </a:cubicBezTo>
                    <a:cubicBezTo>
                      <a:pt x="5" y="583396"/>
                      <a:pt x="1209" y="571352"/>
                      <a:pt x="2293" y="559308"/>
                    </a:cubicBezTo>
                    <a:cubicBezTo>
                      <a:pt x="2548" y="555996"/>
                      <a:pt x="5351" y="553455"/>
                      <a:pt x="8676" y="553528"/>
                    </a:cubicBezTo>
                    <a:cubicBezTo>
                      <a:pt x="12025" y="553841"/>
                      <a:pt x="14496" y="556803"/>
                      <a:pt x="14216" y="560152"/>
                    </a:cubicBezTo>
                    <a:cubicBezTo>
                      <a:pt x="13012" y="572195"/>
                      <a:pt x="12289" y="584239"/>
                      <a:pt x="11807" y="596282"/>
                    </a:cubicBezTo>
                    <a:cubicBezTo>
                      <a:pt x="11556" y="599353"/>
                      <a:pt x="8986" y="601714"/>
                      <a:pt x="5906" y="601702"/>
                    </a:cubicBezTo>
                    <a:close/>
                    <a:moveTo>
                      <a:pt x="16384" y="506196"/>
                    </a:moveTo>
                    <a:lnTo>
                      <a:pt x="15300" y="506196"/>
                    </a:lnTo>
                    <a:cubicBezTo>
                      <a:pt x="12018" y="505654"/>
                      <a:pt x="9791" y="502559"/>
                      <a:pt x="10327" y="499283"/>
                    </a:cubicBezTo>
                    <a:cubicBezTo>
                      <a:pt x="10338" y="499223"/>
                      <a:pt x="10350" y="499151"/>
                      <a:pt x="10362" y="499090"/>
                    </a:cubicBezTo>
                    <a:cubicBezTo>
                      <a:pt x="12410" y="487047"/>
                      <a:pt x="14939" y="475003"/>
                      <a:pt x="17588" y="462960"/>
                    </a:cubicBezTo>
                    <a:cubicBezTo>
                      <a:pt x="18353" y="459636"/>
                      <a:pt x="21670" y="457552"/>
                      <a:pt x="24995" y="458323"/>
                    </a:cubicBezTo>
                    <a:cubicBezTo>
                      <a:pt x="28320" y="459094"/>
                      <a:pt x="30397" y="462406"/>
                      <a:pt x="29632" y="465730"/>
                    </a:cubicBezTo>
                    <a:cubicBezTo>
                      <a:pt x="26982" y="477773"/>
                      <a:pt x="24574" y="489094"/>
                      <a:pt x="22526" y="500777"/>
                    </a:cubicBezTo>
                    <a:cubicBezTo>
                      <a:pt x="22154" y="503860"/>
                      <a:pt x="19492" y="506160"/>
                      <a:pt x="16384" y="506076"/>
                    </a:cubicBezTo>
                    <a:close/>
                    <a:moveTo>
                      <a:pt x="39387" y="412859"/>
                    </a:moveTo>
                    <a:cubicBezTo>
                      <a:pt x="38791" y="412979"/>
                      <a:pt x="38177" y="412979"/>
                      <a:pt x="37581" y="412859"/>
                    </a:cubicBezTo>
                    <a:cubicBezTo>
                      <a:pt x="34395" y="411907"/>
                      <a:pt x="32585" y="408547"/>
                      <a:pt x="33539" y="405367"/>
                    </a:cubicBezTo>
                    <a:cubicBezTo>
                      <a:pt x="33559" y="405295"/>
                      <a:pt x="33582" y="405223"/>
                      <a:pt x="33606" y="405151"/>
                    </a:cubicBezTo>
                    <a:cubicBezTo>
                      <a:pt x="37219" y="393107"/>
                      <a:pt x="41314" y="382147"/>
                      <a:pt x="45650" y="370826"/>
                    </a:cubicBezTo>
                    <a:cubicBezTo>
                      <a:pt x="46847" y="367502"/>
                      <a:pt x="50514" y="365780"/>
                      <a:pt x="53840" y="366972"/>
                    </a:cubicBezTo>
                    <a:cubicBezTo>
                      <a:pt x="57165" y="368165"/>
                      <a:pt x="58891" y="371838"/>
                      <a:pt x="57693" y="375162"/>
                    </a:cubicBezTo>
                    <a:cubicBezTo>
                      <a:pt x="53599" y="386242"/>
                      <a:pt x="49624" y="397563"/>
                      <a:pt x="45650" y="408884"/>
                    </a:cubicBezTo>
                    <a:cubicBezTo>
                      <a:pt x="44680" y="411437"/>
                      <a:pt x="42108" y="413027"/>
                      <a:pt x="39387" y="412738"/>
                    </a:cubicBezTo>
                    <a:close/>
                    <a:moveTo>
                      <a:pt x="74916" y="323616"/>
                    </a:moveTo>
                    <a:cubicBezTo>
                      <a:pt x="74000" y="323603"/>
                      <a:pt x="73097" y="323399"/>
                      <a:pt x="72266" y="323013"/>
                    </a:cubicBezTo>
                    <a:cubicBezTo>
                      <a:pt x="69207" y="321544"/>
                      <a:pt x="67914" y="317883"/>
                      <a:pt x="69376" y="314824"/>
                    </a:cubicBezTo>
                    <a:cubicBezTo>
                      <a:pt x="74554" y="303985"/>
                      <a:pt x="80095" y="293145"/>
                      <a:pt x="85996" y="282427"/>
                    </a:cubicBezTo>
                    <a:cubicBezTo>
                      <a:pt x="87553" y="279488"/>
                      <a:pt x="91198" y="278368"/>
                      <a:pt x="94136" y="279921"/>
                    </a:cubicBezTo>
                    <a:cubicBezTo>
                      <a:pt x="94193" y="279958"/>
                      <a:pt x="94249" y="279982"/>
                      <a:pt x="94306" y="280018"/>
                    </a:cubicBezTo>
                    <a:cubicBezTo>
                      <a:pt x="97201" y="281704"/>
                      <a:pt x="98262" y="285365"/>
                      <a:pt x="96715" y="288328"/>
                    </a:cubicBezTo>
                    <a:cubicBezTo>
                      <a:pt x="90934" y="298806"/>
                      <a:pt x="85514" y="309525"/>
                      <a:pt x="80456" y="320123"/>
                    </a:cubicBezTo>
                    <a:cubicBezTo>
                      <a:pt x="79380" y="322195"/>
                      <a:pt x="77246" y="323495"/>
                      <a:pt x="74916" y="323495"/>
                    </a:cubicBezTo>
                    <a:close/>
                    <a:moveTo>
                      <a:pt x="122368" y="240394"/>
                    </a:moveTo>
                    <a:cubicBezTo>
                      <a:pt x="121156" y="240407"/>
                      <a:pt x="119974" y="240021"/>
                      <a:pt x="118995" y="239311"/>
                    </a:cubicBezTo>
                    <a:cubicBezTo>
                      <a:pt x="116181" y="237540"/>
                      <a:pt x="115335" y="233819"/>
                      <a:pt x="117107" y="231012"/>
                    </a:cubicBezTo>
                    <a:cubicBezTo>
                      <a:pt x="117133" y="230964"/>
                      <a:pt x="117161" y="230916"/>
                      <a:pt x="117189" y="230880"/>
                    </a:cubicBezTo>
                    <a:cubicBezTo>
                      <a:pt x="123813" y="220884"/>
                      <a:pt x="130798" y="210888"/>
                      <a:pt x="138024" y="201012"/>
                    </a:cubicBezTo>
                    <a:cubicBezTo>
                      <a:pt x="140027" y="198302"/>
                      <a:pt x="143845" y="197700"/>
                      <a:pt x="146575" y="199687"/>
                    </a:cubicBezTo>
                    <a:cubicBezTo>
                      <a:pt x="149291" y="201602"/>
                      <a:pt x="149935" y="205360"/>
                      <a:pt x="148016" y="208082"/>
                    </a:cubicBezTo>
                    <a:cubicBezTo>
                      <a:pt x="147977" y="208130"/>
                      <a:pt x="147940" y="208190"/>
                      <a:pt x="147900" y="208238"/>
                    </a:cubicBezTo>
                    <a:cubicBezTo>
                      <a:pt x="140794" y="217873"/>
                      <a:pt x="133929" y="227749"/>
                      <a:pt x="127426" y="237624"/>
                    </a:cubicBezTo>
                    <a:cubicBezTo>
                      <a:pt x="126305" y="239335"/>
                      <a:pt x="124409" y="240370"/>
                      <a:pt x="122368" y="240394"/>
                    </a:cubicBezTo>
                    <a:close/>
                    <a:moveTo>
                      <a:pt x="180418" y="163797"/>
                    </a:moveTo>
                    <a:cubicBezTo>
                      <a:pt x="178969" y="163773"/>
                      <a:pt x="177570" y="163267"/>
                      <a:pt x="176443" y="162352"/>
                    </a:cubicBezTo>
                    <a:cubicBezTo>
                      <a:pt x="173883" y="160124"/>
                      <a:pt x="173611" y="156246"/>
                      <a:pt x="175835" y="153693"/>
                    </a:cubicBezTo>
                    <a:cubicBezTo>
                      <a:pt x="175837" y="153681"/>
                      <a:pt x="175839" y="153681"/>
                      <a:pt x="175841" y="153681"/>
                    </a:cubicBezTo>
                    <a:cubicBezTo>
                      <a:pt x="183669" y="144648"/>
                      <a:pt x="191859" y="135615"/>
                      <a:pt x="199928" y="126703"/>
                    </a:cubicBezTo>
                    <a:cubicBezTo>
                      <a:pt x="202351" y="124379"/>
                      <a:pt x="206176" y="124379"/>
                      <a:pt x="208600" y="126703"/>
                    </a:cubicBezTo>
                    <a:cubicBezTo>
                      <a:pt x="210988" y="129100"/>
                      <a:pt x="210988" y="132978"/>
                      <a:pt x="208600" y="135374"/>
                    </a:cubicBezTo>
                    <a:cubicBezTo>
                      <a:pt x="200410" y="144166"/>
                      <a:pt x="192341" y="153078"/>
                      <a:pt x="184512" y="161991"/>
                    </a:cubicBezTo>
                    <a:cubicBezTo>
                      <a:pt x="183347" y="162906"/>
                      <a:pt x="181897" y="163376"/>
                      <a:pt x="180418" y="163316"/>
                    </a:cubicBezTo>
                    <a:close/>
                    <a:moveTo>
                      <a:pt x="247621" y="94908"/>
                    </a:moveTo>
                    <a:cubicBezTo>
                      <a:pt x="245892" y="94944"/>
                      <a:pt x="244230" y="94234"/>
                      <a:pt x="243044" y="92981"/>
                    </a:cubicBezTo>
                    <a:cubicBezTo>
                      <a:pt x="240720" y="90560"/>
                      <a:pt x="240720" y="86730"/>
                      <a:pt x="243044" y="84310"/>
                    </a:cubicBezTo>
                    <a:cubicBezTo>
                      <a:pt x="251956" y="76120"/>
                      <a:pt x="261110" y="68171"/>
                      <a:pt x="270383" y="60222"/>
                    </a:cubicBezTo>
                    <a:cubicBezTo>
                      <a:pt x="272874" y="58019"/>
                      <a:pt x="276680" y="58247"/>
                      <a:pt x="278883" y="60740"/>
                    </a:cubicBezTo>
                    <a:cubicBezTo>
                      <a:pt x="278941" y="60813"/>
                      <a:pt x="278999" y="60873"/>
                      <a:pt x="279055" y="60945"/>
                    </a:cubicBezTo>
                    <a:cubicBezTo>
                      <a:pt x="281175" y="63522"/>
                      <a:pt x="280854" y="67316"/>
                      <a:pt x="278332" y="69496"/>
                    </a:cubicBezTo>
                    <a:cubicBezTo>
                      <a:pt x="269179" y="77324"/>
                      <a:pt x="260146" y="85153"/>
                      <a:pt x="251354" y="93583"/>
                    </a:cubicBezTo>
                    <a:cubicBezTo>
                      <a:pt x="250234" y="94258"/>
                      <a:pt x="248924" y="94559"/>
                      <a:pt x="247621" y="94426"/>
                    </a:cubicBezTo>
                    <a:close/>
                    <a:moveTo>
                      <a:pt x="321809" y="33245"/>
                    </a:moveTo>
                    <a:cubicBezTo>
                      <a:pt x="318418" y="33209"/>
                      <a:pt x="315702" y="30415"/>
                      <a:pt x="315744" y="27030"/>
                    </a:cubicBezTo>
                    <a:cubicBezTo>
                      <a:pt x="315767" y="25176"/>
                      <a:pt x="316623" y="23429"/>
                      <a:pt x="318076" y="22285"/>
                    </a:cubicBezTo>
                    <a:cubicBezTo>
                      <a:pt x="327831" y="15059"/>
                      <a:pt x="337586" y="8074"/>
                      <a:pt x="347582" y="1088"/>
                    </a:cubicBezTo>
                    <a:cubicBezTo>
                      <a:pt x="350377" y="-838"/>
                      <a:pt x="354204" y="-140"/>
                      <a:pt x="356133" y="2654"/>
                    </a:cubicBezTo>
                    <a:cubicBezTo>
                      <a:pt x="358063" y="5448"/>
                      <a:pt x="357362" y="9278"/>
                      <a:pt x="354568" y="11205"/>
                    </a:cubicBezTo>
                    <a:cubicBezTo>
                      <a:pt x="344692" y="18070"/>
                      <a:pt x="334937" y="25055"/>
                      <a:pt x="325422" y="32040"/>
                    </a:cubicBezTo>
                    <a:cubicBezTo>
                      <a:pt x="324384" y="32835"/>
                      <a:pt x="323114" y="33257"/>
                      <a:pt x="321809" y="33245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6" name="Freihandform: Form 725">
                <a:extLst>
                  <a:ext uri="{FF2B5EF4-FFF2-40B4-BE49-F238E27FC236}">
                    <a16:creationId xmlns:a16="http://schemas.microsoft.com/office/drawing/2014/main" id="{330E5C69-FE32-4F59-889E-315C6F84512A}"/>
                  </a:ext>
                </a:extLst>
              </p:cNvPr>
              <p:cNvSpPr/>
              <p:nvPr/>
            </p:nvSpPr>
            <p:spPr>
              <a:xfrm>
                <a:off x="452714" y="2526984"/>
                <a:ext cx="27790" cy="22126"/>
              </a:xfrm>
              <a:custGeom>
                <a:avLst/>
                <a:gdLst>
                  <a:gd name="connsiteX0" fmla="*/ 21704 w 27790"/>
                  <a:gd name="connsiteY0" fmla="*/ 22126 h 22126"/>
                  <a:gd name="connsiteX1" fmla="*/ 18934 w 27790"/>
                  <a:gd name="connsiteY1" fmla="*/ 21404 h 22126"/>
                  <a:gd name="connsiteX2" fmla="*/ 2555 w 27790"/>
                  <a:gd name="connsiteY2" fmla="*/ 11167 h 22126"/>
                  <a:gd name="connsiteX3" fmla="*/ 1170 w 27790"/>
                  <a:gd name="connsiteY3" fmla="*/ 2556 h 22126"/>
                  <a:gd name="connsiteX4" fmla="*/ 9781 w 27790"/>
                  <a:gd name="connsiteY4" fmla="*/ 1171 h 22126"/>
                  <a:gd name="connsiteX5" fmla="*/ 24354 w 27790"/>
                  <a:gd name="connsiteY5" fmla="*/ 10444 h 22126"/>
                  <a:gd name="connsiteX6" fmla="*/ 27205 w 27790"/>
                  <a:gd name="connsiteY6" fmla="*/ 18465 h 22126"/>
                  <a:gd name="connsiteX7" fmla="*/ 27124 w 27790"/>
                  <a:gd name="connsiteY7" fmla="*/ 18634 h 22126"/>
                  <a:gd name="connsiteX8" fmla="*/ 21704 w 27790"/>
                  <a:gd name="connsiteY8" fmla="*/ 22126 h 22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790" h="22126">
                    <a:moveTo>
                      <a:pt x="21704" y="22126"/>
                    </a:moveTo>
                    <a:cubicBezTo>
                      <a:pt x="20733" y="22126"/>
                      <a:pt x="19778" y="21886"/>
                      <a:pt x="18934" y="21404"/>
                    </a:cubicBezTo>
                    <a:cubicBezTo>
                      <a:pt x="13198" y="18453"/>
                      <a:pt x="7718" y="15033"/>
                      <a:pt x="2555" y="11167"/>
                    </a:cubicBezTo>
                    <a:cubicBezTo>
                      <a:pt x="-206" y="9168"/>
                      <a:pt x="-826" y="5314"/>
                      <a:pt x="1170" y="2556"/>
                    </a:cubicBezTo>
                    <a:cubicBezTo>
                      <a:pt x="3165" y="-202"/>
                      <a:pt x="7020" y="-829"/>
                      <a:pt x="9781" y="1171"/>
                    </a:cubicBezTo>
                    <a:cubicBezTo>
                      <a:pt x="14372" y="4663"/>
                      <a:pt x="19247" y="7758"/>
                      <a:pt x="24354" y="10444"/>
                    </a:cubicBezTo>
                    <a:cubicBezTo>
                      <a:pt x="27357" y="11877"/>
                      <a:pt x="28634" y="15466"/>
                      <a:pt x="27205" y="18465"/>
                    </a:cubicBezTo>
                    <a:cubicBezTo>
                      <a:pt x="27179" y="18525"/>
                      <a:pt x="27151" y="18574"/>
                      <a:pt x="27124" y="18634"/>
                    </a:cubicBezTo>
                    <a:cubicBezTo>
                      <a:pt x="26144" y="20754"/>
                      <a:pt x="24034" y="22114"/>
                      <a:pt x="21704" y="22126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727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5049533" y="376742"/>
              <a:ext cx="768501" cy="1473239"/>
              <a:chOff x="5049533" y="376742"/>
              <a:chExt cx="768501" cy="1473239"/>
            </a:xfrm>
          </p:grpSpPr>
          <p:sp>
            <p:nvSpPr>
              <p:cNvPr id="728" name="Freihandform: Form 727">
                <a:extLst>
                  <a:ext uri="{FF2B5EF4-FFF2-40B4-BE49-F238E27FC236}">
                    <a16:creationId xmlns:a16="http://schemas.microsoft.com/office/drawing/2014/main" id="{F3AA4734-3714-481E-9FE6-6C58CD3B0DE7}"/>
                  </a:ext>
                </a:extLst>
              </p:cNvPr>
              <p:cNvSpPr/>
              <p:nvPr/>
            </p:nvSpPr>
            <p:spPr>
              <a:xfrm>
                <a:off x="5049533" y="1603449"/>
                <a:ext cx="689374" cy="246532"/>
              </a:xfrm>
              <a:custGeom>
                <a:avLst/>
                <a:gdLst>
                  <a:gd name="connsiteX0" fmla="*/ 0 w 689374"/>
                  <a:gd name="connsiteY0" fmla="*/ 246532 h 246532"/>
                  <a:gd name="connsiteX1" fmla="*/ 492944 w 689374"/>
                  <a:gd name="connsiteY1" fmla="*/ 0 h 246532"/>
                  <a:gd name="connsiteX2" fmla="*/ 689375 w 689374"/>
                  <a:gd name="connsiteY2" fmla="*/ 86834 h 246532"/>
                  <a:gd name="connsiteX3" fmla="*/ 0 w 689374"/>
                  <a:gd name="connsiteY3" fmla="*/ 246532 h 246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9374" h="246532">
                    <a:moveTo>
                      <a:pt x="0" y="246532"/>
                    </a:moveTo>
                    <a:lnTo>
                      <a:pt x="492944" y="0"/>
                    </a:lnTo>
                    <a:lnTo>
                      <a:pt x="689375" y="86834"/>
                    </a:lnTo>
                    <a:lnTo>
                      <a:pt x="0" y="246532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29" name="Freihandform: Form 728">
                <a:extLst>
                  <a:ext uri="{FF2B5EF4-FFF2-40B4-BE49-F238E27FC236}">
                    <a16:creationId xmlns:a16="http://schemas.microsoft.com/office/drawing/2014/main" id="{882B287D-D372-4E5C-B280-DEE0AF7CED25}"/>
                  </a:ext>
                </a:extLst>
              </p:cNvPr>
              <p:cNvSpPr/>
              <p:nvPr/>
            </p:nvSpPr>
            <p:spPr>
              <a:xfrm>
                <a:off x="5049533" y="1447966"/>
                <a:ext cx="434291" cy="402014"/>
              </a:xfrm>
              <a:custGeom>
                <a:avLst/>
                <a:gdLst>
                  <a:gd name="connsiteX0" fmla="*/ 0 w 434291"/>
                  <a:gd name="connsiteY0" fmla="*/ 402015 h 402014"/>
                  <a:gd name="connsiteX1" fmla="*/ 434292 w 434291"/>
                  <a:gd name="connsiteY1" fmla="*/ 111764 h 402014"/>
                  <a:gd name="connsiteX2" fmla="*/ 356490 w 434291"/>
                  <a:gd name="connsiteY2" fmla="*/ 0 h 402014"/>
                  <a:gd name="connsiteX3" fmla="*/ 0 w 434291"/>
                  <a:gd name="connsiteY3" fmla="*/ 402015 h 402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291" h="402014">
                    <a:moveTo>
                      <a:pt x="0" y="402015"/>
                    </a:moveTo>
                    <a:lnTo>
                      <a:pt x="434292" y="111764"/>
                    </a:lnTo>
                    <a:lnTo>
                      <a:pt x="356490" y="0"/>
                    </a:lnTo>
                    <a:lnTo>
                      <a:pt x="0" y="402015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0" name="Freihandform: Form 729">
                <a:extLst>
                  <a:ext uri="{FF2B5EF4-FFF2-40B4-BE49-F238E27FC236}">
                    <a16:creationId xmlns:a16="http://schemas.microsoft.com/office/drawing/2014/main" id="{04199F7C-2229-4C0E-BDEE-73726F52CB3F}"/>
                  </a:ext>
                </a:extLst>
              </p:cNvPr>
              <p:cNvSpPr/>
              <p:nvPr/>
            </p:nvSpPr>
            <p:spPr>
              <a:xfrm>
                <a:off x="5049533" y="1559731"/>
                <a:ext cx="434291" cy="290250"/>
              </a:xfrm>
              <a:custGeom>
                <a:avLst/>
                <a:gdLst>
                  <a:gd name="connsiteX0" fmla="*/ 434292 w 434291"/>
                  <a:gd name="connsiteY0" fmla="*/ 0 h 290250"/>
                  <a:gd name="connsiteX1" fmla="*/ 426102 w 434291"/>
                  <a:gd name="connsiteY1" fmla="*/ 77199 h 290250"/>
                  <a:gd name="connsiteX2" fmla="*/ 0 w 434291"/>
                  <a:gd name="connsiteY2" fmla="*/ 290250 h 290250"/>
                  <a:gd name="connsiteX3" fmla="*/ 434292 w 434291"/>
                  <a:gd name="connsiteY3" fmla="*/ 0 h 290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291" h="290250">
                    <a:moveTo>
                      <a:pt x="434292" y="0"/>
                    </a:moveTo>
                    <a:lnTo>
                      <a:pt x="426102" y="77199"/>
                    </a:lnTo>
                    <a:lnTo>
                      <a:pt x="0" y="290250"/>
                    </a:lnTo>
                    <a:lnTo>
                      <a:pt x="434292" y="0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1" name="Freihandform: Form 730">
                <a:extLst>
                  <a:ext uri="{FF2B5EF4-FFF2-40B4-BE49-F238E27FC236}">
                    <a16:creationId xmlns:a16="http://schemas.microsoft.com/office/drawing/2014/main" id="{51F04EC9-9183-4276-868A-E92778E1B141}"/>
                  </a:ext>
                </a:extLst>
              </p:cNvPr>
              <p:cNvSpPr/>
              <p:nvPr/>
            </p:nvSpPr>
            <p:spPr>
              <a:xfrm>
                <a:off x="5049533" y="1559731"/>
                <a:ext cx="434291" cy="290250"/>
              </a:xfrm>
              <a:custGeom>
                <a:avLst/>
                <a:gdLst>
                  <a:gd name="connsiteX0" fmla="*/ 434292 w 434291"/>
                  <a:gd name="connsiteY0" fmla="*/ 0 h 290250"/>
                  <a:gd name="connsiteX1" fmla="*/ 426102 w 434291"/>
                  <a:gd name="connsiteY1" fmla="*/ 77199 h 290250"/>
                  <a:gd name="connsiteX2" fmla="*/ 0 w 434291"/>
                  <a:gd name="connsiteY2" fmla="*/ 290250 h 290250"/>
                  <a:gd name="connsiteX3" fmla="*/ 434292 w 434291"/>
                  <a:gd name="connsiteY3" fmla="*/ 0 h 290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4291" h="290250">
                    <a:moveTo>
                      <a:pt x="434292" y="0"/>
                    </a:moveTo>
                    <a:lnTo>
                      <a:pt x="426102" y="77199"/>
                    </a:lnTo>
                    <a:lnTo>
                      <a:pt x="0" y="290250"/>
                    </a:lnTo>
                    <a:lnTo>
                      <a:pt x="434292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2" name="Freihandform: Form 731">
                <a:extLst>
                  <a:ext uri="{FF2B5EF4-FFF2-40B4-BE49-F238E27FC236}">
                    <a16:creationId xmlns:a16="http://schemas.microsoft.com/office/drawing/2014/main" id="{AA743994-CD0C-4E1B-B5B1-7762FDBAB53B}"/>
                  </a:ext>
                </a:extLst>
              </p:cNvPr>
              <p:cNvSpPr/>
              <p:nvPr/>
            </p:nvSpPr>
            <p:spPr>
              <a:xfrm>
                <a:off x="5586053" y="1487213"/>
                <a:ext cx="24350" cy="26271"/>
              </a:xfrm>
              <a:custGeom>
                <a:avLst/>
                <a:gdLst>
                  <a:gd name="connsiteX0" fmla="*/ 6163 w 24350"/>
                  <a:gd name="connsiteY0" fmla="*/ 26270 h 26271"/>
                  <a:gd name="connsiteX1" fmla="*/ 2068 w 24350"/>
                  <a:gd name="connsiteY1" fmla="*/ 24704 h 26271"/>
                  <a:gd name="connsiteX2" fmla="*/ 1466 w 24350"/>
                  <a:gd name="connsiteY2" fmla="*/ 16033 h 26271"/>
                  <a:gd name="connsiteX3" fmla="*/ 13510 w 24350"/>
                  <a:gd name="connsiteY3" fmla="*/ 2183 h 26271"/>
                  <a:gd name="connsiteX4" fmla="*/ 22169 w 24350"/>
                  <a:gd name="connsiteY4" fmla="*/ 1448 h 26271"/>
                  <a:gd name="connsiteX5" fmla="*/ 22181 w 24350"/>
                  <a:gd name="connsiteY5" fmla="*/ 1460 h 26271"/>
                  <a:gd name="connsiteX6" fmla="*/ 22964 w 24350"/>
                  <a:gd name="connsiteY6" fmla="*/ 9939 h 26271"/>
                  <a:gd name="connsiteX7" fmla="*/ 22904 w 24350"/>
                  <a:gd name="connsiteY7" fmla="*/ 10011 h 26271"/>
                  <a:gd name="connsiteX8" fmla="*/ 10860 w 24350"/>
                  <a:gd name="connsiteY8" fmla="*/ 24102 h 26271"/>
                  <a:gd name="connsiteX9" fmla="*/ 6163 w 24350"/>
                  <a:gd name="connsiteY9" fmla="*/ 26270 h 26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350" h="26271">
                    <a:moveTo>
                      <a:pt x="6163" y="26270"/>
                    </a:moveTo>
                    <a:cubicBezTo>
                      <a:pt x="4646" y="26282"/>
                      <a:pt x="3189" y="25728"/>
                      <a:pt x="2068" y="24704"/>
                    </a:cubicBezTo>
                    <a:cubicBezTo>
                      <a:pt x="-437" y="22452"/>
                      <a:pt x="-702" y="18610"/>
                      <a:pt x="1466" y="16033"/>
                    </a:cubicBezTo>
                    <a:cubicBezTo>
                      <a:pt x="5561" y="11456"/>
                      <a:pt x="9536" y="6880"/>
                      <a:pt x="13510" y="2183"/>
                    </a:cubicBezTo>
                    <a:cubicBezTo>
                      <a:pt x="15702" y="-407"/>
                      <a:pt x="19568" y="-744"/>
                      <a:pt x="22169" y="1448"/>
                    </a:cubicBezTo>
                    <a:cubicBezTo>
                      <a:pt x="22169" y="1448"/>
                      <a:pt x="22181" y="1460"/>
                      <a:pt x="22181" y="1460"/>
                    </a:cubicBezTo>
                    <a:cubicBezTo>
                      <a:pt x="24735" y="3580"/>
                      <a:pt x="25084" y="7386"/>
                      <a:pt x="22964" y="9939"/>
                    </a:cubicBezTo>
                    <a:cubicBezTo>
                      <a:pt x="22940" y="9963"/>
                      <a:pt x="22928" y="9987"/>
                      <a:pt x="22904" y="10011"/>
                    </a:cubicBezTo>
                    <a:cubicBezTo>
                      <a:pt x="18930" y="14829"/>
                      <a:pt x="14955" y="19405"/>
                      <a:pt x="10860" y="24102"/>
                    </a:cubicBezTo>
                    <a:cubicBezTo>
                      <a:pt x="9716" y="25511"/>
                      <a:pt x="7982" y="26306"/>
                      <a:pt x="6163" y="26270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3" name="Freihandform: Form 732">
                <a:extLst>
                  <a:ext uri="{FF2B5EF4-FFF2-40B4-BE49-F238E27FC236}">
                    <a16:creationId xmlns:a16="http://schemas.microsoft.com/office/drawing/2014/main" id="{FAD9897E-9EA3-459A-AC9E-5329AD8361CB}"/>
                  </a:ext>
                </a:extLst>
              </p:cNvPr>
              <p:cNvSpPr/>
              <p:nvPr/>
            </p:nvSpPr>
            <p:spPr>
              <a:xfrm>
                <a:off x="5486008" y="405514"/>
                <a:ext cx="332025" cy="1046909"/>
              </a:xfrm>
              <a:custGeom>
                <a:avLst/>
                <a:gdLst>
                  <a:gd name="connsiteX0" fmla="*/ 155707 w 332025"/>
                  <a:gd name="connsiteY0" fmla="*/ 1046909 h 1046909"/>
                  <a:gd name="connsiteX1" fmla="*/ 151974 w 332025"/>
                  <a:gd name="connsiteY1" fmla="*/ 1045704 h 1046909"/>
                  <a:gd name="connsiteX2" fmla="*/ 150770 w 332025"/>
                  <a:gd name="connsiteY2" fmla="*/ 1037153 h 1046909"/>
                  <a:gd name="connsiteX3" fmla="*/ 171966 w 332025"/>
                  <a:gd name="connsiteY3" fmla="*/ 1008128 h 1046909"/>
                  <a:gd name="connsiteX4" fmla="*/ 180337 w 332025"/>
                  <a:gd name="connsiteY4" fmla="*/ 1006551 h 1046909"/>
                  <a:gd name="connsiteX5" fmla="*/ 180517 w 332025"/>
                  <a:gd name="connsiteY5" fmla="*/ 1006683 h 1046909"/>
                  <a:gd name="connsiteX6" fmla="*/ 181962 w 332025"/>
                  <a:gd name="connsiteY6" fmla="*/ 1015234 h 1046909"/>
                  <a:gd name="connsiteX7" fmla="*/ 160525 w 332025"/>
                  <a:gd name="connsiteY7" fmla="*/ 1044500 h 1046909"/>
                  <a:gd name="connsiteX8" fmla="*/ 155707 w 332025"/>
                  <a:gd name="connsiteY8" fmla="*/ 1046909 h 1046909"/>
                  <a:gd name="connsiteX9" fmla="*/ 209904 w 332025"/>
                  <a:gd name="connsiteY9" fmla="*/ 967541 h 1046909"/>
                  <a:gd name="connsiteX10" fmla="*/ 206772 w 332025"/>
                  <a:gd name="connsiteY10" fmla="*/ 966578 h 1046909"/>
                  <a:gd name="connsiteX11" fmla="*/ 204725 w 332025"/>
                  <a:gd name="connsiteY11" fmla="*/ 958147 h 1046909"/>
                  <a:gd name="connsiteX12" fmla="*/ 222790 w 332025"/>
                  <a:gd name="connsiteY12" fmla="*/ 927316 h 1046909"/>
                  <a:gd name="connsiteX13" fmla="*/ 230884 w 332025"/>
                  <a:gd name="connsiteY13" fmla="*/ 924173 h 1046909"/>
                  <a:gd name="connsiteX14" fmla="*/ 234039 w 332025"/>
                  <a:gd name="connsiteY14" fmla="*/ 932266 h 1046909"/>
                  <a:gd name="connsiteX15" fmla="*/ 233509 w 332025"/>
                  <a:gd name="connsiteY15" fmla="*/ 933217 h 1046909"/>
                  <a:gd name="connsiteX16" fmla="*/ 215203 w 332025"/>
                  <a:gd name="connsiteY16" fmla="*/ 964531 h 1046909"/>
                  <a:gd name="connsiteX17" fmla="*/ 209904 w 332025"/>
                  <a:gd name="connsiteY17" fmla="*/ 967541 h 1046909"/>
                  <a:gd name="connsiteX18" fmla="*/ 255669 w 332025"/>
                  <a:gd name="connsiteY18" fmla="*/ 883236 h 1046909"/>
                  <a:gd name="connsiteX19" fmla="*/ 253019 w 332025"/>
                  <a:gd name="connsiteY19" fmla="*/ 883236 h 1046909"/>
                  <a:gd name="connsiteX20" fmla="*/ 250093 w 332025"/>
                  <a:gd name="connsiteY20" fmla="*/ 875240 h 1046909"/>
                  <a:gd name="connsiteX21" fmla="*/ 250129 w 332025"/>
                  <a:gd name="connsiteY21" fmla="*/ 875167 h 1046909"/>
                  <a:gd name="connsiteX22" fmla="*/ 264582 w 332025"/>
                  <a:gd name="connsiteY22" fmla="*/ 842409 h 1046909"/>
                  <a:gd name="connsiteX23" fmla="*/ 272374 w 332025"/>
                  <a:gd name="connsiteY23" fmla="*/ 838973 h 1046909"/>
                  <a:gd name="connsiteX24" fmla="*/ 272530 w 332025"/>
                  <a:gd name="connsiteY24" fmla="*/ 839036 h 1046909"/>
                  <a:gd name="connsiteX25" fmla="*/ 275903 w 332025"/>
                  <a:gd name="connsiteY25" fmla="*/ 847106 h 1046909"/>
                  <a:gd name="connsiteX26" fmla="*/ 261209 w 332025"/>
                  <a:gd name="connsiteY26" fmla="*/ 880346 h 1046909"/>
                  <a:gd name="connsiteX27" fmla="*/ 255669 w 332025"/>
                  <a:gd name="connsiteY27" fmla="*/ 882875 h 1046909"/>
                  <a:gd name="connsiteX28" fmla="*/ 291077 w 332025"/>
                  <a:gd name="connsiteY28" fmla="*/ 793873 h 1046909"/>
                  <a:gd name="connsiteX29" fmla="*/ 289150 w 332025"/>
                  <a:gd name="connsiteY29" fmla="*/ 793873 h 1046909"/>
                  <a:gd name="connsiteX30" fmla="*/ 284610 w 332025"/>
                  <a:gd name="connsiteY30" fmla="*/ 786464 h 1046909"/>
                  <a:gd name="connsiteX31" fmla="*/ 284815 w 332025"/>
                  <a:gd name="connsiteY31" fmla="*/ 785804 h 1046909"/>
                  <a:gd name="connsiteX32" fmla="*/ 295052 w 332025"/>
                  <a:gd name="connsiteY32" fmla="*/ 751600 h 1046909"/>
                  <a:gd name="connsiteX33" fmla="*/ 302567 w 332025"/>
                  <a:gd name="connsiteY33" fmla="*/ 747245 h 1046909"/>
                  <a:gd name="connsiteX34" fmla="*/ 302639 w 332025"/>
                  <a:gd name="connsiteY34" fmla="*/ 747264 h 1046909"/>
                  <a:gd name="connsiteX35" fmla="*/ 306939 w 332025"/>
                  <a:gd name="connsiteY35" fmla="*/ 754415 h 1046909"/>
                  <a:gd name="connsiteX36" fmla="*/ 306854 w 332025"/>
                  <a:gd name="connsiteY36" fmla="*/ 754731 h 1046909"/>
                  <a:gd name="connsiteX37" fmla="*/ 296497 w 332025"/>
                  <a:gd name="connsiteY37" fmla="*/ 789658 h 1046909"/>
                  <a:gd name="connsiteX38" fmla="*/ 291077 w 332025"/>
                  <a:gd name="connsiteY38" fmla="*/ 793512 h 1046909"/>
                  <a:gd name="connsiteX39" fmla="*/ 315164 w 332025"/>
                  <a:gd name="connsiteY39" fmla="*/ 700656 h 1046909"/>
                  <a:gd name="connsiteX40" fmla="*/ 314080 w 332025"/>
                  <a:gd name="connsiteY40" fmla="*/ 700656 h 1046909"/>
                  <a:gd name="connsiteX41" fmla="*/ 309107 w 332025"/>
                  <a:gd name="connsiteY41" fmla="*/ 693742 h 1046909"/>
                  <a:gd name="connsiteX42" fmla="*/ 309143 w 332025"/>
                  <a:gd name="connsiteY42" fmla="*/ 693550 h 1046909"/>
                  <a:gd name="connsiteX43" fmla="*/ 314562 w 332025"/>
                  <a:gd name="connsiteY43" fmla="*/ 658262 h 1046909"/>
                  <a:gd name="connsiteX44" fmla="*/ 321427 w 332025"/>
                  <a:gd name="connsiteY44" fmla="*/ 652963 h 1046909"/>
                  <a:gd name="connsiteX45" fmla="*/ 326750 w 332025"/>
                  <a:gd name="connsiteY45" fmla="*/ 659608 h 1046909"/>
                  <a:gd name="connsiteX46" fmla="*/ 326726 w 332025"/>
                  <a:gd name="connsiteY46" fmla="*/ 659828 h 1046909"/>
                  <a:gd name="connsiteX47" fmla="*/ 321186 w 332025"/>
                  <a:gd name="connsiteY47" fmla="*/ 695959 h 1046909"/>
                  <a:gd name="connsiteX48" fmla="*/ 314562 w 332025"/>
                  <a:gd name="connsiteY48" fmla="*/ 700294 h 1046909"/>
                  <a:gd name="connsiteX49" fmla="*/ 325643 w 332025"/>
                  <a:gd name="connsiteY49" fmla="*/ 605150 h 1046909"/>
                  <a:gd name="connsiteX50" fmla="*/ 325643 w 332025"/>
                  <a:gd name="connsiteY50" fmla="*/ 605150 h 1046909"/>
                  <a:gd name="connsiteX51" fmla="*/ 319849 w 332025"/>
                  <a:gd name="connsiteY51" fmla="*/ 598903 h 1046909"/>
                  <a:gd name="connsiteX52" fmla="*/ 319862 w 332025"/>
                  <a:gd name="connsiteY52" fmla="*/ 598767 h 1046909"/>
                  <a:gd name="connsiteX53" fmla="*/ 319862 w 332025"/>
                  <a:gd name="connsiteY53" fmla="*/ 570706 h 1046909"/>
                  <a:gd name="connsiteX54" fmla="*/ 319862 w 332025"/>
                  <a:gd name="connsiteY54" fmla="*/ 562998 h 1046909"/>
                  <a:gd name="connsiteX55" fmla="*/ 325763 w 332025"/>
                  <a:gd name="connsiteY55" fmla="*/ 556857 h 1046909"/>
                  <a:gd name="connsiteX56" fmla="*/ 325883 w 332025"/>
                  <a:gd name="connsiteY56" fmla="*/ 556855 h 1046909"/>
                  <a:gd name="connsiteX57" fmla="*/ 325883 w 332025"/>
                  <a:gd name="connsiteY57" fmla="*/ 556855 h 1046909"/>
                  <a:gd name="connsiteX58" fmla="*/ 332026 w 332025"/>
                  <a:gd name="connsiteY58" fmla="*/ 562877 h 1046909"/>
                  <a:gd name="connsiteX59" fmla="*/ 332026 w 332025"/>
                  <a:gd name="connsiteY59" fmla="*/ 570706 h 1046909"/>
                  <a:gd name="connsiteX60" fmla="*/ 332026 w 332025"/>
                  <a:gd name="connsiteY60" fmla="*/ 599249 h 1046909"/>
                  <a:gd name="connsiteX61" fmla="*/ 325702 w 332025"/>
                  <a:gd name="connsiteY61" fmla="*/ 605206 h 1046909"/>
                  <a:gd name="connsiteX62" fmla="*/ 325040 w 332025"/>
                  <a:gd name="connsiteY62" fmla="*/ 605150 h 1046909"/>
                  <a:gd name="connsiteX63" fmla="*/ 322993 w 332025"/>
                  <a:gd name="connsiteY63" fmla="*/ 508802 h 1046909"/>
                  <a:gd name="connsiteX64" fmla="*/ 316971 w 332025"/>
                  <a:gd name="connsiteY64" fmla="*/ 503261 h 1046909"/>
                  <a:gd name="connsiteX65" fmla="*/ 312635 w 332025"/>
                  <a:gd name="connsiteY65" fmla="*/ 467131 h 1046909"/>
                  <a:gd name="connsiteX66" fmla="*/ 318669 w 332025"/>
                  <a:gd name="connsiteY66" fmla="*/ 460883 h 1046909"/>
                  <a:gd name="connsiteX67" fmla="*/ 324679 w 332025"/>
                  <a:gd name="connsiteY67" fmla="*/ 465324 h 1046909"/>
                  <a:gd name="connsiteX68" fmla="*/ 329015 w 332025"/>
                  <a:gd name="connsiteY68" fmla="*/ 501455 h 1046909"/>
                  <a:gd name="connsiteX69" fmla="*/ 323535 w 332025"/>
                  <a:gd name="connsiteY69" fmla="*/ 508193 h 1046909"/>
                  <a:gd name="connsiteX70" fmla="*/ 323474 w 332025"/>
                  <a:gd name="connsiteY70" fmla="*/ 508199 h 1046909"/>
                  <a:gd name="connsiteX71" fmla="*/ 307818 w 332025"/>
                  <a:gd name="connsiteY71" fmla="*/ 413898 h 1046909"/>
                  <a:gd name="connsiteX72" fmla="*/ 301796 w 332025"/>
                  <a:gd name="connsiteY72" fmla="*/ 409201 h 1046909"/>
                  <a:gd name="connsiteX73" fmla="*/ 292763 w 332025"/>
                  <a:gd name="connsiteY73" fmla="*/ 374636 h 1046909"/>
                  <a:gd name="connsiteX74" fmla="*/ 297039 w 332025"/>
                  <a:gd name="connsiteY74" fmla="*/ 366868 h 1046909"/>
                  <a:gd name="connsiteX75" fmla="*/ 304807 w 332025"/>
                  <a:gd name="connsiteY75" fmla="*/ 371143 h 1046909"/>
                  <a:gd name="connsiteX76" fmla="*/ 313960 w 332025"/>
                  <a:gd name="connsiteY76" fmla="*/ 406431 h 1046909"/>
                  <a:gd name="connsiteX77" fmla="*/ 309576 w 332025"/>
                  <a:gd name="connsiteY77" fmla="*/ 413733 h 1046909"/>
                  <a:gd name="connsiteX78" fmla="*/ 309384 w 332025"/>
                  <a:gd name="connsiteY78" fmla="*/ 413778 h 1046909"/>
                  <a:gd name="connsiteX79" fmla="*/ 279034 w 332025"/>
                  <a:gd name="connsiteY79" fmla="*/ 322246 h 1046909"/>
                  <a:gd name="connsiteX80" fmla="*/ 273373 w 332025"/>
                  <a:gd name="connsiteY80" fmla="*/ 318393 h 1046909"/>
                  <a:gd name="connsiteX81" fmla="*/ 259041 w 332025"/>
                  <a:gd name="connsiteY81" fmla="*/ 285634 h 1046909"/>
                  <a:gd name="connsiteX82" fmla="*/ 262004 w 332025"/>
                  <a:gd name="connsiteY82" fmla="*/ 277467 h 1046909"/>
                  <a:gd name="connsiteX83" fmla="*/ 262052 w 332025"/>
                  <a:gd name="connsiteY83" fmla="*/ 277444 h 1046909"/>
                  <a:gd name="connsiteX84" fmla="*/ 270242 w 332025"/>
                  <a:gd name="connsiteY84" fmla="*/ 280455 h 1046909"/>
                  <a:gd name="connsiteX85" fmla="*/ 284694 w 332025"/>
                  <a:gd name="connsiteY85" fmla="*/ 313816 h 1046909"/>
                  <a:gd name="connsiteX86" fmla="*/ 281478 w 332025"/>
                  <a:gd name="connsiteY86" fmla="*/ 321702 h 1046909"/>
                  <a:gd name="connsiteX87" fmla="*/ 281322 w 332025"/>
                  <a:gd name="connsiteY87" fmla="*/ 321765 h 1046909"/>
                  <a:gd name="connsiteX88" fmla="*/ 278432 w 332025"/>
                  <a:gd name="connsiteY88" fmla="*/ 322126 h 1046909"/>
                  <a:gd name="connsiteX89" fmla="*/ 236279 w 332025"/>
                  <a:gd name="connsiteY89" fmla="*/ 236135 h 1046909"/>
                  <a:gd name="connsiteX90" fmla="*/ 231100 w 332025"/>
                  <a:gd name="connsiteY90" fmla="*/ 233124 h 1046909"/>
                  <a:gd name="connsiteX91" fmla="*/ 211831 w 332025"/>
                  <a:gd name="connsiteY91" fmla="*/ 203135 h 1046909"/>
                  <a:gd name="connsiteX92" fmla="*/ 213396 w 332025"/>
                  <a:gd name="connsiteY92" fmla="*/ 194585 h 1046909"/>
                  <a:gd name="connsiteX93" fmla="*/ 221947 w 332025"/>
                  <a:gd name="connsiteY93" fmla="*/ 196150 h 1046909"/>
                  <a:gd name="connsiteX94" fmla="*/ 241578 w 332025"/>
                  <a:gd name="connsiteY94" fmla="*/ 226861 h 1046909"/>
                  <a:gd name="connsiteX95" fmla="*/ 239434 w 332025"/>
                  <a:gd name="connsiteY95" fmla="*/ 235279 h 1046909"/>
                  <a:gd name="connsiteX96" fmla="*/ 239410 w 332025"/>
                  <a:gd name="connsiteY96" fmla="*/ 235292 h 1046909"/>
                  <a:gd name="connsiteX97" fmla="*/ 235677 w 332025"/>
                  <a:gd name="connsiteY97" fmla="*/ 236014 h 1046909"/>
                  <a:gd name="connsiteX98" fmla="*/ 180638 w 332025"/>
                  <a:gd name="connsiteY98" fmla="*/ 157731 h 1046909"/>
                  <a:gd name="connsiteX99" fmla="*/ 175941 w 332025"/>
                  <a:gd name="connsiteY99" fmla="*/ 155563 h 1046909"/>
                  <a:gd name="connsiteX100" fmla="*/ 151853 w 332025"/>
                  <a:gd name="connsiteY100" fmla="*/ 128827 h 1046909"/>
                  <a:gd name="connsiteX101" fmla="*/ 151853 w 332025"/>
                  <a:gd name="connsiteY101" fmla="*/ 120155 h 1046909"/>
                  <a:gd name="connsiteX102" fmla="*/ 160368 w 332025"/>
                  <a:gd name="connsiteY102" fmla="*/ 119999 h 1046909"/>
                  <a:gd name="connsiteX103" fmla="*/ 160525 w 332025"/>
                  <a:gd name="connsiteY103" fmla="*/ 120155 h 1046909"/>
                  <a:gd name="connsiteX104" fmla="*/ 184612 w 332025"/>
                  <a:gd name="connsiteY104" fmla="*/ 147494 h 1046909"/>
                  <a:gd name="connsiteX105" fmla="*/ 183902 w 332025"/>
                  <a:gd name="connsiteY105" fmla="*/ 156152 h 1046909"/>
                  <a:gd name="connsiteX106" fmla="*/ 183889 w 332025"/>
                  <a:gd name="connsiteY106" fmla="*/ 156166 h 1046909"/>
                  <a:gd name="connsiteX107" fmla="*/ 180035 w 332025"/>
                  <a:gd name="connsiteY107" fmla="*/ 157611 h 1046909"/>
                  <a:gd name="connsiteX108" fmla="*/ 113796 w 332025"/>
                  <a:gd name="connsiteY108" fmla="*/ 88721 h 1046909"/>
                  <a:gd name="connsiteX109" fmla="*/ 109701 w 332025"/>
                  <a:gd name="connsiteY109" fmla="*/ 87156 h 1046909"/>
                  <a:gd name="connsiteX110" fmla="*/ 82242 w 332025"/>
                  <a:gd name="connsiteY110" fmla="*/ 64273 h 1046909"/>
                  <a:gd name="connsiteX111" fmla="*/ 81278 w 332025"/>
                  <a:gd name="connsiteY111" fmla="*/ 55602 h 1046909"/>
                  <a:gd name="connsiteX112" fmla="*/ 89901 w 332025"/>
                  <a:gd name="connsiteY112" fmla="*/ 54604 h 1046909"/>
                  <a:gd name="connsiteX113" fmla="*/ 89950 w 332025"/>
                  <a:gd name="connsiteY113" fmla="*/ 54638 h 1046909"/>
                  <a:gd name="connsiteX114" fmla="*/ 117770 w 332025"/>
                  <a:gd name="connsiteY114" fmla="*/ 78003 h 1046909"/>
                  <a:gd name="connsiteX115" fmla="*/ 118252 w 332025"/>
                  <a:gd name="connsiteY115" fmla="*/ 86675 h 1046909"/>
                  <a:gd name="connsiteX116" fmla="*/ 113796 w 332025"/>
                  <a:gd name="connsiteY116" fmla="*/ 88721 h 1046909"/>
                  <a:gd name="connsiteX117" fmla="*/ 37199 w 332025"/>
                  <a:gd name="connsiteY117" fmla="*/ 30671 h 1046909"/>
                  <a:gd name="connsiteX118" fmla="*/ 33826 w 332025"/>
                  <a:gd name="connsiteY118" fmla="*/ 29708 h 1046909"/>
                  <a:gd name="connsiteX119" fmla="*/ 3115 w 332025"/>
                  <a:gd name="connsiteY119" fmla="*/ 11522 h 1046909"/>
                  <a:gd name="connsiteX120" fmla="*/ 707 w 332025"/>
                  <a:gd name="connsiteY120" fmla="*/ 3212 h 1046909"/>
                  <a:gd name="connsiteX121" fmla="*/ 9017 w 332025"/>
                  <a:gd name="connsiteY121" fmla="*/ 683 h 1046909"/>
                  <a:gd name="connsiteX122" fmla="*/ 40450 w 332025"/>
                  <a:gd name="connsiteY122" fmla="*/ 19350 h 1046909"/>
                  <a:gd name="connsiteX123" fmla="*/ 42341 w 332025"/>
                  <a:gd name="connsiteY123" fmla="*/ 27654 h 1046909"/>
                  <a:gd name="connsiteX124" fmla="*/ 42257 w 332025"/>
                  <a:gd name="connsiteY124" fmla="*/ 27781 h 1046909"/>
                  <a:gd name="connsiteX125" fmla="*/ 36597 w 332025"/>
                  <a:gd name="connsiteY125" fmla="*/ 30551 h 1046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</a:cxnLst>
                <a:rect l="l" t="t" r="r" b="b"/>
                <a:pathLst>
                  <a:path w="332025" h="1046909">
                    <a:moveTo>
                      <a:pt x="155707" y="1046909"/>
                    </a:moveTo>
                    <a:cubicBezTo>
                      <a:pt x="154359" y="1046933"/>
                      <a:pt x="153046" y="1046511"/>
                      <a:pt x="151974" y="1045704"/>
                    </a:cubicBezTo>
                    <a:cubicBezTo>
                      <a:pt x="149300" y="1043669"/>
                      <a:pt x="148758" y="1039851"/>
                      <a:pt x="150770" y="1037153"/>
                    </a:cubicBezTo>
                    <a:cubicBezTo>
                      <a:pt x="157996" y="1027519"/>
                      <a:pt x="165101" y="1017884"/>
                      <a:pt x="171966" y="1008128"/>
                    </a:cubicBezTo>
                    <a:cubicBezTo>
                      <a:pt x="173845" y="1005382"/>
                      <a:pt x="177590" y="1004672"/>
                      <a:pt x="180337" y="1006551"/>
                    </a:cubicBezTo>
                    <a:cubicBezTo>
                      <a:pt x="180397" y="1006599"/>
                      <a:pt x="180457" y="1006635"/>
                      <a:pt x="180517" y="1006683"/>
                    </a:cubicBezTo>
                    <a:cubicBezTo>
                      <a:pt x="183215" y="1008682"/>
                      <a:pt x="183853" y="1012452"/>
                      <a:pt x="181962" y="1015234"/>
                    </a:cubicBezTo>
                    <a:cubicBezTo>
                      <a:pt x="174977" y="1024989"/>
                      <a:pt x="167872" y="1034865"/>
                      <a:pt x="160525" y="1044500"/>
                    </a:cubicBezTo>
                    <a:cubicBezTo>
                      <a:pt x="159405" y="1046030"/>
                      <a:pt x="157610" y="1046933"/>
                      <a:pt x="155707" y="1046909"/>
                    </a:cubicBezTo>
                    <a:close/>
                    <a:moveTo>
                      <a:pt x="209904" y="967541"/>
                    </a:moveTo>
                    <a:cubicBezTo>
                      <a:pt x="208795" y="967517"/>
                      <a:pt x="207712" y="967180"/>
                      <a:pt x="206772" y="966578"/>
                    </a:cubicBezTo>
                    <a:cubicBezTo>
                      <a:pt x="203882" y="964808"/>
                      <a:pt x="202967" y="961038"/>
                      <a:pt x="204725" y="958147"/>
                    </a:cubicBezTo>
                    <a:cubicBezTo>
                      <a:pt x="210987" y="947910"/>
                      <a:pt x="216768" y="937673"/>
                      <a:pt x="222790" y="927316"/>
                    </a:cubicBezTo>
                    <a:cubicBezTo>
                      <a:pt x="224151" y="924209"/>
                      <a:pt x="227776" y="922800"/>
                      <a:pt x="230884" y="924173"/>
                    </a:cubicBezTo>
                    <a:cubicBezTo>
                      <a:pt x="233991" y="925533"/>
                      <a:pt x="235400" y="929159"/>
                      <a:pt x="234039" y="932266"/>
                    </a:cubicBezTo>
                    <a:cubicBezTo>
                      <a:pt x="233894" y="932591"/>
                      <a:pt x="233714" y="932916"/>
                      <a:pt x="233509" y="933217"/>
                    </a:cubicBezTo>
                    <a:cubicBezTo>
                      <a:pt x="227728" y="943816"/>
                      <a:pt x="221465" y="954173"/>
                      <a:pt x="215203" y="964531"/>
                    </a:cubicBezTo>
                    <a:cubicBezTo>
                      <a:pt x="214095" y="966397"/>
                      <a:pt x="212083" y="967541"/>
                      <a:pt x="209904" y="967541"/>
                    </a:cubicBezTo>
                    <a:close/>
                    <a:moveTo>
                      <a:pt x="255669" y="883236"/>
                    </a:moveTo>
                    <a:cubicBezTo>
                      <a:pt x="254802" y="883465"/>
                      <a:pt x="253887" y="883465"/>
                      <a:pt x="253019" y="883236"/>
                    </a:cubicBezTo>
                    <a:cubicBezTo>
                      <a:pt x="250009" y="881839"/>
                      <a:pt x="248696" y="878250"/>
                      <a:pt x="250093" y="875240"/>
                    </a:cubicBezTo>
                    <a:cubicBezTo>
                      <a:pt x="250105" y="875215"/>
                      <a:pt x="250117" y="875191"/>
                      <a:pt x="250129" y="875167"/>
                    </a:cubicBezTo>
                    <a:cubicBezTo>
                      <a:pt x="255188" y="864208"/>
                      <a:pt x="260005" y="853248"/>
                      <a:pt x="264582" y="842409"/>
                    </a:cubicBezTo>
                    <a:cubicBezTo>
                      <a:pt x="265786" y="839309"/>
                      <a:pt x="269278" y="837769"/>
                      <a:pt x="272374" y="838973"/>
                    </a:cubicBezTo>
                    <a:cubicBezTo>
                      <a:pt x="272422" y="838993"/>
                      <a:pt x="272482" y="839015"/>
                      <a:pt x="272530" y="839036"/>
                    </a:cubicBezTo>
                    <a:cubicBezTo>
                      <a:pt x="275661" y="840366"/>
                      <a:pt x="277155" y="843947"/>
                      <a:pt x="275903" y="847106"/>
                    </a:cubicBezTo>
                    <a:cubicBezTo>
                      <a:pt x="271326" y="858065"/>
                      <a:pt x="266388" y="869266"/>
                      <a:pt x="261209" y="880346"/>
                    </a:cubicBezTo>
                    <a:cubicBezTo>
                      <a:pt x="259921" y="882092"/>
                      <a:pt x="257825" y="883044"/>
                      <a:pt x="255669" y="882875"/>
                    </a:cubicBezTo>
                    <a:close/>
                    <a:moveTo>
                      <a:pt x="291077" y="793873"/>
                    </a:moveTo>
                    <a:cubicBezTo>
                      <a:pt x="290439" y="793989"/>
                      <a:pt x="289789" y="793989"/>
                      <a:pt x="289150" y="793873"/>
                    </a:cubicBezTo>
                    <a:cubicBezTo>
                      <a:pt x="285850" y="793079"/>
                      <a:pt x="283827" y="789763"/>
                      <a:pt x="284610" y="786464"/>
                    </a:cubicBezTo>
                    <a:cubicBezTo>
                      <a:pt x="284670" y="786240"/>
                      <a:pt x="284730" y="786021"/>
                      <a:pt x="284815" y="785804"/>
                    </a:cubicBezTo>
                    <a:cubicBezTo>
                      <a:pt x="288548" y="773760"/>
                      <a:pt x="292041" y="762921"/>
                      <a:pt x="295052" y="751600"/>
                    </a:cubicBezTo>
                    <a:cubicBezTo>
                      <a:pt x="295919" y="748322"/>
                      <a:pt x="299291" y="746372"/>
                      <a:pt x="302567" y="747245"/>
                    </a:cubicBezTo>
                    <a:cubicBezTo>
                      <a:pt x="302591" y="747251"/>
                      <a:pt x="302615" y="747257"/>
                      <a:pt x="302639" y="747264"/>
                    </a:cubicBezTo>
                    <a:cubicBezTo>
                      <a:pt x="305807" y="748051"/>
                      <a:pt x="307734" y="751252"/>
                      <a:pt x="306939" y="754415"/>
                    </a:cubicBezTo>
                    <a:cubicBezTo>
                      <a:pt x="306915" y="754522"/>
                      <a:pt x="306891" y="754627"/>
                      <a:pt x="306854" y="754731"/>
                    </a:cubicBezTo>
                    <a:cubicBezTo>
                      <a:pt x="303843" y="766775"/>
                      <a:pt x="300351" y="777976"/>
                      <a:pt x="296497" y="789658"/>
                    </a:cubicBezTo>
                    <a:cubicBezTo>
                      <a:pt x="295606" y="791894"/>
                      <a:pt x="293486" y="793401"/>
                      <a:pt x="291077" y="793512"/>
                    </a:cubicBezTo>
                    <a:close/>
                    <a:moveTo>
                      <a:pt x="315164" y="700656"/>
                    </a:moveTo>
                    <a:lnTo>
                      <a:pt x="314080" y="700656"/>
                    </a:lnTo>
                    <a:cubicBezTo>
                      <a:pt x="310793" y="700120"/>
                      <a:pt x="308577" y="697025"/>
                      <a:pt x="309107" y="693742"/>
                    </a:cubicBezTo>
                    <a:cubicBezTo>
                      <a:pt x="309119" y="693678"/>
                      <a:pt x="309131" y="693614"/>
                      <a:pt x="309143" y="693550"/>
                    </a:cubicBezTo>
                    <a:cubicBezTo>
                      <a:pt x="311311" y="681506"/>
                      <a:pt x="313117" y="669463"/>
                      <a:pt x="314562" y="658262"/>
                    </a:cubicBezTo>
                    <a:cubicBezTo>
                      <a:pt x="314996" y="654906"/>
                      <a:pt x="318067" y="652537"/>
                      <a:pt x="321427" y="652963"/>
                    </a:cubicBezTo>
                    <a:cubicBezTo>
                      <a:pt x="324727" y="653327"/>
                      <a:pt x="327124" y="656302"/>
                      <a:pt x="326750" y="659608"/>
                    </a:cubicBezTo>
                    <a:cubicBezTo>
                      <a:pt x="326750" y="659681"/>
                      <a:pt x="326738" y="659755"/>
                      <a:pt x="326726" y="659828"/>
                    </a:cubicBezTo>
                    <a:cubicBezTo>
                      <a:pt x="325281" y="671872"/>
                      <a:pt x="323354" y="683915"/>
                      <a:pt x="321186" y="695959"/>
                    </a:cubicBezTo>
                    <a:cubicBezTo>
                      <a:pt x="320367" y="698856"/>
                      <a:pt x="317549" y="700708"/>
                      <a:pt x="314562" y="700294"/>
                    </a:cubicBezTo>
                    <a:close/>
                    <a:moveTo>
                      <a:pt x="325643" y="605150"/>
                    </a:moveTo>
                    <a:lnTo>
                      <a:pt x="325643" y="605150"/>
                    </a:lnTo>
                    <a:cubicBezTo>
                      <a:pt x="322319" y="605024"/>
                      <a:pt x="319729" y="602226"/>
                      <a:pt x="319849" y="598903"/>
                    </a:cubicBezTo>
                    <a:cubicBezTo>
                      <a:pt x="319862" y="598857"/>
                      <a:pt x="319862" y="598813"/>
                      <a:pt x="319862" y="598767"/>
                    </a:cubicBezTo>
                    <a:cubicBezTo>
                      <a:pt x="319862" y="589493"/>
                      <a:pt x="319862" y="580100"/>
                      <a:pt x="319862" y="570706"/>
                    </a:cubicBezTo>
                    <a:lnTo>
                      <a:pt x="319862" y="562998"/>
                    </a:lnTo>
                    <a:cubicBezTo>
                      <a:pt x="319789" y="559672"/>
                      <a:pt x="322439" y="556923"/>
                      <a:pt x="325763" y="556857"/>
                    </a:cubicBezTo>
                    <a:cubicBezTo>
                      <a:pt x="325799" y="556855"/>
                      <a:pt x="325847" y="556855"/>
                      <a:pt x="325883" y="556855"/>
                    </a:cubicBezTo>
                    <a:lnTo>
                      <a:pt x="325883" y="556855"/>
                    </a:lnTo>
                    <a:cubicBezTo>
                      <a:pt x="329231" y="556854"/>
                      <a:pt x="331965" y="559531"/>
                      <a:pt x="332026" y="562877"/>
                    </a:cubicBezTo>
                    <a:lnTo>
                      <a:pt x="332026" y="570706"/>
                    </a:lnTo>
                    <a:cubicBezTo>
                      <a:pt x="332026" y="580220"/>
                      <a:pt x="332026" y="589734"/>
                      <a:pt x="332026" y="599249"/>
                    </a:cubicBezTo>
                    <a:cubicBezTo>
                      <a:pt x="331929" y="602639"/>
                      <a:pt x="329099" y="605307"/>
                      <a:pt x="325702" y="605206"/>
                    </a:cubicBezTo>
                    <a:cubicBezTo>
                      <a:pt x="325486" y="605200"/>
                      <a:pt x="325257" y="605180"/>
                      <a:pt x="325040" y="605150"/>
                    </a:cubicBezTo>
                    <a:close/>
                    <a:moveTo>
                      <a:pt x="322993" y="508802"/>
                    </a:moveTo>
                    <a:cubicBezTo>
                      <a:pt x="319849" y="508811"/>
                      <a:pt x="317224" y="506398"/>
                      <a:pt x="316971" y="503261"/>
                    </a:cubicBezTo>
                    <a:cubicBezTo>
                      <a:pt x="315767" y="491218"/>
                      <a:pt x="314322" y="479174"/>
                      <a:pt x="312635" y="467131"/>
                    </a:cubicBezTo>
                    <a:cubicBezTo>
                      <a:pt x="312575" y="463739"/>
                      <a:pt x="315273" y="460942"/>
                      <a:pt x="318669" y="460883"/>
                    </a:cubicBezTo>
                    <a:cubicBezTo>
                      <a:pt x="321451" y="460834"/>
                      <a:pt x="323908" y="462655"/>
                      <a:pt x="324679" y="465324"/>
                    </a:cubicBezTo>
                    <a:cubicBezTo>
                      <a:pt x="326485" y="477368"/>
                      <a:pt x="327931" y="489411"/>
                      <a:pt x="329015" y="501455"/>
                    </a:cubicBezTo>
                    <a:cubicBezTo>
                      <a:pt x="329364" y="504830"/>
                      <a:pt x="326907" y="507846"/>
                      <a:pt x="323535" y="508193"/>
                    </a:cubicBezTo>
                    <a:cubicBezTo>
                      <a:pt x="323511" y="508196"/>
                      <a:pt x="323499" y="508198"/>
                      <a:pt x="323474" y="508199"/>
                    </a:cubicBezTo>
                    <a:close/>
                    <a:moveTo>
                      <a:pt x="307818" y="413898"/>
                    </a:moveTo>
                    <a:cubicBezTo>
                      <a:pt x="304976" y="413879"/>
                      <a:pt x="302507" y="411951"/>
                      <a:pt x="301796" y="409201"/>
                    </a:cubicBezTo>
                    <a:cubicBezTo>
                      <a:pt x="299147" y="397158"/>
                      <a:pt x="296136" y="385957"/>
                      <a:pt x="292763" y="374636"/>
                    </a:cubicBezTo>
                    <a:cubicBezTo>
                      <a:pt x="291800" y="371311"/>
                      <a:pt x="293715" y="367833"/>
                      <a:pt x="297039" y="366868"/>
                    </a:cubicBezTo>
                    <a:cubicBezTo>
                      <a:pt x="300363" y="365903"/>
                      <a:pt x="303843" y="367818"/>
                      <a:pt x="304807" y="371143"/>
                    </a:cubicBezTo>
                    <a:cubicBezTo>
                      <a:pt x="308179" y="383187"/>
                      <a:pt x="311311" y="394628"/>
                      <a:pt x="313960" y="406431"/>
                    </a:cubicBezTo>
                    <a:cubicBezTo>
                      <a:pt x="314767" y="409658"/>
                      <a:pt x="312804" y="412926"/>
                      <a:pt x="309576" y="413733"/>
                    </a:cubicBezTo>
                    <a:cubicBezTo>
                      <a:pt x="309516" y="413749"/>
                      <a:pt x="309444" y="413763"/>
                      <a:pt x="309384" y="413778"/>
                    </a:cubicBezTo>
                    <a:close/>
                    <a:moveTo>
                      <a:pt x="279034" y="322246"/>
                    </a:moveTo>
                    <a:cubicBezTo>
                      <a:pt x="276541" y="322231"/>
                      <a:pt x="274301" y="320707"/>
                      <a:pt x="273373" y="318393"/>
                    </a:cubicBezTo>
                    <a:cubicBezTo>
                      <a:pt x="268917" y="307433"/>
                      <a:pt x="264100" y="296353"/>
                      <a:pt x="259041" y="285634"/>
                    </a:cubicBezTo>
                    <a:cubicBezTo>
                      <a:pt x="257608" y="282562"/>
                      <a:pt x="258933" y="278905"/>
                      <a:pt x="262004" y="277467"/>
                    </a:cubicBezTo>
                    <a:cubicBezTo>
                      <a:pt x="262016" y="277460"/>
                      <a:pt x="262040" y="277452"/>
                      <a:pt x="262052" y="277444"/>
                    </a:cubicBezTo>
                    <a:cubicBezTo>
                      <a:pt x="265148" y="276068"/>
                      <a:pt x="268773" y="277402"/>
                      <a:pt x="270242" y="280455"/>
                    </a:cubicBezTo>
                    <a:cubicBezTo>
                      <a:pt x="275300" y="291415"/>
                      <a:pt x="280238" y="302615"/>
                      <a:pt x="284694" y="313816"/>
                    </a:cubicBezTo>
                    <a:cubicBezTo>
                      <a:pt x="285983" y="316881"/>
                      <a:pt x="284550" y="320412"/>
                      <a:pt x="281478" y="321702"/>
                    </a:cubicBezTo>
                    <a:cubicBezTo>
                      <a:pt x="281430" y="321724"/>
                      <a:pt x="281370" y="321744"/>
                      <a:pt x="281322" y="321765"/>
                    </a:cubicBezTo>
                    <a:cubicBezTo>
                      <a:pt x="280419" y="322173"/>
                      <a:pt x="279407" y="322299"/>
                      <a:pt x="278432" y="322126"/>
                    </a:cubicBezTo>
                    <a:close/>
                    <a:moveTo>
                      <a:pt x="236279" y="236135"/>
                    </a:moveTo>
                    <a:cubicBezTo>
                      <a:pt x="234135" y="236122"/>
                      <a:pt x="232172" y="234976"/>
                      <a:pt x="231100" y="233124"/>
                    </a:cubicBezTo>
                    <a:cubicBezTo>
                      <a:pt x="224958" y="223007"/>
                      <a:pt x="218454" y="212891"/>
                      <a:pt x="211831" y="203135"/>
                    </a:cubicBezTo>
                    <a:cubicBezTo>
                      <a:pt x="209904" y="200341"/>
                      <a:pt x="210602" y="196514"/>
                      <a:pt x="213396" y="194585"/>
                    </a:cubicBezTo>
                    <a:cubicBezTo>
                      <a:pt x="216190" y="192655"/>
                      <a:pt x="220020" y="193356"/>
                      <a:pt x="221947" y="196150"/>
                    </a:cubicBezTo>
                    <a:cubicBezTo>
                      <a:pt x="228692" y="206146"/>
                      <a:pt x="235316" y="216504"/>
                      <a:pt x="241578" y="226861"/>
                    </a:cubicBezTo>
                    <a:cubicBezTo>
                      <a:pt x="243312" y="229778"/>
                      <a:pt x="242349" y="233547"/>
                      <a:pt x="239434" y="235279"/>
                    </a:cubicBezTo>
                    <a:cubicBezTo>
                      <a:pt x="239422" y="235283"/>
                      <a:pt x="239422" y="235287"/>
                      <a:pt x="239410" y="235292"/>
                    </a:cubicBezTo>
                    <a:cubicBezTo>
                      <a:pt x="238278" y="235947"/>
                      <a:pt x="236966" y="236201"/>
                      <a:pt x="235677" y="236014"/>
                    </a:cubicBezTo>
                    <a:close/>
                    <a:moveTo>
                      <a:pt x="180638" y="157731"/>
                    </a:moveTo>
                    <a:cubicBezTo>
                      <a:pt x="178831" y="157735"/>
                      <a:pt x="177109" y="156942"/>
                      <a:pt x="175941" y="155563"/>
                    </a:cubicBezTo>
                    <a:cubicBezTo>
                      <a:pt x="168353" y="146410"/>
                      <a:pt x="160405" y="137378"/>
                      <a:pt x="151853" y="128827"/>
                    </a:cubicBezTo>
                    <a:cubicBezTo>
                      <a:pt x="149529" y="126403"/>
                      <a:pt x="149529" y="122578"/>
                      <a:pt x="151853" y="120155"/>
                    </a:cubicBezTo>
                    <a:cubicBezTo>
                      <a:pt x="154166" y="117761"/>
                      <a:pt x="157971" y="117691"/>
                      <a:pt x="160368" y="119999"/>
                    </a:cubicBezTo>
                    <a:cubicBezTo>
                      <a:pt x="160416" y="120049"/>
                      <a:pt x="160477" y="120102"/>
                      <a:pt x="160525" y="120155"/>
                    </a:cubicBezTo>
                    <a:cubicBezTo>
                      <a:pt x="168714" y="128947"/>
                      <a:pt x="176904" y="138100"/>
                      <a:pt x="184612" y="147494"/>
                    </a:cubicBezTo>
                    <a:cubicBezTo>
                      <a:pt x="186804" y="150080"/>
                      <a:pt x="186491" y="153955"/>
                      <a:pt x="183902" y="156152"/>
                    </a:cubicBezTo>
                    <a:cubicBezTo>
                      <a:pt x="183902" y="156156"/>
                      <a:pt x="183889" y="156161"/>
                      <a:pt x="183889" y="156166"/>
                    </a:cubicBezTo>
                    <a:cubicBezTo>
                      <a:pt x="182782" y="157030"/>
                      <a:pt x="181432" y="157535"/>
                      <a:pt x="180035" y="157611"/>
                    </a:cubicBezTo>
                    <a:close/>
                    <a:moveTo>
                      <a:pt x="113796" y="88721"/>
                    </a:moveTo>
                    <a:cubicBezTo>
                      <a:pt x="112278" y="88758"/>
                      <a:pt x="110809" y="88195"/>
                      <a:pt x="109701" y="87156"/>
                    </a:cubicBezTo>
                    <a:cubicBezTo>
                      <a:pt x="100789" y="79327"/>
                      <a:pt x="91515" y="71620"/>
                      <a:pt x="82242" y="64273"/>
                    </a:cubicBezTo>
                    <a:cubicBezTo>
                      <a:pt x="79628" y="62118"/>
                      <a:pt x="79207" y="58278"/>
                      <a:pt x="81278" y="55602"/>
                    </a:cubicBezTo>
                    <a:cubicBezTo>
                      <a:pt x="83386" y="52944"/>
                      <a:pt x="87252" y="52497"/>
                      <a:pt x="89901" y="54604"/>
                    </a:cubicBezTo>
                    <a:cubicBezTo>
                      <a:pt x="89925" y="54615"/>
                      <a:pt x="89937" y="54627"/>
                      <a:pt x="89950" y="54638"/>
                    </a:cubicBezTo>
                    <a:cubicBezTo>
                      <a:pt x="99344" y="62105"/>
                      <a:pt x="108738" y="69933"/>
                      <a:pt x="117770" y="78003"/>
                    </a:cubicBezTo>
                    <a:cubicBezTo>
                      <a:pt x="120299" y="80264"/>
                      <a:pt x="120516" y="84147"/>
                      <a:pt x="118252" y="86675"/>
                    </a:cubicBezTo>
                    <a:cubicBezTo>
                      <a:pt x="117120" y="87947"/>
                      <a:pt x="115506" y="88688"/>
                      <a:pt x="113796" y="88721"/>
                    </a:cubicBezTo>
                    <a:close/>
                    <a:moveTo>
                      <a:pt x="37199" y="30671"/>
                    </a:moveTo>
                    <a:cubicBezTo>
                      <a:pt x="36006" y="30647"/>
                      <a:pt x="34850" y="30316"/>
                      <a:pt x="33826" y="29708"/>
                    </a:cubicBezTo>
                    <a:cubicBezTo>
                      <a:pt x="23710" y="23204"/>
                      <a:pt x="13352" y="17062"/>
                      <a:pt x="3115" y="11522"/>
                    </a:cubicBezTo>
                    <a:cubicBezTo>
                      <a:pt x="225" y="9841"/>
                      <a:pt x="-835" y="6181"/>
                      <a:pt x="707" y="3212"/>
                    </a:cubicBezTo>
                    <a:cubicBezTo>
                      <a:pt x="2344" y="272"/>
                      <a:pt x="6018" y="-844"/>
                      <a:pt x="9017" y="683"/>
                    </a:cubicBezTo>
                    <a:cubicBezTo>
                      <a:pt x="19495" y="6464"/>
                      <a:pt x="30093" y="12726"/>
                      <a:pt x="40450" y="19350"/>
                    </a:cubicBezTo>
                    <a:cubicBezTo>
                      <a:pt x="43269" y="21122"/>
                      <a:pt x="44112" y="24840"/>
                      <a:pt x="42341" y="27654"/>
                    </a:cubicBezTo>
                    <a:cubicBezTo>
                      <a:pt x="42317" y="27697"/>
                      <a:pt x="42281" y="27739"/>
                      <a:pt x="42257" y="27781"/>
                    </a:cubicBezTo>
                    <a:cubicBezTo>
                      <a:pt x="41041" y="29697"/>
                      <a:pt x="38849" y="30768"/>
                      <a:pt x="36597" y="30551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4" name="Freihandform: Form 733">
                <a:extLst>
                  <a:ext uri="{FF2B5EF4-FFF2-40B4-BE49-F238E27FC236}">
                    <a16:creationId xmlns:a16="http://schemas.microsoft.com/office/drawing/2014/main" id="{7E0B2E22-4709-4BE3-9B53-38D8CBA907F5}"/>
                  </a:ext>
                </a:extLst>
              </p:cNvPr>
              <p:cNvSpPr/>
              <p:nvPr/>
            </p:nvSpPr>
            <p:spPr>
              <a:xfrm>
                <a:off x="5412462" y="376742"/>
                <a:ext cx="30137" cy="16413"/>
              </a:xfrm>
              <a:custGeom>
                <a:avLst/>
                <a:gdLst>
                  <a:gd name="connsiteX0" fmla="*/ 23911 w 30137"/>
                  <a:gd name="connsiteY0" fmla="*/ 16328 h 16413"/>
                  <a:gd name="connsiteX1" fmla="*/ 22104 w 30137"/>
                  <a:gd name="connsiteY1" fmla="*/ 16328 h 16413"/>
                  <a:gd name="connsiteX2" fmla="*/ 5243 w 30137"/>
                  <a:gd name="connsiteY2" fmla="*/ 12112 h 16413"/>
                  <a:gd name="connsiteX3" fmla="*/ 52 w 30137"/>
                  <a:gd name="connsiteY3" fmla="*/ 5364 h 16413"/>
                  <a:gd name="connsiteX4" fmla="*/ 64 w 30137"/>
                  <a:gd name="connsiteY4" fmla="*/ 5247 h 16413"/>
                  <a:gd name="connsiteX5" fmla="*/ 7037 w 30137"/>
                  <a:gd name="connsiteY5" fmla="*/ 66 h 16413"/>
                  <a:gd name="connsiteX6" fmla="*/ 7049 w 30137"/>
                  <a:gd name="connsiteY6" fmla="*/ 69 h 16413"/>
                  <a:gd name="connsiteX7" fmla="*/ 25838 w 30137"/>
                  <a:gd name="connsiteY7" fmla="*/ 4645 h 16413"/>
                  <a:gd name="connsiteX8" fmla="*/ 29884 w 30137"/>
                  <a:gd name="connsiteY8" fmla="*/ 12141 h 16413"/>
                  <a:gd name="connsiteX9" fmla="*/ 29812 w 30137"/>
                  <a:gd name="connsiteY9" fmla="*/ 12353 h 16413"/>
                  <a:gd name="connsiteX10" fmla="*/ 23911 w 30137"/>
                  <a:gd name="connsiteY10" fmla="*/ 16328 h 16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137" h="16413">
                    <a:moveTo>
                      <a:pt x="23911" y="16328"/>
                    </a:moveTo>
                    <a:cubicBezTo>
                      <a:pt x="23308" y="16442"/>
                      <a:pt x="22706" y="16442"/>
                      <a:pt x="22104" y="16328"/>
                    </a:cubicBezTo>
                    <a:cubicBezTo>
                      <a:pt x="16600" y="14510"/>
                      <a:pt x="10964" y="13101"/>
                      <a:pt x="5243" y="12112"/>
                    </a:cubicBezTo>
                    <a:cubicBezTo>
                      <a:pt x="1943" y="11684"/>
                      <a:pt x="-381" y="8662"/>
                      <a:pt x="52" y="5364"/>
                    </a:cubicBezTo>
                    <a:cubicBezTo>
                      <a:pt x="52" y="5326"/>
                      <a:pt x="64" y="5286"/>
                      <a:pt x="64" y="5247"/>
                    </a:cubicBezTo>
                    <a:cubicBezTo>
                      <a:pt x="558" y="1891"/>
                      <a:pt x="3677" y="-428"/>
                      <a:pt x="7037" y="66"/>
                    </a:cubicBezTo>
                    <a:cubicBezTo>
                      <a:pt x="7037" y="67"/>
                      <a:pt x="7049" y="67"/>
                      <a:pt x="7049" y="69"/>
                    </a:cubicBezTo>
                    <a:cubicBezTo>
                      <a:pt x="13432" y="1071"/>
                      <a:pt x="19707" y="2601"/>
                      <a:pt x="25838" y="4645"/>
                    </a:cubicBezTo>
                    <a:cubicBezTo>
                      <a:pt x="29029" y="5599"/>
                      <a:pt x="30835" y="8954"/>
                      <a:pt x="29884" y="12141"/>
                    </a:cubicBezTo>
                    <a:cubicBezTo>
                      <a:pt x="29860" y="12212"/>
                      <a:pt x="29836" y="12283"/>
                      <a:pt x="29812" y="12353"/>
                    </a:cubicBezTo>
                    <a:cubicBezTo>
                      <a:pt x="28884" y="14798"/>
                      <a:pt x="26524" y="16393"/>
                      <a:pt x="23911" y="16328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735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2990359" y="1466825"/>
              <a:ext cx="440757" cy="616729"/>
              <a:chOff x="2990359" y="1466825"/>
              <a:chExt cx="440757" cy="616729"/>
            </a:xfrm>
          </p:grpSpPr>
          <p:sp>
            <p:nvSpPr>
              <p:cNvPr id="736" name="Freihandform: Form 735">
                <a:extLst>
                  <a:ext uri="{FF2B5EF4-FFF2-40B4-BE49-F238E27FC236}">
                    <a16:creationId xmlns:a16="http://schemas.microsoft.com/office/drawing/2014/main" id="{9A62E396-44CF-4B1F-B596-1AC623746C6E}"/>
                  </a:ext>
                </a:extLst>
              </p:cNvPr>
              <p:cNvSpPr/>
              <p:nvPr/>
            </p:nvSpPr>
            <p:spPr>
              <a:xfrm>
                <a:off x="3166027" y="1905329"/>
                <a:ext cx="247420" cy="178225"/>
              </a:xfrm>
              <a:custGeom>
                <a:avLst/>
                <a:gdLst>
                  <a:gd name="connsiteX0" fmla="*/ 16028 w 247420"/>
                  <a:gd name="connsiteY0" fmla="*/ 80865 h 178225"/>
                  <a:gd name="connsiteX1" fmla="*/ 184638 w 247420"/>
                  <a:gd name="connsiteY1" fmla="*/ 52 h 178225"/>
                  <a:gd name="connsiteX2" fmla="*/ 231367 w 247420"/>
                  <a:gd name="connsiteY2" fmla="*/ 97364 h 178225"/>
                  <a:gd name="connsiteX3" fmla="*/ 62757 w 247420"/>
                  <a:gd name="connsiteY3" fmla="*/ 178177 h 178225"/>
                  <a:gd name="connsiteX4" fmla="*/ 16028 w 247420"/>
                  <a:gd name="connsiteY4" fmla="*/ 80865 h 178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420" h="178225">
                    <a:moveTo>
                      <a:pt x="16028" y="80865"/>
                    </a:moveTo>
                    <a:cubicBezTo>
                      <a:pt x="56133" y="28596"/>
                      <a:pt x="118772" y="-1429"/>
                      <a:pt x="184638" y="52"/>
                    </a:cubicBezTo>
                    <a:cubicBezTo>
                      <a:pt x="244133" y="4629"/>
                      <a:pt x="264969" y="48227"/>
                      <a:pt x="231367" y="97364"/>
                    </a:cubicBezTo>
                    <a:cubicBezTo>
                      <a:pt x="191226" y="149598"/>
                      <a:pt x="128612" y="179598"/>
                      <a:pt x="62757" y="178177"/>
                    </a:cubicBezTo>
                    <a:cubicBezTo>
                      <a:pt x="3382" y="173721"/>
                      <a:pt x="-17574" y="130123"/>
                      <a:pt x="16028" y="80865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7" name="Freihandform: Form 736">
                <a:extLst>
                  <a:ext uri="{FF2B5EF4-FFF2-40B4-BE49-F238E27FC236}">
                    <a16:creationId xmlns:a16="http://schemas.microsoft.com/office/drawing/2014/main" id="{90C6263D-B2EE-4CF8-B045-010406F08E70}"/>
                  </a:ext>
                </a:extLst>
              </p:cNvPr>
              <p:cNvSpPr/>
              <p:nvPr/>
            </p:nvSpPr>
            <p:spPr>
              <a:xfrm>
                <a:off x="3166027" y="1905329"/>
                <a:ext cx="247420" cy="178225"/>
              </a:xfrm>
              <a:custGeom>
                <a:avLst/>
                <a:gdLst>
                  <a:gd name="connsiteX0" fmla="*/ 16028 w 247420"/>
                  <a:gd name="connsiteY0" fmla="*/ 80865 h 178225"/>
                  <a:gd name="connsiteX1" fmla="*/ 184638 w 247420"/>
                  <a:gd name="connsiteY1" fmla="*/ 52 h 178225"/>
                  <a:gd name="connsiteX2" fmla="*/ 231367 w 247420"/>
                  <a:gd name="connsiteY2" fmla="*/ 97364 h 178225"/>
                  <a:gd name="connsiteX3" fmla="*/ 62757 w 247420"/>
                  <a:gd name="connsiteY3" fmla="*/ 178177 h 178225"/>
                  <a:gd name="connsiteX4" fmla="*/ 16028 w 247420"/>
                  <a:gd name="connsiteY4" fmla="*/ 80865 h 178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420" h="178225">
                    <a:moveTo>
                      <a:pt x="16028" y="80865"/>
                    </a:moveTo>
                    <a:cubicBezTo>
                      <a:pt x="56133" y="28596"/>
                      <a:pt x="118772" y="-1429"/>
                      <a:pt x="184638" y="52"/>
                    </a:cubicBezTo>
                    <a:cubicBezTo>
                      <a:pt x="244133" y="4629"/>
                      <a:pt x="264969" y="48227"/>
                      <a:pt x="231367" y="97364"/>
                    </a:cubicBezTo>
                    <a:cubicBezTo>
                      <a:pt x="191226" y="149598"/>
                      <a:pt x="128612" y="179598"/>
                      <a:pt x="62757" y="178177"/>
                    </a:cubicBezTo>
                    <a:cubicBezTo>
                      <a:pt x="3382" y="173721"/>
                      <a:pt x="-17574" y="130123"/>
                      <a:pt x="16028" y="8086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8" name="Freihandform: Form 737">
                <a:extLst>
                  <a:ext uri="{FF2B5EF4-FFF2-40B4-BE49-F238E27FC236}">
                    <a16:creationId xmlns:a16="http://schemas.microsoft.com/office/drawing/2014/main" id="{0686C87C-3F02-4BF2-86B2-FD20233C5F56}"/>
                  </a:ext>
                </a:extLst>
              </p:cNvPr>
              <p:cNvSpPr/>
              <p:nvPr/>
            </p:nvSpPr>
            <p:spPr>
              <a:xfrm>
                <a:off x="3011398" y="1497465"/>
                <a:ext cx="419718" cy="571022"/>
              </a:xfrm>
              <a:custGeom>
                <a:avLst/>
                <a:gdLst>
                  <a:gd name="connsiteX0" fmla="*/ 183544 w 419718"/>
                  <a:gd name="connsiteY0" fmla="*/ 166322 h 571022"/>
                  <a:gd name="connsiteX1" fmla="*/ 103816 w 419718"/>
                  <a:gd name="connsiteY1" fmla="*/ 0 h 571022"/>
                  <a:gd name="connsiteX2" fmla="*/ 0 w 419718"/>
                  <a:gd name="connsiteY2" fmla="*/ 50101 h 571022"/>
                  <a:gd name="connsiteX3" fmla="*/ 79608 w 419718"/>
                  <a:gd name="connsiteY3" fmla="*/ 216182 h 571022"/>
                  <a:gd name="connsiteX4" fmla="*/ 64879 w 419718"/>
                  <a:gd name="connsiteY4" fmla="*/ 503819 h 571022"/>
                  <a:gd name="connsiteX5" fmla="*/ 352515 w 419718"/>
                  <a:gd name="connsiteY5" fmla="*/ 518548 h 571022"/>
                  <a:gd name="connsiteX6" fmla="*/ 367245 w 419718"/>
                  <a:gd name="connsiteY6" fmla="*/ 230912 h 571022"/>
                  <a:gd name="connsiteX7" fmla="*/ 183544 w 419718"/>
                  <a:gd name="connsiteY7" fmla="*/ 166322 h 571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718" h="571022">
                    <a:moveTo>
                      <a:pt x="183544" y="166322"/>
                    </a:moveTo>
                    <a:lnTo>
                      <a:pt x="103816" y="0"/>
                    </a:lnTo>
                    <a:lnTo>
                      <a:pt x="0" y="50101"/>
                    </a:lnTo>
                    <a:lnTo>
                      <a:pt x="79608" y="216182"/>
                    </a:lnTo>
                    <a:cubicBezTo>
                      <a:pt x="-3890" y="291539"/>
                      <a:pt x="-10478" y="420321"/>
                      <a:pt x="64879" y="503819"/>
                    </a:cubicBezTo>
                    <a:cubicBezTo>
                      <a:pt x="140235" y="587317"/>
                      <a:pt x="269018" y="593905"/>
                      <a:pt x="352515" y="518548"/>
                    </a:cubicBezTo>
                    <a:cubicBezTo>
                      <a:pt x="436014" y="443192"/>
                      <a:pt x="442602" y="314410"/>
                      <a:pt x="367245" y="230912"/>
                    </a:cubicBezTo>
                    <a:cubicBezTo>
                      <a:pt x="320937" y="179606"/>
                      <a:pt x="251771" y="155290"/>
                      <a:pt x="183544" y="166322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39" name="Freihandform: Form 738">
                <a:extLst>
                  <a:ext uri="{FF2B5EF4-FFF2-40B4-BE49-F238E27FC236}">
                    <a16:creationId xmlns:a16="http://schemas.microsoft.com/office/drawing/2014/main" id="{6A55B7DE-8CC3-475B-AADC-15552812113D}"/>
                  </a:ext>
                </a:extLst>
              </p:cNvPr>
              <p:cNvSpPr/>
              <p:nvPr/>
            </p:nvSpPr>
            <p:spPr>
              <a:xfrm>
                <a:off x="3011398" y="1497465"/>
                <a:ext cx="419718" cy="571022"/>
              </a:xfrm>
              <a:custGeom>
                <a:avLst/>
                <a:gdLst>
                  <a:gd name="connsiteX0" fmla="*/ 183544 w 419718"/>
                  <a:gd name="connsiteY0" fmla="*/ 166322 h 571022"/>
                  <a:gd name="connsiteX1" fmla="*/ 103816 w 419718"/>
                  <a:gd name="connsiteY1" fmla="*/ 0 h 571022"/>
                  <a:gd name="connsiteX2" fmla="*/ 0 w 419718"/>
                  <a:gd name="connsiteY2" fmla="*/ 50101 h 571022"/>
                  <a:gd name="connsiteX3" fmla="*/ 79608 w 419718"/>
                  <a:gd name="connsiteY3" fmla="*/ 216182 h 571022"/>
                  <a:gd name="connsiteX4" fmla="*/ 64879 w 419718"/>
                  <a:gd name="connsiteY4" fmla="*/ 503819 h 571022"/>
                  <a:gd name="connsiteX5" fmla="*/ 352515 w 419718"/>
                  <a:gd name="connsiteY5" fmla="*/ 518548 h 571022"/>
                  <a:gd name="connsiteX6" fmla="*/ 367245 w 419718"/>
                  <a:gd name="connsiteY6" fmla="*/ 230912 h 571022"/>
                  <a:gd name="connsiteX7" fmla="*/ 183544 w 419718"/>
                  <a:gd name="connsiteY7" fmla="*/ 166322 h 571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9718" h="571022">
                    <a:moveTo>
                      <a:pt x="183544" y="166322"/>
                    </a:moveTo>
                    <a:lnTo>
                      <a:pt x="103816" y="0"/>
                    </a:lnTo>
                    <a:lnTo>
                      <a:pt x="0" y="50101"/>
                    </a:lnTo>
                    <a:lnTo>
                      <a:pt x="79608" y="216182"/>
                    </a:lnTo>
                    <a:cubicBezTo>
                      <a:pt x="-3890" y="291539"/>
                      <a:pt x="-10478" y="420321"/>
                      <a:pt x="64879" y="503819"/>
                    </a:cubicBezTo>
                    <a:cubicBezTo>
                      <a:pt x="140235" y="587317"/>
                      <a:pt x="269018" y="593905"/>
                      <a:pt x="352515" y="518548"/>
                    </a:cubicBezTo>
                    <a:cubicBezTo>
                      <a:pt x="436014" y="443192"/>
                      <a:pt x="442602" y="314410"/>
                      <a:pt x="367245" y="230912"/>
                    </a:cubicBezTo>
                    <a:cubicBezTo>
                      <a:pt x="320937" y="179606"/>
                      <a:pt x="251771" y="155290"/>
                      <a:pt x="183544" y="166322"/>
                    </a:cubicBezTo>
                    <a:close/>
                  </a:path>
                </a:pathLst>
              </a:custGeom>
              <a:solidFill>
                <a:srgbClr val="FFFFFF">
                  <a:alpha val="7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0" name="Freihandform: Form 739">
                <a:extLst>
                  <a:ext uri="{FF2B5EF4-FFF2-40B4-BE49-F238E27FC236}">
                    <a16:creationId xmlns:a16="http://schemas.microsoft.com/office/drawing/2014/main" id="{3EFCD797-30A7-4A20-BD77-DACD507F23C5}"/>
                  </a:ext>
                </a:extLst>
              </p:cNvPr>
              <p:cNvSpPr/>
              <p:nvPr/>
            </p:nvSpPr>
            <p:spPr>
              <a:xfrm>
                <a:off x="3108589" y="1514086"/>
                <a:ext cx="77079" cy="157891"/>
              </a:xfrm>
              <a:custGeom>
                <a:avLst/>
                <a:gdLst>
                  <a:gd name="connsiteX0" fmla="*/ 77079 w 77079"/>
                  <a:gd name="connsiteY0" fmla="*/ 155964 h 157891"/>
                  <a:gd name="connsiteX1" fmla="*/ 6383 w 77079"/>
                  <a:gd name="connsiteY1" fmla="*/ 0 h 157891"/>
                  <a:gd name="connsiteX2" fmla="*/ 0 w 77079"/>
                  <a:gd name="connsiteY2" fmla="*/ 5901 h 157891"/>
                  <a:gd name="connsiteX3" fmla="*/ 72864 w 77079"/>
                  <a:gd name="connsiteY3" fmla="*/ 157891 h 157891"/>
                  <a:gd name="connsiteX4" fmla="*/ 77079 w 77079"/>
                  <a:gd name="connsiteY4" fmla="*/ 155964 h 1578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079" h="157891">
                    <a:moveTo>
                      <a:pt x="77079" y="155964"/>
                    </a:moveTo>
                    <a:lnTo>
                      <a:pt x="6383" y="0"/>
                    </a:lnTo>
                    <a:lnTo>
                      <a:pt x="0" y="5901"/>
                    </a:lnTo>
                    <a:lnTo>
                      <a:pt x="72864" y="157891"/>
                    </a:lnTo>
                    <a:lnTo>
                      <a:pt x="77079" y="155964"/>
                    </a:ln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1" name="Freihandform: Form 740">
                <a:extLst>
                  <a:ext uri="{FF2B5EF4-FFF2-40B4-BE49-F238E27FC236}">
                    <a16:creationId xmlns:a16="http://schemas.microsoft.com/office/drawing/2014/main" id="{2658FB84-6239-40BC-8EEF-C8C3C6D2EA31}"/>
                  </a:ext>
                </a:extLst>
              </p:cNvPr>
              <p:cNvSpPr/>
              <p:nvPr/>
            </p:nvSpPr>
            <p:spPr>
              <a:xfrm>
                <a:off x="3011398" y="1497465"/>
                <a:ext cx="119110" cy="82511"/>
              </a:xfrm>
              <a:custGeom>
                <a:avLst/>
                <a:gdLst>
                  <a:gd name="connsiteX0" fmla="*/ 119111 w 119110"/>
                  <a:gd name="connsiteY0" fmla="*/ 32156 h 82511"/>
                  <a:gd name="connsiteX1" fmla="*/ 71780 w 119110"/>
                  <a:gd name="connsiteY1" fmla="*/ 66481 h 82511"/>
                  <a:gd name="connsiteX2" fmla="*/ 15416 w 119110"/>
                  <a:gd name="connsiteY2" fmla="*/ 82137 h 82511"/>
                  <a:gd name="connsiteX3" fmla="*/ 0 w 119110"/>
                  <a:gd name="connsiteY3" fmla="*/ 50101 h 82511"/>
                  <a:gd name="connsiteX4" fmla="*/ 103816 w 119110"/>
                  <a:gd name="connsiteY4" fmla="*/ 0 h 82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110" h="82511">
                    <a:moveTo>
                      <a:pt x="119111" y="32156"/>
                    </a:moveTo>
                    <a:cubicBezTo>
                      <a:pt x="119111" y="32156"/>
                      <a:pt x="113210" y="46609"/>
                      <a:pt x="71780" y="66481"/>
                    </a:cubicBezTo>
                    <a:cubicBezTo>
                      <a:pt x="30350" y="86352"/>
                      <a:pt x="15416" y="82137"/>
                      <a:pt x="15416" y="82137"/>
                    </a:cubicBezTo>
                    <a:lnTo>
                      <a:pt x="0" y="50101"/>
                    </a:lnTo>
                    <a:lnTo>
                      <a:pt x="103816" y="0"/>
                    </a:lnTo>
                    <a:close/>
                  </a:path>
                </a:pathLst>
              </a:custGeom>
              <a:solidFill>
                <a:srgbClr val="92E3A9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2" name="Freihandform: Form 741">
                <a:extLst>
                  <a:ext uri="{FF2B5EF4-FFF2-40B4-BE49-F238E27FC236}">
                    <a16:creationId xmlns:a16="http://schemas.microsoft.com/office/drawing/2014/main" id="{6571DC75-AAEC-4172-A084-893A1FE6F625}"/>
                  </a:ext>
                </a:extLst>
              </p:cNvPr>
              <p:cNvSpPr/>
              <p:nvPr/>
            </p:nvSpPr>
            <p:spPr>
              <a:xfrm>
                <a:off x="3011398" y="1497465"/>
                <a:ext cx="110921" cy="64914"/>
              </a:xfrm>
              <a:custGeom>
                <a:avLst/>
                <a:gdLst>
                  <a:gd name="connsiteX0" fmla="*/ 110921 w 110921"/>
                  <a:gd name="connsiteY0" fmla="*/ 14934 h 64914"/>
                  <a:gd name="connsiteX1" fmla="*/ 63470 w 110921"/>
                  <a:gd name="connsiteY1" fmla="*/ 49258 h 64914"/>
                  <a:gd name="connsiteX2" fmla="*/ 7106 w 110921"/>
                  <a:gd name="connsiteY2" fmla="*/ 64915 h 64914"/>
                  <a:gd name="connsiteX3" fmla="*/ 0 w 110921"/>
                  <a:gd name="connsiteY3" fmla="*/ 50101 h 64914"/>
                  <a:gd name="connsiteX4" fmla="*/ 103816 w 110921"/>
                  <a:gd name="connsiteY4" fmla="*/ 0 h 64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921" h="64914">
                    <a:moveTo>
                      <a:pt x="110921" y="14934"/>
                    </a:moveTo>
                    <a:cubicBezTo>
                      <a:pt x="98071" y="30001"/>
                      <a:pt x="81800" y="41767"/>
                      <a:pt x="63470" y="49258"/>
                    </a:cubicBezTo>
                    <a:cubicBezTo>
                      <a:pt x="46151" y="58785"/>
                      <a:pt x="26857" y="64156"/>
                      <a:pt x="7106" y="64915"/>
                    </a:cubicBezTo>
                    <a:lnTo>
                      <a:pt x="0" y="50101"/>
                    </a:lnTo>
                    <a:lnTo>
                      <a:pt x="103816" y="0"/>
                    </a:ln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3" name="Freihandform: Form 742">
                <a:extLst>
                  <a:ext uri="{FF2B5EF4-FFF2-40B4-BE49-F238E27FC236}">
                    <a16:creationId xmlns:a16="http://schemas.microsoft.com/office/drawing/2014/main" id="{B1642C89-9BD6-4323-997B-5EB4AED87E64}"/>
                  </a:ext>
                </a:extLst>
              </p:cNvPr>
              <p:cNvSpPr/>
              <p:nvPr/>
            </p:nvSpPr>
            <p:spPr>
              <a:xfrm>
                <a:off x="2990359" y="1466825"/>
                <a:ext cx="131006" cy="80859"/>
              </a:xfrm>
              <a:custGeom>
                <a:avLst/>
                <a:gdLst>
                  <a:gd name="connsiteX0" fmla="*/ 101851 w 131006"/>
                  <a:gd name="connsiteY0" fmla="*/ 171 h 80859"/>
                  <a:gd name="connsiteX1" fmla="*/ 10922 w 131006"/>
                  <a:gd name="connsiteY1" fmla="*/ 43768 h 80859"/>
                  <a:gd name="connsiteX2" fmla="*/ 28626 w 131006"/>
                  <a:gd name="connsiteY2" fmla="*/ 80742 h 80859"/>
                  <a:gd name="connsiteX3" fmla="*/ 119555 w 131006"/>
                  <a:gd name="connsiteY3" fmla="*/ 37144 h 80859"/>
                  <a:gd name="connsiteX4" fmla="*/ 101851 w 131006"/>
                  <a:gd name="connsiteY4" fmla="*/ 171 h 8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1006" h="80859">
                    <a:moveTo>
                      <a:pt x="101851" y="171"/>
                    </a:moveTo>
                    <a:cubicBezTo>
                      <a:pt x="67503" y="4073"/>
                      <a:pt x="35467" y="19428"/>
                      <a:pt x="10922" y="43768"/>
                    </a:cubicBezTo>
                    <a:cubicBezTo>
                      <a:pt x="-8829" y="65808"/>
                      <a:pt x="-1122" y="82428"/>
                      <a:pt x="28626" y="80742"/>
                    </a:cubicBezTo>
                    <a:cubicBezTo>
                      <a:pt x="62998" y="76900"/>
                      <a:pt x="95046" y="61533"/>
                      <a:pt x="119555" y="37144"/>
                    </a:cubicBezTo>
                    <a:cubicBezTo>
                      <a:pt x="140150" y="14743"/>
                      <a:pt x="132201" y="-1877"/>
                      <a:pt x="101851" y="17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4" name="Freihandform: Form 743">
                <a:extLst>
                  <a:ext uri="{FF2B5EF4-FFF2-40B4-BE49-F238E27FC236}">
                    <a16:creationId xmlns:a16="http://schemas.microsoft.com/office/drawing/2014/main" id="{BDE687BE-462F-45EF-94AC-BC67421A8C83}"/>
                  </a:ext>
                </a:extLst>
              </p:cNvPr>
              <p:cNvSpPr/>
              <p:nvPr/>
            </p:nvSpPr>
            <p:spPr>
              <a:xfrm>
                <a:off x="2990359" y="1466825"/>
                <a:ext cx="131006" cy="80859"/>
              </a:xfrm>
              <a:custGeom>
                <a:avLst/>
                <a:gdLst>
                  <a:gd name="connsiteX0" fmla="*/ 101851 w 131006"/>
                  <a:gd name="connsiteY0" fmla="*/ 171 h 80859"/>
                  <a:gd name="connsiteX1" fmla="*/ 10922 w 131006"/>
                  <a:gd name="connsiteY1" fmla="*/ 43768 h 80859"/>
                  <a:gd name="connsiteX2" fmla="*/ 28626 w 131006"/>
                  <a:gd name="connsiteY2" fmla="*/ 80742 h 80859"/>
                  <a:gd name="connsiteX3" fmla="*/ 119555 w 131006"/>
                  <a:gd name="connsiteY3" fmla="*/ 37144 h 80859"/>
                  <a:gd name="connsiteX4" fmla="*/ 101851 w 131006"/>
                  <a:gd name="connsiteY4" fmla="*/ 171 h 80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1006" h="80859">
                    <a:moveTo>
                      <a:pt x="101851" y="171"/>
                    </a:moveTo>
                    <a:cubicBezTo>
                      <a:pt x="67503" y="4073"/>
                      <a:pt x="35467" y="19428"/>
                      <a:pt x="10922" y="43768"/>
                    </a:cubicBezTo>
                    <a:cubicBezTo>
                      <a:pt x="-8829" y="65808"/>
                      <a:pt x="-1122" y="82428"/>
                      <a:pt x="28626" y="80742"/>
                    </a:cubicBezTo>
                    <a:cubicBezTo>
                      <a:pt x="62998" y="76900"/>
                      <a:pt x="95046" y="61533"/>
                      <a:pt x="119555" y="37144"/>
                    </a:cubicBezTo>
                    <a:cubicBezTo>
                      <a:pt x="140150" y="14743"/>
                      <a:pt x="132201" y="-1877"/>
                      <a:pt x="101851" y="171"/>
                    </a:cubicBezTo>
                    <a:close/>
                  </a:path>
                </a:pathLst>
              </a:custGeom>
              <a:solidFill>
                <a:srgbClr val="FFFFFF">
                  <a:alpha val="6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5" name="Freihandform: Form 744">
                <a:extLst>
                  <a:ext uri="{FF2B5EF4-FFF2-40B4-BE49-F238E27FC236}">
                    <a16:creationId xmlns:a16="http://schemas.microsoft.com/office/drawing/2014/main" id="{7E0F7F81-1EA1-490E-A1A1-6AD5FAB3747D}"/>
                  </a:ext>
                </a:extLst>
              </p:cNvPr>
              <p:cNvSpPr/>
              <p:nvPr/>
            </p:nvSpPr>
            <p:spPr>
              <a:xfrm>
                <a:off x="3020190" y="1477310"/>
                <a:ext cx="78653" cy="48615"/>
              </a:xfrm>
              <a:custGeom>
                <a:avLst/>
                <a:gdLst>
                  <a:gd name="connsiteX0" fmla="*/ 0 w 78653"/>
                  <a:gd name="connsiteY0" fmla="*/ 48096 h 48615"/>
                  <a:gd name="connsiteX1" fmla="*/ 60218 w 78653"/>
                  <a:gd name="connsiteY1" fmla="*/ 27502 h 48615"/>
                  <a:gd name="connsiteX2" fmla="*/ 51306 w 78653"/>
                  <a:gd name="connsiteY2" fmla="*/ 3415 h 48615"/>
                  <a:gd name="connsiteX3" fmla="*/ 0 w 78653"/>
                  <a:gd name="connsiteY3" fmla="*/ 48096 h 48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653" h="48615">
                    <a:moveTo>
                      <a:pt x="0" y="48096"/>
                    </a:moveTo>
                    <a:cubicBezTo>
                      <a:pt x="6022" y="49421"/>
                      <a:pt x="24087" y="49903"/>
                      <a:pt x="60218" y="27502"/>
                    </a:cubicBezTo>
                    <a:cubicBezTo>
                      <a:pt x="91652" y="7750"/>
                      <a:pt x="79006" y="-6943"/>
                      <a:pt x="51306" y="3415"/>
                    </a:cubicBezTo>
                    <a:cubicBezTo>
                      <a:pt x="30844" y="13941"/>
                      <a:pt x="13236" y="29272"/>
                      <a:pt x="0" y="48096"/>
                    </a:cubicBez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6" name="Freihandform: Form 745">
                <a:extLst>
                  <a:ext uri="{FF2B5EF4-FFF2-40B4-BE49-F238E27FC236}">
                    <a16:creationId xmlns:a16="http://schemas.microsoft.com/office/drawing/2014/main" id="{7F74D5F0-9ECB-4658-AE3F-B0A2A58B1586}"/>
                  </a:ext>
                </a:extLst>
              </p:cNvPr>
              <p:cNvSpPr/>
              <p:nvPr/>
            </p:nvSpPr>
            <p:spPr>
              <a:xfrm>
                <a:off x="3011496" y="1478888"/>
                <a:ext cx="83956" cy="46562"/>
              </a:xfrm>
              <a:custGeom>
                <a:avLst/>
                <a:gdLst>
                  <a:gd name="connsiteX0" fmla="*/ 67226 w 83956"/>
                  <a:gd name="connsiteY0" fmla="*/ 753 h 46562"/>
                  <a:gd name="connsiteX1" fmla="*/ 8332 w 83956"/>
                  <a:gd name="connsiteY1" fmla="*/ 29055 h 46562"/>
                  <a:gd name="connsiteX2" fmla="*/ 16402 w 83956"/>
                  <a:gd name="connsiteY2" fmla="*/ 45916 h 46562"/>
                  <a:gd name="connsiteX3" fmla="*/ 75295 w 83956"/>
                  <a:gd name="connsiteY3" fmla="*/ 17614 h 46562"/>
                  <a:gd name="connsiteX4" fmla="*/ 67226 w 83956"/>
                  <a:gd name="connsiteY4" fmla="*/ 753 h 46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956" h="46562">
                    <a:moveTo>
                      <a:pt x="67226" y="753"/>
                    </a:moveTo>
                    <a:cubicBezTo>
                      <a:pt x="45619" y="5341"/>
                      <a:pt x="25422" y="15049"/>
                      <a:pt x="8332" y="29055"/>
                    </a:cubicBezTo>
                    <a:cubicBezTo>
                      <a:pt x="-5397" y="41099"/>
                      <a:pt x="-1784" y="48927"/>
                      <a:pt x="16402" y="45916"/>
                    </a:cubicBezTo>
                    <a:cubicBezTo>
                      <a:pt x="37996" y="41280"/>
                      <a:pt x="58181" y="31584"/>
                      <a:pt x="75295" y="17614"/>
                    </a:cubicBezTo>
                    <a:cubicBezTo>
                      <a:pt x="89627" y="5089"/>
                      <a:pt x="85652" y="-2499"/>
                      <a:pt x="67226" y="753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7" name="Freihandform: Form 746">
                <a:extLst>
                  <a:ext uri="{FF2B5EF4-FFF2-40B4-BE49-F238E27FC236}">
                    <a16:creationId xmlns:a16="http://schemas.microsoft.com/office/drawing/2014/main" id="{EC19BA57-6A76-4895-9F86-8635BDA96F74}"/>
                  </a:ext>
                </a:extLst>
              </p:cNvPr>
              <p:cNvSpPr/>
              <p:nvPr/>
            </p:nvSpPr>
            <p:spPr>
              <a:xfrm>
                <a:off x="3011496" y="1478888"/>
                <a:ext cx="83956" cy="46562"/>
              </a:xfrm>
              <a:custGeom>
                <a:avLst/>
                <a:gdLst>
                  <a:gd name="connsiteX0" fmla="*/ 67226 w 83956"/>
                  <a:gd name="connsiteY0" fmla="*/ 753 h 46562"/>
                  <a:gd name="connsiteX1" fmla="*/ 8332 w 83956"/>
                  <a:gd name="connsiteY1" fmla="*/ 29055 h 46562"/>
                  <a:gd name="connsiteX2" fmla="*/ 16402 w 83956"/>
                  <a:gd name="connsiteY2" fmla="*/ 45916 h 46562"/>
                  <a:gd name="connsiteX3" fmla="*/ 75295 w 83956"/>
                  <a:gd name="connsiteY3" fmla="*/ 17614 h 46562"/>
                  <a:gd name="connsiteX4" fmla="*/ 67226 w 83956"/>
                  <a:gd name="connsiteY4" fmla="*/ 753 h 46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956" h="46562">
                    <a:moveTo>
                      <a:pt x="67226" y="753"/>
                    </a:moveTo>
                    <a:cubicBezTo>
                      <a:pt x="45619" y="5341"/>
                      <a:pt x="25422" y="15049"/>
                      <a:pt x="8332" y="29055"/>
                    </a:cubicBezTo>
                    <a:cubicBezTo>
                      <a:pt x="-5397" y="41099"/>
                      <a:pt x="-1784" y="48927"/>
                      <a:pt x="16402" y="45916"/>
                    </a:cubicBezTo>
                    <a:cubicBezTo>
                      <a:pt x="37996" y="41280"/>
                      <a:pt x="58181" y="31584"/>
                      <a:pt x="75295" y="17614"/>
                    </a:cubicBezTo>
                    <a:cubicBezTo>
                      <a:pt x="89627" y="5089"/>
                      <a:pt x="85652" y="-2499"/>
                      <a:pt x="67226" y="753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8" name="Freihandform: Form 747">
                <a:extLst>
                  <a:ext uri="{FF2B5EF4-FFF2-40B4-BE49-F238E27FC236}">
                    <a16:creationId xmlns:a16="http://schemas.microsoft.com/office/drawing/2014/main" id="{598C222C-4F5F-43BD-A3D6-4951286D8854}"/>
                  </a:ext>
                </a:extLst>
              </p:cNvPr>
              <p:cNvSpPr/>
              <p:nvPr/>
            </p:nvSpPr>
            <p:spPr>
              <a:xfrm>
                <a:off x="2990485" y="1484940"/>
                <a:ext cx="130629" cy="63213"/>
              </a:xfrm>
              <a:custGeom>
                <a:avLst/>
                <a:gdLst>
                  <a:gd name="connsiteX0" fmla="*/ 119429 w 130629"/>
                  <a:gd name="connsiteY0" fmla="*/ 19511 h 63213"/>
                  <a:gd name="connsiteX1" fmla="*/ 130629 w 130629"/>
                  <a:gd name="connsiteY1" fmla="*/ 0 h 63213"/>
                  <a:gd name="connsiteX2" fmla="*/ 35003 w 130629"/>
                  <a:gd name="connsiteY2" fmla="*/ 54798 h 63213"/>
                  <a:gd name="connsiteX3" fmla="*/ 6219 w 130629"/>
                  <a:gd name="connsiteY3" fmla="*/ 31916 h 63213"/>
                  <a:gd name="connsiteX4" fmla="*/ 28500 w 130629"/>
                  <a:gd name="connsiteY4" fmla="*/ 63108 h 63213"/>
                  <a:gd name="connsiteX5" fmla="*/ 119429 w 130629"/>
                  <a:gd name="connsiteY5" fmla="*/ 19511 h 63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0629" h="63213">
                    <a:moveTo>
                      <a:pt x="119429" y="19511"/>
                    </a:moveTo>
                    <a:cubicBezTo>
                      <a:pt x="124981" y="14236"/>
                      <a:pt x="128871" y="7455"/>
                      <a:pt x="130629" y="0"/>
                    </a:cubicBezTo>
                    <a:cubicBezTo>
                      <a:pt x="116779" y="27941"/>
                      <a:pt x="61258" y="51667"/>
                      <a:pt x="35003" y="54798"/>
                    </a:cubicBezTo>
                    <a:cubicBezTo>
                      <a:pt x="8748" y="57930"/>
                      <a:pt x="679" y="42755"/>
                      <a:pt x="6219" y="31916"/>
                    </a:cubicBezTo>
                    <a:cubicBezTo>
                      <a:pt x="-7270" y="50944"/>
                      <a:pt x="1643" y="64554"/>
                      <a:pt x="28500" y="63108"/>
                    </a:cubicBezTo>
                    <a:cubicBezTo>
                      <a:pt x="62872" y="59267"/>
                      <a:pt x="94920" y="43899"/>
                      <a:pt x="119429" y="19511"/>
                    </a:cubicBezTo>
                    <a:close/>
                  </a:path>
                </a:pathLst>
              </a:custGeom>
              <a:solidFill>
                <a:srgbClr val="92E3A9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49" name="Freihandform: Form 748">
                <a:extLst>
                  <a:ext uri="{FF2B5EF4-FFF2-40B4-BE49-F238E27FC236}">
                    <a16:creationId xmlns:a16="http://schemas.microsoft.com/office/drawing/2014/main" id="{581BDE85-4D4F-4073-A235-F5AD1CB666CC}"/>
                  </a:ext>
                </a:extLst>
              </p:cNvPr>
              <p:cNvSpPr/>
              <p:nvPr/>
            </p:nvSpPr>
            <p:spPr>
              <a:xfrm>
                <a:off x="3047769" y="1478889"/>
                <a:ext cx="47683" cy="35437"/>
              </a:xfrm>
              <a:custGeom>
                <a:avLst/>
                <a:gdLst>
                  <a:gd name="connsiteX0" fmla="*/ 30952 w 47683"/>
                  <a:gd name="connsiteY0" fmla="*/ 752 h 35437"/>
                  <a:gd name="connsiteX1" fmla="*/ 0 w 47683"/>
                  <a:gd name="connsiteY1" fmla="*/ 11350 h 35437"/>
                  <a:gd name="connsiteX2" fmla="*/ 11442 w 47683"/>
                  <a:gd name="connsiteY2" fmla="*/ 35437 h 35437"/>
                  <a:gd name="connsiteX3" fmla="*/ 39021 w 47683"/>
                  <a:gd name="connsiteY3" fmla="*/ 17974 h 35437"/>
                  <a:gd name="connsiteX4" fmla="*/ 30952 w 47683"/>
                  <a:gd name="connsiteY4" fmla="*/ 752 h 35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83" h="35437">
                    <a:moveTo>
                      <a:pt x="30952" y="752"/>
                    </a:moveTo>
                    <a:cubicBezTo>
                      <a:pt x="20233" y="2955"/>
                      <a:pt x="9828" y="6520"/>
                      <a:pt x="0" y="11350"/>
                    </a:cubicBezTo>
                    <a:lnTo>
                      <a:pt x="11442" y="35437"/>
                    </a:lnTo>
                    <a:cubicBezTo>
                      <a:pt x="21353" y="30836"/>
                      <a:pt x="30627" y="24971"/>
                      <a:pt x="39021" y="17974"/>
                    </a:cubicBezTo>
                    <a:cubicBezTo>
                      <a:pt x="53353" y="5087"/>
                      <a:pt x="49379" y="-2500"/>
                      <a:pt x="30952" y="752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0" name="Freihandform: Form 749">
                <a:extLst>
                  <a:ext uri="{FF2B5EF4-FFF2-40B4-BE49-F238E27FC236}">
                    <a16:creationId xmlns:a16="http://schemas.microsoft.com/office/drawing/2014/main" id="{5BE3571F-30AB-4F5F-9FAD-766AA054A9CD}"/>
                  </a:ext>
                </a:extLst>
              </p:cNvPr>
              <p:cNvSpPr/>
              <p:nvPr/>
            </p:nvSpPr>
            <p:spPr>
              <a:xfrm>
                <a:off x="3016456" y="1466825"/>
                <a:ext cx="104883" cy="30158"/>
              </a:xfrm>
              <a:custGeom>
                <a:avLst/>
                <a:gdLst>
                  <a:gd name="connsiteX0" fmla="*/ 75754 w 104883"/>
                  <a:gd name="connsiteY0" fmla="*/ 170 h 30158"/>
                  <a:gd name="connsiteX1" fmla="*/ 0 w 104883"/>
                  <a:gd name="connsiteY1" fmla="*/ 30158 h 30158"/>
                  <a:gd name="connsiteX2" fmla="*/ 75875 w 104883"/>
                  <a:gd name="connsiteY2" fmla="*/ 2699 h 30158"/>
                  <a:gd name="connsiteX3" fmla="*/ 103334 w 104883"/>
                  <a:gd name="connsiteY3" fmla="*/ 22451 h 30158"/>
                  <a:gd name="connsiteX4" fmla="*/ 75754 w 104883"/>
                  <a:gd name="connsiteY4" fmla="*/ 170 h 30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883" h="30158">
                    <a:moveTo>
                      <a:pt x="75754" y="170"/>
                    </a:moveTo>
                    <a:cubicBezTo>
                      <a:pt x="48307" y="3362"/>
                      <a:pt x="22196" y="13707"/>
                      <a:pt x="0" y="30158"/>
                    </a:cubicBezTo>
                    <a:cubicBezTo>
                      <a:pt x="2409" y="28954"/>
                      <a:pt x="45886" y="1856"/>
                      <a:pt x="75875" y="2699"/>
                    </a:cubicBezTo>
                    <a:cubicBezTo>
                      <a:pt x="102130" y="3301"/>
                      <a:pt x="105743" y="13418"/>
                      <a:pt x="103334" y="22451"/>
                    </a:cubicBezTo>
                    <a:cubicBezTo>
                      <a:pt x="108994" y="7998"/>
                      <a:pt x="98998" y="-1396"/>
                      <a:pt x="75754" y="170"/>
                    </a:cubicBez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1" name="Freihandform: Form 750">
                <a:extLst>
                  <a:ext uri="{FF2B5EF4-FFF2-40B4-BE49-F238E27FC236}">
                    <a16:creationId xmlns:a16="http://schemas.microsoft.com/office/drawing/2014/main" id="{7D1A3515-43E0-4D4C-B313-842C2DAD7150}"/>
                  </a:ext>
                </a:extLst>
              </p:cNvPr>
              <p:cNvSpPr/>
              <p:nvPr/>
            </p:nvSpPr>
            <p:spPr>
              <a:xfrm>
                <a:off x="3047890" y="1706177"/>
                <a:ext cx="359292" cy="338176"/>
              </a:xfrm>
              <a:custGeom>
                <a:avLst/>
                <a:gdLst>
                  <a:gd name="connsiteX0" fmla="*/ 341676 w 359292"/>
                  <a:gd name="connsiteY0" fmla="*/ 80937 h 338176"/>
                  <a:gd name="connsiteX1" fmla="*/ 257070 w 359292"/>
                  <a:gd name="connsiteY1" fmla="*/ 320556 h 338176"/>
                  <a:gd name="connsiteX2" fmla="*/ 17451 w 359292"/>
                  <a:gd name="connsiteY2" fmla="*/ 235950 h 338176"/>
                  <a:gd name="connsiteX3" fmla="*/ 0 w 359292"/>
                  <a:gd name="connsiteY3" fmla="*/ 165242 h 338176"/>
                  <a:gd name="connsiteX4" fmla="*/ 20594 w 359292"/>
                  <a:gd name="connsiteY4" fmla="*/ 104302 h 338176"/>
                  <a:gd name="connsiteX5" fmla="*/ 237379 w 359292"/>
                  <a:gd name="connsiteY5" fmla="*/ 486 h 338176"/>
                  <a:gd name="connsiteX6" fmla="*/ 297597 w 359292"/>
                  <a:gd name="connsiteY6" fmla="*/ 22525 h 338176"/>
                  <a:gd name="connsiteX7" fmla="*/ 341676 w 359292"/>
                  <a:gd name="connsiteY7" fmla="*/ 80937 h 338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292" h="338176">
                    <a:moveTo>
                      <a:pt x="341676" y="80937"/>
                    </a:moveTo>
                    <a:cubicBezTo>
                      <a:pt x="384479" y="170469"/>
                      <a:pt x="346602" y="277753"/>
                      <a:pt x="257070" y="320556"/>
                    </a:cubicBezTo>
                    <a:cubicBezTo>
                      <a:pt x="167538" y="363371"/>
                      <a:pt x="60254" y="325482"/>
                      <a:pt x="17451" y="235950"/>
                    </a:cubicBezTo>
                    <a:cubicBezTo>
                      <a:pt x="6865" y="213814"/>
                      <a:pt x="927" y="189751"/>
                      <a:pt x="0" y="165242"/>
                    </a:cubicBezTo>
                    <a:cubicBezTo>
                      <a:pt x="132" y="143238"/>
                      <a:pt x="7347" y="121873"/>
                      <a:pt x="20594" y="104302"/>
                    </a:cubicBezTo>
                    <a:cubicBezTo>
                      <a:pt x="63831" y="41193"/>
                      <a:pt x="160782" y="-5295"/>
                      <a:pt x="237379" y="486"/>
                    </a:cubicBezTo>
                    <a:cubicBezTo>
                      <a:pt x="259298" y="1172"/>
                      <a:pt x="280411" y="8904"/>
                      <a:pt x="297597" y="22525"/>
                    </a:cubicBezTo>
                    <a:cubicBezTo>
                      <a:pt x="316168" y="38736"/>
                      <a:pt x="331186" y="58632"/>
                      <a:pt x="341676" y="8093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2" name="Freihandform: Form 751">
                <a:extLst>
                  <a:ext uri="{FF2B5EF4-FFF2-40B4-BE49-F238E27FC236}">
                    <a16:creationId xmlns:a16="http://schemas.microsoft.com/office/drawing/2014/main" id="{188138C8-20F0-45FE-B76A-27E3DB65A29B}"/>
                  </a:ext>
                </a:extLst>
              </p:cNvPr>
              <p:cNvSpPr/>
              <p:nvPr/>
            </p:nvSpPr>
            <p:spPr>
              <a:xfrm>
                <a:off x="3047890" y="1706177"/>
                <a:ext cx="359292" cy="338176"/>
              </a:xfrm>
              <a:custGeom>
                <a:avLst/>
                <a:gdLst>
                  <a:gd name="connsiteX0" fmla="*/ 341676 w 359292"/>
                  <a:gd name="connsiteY0" fmla="*/ 80937 h 338176"/>
                  <a:gd name="connsiteX1" fmla="*/ 257070 w 359292"/>
                  <a:gd name="connsiteY1" fmla="*/ 320556 h 338176"/>
                  <a:gd name="connsiteX2" fmla="*/ 17451 w 359292"/>
                  <a:gd name="connsiteY2" fmla="*/ 235950 h 338176"/>
                  <a:gd name="connsiteX3" fmla="*/ 0 w 359292"/>
                  <a:gd name="connsiteY3" fmla="*/ 165242 h 338176"/>
                  <a:gd name="connsiteX4" fmla="*/ 20594 w 359292"/>
                  <a:gd name="connsiteY4" fmla="*/ 104302 h 338176"/>
                  <a:gd name="connsiteX5" fmla="*/ 237379 w 359292"/>
                  <a:gd name="connsiteY5" fmla="*/ 486 h 338176"/>
                  <a:gd name="connsiteX6" fmla="*/ 297597 w 359292"/>
                  <a:gd name="connsiteY6" fmla="*/ 22525 h 338176"/>
                  <a:gd name="connsiteX7" fmla="*/ 341676 w 359292"/>
                  <a:gd name="connsiteY7" fmla="*/ 80937 h 338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292" h="338176">
                    <a:moveTo>
                      <a:pt x="341676" y="80937"/>
                    </a:moveTo>
                    <a:cubicBezTo>
                      <a:pt x="384479" y="170469"/>
                      <a:pt x="346602" y="277753"/>
                      <a:pt x="257070" y="320556"/>
                    </a:cubicBezTo>
                    <a:cubicBezTo>
                      <a:pt x="167538" y="363371"/>
                      <a:pt x="60254" y="325482"/>
                      <a:pt x="17451" y="235950"/>
                    </a:cubicBezTo>
                    <a:cubicBezTo>
                      <a:pt x="6865" y="213814"/>
                      <a:pt x="927" y="189751"/>
                      <a:pt x="0" y="165242"/>
                    </a:cubicBezTo>
                    <a:cubicBezTo>
                      <a:pt x="132" y="143238"/>
                      <a:pt x="7347" y="121873"/>
                      <a:pt x="20594" y="104302"/>
                    </a:cubicBezTo>
                    <a:cubicBezTo>
                      <a:pt x="63831" y="41193"/>
                      <a:pt x="160782" y="-5295"/>
                      <a:pt x="237379" y="486"/>
                    </a:cubicBezTo>
                    <a:cubicBezTo>
                      <a:pt x="259298" y="1172"/>
                      <a:pt x="280411" y="8904"/>
                      <a:pt x="297597" y="22525"/>
                    </a:cubicBezTo>
                    <a:cubicBezTo>
                      <a:pt x="316168" y="38736"/>
                      <a:pt x="331186" y="58632"/>
                      <a:pt x="341676" y="80937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3" name="Freihandform: Form 752">
                <a:extLst>
                  <a:ext uri="{FF2B5EF4-FFF2-40B4-BE49-F238E27FC236}">
                    <a16:creationId xmlns:a16="http://schemas.microsoft.com/office/drawing/2014/main" id="{7FD0E45E-3CF3-4F55-B5F7-596EE2A69246}"/>
                  </a:ext>
                </a:extLst>
              </p:cNvPr>
              <p:cNvSpPr/>
              <p:nvPr/>
            </p:nvSpPr>
            <p:spPr>
              <a:xfrm>
                <a:off x="3305382" y="1729786"/>
                <a:ext cx="101762" cy="296753"/>
              </a:xfrm>
              <a:custGeom>
                <a:avLst/>
                <a:gdLst>
                  <a:gd name="connsiteX0" fmla="*/ 84185 w 101762"/>
                  <a:gd name="connsiteY0" fmla="*/ 57327 h 296753"/>
                  <a:gd name="connsiteX1" fmla="*/ 40707 w 101762"/>
                  <a:gd name="connsiteY1" fmla="*/ 0 h 296753"/>
                  <a:gd name="connsiteX2" fmla="*/ 32638 w 101762"/>
                  <a:gd name="connsiteY2" fmla="*/ 111885 h 296753"/>
                  <a:gd name="connsiteX3" fmla="*/ 0 w 101762"/>
                  <a:gd name="connsiteY3" fmla="*/ 296754 h 296753"/>
                  <a:gd name="connsiteX4" fmla="*/ 84185 w 101762"/>
                  <a:gd name="connsiteY4" fmla="*/ 57327 h 29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762" h="296753">
                    <a:moveTo>
                      <a:pt x="84185" y="57327"/>
                    </a:moveTo>
                    <a:cubicBezTo>
                      <a:pt x="73707" y="35480"/>
                      <a:pt x="58917" y="15982"/>
                      <a:pt x="40707" y="0"/>
                    </a:cubicBezTo>
                    <a:cubicBezTo>
                      <a:pt x="38539" y="27580"/>
                      <a:pt x="32638" y="111885"/>
                      <a:pt x="32638" y="111885"/>
                    </a:cubicBezTo>
                    <a:cubicBezTo>
                      <a:pt x="60820" y="170778"/>
                      <a:pt x="56123" y="269776"/>
                      <a:pt x="0" y="296754"/>
                    </a:cubicBezTo>
                    <a:cubicBezTo>
                      <a:pt x="89207" y="253746"/>
                      <a:pt x="126843" y="146703"/>
                      <a:pt x="84185" y="57327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4" name="Freihandform: Form 753">
                <a:extLst>
                  <a:ext uri="{FF2B5EF4-FFF2-40B4-BE49-F238E27FC236}">
                    <a16:creationId xmlns:a16="http://schemas.microsoft.com/office/drawing/2014/main" id="{DB965CE7-06FC-4428-84C6-AD49C20FAB81}"/>
                  </a:ext>
                </a:extLst>
              </p:cNvPr>
              <p:cNvSpPr/>
              <p:nvPr/>
            </p:nvSpPr>
            <p:spPr>
              <a:xfrm>
                <a:off x="3047649" y="1706658"/>
                <a:ext cx="317984" cy="229919"/>
              </a:xfrm>
              <a:custGeom>
                <a:avLst/>
                <a:gdLst>
                  <a:gd name="connsiteX0" fmla="*/ 297356 w 317984"/>
                  <a:gd name="connsiteY0" fmla="*/ 125498 h 229919"/>
                  <a:gd name="connsiteX1" fmla="*/ 80572 w 317984"/>
                  <a:gd name="connsiteY1" fmla="*/ 229434 h 229919"/>
                  <a:gd name="connsiteX2" fmla="*/ 0 w 317984"/>
                  <a:gd name="connsiteY2" fmla="*/ 165242 h 229919"/>
                  <a:gd name="connsiteX3" fmla="*/ 20595 w 317984"/>
                  <a:gd name="connsiteY3" fmla="*/ 104301 h 229919"/>
                  <a:gd name="connsiteX4" fmla="*/ 237379 w 317984"/>
                  <a:gd name="connsiteY4" fmla="*/ 486 h 229919"/>
                  <a:gd name="connsiteX5" fmla="*/ 297597 w 317984"/>
                  <a:gd name="connsiteY5" fmla="*/ 22525 h 229919"/>
                  <a:gd name="connsiteX6" fmla="*/ 297356 w 317984"/>
                  <a:gd name="connsiteY6" fmla="*/ 125498 h 22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17984" h="229919">
                    <a:moveTo>
                      <a:pt x="297356" y="125498"/>
                    </a:moveTo>
                    <a:cubicBezTo>
                      <a:pt x="254119" y="188727"/>
                      <a:pt x="157169" y="235215"/>
                      <a:pt x="80572" y="229434"/>
                    </a:cubicBezTo>
                    <a:cubicBezTo>
                      <a:pt x="30470" y="225580"/>
                      <a:pt x="1686" y="200168"/>
                      <a:pt x="0" y="165242"/>
                    </a:cubicBezTo>
                    <a:cubicBezTo>
                      <a:pt x="132" y="143238"/>
                      <a:pt x="7347" y="121873"/>
                      <a:pt x="20595" y="104301"/>
                    </a:cubicBezTo>
                    <a:cubicBezTo>
                      <a:pt x="63831" y="41193"/>
                      <a:pt x="160782" y="-5295"/>
                      <a:pt x="237379" y="486"/>
                    </a:cubicBezTo>
                    <a:cubicBezTo>
                      <a:pt x="259298" y="1172"/>
                      <a:pt x="280411" y="8904"/>
                      <a:pt x="297597" y="22525"/>
                    </a:cubicBezTo>
                    <a:cubicBezTo>
                      <a:pt x="323972" y="45649"/>
                      <a:pt x="325658" y="84068"/>
                      <a:pt x="297356" y="12549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5" name="Freihandform: Form 754">
                <a:extLst>
                  <a:ext uri="{FF2B5EF4-FFF2-40B4-BE49-F238E27FC236}">
                    <a16:creationId xmlns:a16="http://schemas.microsoft.com/office/drawing/2014/main" id="{2AFD7043-3067-49E0-A328-3B2817D0FEF6}"/>
                  </a:ext>
                </a:extLst>
              </p:cNvPr>
              <p:cNvSpPr/>
              <p:nvPr/>
            </p:nvSpPr>
            <p:spPr>
              <a:xfrm>
                <a:off x="3047890" y="1791208"/>
                <a:ext cx="273268" cy="145377"/>
              </a:xfrm>
              <a:custGeom>
                <a:avLst/>
                <a:gdLst>
                  <a:gd name="connsiteX0" fmla="*/ 69251 w 273268"/>
                  <a:gd name="connsiteY0" fmla="*/ 116341 h 145377"/>
                  <a:gd name="connsiteX1" fmla="*/ 36492 w 273268"/>
                  <a:gd name="connsiteY1" fmla="*/ 0 h 145377"/>
                  <a:gd name="connsiteX2" fmla="*/ 20594 w 273268"/>
                  <a:gd name="connsiteY2" fmla="*/ 19751 h 145377"/>
                  <a:gd name="connsiteX3" fmla="*/ 0 w 273268"/>
                  <a:gd name="connsiteY3" fmla="*/ 80692 h 145377"/>
                  <a:gd name="connsiteX4" fmla="*/ 80572 w 273268"/>
                  <a:gd name="connsiteY4" fmla="*/ 144884 h 145377"/>
                  <a:gd name="connsiteX5" fmla="*/ 273269 w 273268"/>
                  <a:gd name="connsiteY5" fmla="*/ 68648 h 145377"/>
                  <a:gd name="connsiteX6" fmla="*/ 69251 w 273268"/>
                  <a:gd name="connsiteY6" fmla="*/ 116341 h 145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3268" h="145377">
                    <a:moveTo>
                      <a:pt x="69251" y="116341"/>
                    </a:moveTo>
                    <a:cubicBezTo>
                      <a:pt x="12044" y="95746"/>
                      <a:pt x="16018" y="25532"/>
                      <a:pt x="36492" y="0"/>
                    </a:cubicBezTo>
                    <a:cubicBezTo>
                      <a:pt x="30783" y="6239"/>
                      <a:pt x="25472" y="12839"/>
                      <a:pt x="20594" y="19751"/>
                    </a:cubicBezTo>
                    <a:cubicBezTo>
                      <a:pt x="7347" y="37323"/>
                      <a:pt x="132" y="58688"/>
                      <a:pt x="0" y="80692"/>
                    </a:cubicBezTo>
                    <a:cubicBezTo>
                      <a:pt x="1686" y="115618"/>
                      <a:pt x="30470" y="140910"/>
                      <a:pt x="80572" y="144884"/>
                    </a:cubicBezTo>
                    <a:cubicBezTo>
                      <a:pt x="145246" y="149822"/>
                      <a:pt x="225095" y="117184"/>
                      <a:pt x="273269" y="68648"/>
                    </a:cubicBezTo>
                    <a:cubicBezTo>
                      <a:pt x="212087" y="110681"/>
                      <a:pt x="125614" y="136815"/>
                      <a:pt x="69251" y="116341"/>
                    </a:cubicBez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6" name="Freihandform: Form 755">
                <a:extLst>
                  <a:ext uri="{FF2B5EF4-FFF2-40B4-BE49-F238E27FC236}">
                    <a16:creationId xmlns:a16="http://schemas.microsoft.com/office/drawing/2014/main" id="{7810DCCC-E9BD-4D1A-8640-4EF819CE2EBC}"/>
                  </a:ext>
                </a:extLst>
              </p:cNvPr>
              <p:cNvSpPr/>
              <p:nvPr/>
            </p:nvSpPr>
            <p:spPr>
              <a:xfrm>
                <a:off x="3030186" y="1533837"/>
                <a:ext cx="279411" cy="523693"/>
              </a:xfrm>
              <a:custGeom>
                <a:avLst/>
                <a:gdLst>
                  <a:gd name="connsiteX0" fmla="*/ 123085 w 279411"/>
                  <a:gd name="connsiteY0" fmla="*/ 179329 h 523693"/>
                  <a:gd name="connsiteX1" fmla="*/ 113812 w 279411"/>
                  <a:gd name="connsiteY1" fmla="*/ 160059 h 523693"/>
                  <a:gd name="connsiteX2" fmla="*/ 37094 w 279411"/>
                  <a:gd name="connsiteY2" fmla="*/ 0 h 523693"/>
                  <a:gd name="connsiteX3" fmla="*/ 0 w 279411"/>
                  <a:gd name="connsiteY3" fmla="*/ 12044 h 523693"/>
                  <a:gd name="connsiteX4" fmla="*/ 80812 w 279411"/>
                  <a:gd name="connsiteY4" fmla="*/ 180654 h 523693"/>
                  <a:gd name="connsiteX5" fmla="*/ 22883 w 279411"/>
                  <a:gd name="connsiteY5" fmla="*/ 410566 h 523693"/>
                  <a:gd name="connsiteX6" fmla="*/ 279411 w 279411"/>
                  <a:gd name="connsiteY6" fmla="*/ 501976 h 523693"/>
                  <a:gd name="connsiteX7" fmla="*/ 123085 w 279411"/>
                  <a:gd name="connsiteY7" fmla="*/ 179329 h 523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411" h="523693">
                    <a:moveTo>
                      <a:pt x="123085" y="179329"/>
                    </a:moveTo>
                    <a:lnTo>
                      <a:pt x="113812" y="160059"/>
                    </a:lnTo>
                    <a:lnTo>
                      <a:pt x="37094" y="0"/>
                    </a:lnTo>
                    <a:cubicBezTo>
                      <a:pt x="25340" y="5709"/>
                      <a:pt x="12862" y="9755"/>
                      <a:pt x="0" y="12044"/>
                    </a:cubicBezTo>
                    <a:lnTo>
                      <a:pt x="80812" y="180654"/>
                    </a:lnTo>
                    <a:cubicBezTo>
                      <a:pt x="9647" y="234007"/>
                      <a:pt x="-14513" y="329862"/>
                      <a:pt x="22883" y="410566"/>
                    </a:cubicBezTo>
                    <a:cubicBezTo>
                      <a:pt x="66240" y="500772"/>
                      <a:pt x="164997" y="556895"/>
                      <a:pt x="279411" y="501976"/>
                    </a:cubicBezTo>
                    <a:cubicBezTo>
                      <a:pt x="100323" y="525702"/>
                      <a:pt x="-6865" y="312892"/>
                      <a:pt x="123085" y="179329"/>
                    </a:cubicBezTo>
                    <a:close/>
                  </a:path>
                </a:pathLst>
              </a:custGeom>
              <a:solidFill>
                <a:srgbClr val="FFFFFF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757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4218537" y="1198274"/>
              <a:ext cx="682812" cy="693190"/>
              <a:chOff x="4218537" y="1198274"/>
              <a:chExt cx="682812" cy="693190"/>
            </a:xfrm>
          </p:grpSpPr>
          <p:sp>
            <p:nvSpPr>
              <p:cNvPr id="758" name="Freihandform: Form 757">
                <a:extLst>
                  <a:ext uri="{FF2B5EF4-FFF2-40B4-BE49-F238E27FC236}">
                    <a16:creationId xmlns:a16="http://schemas.microsoft.com/office/drawing/2014/main" id="{CF507B20-EAD8-40FD-8479-B839E12E7112}"/>
                  </a:ext>
                </a:extLst>
              </p:cNvPr>
              <p:cNvSpPr/>
              <p:nvPr/>
            </p:nvSpPr>
            <p:spPr>
              <a:xfrm>
                <a:off x="4578685" y="1505285"/>
                <a:ext cx="79972" cy="79970"/>
              </a:xfrm>
              <a:custGeom>
                <a:avLst/>
                <a:gdLst>
                  <a:gd name="connsiteX0" fmla="*/ 67750 w 79972"/>
                  <a:gd name="connsiteY0" fmla="*/ 11209 h 79970"/>
                  <a:gd name="connsiteX1" fmla="*/ 68761 w 79972"/>
                  <a:gd name="connsiteY1" fmla="*/ 67741 h 79970"/>
                  <a:gd name="connsiteX2" fmla="*/ 12229 w 79972"/>
                  <a:gd name="connsiteY2" fmla="*/ 68765 h 79970"/>
                  <a:gd name="connsiteX3" fmla="*/ 11145 w 79972"/>
                  <a:gd name="connsiteY3" fmla="*/ 12293 h 79970"/>
                  <a:gd name="connsiteX4" fmla="*/ 67677 w 79972"/>
                  <a:gd name="connsiteY4" fmla="*/ 11137 h 79970"/>
                  <a:gd name="connsiteX5" fmla="*/ 67750 w 79972"/>
                  <a:gd name="connsiteY5" fmla="*/ 11209 h 7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972" h="79970">
                    <a:moveTo>
                      <a:pt x="67750" y="11209"/>
                    </a:moveTo>
                    <a:cubicBezTo>
                      <a:pt x="83647" y="26540"/>
                      <a:pt x="84093" y="51856"/>
                      <a:pt x="68761" y="67741"/>
                    </a:cubicBezTo>
                    <a:cubicBezTo>
                      <a:pt x="53430" y="83639"/>
                      <a:pt x="28114" y="84097"/>
                      <a:pt x="12229" y="68765"/>
                    </a:cubicBezTo>
                    <a:cubicBezTo>
                      <a:pt x="-3645" y="53458"/>
                      <a:pt x="-4127" y="28190"/>
                      <a:pt x="11145" y="12293"/>
                    </a:cubicBezTo>
                    <a:cubicBezTo>
                      <a:pt x="26440" y="-3641"/>
                      <a:pt x="51756" y="-4147"/>
                      <a:pt x="67677" y="11137"/>
                    </a:cubicBezTo>
                    <a:cubicBezTo>
                      <a:pt x="67701" y="11161"/>
                      <a:pt x="67725" y="11185"/>
                      <a:pt x="67750" y="11209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59" name="Freihandform: Form 758">
                <a:extLst>
                  <a:ext uri="{FF2B5EF4-FFF2-40B4-BE49-F238E27FC236}">
                    <a16:creationId xmlns:a16="http://schemas.microsoft.com/office/drawing/2014/main" id="{5A23AE99-AF0E-41DB-B9C5-E9AA7597C6D2}"/>
                  </a:ext>
                </a:extLst>
              </p:cNvPr>
              <p:cNvSpPr/>
              <p:nvPr/>
            </p:nvSpPr>
            <p:spPr>
              <a:xfrm>
                <a:off x="4578685" y="1505285"/>
                <a:ext cx="79972" cy="79970"/>
              </a:xfrm>
              <a:custGeom>
                <a:avLst/>
                <a:gdLst>
                  <a:gd name="connsiteX0" fmla="*/ 67750 w 79972"/>
                  <a:gd name="connsiteY0" fmla="*/ 11209 h 79970"/>
                  <a:gd name="connsiteX1" fmla="*/ 68761 w 79972"/>
                  <a:gd name="connsiteY1" fmla="*/ 67741 h 79970"/>
                  <a:gd name="connsiteX2" fmla="*/ 12229 w 79972"/>
                  <a:gd name="connsiteY2" fmla="*/ 68765 h 79970"/>
                  <a:gd name="connsiteX3" fmla="*/ 11145 w 79972"/>
                  <a:gd name="connsiteY3" fmla="*/ 12293 h 79970"/>
                  <a:gd name="connsiteX4" fmla="*/ 67677 w 79972"/>
                  <a:gd name="connsiteY4" fmla="*/ 11137 h 79970"/>
                  <a:gd name="connsiteX5" fmla="*/ 67750 w 79972"/>
                  <a:gd name="connsiteY5" fmla="*/ 11209 h 7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972" h="79970">
                    <a:moveTo>
                      <a:pt x="67750" y="11209"/>
                    </a:moveTo>
                    <a:cubicBezTo>
                      <a:pt x="83647" y="26540"/>
                      <a:pt x="84093" y="51856"/>
                      <a:pt x="68761" y="67741"/>
                    </a:cubicBezTo>
                    <a:cubicBezTo>
                      <a:pt x="53430" y="83639"/>
                      <a:pt x="28114" y="84097"/>
                      <a:pt x="12229" y="68765"/>
                    </a:cubicBezTo>
                    <a:cubicBezTo>
                      <a:pt x="-3645" y="53458"/>
                      <a:pt x="-4127" y="28190"/>
                      <a:pt x="11145" y="12293"/>
                    </a:cubicBezTo>
                    <a:cubicBezTo>
                      <a:pt x="26440" y="-3641"/>
                      <a:pt x="51756" y="-4147"/>
                      <a:pt x="67677" y="11137"/>
                    </a:cubicBezTo>
                    <a:cubicBezTo>
                      <a:pt x="67701" y="11161"/>
                      <a:pt x="67725" y="11185"/>
                      <a:pt x="67750" y="11209"/>
                    </a:cubicBezTo>
                    <a:close/>
                  </a:path>
                </a:pathLst>
              </a:custGeom>
              <a:solidFill>
                <a:srgbClr val="FFFFFF">
                  <a:alpha val="3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0" name="Freihandform: Form 759">
                <a:extLst>
                  <a:ext uri="{FF2B5EF4-FFF2-40B4-BE49-F238E27FC236}">
                    <a16:creationId xmlns:a16="http://schemas.microsoft.com/office/drawing/2014/main" id="{A5CCCED3-6648-40B0-9E57-D33F50433BB8}"/>
                  </a:ext>
                </a:extLst>
              </p:cNvPr>
              <p:cNvSpPr/>
              <p:nvPr/>
            </p:nvSpPr>
            <p:spPr>
              <a:xfrm>
                <a:off x="4579352" y="1531067"/>
                <a:ext cx="80205" cy="55624"/>
              </a:xfrm>
              <a:custGeom>
                <a:avLst/>
                <a:gdLst>
                  <a:gd name="connsiteX0" fmla="*/ 47331 w 80205"/>
                  <a:gd name="connsiteY0" fmla="*/ 40346 h 55624"/>
                  <a:gd name="connsiteX1" fmla="*/ 0 w 80205"/>
                  <a:gd name="connsiteY1" fmla="*/ 16259 h 55624"/>
                  <a:gd name="connsiteX2" fmla="*/ 40840 w 80205"/>
                  <a:gd name="connsiteY2" fmla="*/ 55617 h 55624"/>
                  <a:gd name="connsiteX3" fmla="*/ 80198 w 80205"/>
                  <a:gd name="connsiteY3" fmla="*/ 14777 h 55624"/>
                  <a:gd name="connsiteX4" fmla="*/ 77079 w 80205"/>
                  <a:gd name="connsiteY4" fmla="*/ 0 h 55624"/>
                  <a:gd name="connsiteX5" fmla="*/ 47331 w 80205"/>
                  <a:gd name="connsiteY5" fmla="*/ 40346 h 55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205" h="55624">
                    <a:moveTo>
                      <a:pt x="47331" y="40346"/>
                    </a:moveTo>
                    <a:cubicBezTo>
                      <a:pt x="27688" y="45886"/>
                      <a:pt x="7081" y="35396"/>
                      <a:pt x="0" y="16259"/>
                    </a:cubicBezTo>
                    <a:cubicBezTo>
                      <a:pt x="409" y="38407"/>
                      <a:pt x="18692" y="56027"/>
                      <a:pt x="40840" y="55617"/>
                    </a:cubicBezTo>
                    <a:cubicBezTo>
                      <a:pt x="62988" y="55208"/>
                      <a:pt x="80608" y="36926"/>
                      <a:pt x="80198" y="14777"/>
                    </a:cubicBezTo>
                    <a:cubicBezTo>
                      <a:pt x="80102" y="9695"/>
                      <a:pt x="79042" y="4685"/>
                      <a:pt x="77079" y="0"/>
                    </a:cubicBezTo>
                    <a:cubicBezTo>
                      <a:pt x="79728" y="10117"/>
                      <a:pt x="68046" y="33602"/>
                      <a:pt x="47331" y="40346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1" name="Freihandform: Form 760">
                <a:extLst>
                  <a:ext uri="{FF2B5EF4-FFF2-40B4-BE49-F238E27FC236}">
                    <a16:creationId xmlns:a16="http://schemas.microsoft.com/office/drawing/2014/main" id="{385258BF-F2B7-4A1F-B9C9-DE56CF5780E1}"/>
                  </a:ext>
                </a:extLst>
              </p:cNvPr>
              <p:cNvSpPr/>
              <p:nvPr/>
            </p:nvSpPr>
            <p:spPr>
              <a:xfrm>
                <a:off x="4503039" y="1425257"/>
                <a:ext cx="120443" cy="120435"/>
              </a:xfrm>
              <a:custGeom>
                <a:avLst/>
                <a:gdLst>
                  <a:gd name="connsiteX0" fmla="*/ 102206 w 120443"/>
                  <a:gd name="connsiteY0" fmla="*/ 17049 h 120435"/>
                  <a:gd name="connsiteX1" fmla="*/ 103387 w 120443"/>
                  <a:gd name="connsiteY1" fmla="*/ 102197 h 120435"/>
                  <a:gd name="connsiteX2" fmla="*/ 18238 w 120443"/>
                  <a:gd name="connsiteY2" fmla="*/ 103390 h 120435"/>
                  <a:gd name="connsiteX3" fmla="*/ 16456 w 120443"/>
                  <a:gd name="connsiteY3" fmla="*/ 18856 h 120435"/>
                  <a:gd name="connsiteX4" fmla="*/ 101580 w 120443"/>
                  <a:gd name="connsiteY4" fmla="*/ 16447 h 120435"/>
                  <a:gd name="connsiteX5" fmla="*/ 102206 w 120443"/>
                  <a:gd name="connsiteY5" fmla="*/ 17049 h 120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0443" h="120435">
                    <a:moveTo>
                      <a:pt x="102206" y="17049"/>
                    </a:moveTo>
                    <a:cubicBezTo>
                      <a:pt x="126053" y="40233"/>
                      <a:pt x="126582" y="78363"/>
                      <a:pt x="103387" y="102197"/>
                    </a:cubicBezTo>
                    <a:cubicBezTo>
                      <a:pt x="80203" y="126044"/>
                      <a:pt x="42073" y="126574"/>
                      <a:pt x="18238" y="103390"/>
                    </a:cubicBezTo>
                    <a:cubicBezTo>
                      <a:pt x="-5367" y="80435"/>
                      <a:pt x="-6162" y="42786"/>
                      <a:pt x="16456" y="18856"/>
                    </a:cubicBezTo>
                    <a:cubicBezTo>
                      <a:pt x="39303" y="-5316"/>
                      <a:pt x="77409" y="-6388"/>
                      <a:pt x="101580" y="16447"/>
                    </a:cubicBezTo>
                    <a:cubicBezTo>
                      <a:pt x="101797" y="16652"/>
                      <a:pt x="102002" y="16845"/>
                      <a:pt x="102206" y="17049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2" name="Freihandform: Form 761">
                <a:extLst>
                  <a:ext uri="{FF2B5EF4-FFF2-40B4-BE49-F238E27FC236}">
                    <a16:creationId xmlns:a16="http://schemas.microsoft.com/office/drawing/2014/main" id="{0707CE83-FD1C-4965-82A7-34243373EDF3}"/>
                  </a:ext>
                </a:extLst>
              </p:cNvPr>
              <p:cNvSpPr/>
              <p:nvPr/>
            </p:nvSpPr>
            <p:spPr>
              <a:xfrm>
                <a:off x="4502754" y="1463382"/>
                <a:ext cx="120378" cy="81573"/>
              </a:xfrm>
              <a:custGeom>
                <a:avLst/>
                <a:gdLst>
                  <a:gd name="connsiteX0" fmla="*/ 71539 w 120378"/>
                  <a:gd name="connsiteY0" fmla="*/ 61181 h 81573"/>
                  <a:gd name="connsiteX1" fmla="*/ 0 w 120378"/>
                  <a:gd name="connsiteY1" fmla="*/ 24087 h 81573"/>
                  <a:gd name="connsiteX2" fmla="*/ 62892 w 120378"/>
                  <a:gd name="connsiteY2" fmla="*/ 81511 h 81573"/>
                  <a:gd name="connsiteX3" fmla="*/ 120316 w 120378"/>
                  <a:gd name="connsiteY3" fmla="*/ 18619 h 81573"/>
                  <a:gd name="connsiteX4" fmla="*/ 116462 w 120378"/>
                  <a:gd name="connsiteY4" fmla="*/ 0 h 81573"/>
                  <a:gd name="connsiteX5" fmla="*/ 71539 w 120378"/>
                  <a:gd name="connsiteY5" fmla="*/ 61181 h 81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0378" h="81573">
                    <a:moveTo>
                      <a:pt x="71539" y="61181"/>
                    </a:moveTo>
                    <a:cubicBezTo>
                      <a:pt x="41647" y="69552"/>
                      <a:pt x="10382" y="53341"/>
                      <a:pt x="0" y="24087"/>
                    </a:cubicBezTo>
                    <a:cubicBezTo>
                      <a:pt x="1505" y="57315"/>
                      <a:pt x="29663" y="83016"/>
                      <a:pt x="62892" y="81511"/>
                    </a:cubicBezTo>
                    <a:cubicBezTo>
                      <a:pt x="96120" y="79994"/>
                      <a:pt x="121821" y="51836"/>
                      <a:pt x="120316" y="18619"/>
                    </a:cubicBezTo>
                    <a:cubicBezTo>
                      <a:pt x="120026" y="12248"/>
                      <a:pt x="118726" y="5962"/>
                      <a:pt x="116462" y="0"/>
                    </a:cubicBezTo>
                    <a:cubicBezTo>
                      <a:pt x="121520" y="15657"/>
                      <a:pt x="103936" y="51185"/>
                      <a:pt x="71539" y="61181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3" name="Freihandform: Form 762">
                <a:extLst>
                  <a:ext uri="{FF2B5EF4-FFF2-40B4-BE49-F238E27FC236}">
                    <a16:creationId xmlns:a16="http://schemas.microsoft.com/office/drawing/2014/main" id="{53B57CBF-00B0-4292-9D80-500C78F2BDEC}"/>
                  </a:ext>
                </a:extLst>
              </p:cNvPr>
              <p:cNvSpPr/>
              <p:nvPr/>
            </p:nvSpPr>
            <p:spPr>
              <a:xfrm>
                <a:off x="4497686" y="1535638"/>
                <a:ext cx="120435" cy="120434"/>
              </a:xfrm>
              <a:custGeom>
                <a:avLst/>
                <a:gdLst>
                  <a:gd name="connsiteX0" fmla="*/ 102140 w 120435"/>
                  <a:gd name="connsiteY0" fmla="*/ 16987 h 120434"/>
                  <a:gd name="connsiteX1" fmla="*/ 103453 w 120435"/>
                  <a:gd name="connsiteY1" fmla="*/ 102135 h 120434"/>
                  <a:gd name="connsiteX2" fmla="*/ 18293 w 120435"/>
                  <a:gd name="connsiteY2" fmla="*/ 103448 h 120434"/>
                  <a:gd name="connsiteX3" fmla="*/ 16510 w 120435"/>
                  <a:gd name="connsiteY3" fmla="*/ 18793 h 120434"/>
                  <a:gd name="connsiteX4" fmla="*/ 101646 w 120435"/>
                  <a:gd name="connsiteY4" fmla="*/ 16505 h 120434"/>
                  <a:gd name="connsiteX5" fmla="*/ 102140 w 120435"/>
                  <a:gd name="connsiteY5" fmla="*/ 16987 h 120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0435" h="120434">
                    <a:moveTo>
                      <a:pt x="102140" y="16987"/>
                    </a:moveTo>
                    <a:cubicBezTo>
                      <a:pt x="126010" y="40134"/>
                      <a:pt x="126600" y="78264"/>
                      <a:pt x="103453" y="102135"/>
                    </a:cubicBezTo>
                    <a:cubicBezTo>
                      <a:pt x="80293" y="126017"/>
                      <a:pt x="42175" y="126595"/>
                      <a:pt x="18293" y="103448"/>
                    </a:cubicBezTo>
                    <a:cubicBezTo>
                      <a:pt x="-5385" y="80481"/>
                      <a:pt x="-6180" y="42736"/>
                      <a:pt x="16510" y="18793"/>
                    </a:cubicBezTo>
                    <a:cubicBezTo>
                      <a:pt x="39393" y="-5342"/>
                      <a:pt x="77499" y="-6366"/>
                      <a:pt x="101646" y="16505"/>
                    </a:cubicBezTo>
                    <a:cubicBezTo>
                      <a:pt x="101803" y="16662"/>
                      <a:pt x="101971" y="16830"/>
                      <a:pt x="102140" y="1698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4" name="Freihandform: Form 763">
                <a:extLst>
                  <a:ext uri="{FF2B5EF4-FFF2-40B4-BE49-F238E27FC236}">
                    <a16:creationId xmlns:a16="http://schemas.microsoft.com/office/drawing/2014/main" id="{57610C2F-AA40-4009-B4D6-BD3BC7A3FD9A}"/>
                  </a:ext>
                </a:extLst>
              </p:cNvPr>
              <p:cNvSpPr/>
              <p:nvPr/>
            </p:nvSpPr>
            <p:spPr>
              <a:xfrm>
                <a:off x="4497335" y="1573822"/>
                <a:ext cx="120378" cy="81573"/>
              </a:xfrm>
              <a:custGeom>
                <a:avLst/>
                <a:gdLst>
                  <a:gd name="connsiteX0" fmla="*/ 71539 w 120378"/>
                  <a:gd name="connsiteY0" fmla="*/ 61302 h 81573"/>
                  <a:gd name="connsiteX1" fmla="*/ 0 w 120378"/>
                  <a:gd name="connsiteY1" fmla="*/ 24087 h 81573"/>
                  <a:gd name="connsiteX2" fmla="*/ 62891 w 120378"/>
                  <a:gd name="connsiteY2" fmla="*/ 81511 h 81573"/>
                  <a:gd name="connsiteX3" fmla="*/ 120315 w 120378"/>
                  <a:gd name="connsiteY3" fmla="*/ 18619 h 81573"/>
                  <a:gd name="connsiteX4" fmla="*/ 116461 w 120378"/>
                  <a:gd name="connsiteY4" fmla="*/ 0 h 81573"/>
                  <a:gd name="connsiteX5" fmla="*/ 71539 w 120378"/>
                  <a:gd name="connsiteY5" fmla="*/ 61302 h 81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0378" h="81573">
                    <a:moveTo>
                      <a:pt x="71539" y="61302"/>
                    </a:moveTo>
                    <a:cubicBezTo>
                      <a:pt x="41623" y="69600"/>
                      <a:pt x="10382" y="53353"/>
                      <a:pt x="0" y="24087"/>
                    </a:cubicBezTo>
                    <a:cubicBezTo>
                      <a:pt x="1505" y="57315"/>
                      <a:pt x="29663" y="83016"/>
                      <a:pt x="62891" y="81511"/>
                    </a:cubicBezTo>
                    <a:cubicBezTo>
                      <a:pt x="96120" y="79993"/>
                      <a:pt x="121821" y="51835"/>
                      <a:pt x="120315" y="18619"/>
                    </a:cubicBezTo>
                    <a:cubicBezTo>
                      <a:pt x="120026" y="12248"/>
                      <a:pt x="118726" y="5962"/>
                      <a:pt x="116461" y="0"/>
                    </a:cubicBezTo>
                    <a:cubicBezTo>
                      <a:pt x="121520" y="15657"/>
                      <a:pt x="103936" y="51065"/>
                      <a:pt x="71539" y="61302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5" name="Freihandform: Form 764">
                <a:extLst>
                  <a:ext uri="{FF2B5EF4-FFF2-40B4-BE49-F238E27FC236}">
                    <a16:creationId xmlns:a16="http://schemas.microsoft.com/office/drawing/2014/main" id="{2BDD9790-5320-46B9-911D-5B024720978C}"/>
                  </a:ext>
                </a:extLst>
              </p:cNvPr>
              <p:cNvSpPr/>
              <p:nvPr/>
            </p:nvSpPr>
            <p:spPr>
              <a:xfrm>
                <a:off x="4458074" y="1510091"/>
                <a:ext cx="80211" cy="80210"/>
              </a:xfrm>
              <a:custGeom>
                <a:avLst/>
                <a:gdLst>
                  <a:gd name="connsiteX0" fmla="*/ 67804 w 80211"/>
                  <a:gd name="connsiteY0" fmla="*/ 11100 h 80210"/>
                  <a:gd name="connsiteX1" fmla="*/ 69105 w 80211"/>
                  <a:gd name="connsiteY1" fmla="*/ 67801 h 80210"/>
                  <a:gd name="connsiteX2" fmla="*/ 12403 w 80211"/>
                  <a:gd name="connsiteY2" fmla="*/ 69114 h 80210"/>
                  <a:gd name="connsiteX3" fmla="*/ 11103 w 80211"/>
                  <a:gd name="connsiteY3" fmla="*/ 12401 h 80210"/>
                  <a:gd name="connsiteX4" fmla="*/ 11199 w 80211"/>
                  <a:gd name="connsiteY4" fmla="*/ 12304 h 80210"/>
                  <a:gd name="connsiteX5" fmla="*/ 67804 w 80211"/>
                  <a:gd name="connsiteY5" fmla="*/ 11100 h 8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211" h="80210">
                    <a:moveTo>
                      <a:pt x="67804" y="11100"/>
                    </a:moveTo>
                    <a:cubicBezTo>
                      <a:pt x="83822" y="26395"/>
                      <a:pt x="84412" y="51783"/>
                      <a:pt x="69105" y="67801"/>
                    </a:cubicBezTo>
                    <a:cubicBezTo>
                      <a:pt x="53809" y="83819"/>
                      <a:pt x="28421" y="84409"/>
                      <a:pt x="12403" y="69114"/>
                    </a:cubicBezTo>
                    <a:cubicBezTo>
                      <a:pt x="-3614" y="53806"/>
                      <a:pt x="-4193" y="28419"/>
                      <a:pt x="11103" y="12401"/>
                    </a:cubicBezTo>
                    <a:cubicBezTo>
                      <a:pt x="11139" y="12376"/>
                      <a:pt x="11163" y="12340"/>
                      <a:pt x="11199" y="12304"/>
                    </a:cubicBezTo>
                    <a:cubicBezTo>
                      <a:pt x="26518" y="-3617"/>
                      <a:pt x="51822" y="-4159"/>
                      <a:pt x="67804" y="11100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6" name="Freihandform: Form 765">
                <a:extLst>
                  <a:ext uri="{FF2B5EF4-FFF2-40B4-BE49-F238E27FC236}">
                    <a16:creationId xmlns:a16="http://schemas.microsoft.com/office/drawing/2014/main" id="{D17862C7-269A-47AE-B836-4DF9A84DFD8F}"/>
                  </a:ext>
                </a:extLst>
              </p:cNvPr>
              <p:cNvSpPr/>
              <p:nvPr/>
            </p:nvSpPr>
            <p:spPr>
              <a:xfrm>
                <a:off x="4458074" y="1510091"/>
                <a:ext cx="80211" cy="80210"/>
              </a:xfrm>
              <a:custGeom>
                <a:avLst/>
                <a:gdLst>
                  <a:gd name="connsiteX0" fmla="*/ 67804 w 80211"/>
                  <a:gd name="connsiteY0" fmla="*/ 11100 h 80210"/>
                  <a:gd name="connsiteX1" fmla="*/ 69105 w 80211"/>
                  <a:gd name="connsiteY1" fmla="*/ 67801 h 80210"/>
                  <a:gd name="connsiteX2" fmla="*/ 12403 w 80211"/>
                  <a:gd name="connsiteY2" fmla="*/ 69114 h 80210"/>
                  <a:gd name="connsiteX3" fmla="*/ 11103 w 80211"/>
                  <a:gd name="connsiteY3" fmla="*/ 12401 h 80210"/>
                  <a:gd name="connsiteX4" fmla="*/ 11199 w 80211"/>
                  <a:gd name="connsiteY4" fmla="*/ 12304 h 80210"/>
                  <a:gd name="connsiteX5" fmla="*/ 67804 w 80211"/>
                  <a:gd name="connsiteY5" fmla="*/ 11100 h 8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211" h="80210">
                    <a:moveTo>
                      <a:pt x="67804" y="11100"/>
                    </a:moveTo>
                    <a:cubicBezTo>
                      <a:pt x="83822" y="26395"/>
                      <a:pt x="84412" y="51783"/>
                      <a:pt x="69105" y="67801"/>
                    </a:cubicBezTo>
                    <a:cubicBezTo>
                      <a:pt x="53809" y="83819"/>
                      <a:pt x="28421" y="84409"/>
                      <a:pt x="12403" y="69114"/>
                    </a:cubicBezTo>
                    <a:cubicBezTo>
                      <a:pt x="-3614" y="53806"/>
                      <a:pt x="-4193" y="28419"/>
                      <a:pt x="11103" y="12401"/>
                    </a:cubicBezTo>
                    <a:cubicBezTo>
                      <a:pt x="11139" y="12376"/>
                      <a:pt x="11163" y="12340"/>
                      <a:pt x="11199" y="12304"/>
                    </a:cubicBezTo>
                    <a:cubicBezTo>
                      <a:pt x="26518" y="-3617"/>
                      <a:pt x="51822" y="-4159"/>
                      <a:pt x="67804" y="11100"/>
                    </a:cubicBezTo>
                    <a:close/>
                  </a:path>
                </a:pathLst>
              </a:custGeom>
              <a:solidFill>
                <a:srgbClr val="FFFFFF">
                  <a:alpha val="3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7" name="Freihandform: Form 766">
                <a:extLst>
                  <a:ext uri="{FF2B5EF4-FFF2-40B4-BE49-F238E27FC236}">
                    <a16:creationId xmlns:a16="http://schemas.microsoft.com/office/drawing/2014/main" id="{E99B623D-FACC-45E0-A969-B33D7EBB0F1B}"/>
                  </a:ext>
                </a:extLst>
              </p:cNvPr>
              <p:cNvSpPr/>
              <p:nvPr/>
            </p:nvSpPr>
            <p:spPr>
              <a:xfrm>
                <a:off x="4458073" y="1535282"/>
                <a:ext cx="80205" cy="55624"/>
              </a:xfrm>
              <a:custGeom>
                <a:avLst/>
                <a:gdLst>
                  <a:gd name="connsiteX0" fmla="*/ 47331 w 80205"/>
                  <a:gd name="connsiteY0" fmla="*/ 40346 h 55624"/>
                  <a:gd name="connsiteX1" fmla="*/ 0 w 80205"/>
                  <a:gd name="connsiteY1" fmla="*/ 16259 h 55624"/>
                  <a:gd name="connsiteX2" fmla="*/ 40840 w 80205"/>
                  <a:gd name="connsiteY2" fmla="*/ 55617 h 55624"/>
                  <a:gd name="connsiteX3" fmla="*/ 80198 w 80205"/>
                  <a:gd name="connsiteY3" fmla="*/ 14778 h 55624"/>
                  <a:gd name="connsiteX4" fmla="*/ 77079 w 80205"/>
                  <a:gd name="connsiteY4" fmla="*/ 0 h 55624"/>
                  <a:gd name="connsiteX5" fmla="*/ 47331 w 80205"/>
                  <a:gd name="connsiteY5" fmla="*/ 40346 h 55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205" h="55624">
                    <a:moveTo>
                      <a:pt x="47331" y="40346"/>
                    </a:moveTo>
                    <a:cubicBezTo>
                      <a:pt x="27688" y="45886"/>
                      <a:pt x="7082" y="35396"/>
                      <a:pt x="0" y="16259"/>
                    </a:cubicBezTo>
                    <a:cubicBezTo>
                      <a:pt x="409" y="38407"/>
                      <a:pt x="18692" y="56027"/>
                      <a:pt x="40840" y="55617"/>
                    </a:cubicBezTo>
                    <a:cubicBezTo>
                      <a:pt x="62988" y="55208"/>
                      <a:pt x="80608" y="36926"/>
                      <a:pt x="80198" y="14778"/>
                    </a:cubicBezTo>
                    <a:cubicBezTo>
                      <a:pt x="80102" y="9695"/>
                      <a:pt x="79042" y="4685"/>
                      <a:pt x="77079" y="0"/>
                    </a:cubicBezTo>
                    <a:cubicBezTo>
                      <a:pt x="80331" y="10237"/>
                      <a:pt x="68769" y="33722"/>
                      <a:pt x="47331" y="40346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8" name="Freihandform: Form 767">
                <a:extLst>
                  <a:ext uri="{FF2B5EF4-FFF2-40B4-BE49-F238E27FC236}">
                    <a16:creationId xmlns:a16="http://schemas.microsoft.com/office/drawing/2014/main" id="{C129F2B4-E958-4EFC-8614-A30772EDFEE4}"/>
                  </a:ext>
                </a:extLst>
              </p:cNvPr>
              <p:cNvSpPr/>
              <p:nvPr/>
            </p:nvSpPr>
            <p:spPr>
              <a:xfrm>
                <a:off x="4238571" y="1360223"/>
                <a:ext cx="642273" cy="369068"/>
              </a:xfrm>
              <a:custGeom>
                <a:avLst/>
                <a:gdLst>
                  <a:gd name="connsiteX0" fmla="*/ 310069 w 642273"/>
                  <a:gd name="connsiteY0" fmla="*/ 67028 h 369068"/>
                  <a:gd name="connsiteX1" fmla="*/ 13917 w 642273"/>
                  <a:gd name="connsiteY1" fmla="*/ 12350 h 369068"/>
                  <a:gd name="connsiteX2" fmla="*/ 428 w 642273"/>
                  <a:gd name="connsiteY2" fmla="*/ 44145 h 369068"/>
                  <a:gd name="connsiteX3" fmla="*/ 271529 w 642273"/>
                  <a:gd name="connsiteY3" fmla="*/ 272973 h 369068"/>
                  <a:gd name="connsiteX4" fmla="*/ 265026 w 642273"/>
                  <a:gd name="connsiteY4" fmla="*/ 262616 h 369068"/>
                  <a:gd name="connsiteX5" fmla="*/ 6571 w 642273"/>
                  <a:gd name="connsiteY5" fmla="*/ 43061 h 369068"/>
                  <a:gd name="connsiteX6" fmla="*/ 13436 w 642273"/>
                  <a:gd name="connsiteY6" fmla="*/ 20540 h 369068"/>
                  <a:gd name="connsiteX7" fmla="*/ 17530 w 642273"/>
                  <a:gd name="connsiteY7" fmla="*/ 16806 h 369068"/>
                  <a:gd name="connsiteX8" fmla="*/ 125923 w 642273"/>
                  <a:gd name="connsiteY8" fmla="*/ 12350 h 369068"/>
                  <a:gd name="connsiteX9" fmla="*/ 307419 w 642273"/>
                  <a:gd name="connsiteY9" fmla="*/ 72568 h 369068"/>
                  <a:gd name="connsiteX10" fmla="*/ 635366 w 642273"/>
                  <a:gd name="connsiteY10" fmla="*/ 325483 h 369068"/>
                  <a:gd name="connsiteX11" fmla="*/ 624406 w 642273"/>
                  <a:gd name="connsiteY11" fmla="*/ 351738 h 369068"/>
                  <a:gd name="connsiteX12" fmla="*/ 334276 w 642273"/>
                  <a:gd name="connsiteY12" fmla="*/ 296217 h 369068"/>
                  <a:gd name="connsiteX13" fmla="*/ 332109 w 642273"/>
                  <a:gd name="connsiteY13" fmla="*/ 295254 h 369068"/>
                  <a:gd name="connsiteX14" fmla="*/ 332109 w 642273"/>
                  <a:gd name="connsiteY14" fmla="*/ 295254 h 369068"/>
                  <a:gd name="connsiteX15" fmla="*/ 320065 w 642273"/>
                  <a:gd name="connsiteY15" fmla="*/ 296458 h 369068"/>
                  <a:gd name="connsiteX16" fmla="*/ 332109 w 642273"/>
                  <a:gd name="connsiteY16" fmla="*/ 301998 h 369068"/>
                  <a:gd name="connsiteX17" fmla="*/ 628381 w 642273"/>
                  <a:gd name="connsiteY17" fmla="*/ 356796 h 369068"/>
                  <a:gd name="connsiteX18" fmla="*/ 633318 w 642273"/>
                  <a:gd name="connsiteY18" fmla="*/ 352461 h 369068"/>
                  <a:gd name="connsiteX19" fmla="*/ 641870 w 642273"/>
                  <a:gd name="connsiteY19" fmla="*/ 324881 h 369068"/>
                  <a:gd name="connsiteX20" fmla="*/ 585626 w 642273"/>
                  <a:gd name="connsiteY20" fmla="*/ 240576 h 369068"/>
                  <a:gd name="connsiteX21" fmla="*/ 310069 w 642273"/>
                  <a:gd name="connsiteY21" fmla="*/ 67028 h 3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42273" h="369068">
                    <a:moveTo>
                      <a:pt x="310069" y="67028"/>
                    </a:moveTo>
                    <a:cubicBezTo>
                      <a:pt x="172049" y="5847"/>
                      <a:pt x="52939" y="-16193"/>
                      <a:pt x="13917" y="12350"/>
                    </a:cubicBezTo>
                    <a:cubicBezTo>
                      <a:pt x="3656" y="19444"/>
                      <a:pt x="-1595" y="31824"/>
                      <a:pt x="428" y="44145"/>
                    </a:cubicBezTo>
                    <a:cubicBezTo>
                      <a:pt x="6450" y="100870"/>
                      <a:pt x="123273" y="197821"/>
                      <a:pt x="271529" y="272973"/>
                    </a:cubicBezTo>
                    <a:cubicBezTo>
                      <a:pt x="268940" y="269806"/>
                      <a:pt x="266760" y="266325"/>
                      <a:pt x="265026" y="262616"/>
                    </a:cubicBezTo>
                    <a:cubicBezTo>
                      <a:pt x="122671" y="188668"/>
                      <a:pt x="12111" y="96775"/>
                      <a:pt x="6571" y="43061"/>
                    </a:cubicBezTo>
                    <a:cubicBezTo>
                      <a:pt x="5210" y="34896"/>
                      <a:pt x="7751" y="26561"/>
                      <a:pt x="13436" y="20540"/>
                    </a:cubicBezTo>
                    <a:cubicBezTo>
                      <a:pt x="14652" y="19143"/>
                      <a:pt x="16025" y="17890"/>
                      <a:pt x="17530" y="16806"/>
                    </a:cubicBezTo>
                    <a:cubicBezTo>
                      <a:pt x="35957" y="3438"/>
                      <a:pt x="74978" y="2474"/>
                      <a:pt x="125923" y="12350"/>
                    </a:cubicBezTo>
                    <a:cubicBezTo>
                      <a:pt x="188441" y="25743"/>
                      <a:pt x="249297" y="45940"/>
                      <a:pt x="307419" y="72568"/>
                    </a:cubicBezTo>
                    <a:cubicBezTo>
                      <a:pt x="481570" y="149767"/>
                      <a:pt x="628742" y="263218"/>
                      <a:pt x="635366" y="325483"/>
                    </a:cubicBezTo>
                    <a:cubicBezTo>
                      <a:pt x="637064" y="335612"/>
                      <a:pt x="632801" y="345813"/>
                      <a:pt x="624406" y="351738"/>
                    </a:cubicBezTo>
                    <a:cubicBezTo>
                      <a:pt x="587673" y="378475"/>
                      <a:pt x="468442" y="355592"/>
                      <a:pt x="334276" y="296217"/>
                    </a:cubicBezTo>
                    <a:lnTo>
                      <a:pt x="332109" y="295254"/>
                    </a:lnTo>
                    <a:lnTo>
                      <a:pt x="332109" y="295254"/>
                    </a:lnTo>
                    <a:cubicBezTo>
                      <a:pt x="328158" y="296133"/>
                      <a:pt x="324112" y="296530"/>
                      <a:pt x="320065" y="296458"/>
                    </a:cubicBezTo>
                    <a:lnTo>
                      <a:pt x="332109" y="301998"/>
                    </a:lnTo>
                    <a:cubicBezTo>
                      <a:pt x="470369" y="363179"/>
                      <a:pt x="589359" y="385219"/>
                      <a:pt x="628381" y="356796"/>
                    </a:cubicBezTo>
                    <a:cubicBezTo>
                      <a:pt x="630163" y="355508"/>
                      <a:pt x="631813" y="354050"/>
                      <a:pt x="633318" y="352461"/>
                    </a:cubicBezTo>
                    <a:cubicBezTo>
                      <a:pt x="640304" y="345102"/>
                      <a:pt x="643459" y="334901"/>
                      <a:pt x="641870" y="324881"/>
                    </a:cubicBezTo>
                    <a:cubicBezTo>
                      <a:pt x="639461" y="301998"/>
                      <a:pt x="618987" y="272371"/>
                      <a:pt x="585626" y="240576"/>
                    </a:cubicBezTo>
                    <a:cubicBezTo>
                      <a:pt x="525408" y="183128"/>
                      <a:pt x="423399" y="117250"/>
                      <a:pt x="310069" y="67028"/>
                    </a:cubicBez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9" name="Freihandform: Form 768">
                <a:extLst>
                  <a:ext uri="{FF2B5EF4-FFF2-40B4-BE49-F238E27FC236}">
                    <a16:creationId xmlns:a16="http://schemas.microsoft.com/office/drawing/2014/main" id="{8EE362AB-8183-4619-86C8-780648F21AC4}"/>
                  </a:ext>
                </a:extLst>
              </p:cNvPr>
              <p:cNvSpPr/>
              <p:nvPr/>
            </p:nvSpPr>
            <p:spPr>
              <a:xfrm>
                <a:off x="4429345" y="1198274"/>
                <a:ext cx="260978" cy="693190"/>
              </a:xfrm>
              <a:custGeom>
                <a:avLst/>
                <a:gdLst>
                  <a:gd name="connsiteX0" fmla="*/ 195049 w 260978"/>
                  <a:gd name="connsiteY0" fmla="*/ 2558 h 693190"/>
                  <a:gd name="connsiteX1" fmla="*/ 18250 w 260978"/>
                  <a:gd name="connsiteY1" fmla="*/ 383737 h 693190"/>
                  <a:gd name="connsiteX2" fmla="*/ 31618 w 260978"/>
                  <a:gd name="connsiteY2" fmla="*/ 684827 h 693190"/>
                  <a:gd name="connsiteX3" fmla="*/ 65581 w 260978"/>
                  <a:gd name="connsiteY3" fmla="*/ 690848 h 693190"/>
                  <a:gd name="connsiteX4" fmla="*/ 98099 w 260978"/>
                  <a:gd name="connsiteY4" fmla="*/ 667604 h 693190"/>
                  <a:gd name="connsiteX5" fmla="*/ 242622 w 260978"/>
                  <a:gd name="connsiteY5" fmla="*/ 309549 h 693190"/>
                  <a:gd name="connsiteX6" fmla="*/ 229494 w 260978"/>
                  <a:gd name="connsiteY6" fmla="*/ 8459 h 693190"/>
                  <a:gd name="connsiteX7" fmla="*/ 195049 w 260978"/>
                  <a:gd name="connsiteY7" fmla="*/ 2558 h 693190"/>
                  <a:gd name="connsiteX8" fmla="*/ 236359 w 260978"/>
                  <a:gd name="connsiteY8" fmla="*/ 308224 h 693190"/>
                  <a:gd name="connsiteX9" fmla="*/ 229253 w 260978"/>
                  <a:gd name="connsiteY9" fmla="*/ 342548 h 693190"/>
                  <a:gd name="connsiteX10" fmla="*/ 222991 w 260978"/>
                  <a:gd name="connsiteY10" fmla="*/ 369405 h 693190"/>
                  <a:gd name="connsiteX11" fmla="*/ 63654 w 260978"/>
                  <a:gd name="connsiteY11" fmla="*/ 684827 h 693190"/>
                  <a:gd name="connsiteX12" fmla="*/ 35592 w 260978"/>
                  <a:gd name="connsiteY12" fmla="*/ 680009 h 693190"/>
                  <a:gd name="connsiteX13" fmla="*/ 24392 w 260978"/>
                  <a:gd name="connsiteY13" fmla="*/ 384941 h 693190"/>
                  <a:gd name="connsiteX14" fmla="*/ 166145 w 260978"/>
                  <a:gd name="connsiteY14" fmla="*/ 30378 h 693190"/>
                  <a:gd name="connsiteX15" fmla="*/ 197338 w 260978"/>
                  <a:gd name="connsiteY15" fmla="*/ 8339 h 693190"/>
                  <a:gd name="connsiteX16" fmla="*/ 225279 w 260978"/>
                  <a:gd name="connsiteY16" fmla="*/ 13276 h 693190"/>
                  <a:gd name="connsiteX17" fmla="*/ 226603 w 260978"/>
                  <a:gd name="connsiteY17" fmla="*/ 14481 h 693190"/>
                  <a:gd name="connsiteX18" fmla="*/ 236359 w 260978"/>
                  <a:gd name="connsiteY18" fmla="*/ 308224 h 693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60978" h="693190">
                    <a:moveTo>
                      <a:pt x="195049" y="2558"/>
                    </a:moveTo>
                    <a:cubicBezTo>
                      <a:pt x="133988" y="23634"/>
                      <a:pt x="54621" y="194653"/>
                      <a:pt x="18250" y="383737"/>
                    </a:cubicBezTo>
                    <a:cubicBezTo>
                      <a:pt x="-10294" y="532114"/>
                      <a:pt x="-4994" y="653152"/>
                      <a:pt x="31618" y="684827"/>
                    </a:cubicBezTo>
                    <a:cubicBezTo>
                      <a:pt x="40867" y="693137"/>
                      <a:pt x="54043" y="695473"/>
                      <a:pt x="65581" y="690848"/>
                    </a:cubicBezTo>
                    <a:cubicBezTo>
                      <a:pt x="78082" y="685730"/>
                      <a:pt x="89210" y="677769"/>
                      <a:pt x="98099" y="667604"/>
                    </a:cubicBezTo>
                    <a:cubicBezTo>
                      <a:pt x="152415" y="610879"/>
                      <a:pt x="212151" y="466476"/>
                      <a:pt x="242622" y="309549"/>
                    </a:cubicBezTo>
                    <a:cubicBezTo>
                      <a:pt x="271285" y="161172"/>
                      <a:pt x="265986" y="40254"/>
                      <a:pt x="229494" y="8459"/>
                    </a:cubicBezTo>
                    <a:cubicBezTo>
                      <a:pt x="220148" y="-63"/>
                      <a:pt x="206696" y="-2367"/>
                      <a:pt x="195049" y="2558"/>
                    </a:cubicBezTo>
                    <a:close/>
                    <a:moveTo>
                      <a:pt x="236359" y="308224"/>
                    </a:moveTo>
                    <a:cubicBezTo>
                      <a:pt x="234070" y="320267"/>
                      <a:pt x="231782" y="331107"/>
                      <a:pt x="229253" y="342548"/>
                    </a:cubicBezTo>
                    <a:cubicBezTo>
                      <a:pt x="230337" y="351954"/>
                      <a:pt x="228121" y="361444"/>
                      <a:pt x="222991" y="369405"/>
                    </a:cubicBezTo>
                    <a:cubicBezTo>
                      <a:pt x="183367" y="530910"/>
                      <a:pt x="116284" y="666641"/>
                      <a:pt x="63654" y="684827"/>
                    </a:cubicBezTo>
                    <a:cubicBezTo>
                      <a:pt x="54164" y="688813"/>
                      <a:pt x="43216" y="686934"/>
                      <a:pt x="35592" y="680009"/>
                    </a:cubicBezTo>
                    <a:cubicBezTo>
                      <a:pt x="1389" y="650262"/>
                      <a:pt x="-3308" y="528983"/>
                      <a:pt x="24392" y="384941"/>
                    </a:cubicBezTo>
                    <a:cubicBezTo>
                      <a:pt x="54380" y="228375"/>
                      <a:pt x="113153" y="85658"/>
                      <a:pt x="166145" y="30378"/>
                    </a:cubicBezTo>
                    <a:cubicBezTo>
                      <a:pt x="174696" y="20716"/>
                      <a:pt x="185378" y="13172"/>
                      <a:pt x="197338" y="8339"/>
                    </a:cubicBezTo>
                    <a:cubicBezTo>
                      <a:pt x="206816" y="4376"/>
                      <a:pt x="217727" y="6306"/>
                      <a:pt x="225279" y="13276"/>
                    </a:cubicBezTo>
                    <a:lnTo>
                      <a:pt x="226603" y="14481"/>
                    </a:lnTo>
                    <a:cubicBezTo>
                      <a:pt x="259483" y="46276"/>
                      <a:pt x="263577" y="166110"/>
                      <a:pt x="236359" y="308224"/>
                    </a:cubicBez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0" name="Freihandform: Form 769">
                <a:extLst>
                  <a:ext uri="{FF2B5EF4-FFF2-40B4-BE49-F238E27FC236}">
                    <a16:creationId xmlns:a16="http://schemas.microsoft.com/office/drawing/2014/main" id="{1DE9C5E9-99A3-4F15-9C33-6BBDC3FB8627}"/>
                  </a:ext>
                </a:extLst>
              </p:cNvPr>
              <p:cNvSpPr/>
              <p:nvPr/>
            </p:nvSpPr>
            <p:spPr>
              <a:xfrm>
                <a:off x="4218537" y="1401543"/>
                <a:ext cx="682812" cy="286546"/>
              </a:xfrm>
              <a:custGeom>
                <a:avLst/>
                <a:gdLst>
                  <a:gd name="connsiteX0" fmla="*/ 372015 w 682812"/>
                  <a:gd name="connsiteY0" fmla="*/ 29201 h 286546"/>
                  <a:gd name="connsiteX1" fmla="*/ 1675 w 682812"/>
                  <a:gd name="connsiteY1" fmla="*/ 228041 h 286546"/>
                  <a:gd name="connsiteX2" fmla="*/ 9745 w 682812"/>
                  <a:gd name="connsiteY2" fmla="*/ 261763 h 286546"/>
                  <a:gd name="connsiteX3" fmla="*/ 310834 w 682812"/>
                  <a:gd name="connsiteY3" fmla="*/ 257307 h 286546"/>
                  <a:gd name="connsiteX4" fmla="*/ 325166 w 682812"/>
                  <a:gd name="connsiteY4" fmla="*/ 253693 h 286546"/>
                  <a:gd name="connsiteX5" fmla="*/ 314447 w 682812"/>
                  <a:gd name="connsiteY5" fmla="*/ 250080 h 286546"/>
                  <a:gd name="connsiteX6" fmla="*/ 309389 w 682812"/>
                  <a:gd name="connsiteY6" fmla="*/ 251285 h 286546"/>
                  <a:gd name="connsiteX7" fmla="*/ 14080 w 682812"/>
                  <a:gd name="connsiteY7" fmla="*/ 257307 h 286546"/>
                  <a:gd name="connsiteX8" fmla="*/ 7576 w 682812"/>
                  <a:gd name="connsiteY8" fmla="*/ 229727 h 286546"/>
                  <a:gd name="connsiteX9" fmla="*/ 29616 w 682812"/>
                  <a:gd name="connsiteY9" fmla="*/ 195764 h 286546"/>
                  <a:gd name="connsiteX10" fmla="*/ 373460 w 682812"/>
                  <a:gd name="connsiteY10" fmla="*/ 35223 h 286546"/>
                  <a:gd name="connsiteX11" fmla="*/ 668528 w 682812"/>
                  <a:gd name="connsiteY11" fmla="*/ 29321 h 286546"/>
                  <a:gd name="connsiteX12" fmla="*/ 675032 w 682812"/>
                  <a:gd name="connsiteY12" fmla="*/ 56901 h 286546"/>
                  <a:gd name="connsiteX13" fmla="*/ 390321 w 682812"/>
                  <a:gd name="connsiteY13" fmla="*/ 227679 h 286546"/>
                  <a:gd name="connsiteX14" fmla="*/ 383577 w 682812"/>
                  <a:gd name="connsiteY14" fmla="*/ 236471 h 286546"/>
                  <a:gd name="connsiteX15" fmla="*/ 658050 w 682812"/>
                  <a:gd name="connsiteY15" fmla="*/ 94236 h 286546"/>
                  <a:gd name="connsiteX16" fmla="*/ 681054 w 682812"/>
                  <a:gd name="connsiteY16" fmla="*/ 58106 h 286546"/>
                  <a:gd name="connsiteX17" fmla="*/ 673105 w 682812"/>
                  <a:gd name="connsiteY17" fmla="*/ 24384 h 286546"/>
                  <a:gd name="connsiteX18" fmla="*/ 372015 w 682812"/>
                  <a:gd name="connsiteY18" fmla="*/ 29201 h 286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82812" h="286546">
                    <a:moveTo>
                      <a:pt x="372015" y="29201"/>
                    </a:moveTo>
                    <a:cubicBezTo>
                      <a:pt x="185340" y="76653"/>
                      <a:pt x="19259" y="166016"/>
                      <a:pt x="1675" y="228041"/>
                    </a:cubicBezTo>
                    <a:cubicBezTo>
                      <a:pt x="-2263" y="239904"/>
                      <a:pt x="868" y="252971"/>
                      <a:pt x="9745" y="261763"/>
                    </a:cubicBezTo>
                    <a:cubicBezTo>
                      <a:pt x="43466" y="296328"/>
                      <a:pt x="164504" y="294642"/>
                      <a:pt x="310834" y="257307"/>
                    </a:cubicBezTo>
                    <a:lnTo>
                      <a:pt x="325166" y="253693"/>
                    </a:lnTo>
                    <a:cubicBezTo>
                      <a:pt x="321480" y="252850"/>
                      <a:pt x="317892" y="251646"/>
                      <a:pt x="314447" y="250080"/>
                    </a:cubicBezTo>
                    <a:lnTo>
                      <a:pt x="309389" y="251285"/>
                    </a:lnTo>
                    <a:cubicBezTo>
                      <a:pt x="167154" y="287416"/>
                      <a:pt x="45755" y="289945"/>
                      <a:pt x="14080" y="257307"/>
                    </a:cubicBezTo>
                    <a:cubicBezTo>
                      <a:pt x="6734" y="250153"/>
                      <a:pt x="4204" y="239398"/>
                      <a:pt x="7576" y="229727"/>
                    </a:cubicBezTo>
                    <a:cubicBezTo>
                      <a:pt x="12129" y="216816"/>
                      <a:pt x="19680" y="205182"/>
                      <a:pt x="29616" y="195764"/>
                    </a:cubicBezTo>
                    <a:cubicBezTo>
                      <a:pt x="82969" y="140002"/>
                      <a:pt x="221350" y="74003"/>
                      <a:pt x="373460" y="35223"/>
                    </a:cubicBezTo>
                    <a:cubicBezTo>
                      <a:pt x="515454" y="-908"/>
                      <a:pt x="636974" y="-3317"/>
                      <a:pt x="668528" y="29321"/>
                    </a:cubicBezTo>
                    <a:cubicBezTo>
                      <a:pt x="675899" y="36451"/>
                      <a:pt x="678440" y="47230"/>
                      <a:pt x="675032" y="56901"/>
                    </a:cubicBezTo>
                    <a:cubicBezTo>
                      <a:pt x="660579" y="108087"/>
                      <a:pt x="539782" y="178782"/>
                      <a:pt x="390321" y="227679"/>
                    </a:cubicBezTo>
                    <a:cubicBezTo>
                      <a:pt x="388467" y="230895"/>
                      <a:pt x="386203" y="233846"/>
                      <a:pt x="383577" y="236471"/>
                    </a:cubicBezTo>
                    <a:cubicBezTo>
                      <a:pt x="506783" y="197089"/>
                      <a:pt x="612405" y="142290"/>
                      <a:pt x="658050" y="94236"/>
                    </a:cubicBezTo>
                    <a:cubicBezTo>
                      <a:pt x="668504" y="84216"/>
                      <a:pt x="676393" y="71823"/>
                      <a:pt x="681054" y="58106"/>
                    </a:cubicBezTo>
                    <a:cubicBezTo>
                      <a:pt x="685112" y="46267"/>
                      <a:pt x="682017" y="33163"/>
                      <a:pt x="673105" y="24384"/>
                    </a:cubicBezTo>
                    <a:cubicBezTo>
                      <a:pt x="639142" y="-9700"/>
                      <a:pt x="518104" y="-8014"/>
                      <a:pt x="372015" y="29201"/>
                    </a:cubicBez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1" name="Freihandform: Form 770">
                <a:extLst>
                  <a:ext uri="{FF2B5EF4-FFF2-40B4-BE49-F238E27FC236}">
                    <a16:creationId xmlns:a16="http://schemas.microsoft.com/office/drawing/2014/main" id="{606CCB51-A846-4CAA-9531-49EED605DE57}"/>
                  </a:ext>
                </a:extLst>
              </p:cNvPr>
              <p:cNvSpPr/>
              <p:nvPr/>
            </p:nvSpPr>
            <p:spPr>
              <a:xfrm>
                <a:off x="4219968" y="1568372"/>
                <a:ext cx="50823" cy="50773"/>
              </a:xfrm>
              <a:custGeom>
                <a:avLst/>
                <a:gdLst>
                  <a:gd name="connsiteX0" fmla="*/ 43119 w 50823"/>
                  <a:gd name="connsiteY0" fmla="*/ 7135 h 50773"/>
                  <a:gd name="connsiteX1" fmla="*/ 43637 w 50823"/>
                  <a:gd name="connsiteY1" fmla="*/ 43073 h 50773"/>
                  <a:gd name="connsiteX2" fmla="*/ 7699 w 50823"/>
                  <a:gd name="connsiteY2" fmla="*/ 43591 h 50773"/>
                  <a:gd name="connsiteX3" fmla="*/ 6989 w 50823"/>
                  <a:gd name="connsiteY3" fmla="*/ 7858 h 50773"/>
                  <a:gd name="connsiteX4" fmla="*/ 43083 w 50823"/>
                  <a:gd name="connsiteY4" fmla="*/ 7111 h 50773"/>
                  <a:gd name="connsiteX5" fmla="*/ 43119 w 50823"/>
                  <a:gd name="connsiteY5" fmla="*/ 7135 h 50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23" h="50773">
                    <a:moveTo>
                      <a:pt x="43119" y="7135"/>
                    </a:moveTo>
                    <a:cubicBezTo>
                      <a:pt x="53188" y="16915"/>
                      <a:pt x="53417" y="33005"/>
                      <a:pt x="43637" y="43073"/>
                    </a:cubicBezTo>
                    <a:cubicBezTo>
                      <a:pt x="33858" y="53130"/>
                      <a:pt x="17768" y="53371"/>
                      <a:pt x="7699" y="43591"/>
                    </a:cubicBezTo>
                    <a:cubicBezTo>
                      <a:pt x="-2285" y="33884"/>
                      <a:pt x="-2598" y="17950"/>
                      <a:pt x="6989" y="7858"/>
                    </a:cubicBezTo>
                    <a:cubicBezTo>
                      <a:pt x="16744" y="-2319"/>
                      <a:pt x="32919" y="-2656"/>
                      <a:pt x="43083" y="7111"/>
                    </a:cubicBezTo>
                    <a:cubicBezTo>
                      <a:pt x="43096" y="7111"/>
                      <a:pt x="43107" y="7123"/>
                      <a:pt x="43119" y="7135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2" name="Freihandform: Form 771">
                <a:extLst>
                  <a:ext uri="{FF2B5EF4-FFF2-40B4-BE49-F238E27FC236}">
                    <a16:creationId xmlns:a16="http://schemas.microsoft.com/office/drawing/2014/main" id="{6651C64F-E3D0-4FFD-9E5B-6F381E2B510A}"/>
                  </a:ext>
                </a:extLst>
              </p:cNvPr>
              <p:cNvSpPr/>
              <p:nvPr/>
            </p:nvSpPr>
            <p:spPr>
              <a:xfrm>
                <a:off x="4219968" y="1568372"/>
                <a:ext cx="50823" cy="50773"/>
              </a:xfrm>
              <a:custGeom>
                <a:avLst/>
                <a:gdLst>
                  <a:gd name="connsiteX0" fmla="*/ 43119 w 50823"/>
                  <a:gd name="connsiteY0" fmla="*/ 7135 h 50773"/>
                  <a:gd name="connsiteX1" fmla="*/ 43637 w 50823"/>
                  <a:gd name="connsiteY1" fmla="*/ 43073 h 50773"/>
                  <a:gd name="connsiteX2" fmla="*/ 7699 w 50823"/>
                  <a:gd name="connsiteY2" fmla="*/ 43591 h 50773"/>
                  <a:gd name="connsiteX3" fmla="*/ 6989 w 50823"/>
                  <a:gd name="connsiteY3" fmla="*/ 7858 h 50773"/>
                  <a:gd name="connsiteX4" fmla="*/ 43083 w 50823"/>
                  <a:gd name="connsiteY4" fmla="*/ 7111 h 50773"/>
                  <a:gd name="connsiteX5" fmla="*/ 43119 w 50823"/>
                  <a:gd name="connsiteY5" fmla="*/ 7135 h 50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23" h="50773">
                    <a:moveTo>
                      <a:pt x="43119" y="7135"/>
                    </a:moveTo>
                    <a:cubicBezTo>
                      <a:pt x="53188" y="16915"/>
                      <a:pt x="53417" y="33005"/>
                      <a:pt x="43637" y="43073"/>
                    </a:cubicBezTo>
                    <a:cubicBezTo>
                      <a:pt x="33858" y="53130"/>
                      <a:pt x="17768" y="53371"/>
                      <a:pt x="7699" y="43591"/>
                    </a:cubicBezTo>
                    <a:cubicBezTo>
                      <a:pt x="-2285" y="33884"/>
                      <a:pt x="-2598" y="17950"/>
                      <a:pt x="6989" y="7858"/>
                    </a:cubicBezTo>
                    <a:cubicBezTo>
                      <a:pt x="16744" y="-2319"/>
                      <a:pt x="32919" y="-2656"/>
                      <a:pt x="43083" y="7111"/>
                    </a:cubicBezTo>
                    <a:cubicBezTo>
                      <a:pt x="43096" y="7111"/>
                      <a:pt x="43107" y="7123"/>
                      <a:pt x="43119" y="7135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3" name="Freihandform: Form 772">
                <a:extLst>
                  <a:ext uri="{FF2B5EF4-FFF2-40B4-BE49-F238E27FC236}">
                    <a16:creationId xmlns:a16="http://schemas.microsoft.com/office/drawing/2014/main" id="{4854E4F1-23EB-4224-AA52-4B7AD11D364A}"/>
                  </a:ext>
                </a:extLst>
              </p:cNvPr>
              <p:cNvSpPr/>
              <p:nvPr/>
            </p:nvSpPr>
            <p:spPr>
              <a:xfrm>
                <a:off x="4220091" y="1584179"/>
                <a:ext cx="50820" cy="35092"/>
              </a:xfrm>
              <a:custGeom>
                <a:avLst/>
                <a:gdLst>
                  <a:gd name="connsiteX0" fmla="*/ 29989 w 50820"/>
                  <a:gd name="connsiteY0" fmla="*/ 25894 h 35092"/>
                  <a:gd name="connsiteX1" fmla="*/ 0 w 50820"/>
                  <a:gd name="connsiteY1" fmla="*/ 10357 h 35092"/>
                  <a:gd name="connsiteX2" fmla="*/ 26074 w 50820"/>
                  <a:gd name="connsiteY2" fmla="*/ 35083 h 35092"/>
                  <a:gd name="connsiteX3" fmla="*/ 50812 w 50820"/>
                  <a:gd name="connsiteY3" fmla="*/ 9009 h 35092"/>
                  <a:gd name="connsiteX4" fmla="*/ 48897 w 50820"/>
                  <a:gd name="connsiteY4" fmla="*/ 0 h 35092"/>
                  <a:gd name="connsiteX5" fmla="*/ 29989 w 50820"/>
                  <a:gd name="connsiteY5" fmla="*/ 25894 h 350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20" h="35092">
                    <a:moveTo>
                      <a:pt x="29989" y="25894"/>
                    </a:moveTo>
                    <a:cubicBezTo>
                      <a:pt x="17427" y="29760"/>
                      <a:pt x="4083" y="22847"/>
                      <a:pt x="0" y="10357"/>
                    </a:cubicBezTo>
                    <a:cubicBezTo>
                      <a:pt x="373" y="24388"/>
                      <a:pt x="12044" y="35456"/>
                      <a:pt x="26074" y="35083"/>
                    </a:cubicBezTo>
                    <a:cubicBezTo>
                      <a:pt x="40105" y="34722"/>
                      <a:pt x="51173" y="23039"/>
                      <a:pt x="50812" y="9009"/>
                    </a:cubicBezTo>
                    <a:cubicBezTo>
                      <a:pt x="50728" y="5913"/>
                      <a:pt x="50077" y="2866"/>
                      <a:pt x="48897" y="0"/>
                    </a:cubicBezTo>
                    <a:cubicBezTo>
                      <a:pt x="49162" y="11911"/>
                      <a:pt x="41418" y="22522"/>
                      <a:pt x="29989" y="25894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4" name="Freihandform: Form 773">
                <a:extLst>
                  <a:ext uri="{FF2B5EF4-FFF2-40B4-BE49-F238E27FC236}">
                    <a16:creationId xmlns:a16="http://schemas.microsoft.com/office/drawing/2014/main" id="{E213F65C-2151-4D71-BD52-E514874C5542}"/>
                  </a:ext>
                </a:extLst>
              </p:cNvPr>
              <p:cNvSpPr/>
              <p:nvPr/>
            </p:nvSpPr>
            <p:spPr>
              <a:xfrm>
                <a:off x="4548936" y="1222659"/>
                <a:ext cx="50822" cy="50775"/>
              </a:xfrm>
              <a:custGeom>
                <a:avLst/>
                <a:gdLst>
                  <a:gd name="connsiteX0" fmla="*/ 43061 w 50822"/>
                  <a:gd name="connsiteY0" fmla="*/ 7078 h 50775"/>
                  <a:gd name="connsiteX1" fmla="*/ 43700 w 50822"/>
                  <a:gd name="connsiteY1" fmla="*/ 43016 h 50775"/>
                  <a:gd name="connsiteX2" fmla="*/ 7761 w 50822"/>
                  <a:gd name="connsiteY2" fmla="*/ 43642 h 50775"/>
                  <a:gd name="connsiteX3" fmla="*/ 6930 w 50822"/>
                  <a:gd name="connsiteY3" fmla="*/ 7921 h 50775"/>
                  <a:gd name="connsiteX4" fmla="*/ 43025 w 50822"/>
                  <a:gd name="connsiteY4" fmla="*/ 7046 h 50775"/>
                  <a:gd name="connsiteX5" fmla="*/ 43061 w 50822"/>
                  <a:gd name="connsiteY5" fmla="*/ 7078 h 50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22" h="50775">
                    <a:moveTo>
                      <a:pt x="43061" y="7078"/>
                    </a:moveTo>
                    <a:cubicBezTo>
                      <a:pt x="53154" y="16824"/>
                      <a:pt x="53443" y="32911"/>
                      <a:pt x="43700" y="43016"/>
                    </a:cubicBezTo>
                    <a:cubicBezTo>
                      <a:pt x="33944" y="53108"/>
                      <a:pt x="17866" y="53397"/>
                      <a:pt x="7761" y="43642"/>
                    </a:cubicBezTo>
                    <a:cubicBezTo>
                      <a:pt x="-2259" y="33971"/>
                      <a:pt x="-2620" y="18047"/>
                      <a:pt x="6930" y="7921"/>
                    </a:cubicBezTo>
                    <a:cubicBezTo>
                      <a:pt x="16662" y="-2289"/>
                      <a:pt x="32824" y="-2680"/>
                      <a:pt x="43025" y="7046"/>
                    </a:cubicBezTo>
                    <a:cubicBezTo>
                      <a:pt x="43037" y="7056"/>
                      <a:pt x="43049" y="7067"/>
                      <a:pt x="43061" y="707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5" name="Freihandform: Form 774">
                <a:extLst>
                  <a:ext uri="{FF2B5EF4-FFF2-40B4-BE49-F238E27FC236}">
                    <a16:creationId xmlns:a16="http://schemas.microsoft.com/office/drawing/2014/main" id="{7F44D887-9823-42FA-BAAC-2C2A2291C0CE}"/>
                  </a:ext>
                </a:extLst>
              </p:cNvPr>
              <p:cNvSpPr/>
              <p:nvPr/>
            </p:nvSpPr>
            <p:spPr>
              <a:xfrm>
                <a:off x="4548936" y="1222659"/>
                <a:ext cx="50822" cy="50775"/>
              </a:xfrm>
              <a:custGeom>
                <a:avLst/>
                <a:gdLst>
                  <a:gd name="connsiteX0" fmla="*/ 43061 w 50822"/>
                  <a:gd name="connsiteY0" fmla="*/ 7078 h 50775"/>
                  <a:gd name="connsiteX1" fmla="*/ 43700 w 50822"/>
                  <a:gd name="connsiteY1" fmla="*/ 43016 h 50775"/>
                  <a:gd name="connsiteX2" fmla="*/ 7761 w 50822"/>
                  <a:gd name="connsiteY2" fmla="*/ 43642 h 50775"/>
                  <a:gd name="connsiteX3" fmla="*/ 6930 w 50822"/>
                  <a:gd name="connsiteY3" fmla="*/ 7921 h 50775"/>
                  <a:gd name="connsiteX4" fmla="*/ 43025 w 50822"/>
                  <a:gd name="connsiteY4" fmla="*/ 7046 h 50775"/>
                  <a:gd name="connsiteX5" fmla="*/ 43061 w 50822"/>
                  <a:gd name="connsiteY5" fmla="*/ 7078 h 50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22" h="50775">
                    <a:moveTo>
                      <a:pt x="43061" y="7078"/>
                    </a:moveTo>
                    <a:cubicBezTo>
                      <a:pt x="53154" y="16824"/>
                      <a:pt x="53443" y="32911"/>
                      <a:pt x="43700" y="43016"/>
                    </a:cubicBezTo>
                    <a:cubicBezTo>
                      <a:pt x="33944" y="53108"/>
                      <a:pt x="17866" y="53397"/>
                      <a:pt x="7761" y="43642"/>
                    </a:cubicBezTo>
                    <a:cubicBezTo>
                      <a:pt x="-2259" y="33971"/>
                      <a:pt x="-2620" y="18047"/>
                      <a:pt x="6930" y="7921"/>
                    </a:cubicBezTo>
                    <a:cubicBezTo>
                      <a:pt x="16662" y="-2289"/>
                      <a:pt x="32824" y="-2680"/>
                      <a:pt x="43025" y="7046"/>
                    </a:cubicBezTo>
                    <a:cubicBezTo>
                      <a:pt x="43037" y="7056"/>
                      <a:pt x="43049" y="7067"/>
                      <a:pt x="43061" y="7078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6" name="Freihandform: Form 775">
                <a:extLst>
                  <a:ext uri="{FF2B5EF4-FFF2-40B4-BE49-F238E27FC236}">
                    <a16:creationId xmlns:a16="http://schemas.microsoft.com/office/drawing/2014/main" id="{69ADAFE4-F7CE-4BB6-B4B2-FBF7AD49AE7D}"/>
                  </a:ext>
                </a:extLst>
              </p:cNvPr>
              <p:cNvSpPr/>
              <p:nvPr/>
            </p:nvSpPr>
            <p:spPr>
              <a:xfrm>
                <a:off x="4548399" y="1238408"/>
                <a:ext cx="51036" cy="35330"/>
              </a:xfrm>
              <a:custGeom>
                <a:avLst/>
                <a:gdLst>
                  <a:gd name="connsiteX0" fmla="*/ 30109 w 51036"/>
                  <a:gd name="connsiteY0" fmla="*/ 26014 h 35330"/>
                  <a:gd name="connsiteX1" fmla="*/ 0 w 51036"/>
                  <a:gd name="connsiteY1" fmla="*/ 10357 h 35330"/>
                  <a:gd name="connsiteX2" fmla="*/ 7828 w 51036"/>
                  <a:gd name="connsiteY2" fmla="*/ 28061 h 35330"/>
                  <a:gd name="connsiteX3" fmla="*/ 43766 w 51036"/>
                  <a:gd name="connsiteY3" fmla="*/ 27712 h 35330"/>
                  <a:gd name="connsiteX4" fmla="*/ 49017 w 51036"/>
                  <a:gd name="connsiteY4" fmla="*/ 0 h 35330"/>
                  <a:gd name="connsiteX5" fmla="*/ 30109 w 51036"/>
                  <a:gd name="connsiteY5" fmla="*/ 26014 h 35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036" h="35330">
                    <a:moveTo>
                      <a:pt x="30109" y="26014"/>
                    </a:moveTo>
                    <a:cubicBezTo>
                      <a:pt x="17523" y="29483"/>
                      <a:pt x="4384" y="22654"/>
                      <a:pt x="0" y="10357"/>
                    </a:cubicBezTo>
                    <a:cubicBezTo>
                      <a:pt x="241" y="17042"/>
                      <a:pt x="3035" y="23389"/>
                      <a:pt x="7828" y="28061"/>
                    </a:cubicBezTo>
                    <a:cubicBezTo>
                      <a:pt x="17849" y="37889"/>
                      <a:pt x="33939" y="37732"/>
                      <a:pt x="43766" y="27712"/>
                    </a:cubicBezTo>
                    <a:cubicBezTo>
                      <a:pt x="50956" y="20378"/>
                      <a:pt x="53028" y="9449"/>
                      <a:pt x="49017" y="0"/>
                    </a:cubicBezTo>
                    <a:cubicBezTo>
                      <a:pt x="49294" y="11942"/>
                      <a:pt x="41550" y="22594"/>
                      <a:pt x="30109" y="26014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7" name="Freihandform: Form 776">
                <a:extLst>
                  <a:ext uri="{FF2B5EF4-FFF2-40B4-BE49-F238E27FC236}">
                    <a16:creationId xmlns:a16="http://schemas.microsoft.com/office/drawing/2014/main" id="{5E31E7AF-DFC4-4CDB-949B-DEAD81F5649B}"/>
                  </a:ext>
                </a:extLst>
              </p:cNvPr>
              <p:cNvSpPr/>
              <p:nvPr/>
            </p:nvSpPr>
            <p:spPr>
              <a:xfrm>
                <a:off x="4721944" y="1699166"/>
                <a:ext cx="50823" cy="50773"/>
              </a:xfrm>
              <a:custGeom>
                <a:avLst/>
                <a:gdLst>
                  <a:gd name="connsiteX0" fmla="*/ 43119 w 50823"/>
                  <a:gd name="connsiteY0" fmla="*/ 7135 h 50773"/>
                  <a:gd name="connsiteX1" fmla="*/ 43637 w 50823"/>
                  <a:gd name="connsiteY1" fmla="*/ 43073 h 50773"/>
                  <a:gd name="connsiteX2" fmla="*/ 7699 w 50823"/>
                  <a:gd name="connsiteY2" fmla="*/ 43591 h 50773"/>
                  <a:gd name="connsiteX3" fmla="*/ 6989 w 50823"/>
                  <a:gd name="connsiteY3" fmla="*/ 7858 h 50773"/>
                  <a:gd name="connsiteX4" fmla="*/ 43083 w 50823"/>
                  <a:gd name="connsiteY4" fmla="*/ 7111 h 50773"/>
                  <a:gd name="connsiteX5" fmla="*/ 43119 w 50823"/>
                  <a:gd name="connsiteY5" fmla="*/ 7135 h 50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23" h="50773">
                    <a:moveTo>
                      <a:pt x="43119" y="7135"/>
                    </a:moveTo>
                    <a:cubicBezTo>
                      <a:pt x="53188" y="16915"/>
                      <a:pt x="53417" y="33005"/>
                      <a:pt x="43637" y="43073"/>
                    </a:cubicBezTo>
                    <a:cubicBezTo>
                      <a:pt x="33858" y="53130"/>
                      <a:pt x="17768" y="53371"/>
                      <a:pt x="7699" y="43591"/>
                    </a:cubicBezTo>
                    <a:cubicBezTo>
                      <a:pt x="-2285" y="33884"/>
                      <a:pt x="-2598" y="17950"/>
                      <a:pt x="6989" y="7858"/>
                    </a:cubicBezTo>
                    <a:cubicBezTo>
                      <a:pt x="16744" y="-2319"/>
                      <a:pt x="32919" y="-2656"/>
                      <a:pt x="43083" y="7111"/>
                    </a:cubicBezTo>
                    <a:cubicBezTo>
                      <a:pt x="43096" y="7111"/>
                      <a:pt x="43108" y="7123"/>
                      <a:pt x="43119" y="7135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8" name="Freihandform: Form 777">
                <a:extLst>
                  <a:ext uri="{FF2B5EF4-FFF2-40B4-BE49-F238E27FC236}">
                    <a16:creationId xmlns:a16="http://schemas.microsoft.com/office/drawing/2014/main" id="{279F88E3-A64D-491E-ABE8-2A64EC6A6E93}"/>
                  </a:ext>
                </a:extLst>
              </p:cNvPr>
              <p:cNvSpPr/>
              <p:nvPr/>
            </p:nvSpPr>
            <p:spPr>
              <a:xfrm>
                <a:off x="4721944" y="1699166"/>
                <a:ext cx="50823" cy="50773"/>
              </a:xfrm>
              <a:custGeom>
                <a:avLst/>
                <a:gdLst>
                  <a:gd name="connsiteX0" fmla="*/ 43119 w 50823"/>
                  <a:gd name="connsiteY0" fmla="*/ 7135 h 50773"/>
                  <a:gd name="connsiteX1" fmla="*/ 43637 w 50823"/>
                  <a:gd name="connsiteY1" fmla="*/ 43073 h 50773"/>
                  <a:gd name="connsiteX2" fmla="*/ 7699 w 50823"/>
                  <a:gd name="connsiteY2" fmla="*/ 43591 h 50773"/>
                  <a:gd name="connsiteX3" fmla="*/ 6989 w 50823"/>
                  <a:gd name="connsiteY3" fmla="*/ 7858 h 50773"/>
                  <a:gd name="connsiteX4" fmla="*/ 43083 w 50823"/>
                  <a:gd name="connsiteY4" fmla="*/ 7111 h 50773"/>
                  <a:gd name="connsiteX5" fmla="*/ 43119 w 50823"/>
                  <a:gd name="connsiteY5" fmla="*/ 7135 h 50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23" h="50773">
                    <a:moveTo>
                      <a:pt x="43119" y="7135"/>
                    </a:moveTo>
                    <a:cubicBezTo>
                      <a:pt x="53188" y="16915"/>
                      <a:pt x="53417" y="33005"/>
                      <a:pt x="43637" y="43073"/>
                    </a:cubicBezTo>
                    <a:cubicBezTo>
                      <a:pt x="33858" y="53130"/>
                      <a:pt x="17768" y="53371"/>
                      <a:pt x="7699" y="43591"/>
                    </a:cubicBezTo>
                    <a:cubicBezTo>
                      <a:pt x="-2285" y="33884"/>
                      <a:pt x="-2598" y="17950"/>
                      <a:pt x="6989" y="7858"/>
                    </a:cubicBezTo>
                    <a:cubicBezTo>
                      <a:pt x="16744" y="-2319"/>
                      <a:pt x="32919" y="-2656"/>
                      <a:pt x="43083" y="7111"/>
                    </a:cubicBezTo>
                    <a:cubicBezTo>
                      <a:pt x="43096" y="7111"/>
                      <a:pt x="43108" y="7123"/>
                      <a:pt x="43119" y="7135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79" name="Freihandform: Form 778">
                <a:extLst>
                  <a:ext uri="{FF2B5EF4-FFF2-40B4-BE49-F238E27FC236}">
                    <a16:creationId xmlns:a16="http://schemas.microsoft.com/office/drawing/2014/main" id="{4F75A181-7D4C-424E-9DF3-FD24A6C9EC70}"/>
                  </a:ext>
                </a:extLst>
              </p:cNvPr>
              <p:cNvSpPr/>
              <p:nvPr/>
            </p:nvSpPr>
            <p:spPr>
              <a:xfrm>
                <a:off x="4722068" y="1714972"/>
                <a:ext cx="50828" cy="35136"/>
              </a:xfrm>
              <a:custGeom>
                <a:avLst/>
                <a:gdLst>
                  <a:gd name="connsiteX0" fmla="*/ 29988 w 50828"/>
                  <a:gd name="connsiteY0" fmla="*/ 25894 h 35136"/>
                  <a:gd name="connsiteX1" fmla="*/ 0 w 50828"/>
                  <a:gd name="connsiteY1" fmla="*/ 10357 h 35136"/>
                  <a:gd name="connsiteX2" fmla="*/ 7828 w 50828"/>
                  <a:gd name="connsiteY2" fmla="*/ 28062 h 35136"/>
                  <a:gd name="connsiteX3" fmla="*/ 43754 w 50828"/>
                  <a:gd name="connsiteY3" fmla="*/ 27315 h 35136"/>
                  <a:gd name="connsiteX4" fmla="*/ 48897 w 50828"/>
                  <a:gd name="connsiteY4" fmla="*/ 0 h 35136"/>
                  <a:gd name="connsiteX5" fmla="*/ 29988 w 50828"/>
                  <a:gd name="connsiteY5" fmla="*/ 25894 h 351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828" h="35136">
                    <a:moveTo>
                      <a:pt x="29988" y="25894"/>
                    </a:moveTo>
                    <a:cubicBezTo>
                      <a:pt x="17427" y="29760"/>
                      <a:pt x="4083" y="22847"/>
                      <a:pt x="0" y="10357"/>
                    </a:cubicBezTo>
                    <a:cubicBezTo>
                      <a:pt x="132" y="17066"/>
                      <a:pt x="2951" y="23449"/>
                      <a:pt x="7828" y="28062"/>
                    </a:cubicBezTo>
                    <a:cubicBezTo>
                      <a:pt x="17957" y="37781"/>
                      <a:pt x="34047" y="37444"/>
                      <a:pt x="43754" y="27315"/>
                    </a:cubicBezTo>
                    <a:cubicBezTo>
                      <a:pt x="50739" y="20029"/>
                      <a:pt x="52751" y="9322"/>
                      <a:pt x="48897" y="0"/>
                    </a:cubicBezTo>
                    <a:cubicBezTo>
                      <a:pt x="49162" y="11911"/>
                      <a:pt x="41418" y="22522"/>
                      <a:pt x="29988" y="25894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780" name="Freihandform: Form 779">
              <a:extLst>
                <a:ext uri="{FF2B5EF4-FFF2-40B4-BE49-F238E27FC236}">
                  <a16:creationId xmlns:a16="http://schemas.microsoft.com/office/drawing/2014/main" id="{27A6E342-EBA4-43EF-95DA-2E7ED44A7A63}"/>
                </a:ext>
              </a:extLst>
            </p:cNvPr>
            <p:cNvSpPr/>
            <p:nvPr/>
          </p:nvSpPr>
          <p:spPr>
            <a:xfrm>
              <a:off x="3712153" y="1636305"/>
              <a:ext cx="417517" cy="455643"/>
            </a:xfrm>
            <a:custGeom>
              <a:avLst/>
              <a:gdLst>
                <a:gd name="connsiteX0" fmla="*/ 360525 w 417517"/>
                <a:gd name="connsiteY0" fmla="*/ 434194 h 455643"/>
                <a:gd name="connsiteX1" fmla="*/ 338618 w 417517"/>
                <a:gd name="connsiteY1" fmla="*/ 401917 h 455643"/>
                <a:gd name="connsiteX2" fmla="*/ 338606 w 417517"/>
                <a:gd name="connsiteY2" fmla="*/ 401917 h 455643"/>
                <a:gd name="connsiteX3" fmla="*/ 328368 w 417517"/>
                <a:gd name="connsiteY3" fmla="*/ 401917 h 455643"/>
                <a:gd name="connsiteX4" fmla="*/ 309822 w 417517"/>
                <a:gd name="connsiteY4" fmla="*/ 357476 h 455643"/>
                <a:gd name="connsiteX5" fmla="*/ 321143 w 417517"/>
                <a:gd name="connsiteY5" fmla="*/ 340013 h 455643"/>
                <a:gd name="connsiteX6" fmla="*/ 320420 w 417517"/>
                <a:gd name="connsiteY6" fmla="*/ 327126 h 455643"/>
                <a:gd name="connsiteX7" fmla="*/ 368594 w 417517"/>
                <a:gd name="connsiteY7" fmla="*/ 300751 h 455643"/>
                <a:gd name="connsiteX8" fmla="*/ 384251 w 417517"/>
                <a:gd name="connsiteY8" fmla="*/ 309783 h 455643"/>
                <a:gd name="connsiteX9" fmla="*/ 416973 w 417517"/>
                <a:gd name="connsiteY9" fmla="*/ 287948 h 455643"/>
                <a:gd name="connsiteX10" fmla="*/ 395138 w 417517"/>
                <a:gd name="connsiteY10" fmla="*/ 255214 h 455643"/>
                <a:gd name="connsiteX11" fmla="*/ 362416 w 417517"/>
                <a:gd name="connsiteY11" fmla="*/ 277061 h 455643"/>
                <a:gd name="connsiteX12" fmla="*/ 363054 w 417517"/>
                <a:gd name="connsiteY12" fmla="*/ 290514 h 455643"/>
                <a:gd name="connsiteX13" fmla="*/ 314880 w 417517"/>
                <a:gd name="connsiteY13" fmla="*/ 316889 h 455643"/>
                <a:gd name="connsiteX14" fmla="*/ 276172 w 417517"/>
                <a:gd name="connsiteY14" fmla="*/ 313806 h 455643"/>
                <a:gd name="connsiteX15" fmla="*/ 274895 w 417517"/>
                <a:gd name="connsiteY15" fmla="*/ 314962 h 455643"/>
                <a:gd name="connsiteX16" fmla="*/ 184087 w 417517"/>
                <a:gd name="connsiteY16" fmla="*/ 253540 h 455643"/>
                <a:gd name="connsiteX17" fmla="*/ 187579 w 417517"/>
                <a:gd name="connsiteY17" fmla="*/ 243423 h 455643"/>
                <a:gd name="connsiteX18" fmla="*/ 182762 w 417517"/>
                <a:gd name="connsiteY18" fmla="*/ 214880 h 455643"/>
                <a:gd name="connsiteX19" fmla="*/ 244907 w 417517"/>
                <a:gd name="connsiteY19" fmla="*/ 166706 h 455643"/>
                <a:gd name="connsiteX20" fmla="*/ 283566 w 417517"/>
                <a:gd name="connsiteY20" fmla="*/ 162996 h 455643"/>
                <a:gd name="connsiteX21" fmla="*/ 279857 w 417517"/>
                <a:gd name="connsiteY21" fmla="*/ 124336 h 455643"/>
                <a:gd name="connsiteX22" fmla="*/ 241197 w 417517"/>
                <a:gd name="connsiteY22" fmla="*/ 128046 h 455643"/>
                <a:gd name="connsiteX23" fmla="*/ 235392 w 417517"/>
                <a:gd name="connsiteY23" fmla="*/ 140451 h 455643"/>
                <a:gd name="connsiteX24" fmla="*/ 237680 w 417517"/>
                <a:gd name="connsiteY24" fmla="*/ 157552 h 455643"/>
                <a:gd name="connsiteX25" fmla="*/ 175656 w 417517"/>
                <a:gd name="connsiteY25" fmla="*/ 205727 h 455643"/>
                <a:gd name="connsiteX26" fmla="*/ 154821 w 417517"/>
                <a:gd name="connsiteY26" fmla="*/ 194767 h 455643"/>
                <a:gd name="connsiteX27" fmla="*/ 162890 w 417517"/>
                <a:gd name="connsiteY27" fmla="*/ 54821 h 455643"/>
                <a:gd name="connsiteX28" fmla="*/ 185785 w 417517"/>
                <a:gd name="connsiteY28" fmla="*/ 23243 h 455643"/>
                <a:gd name="connsiteX29" fmla="*/ 154206 w 417517"/>
                <a:gd name="connsiteY29" fmla="*/ 348 h 455643"/>
                <a:gd name="connsiteX30" fmla="*/ 131456 w 417517"/>
                <a:gd name="connsiteY30" fmla="*/ 22423 h 455643"/>
                <a:gd name="connsiteX31" fmla="*/ 54498 w 417517"/>
                <a:gd name="connsiteY31" fmla="*/ 24110 h 455643"/>
                <a:gd name="connsiteX32" fmla="*/ 21559 w 417517"/>
                <a:gd name="connsiteY32" fmla="*/ 3214 h 455643"/>
                <a:gd name="connsiteX33" fmla="*/ 675 w 417517"/>
                <a:gd name="connsiteY33" fmla="*/ 36153 h 455643"/>
                <a:gd name="connsiteX34" fmla="*/ 33602 w 417517"/>
                <a:gd name="connsiteY34" fmla="*/ 57049 h 455643"/>
                <a:gd name="connsiteX35" fmla="*/ 54498 w 417517"/>
                <a:gd name="connsiteY35" fmla="*/ 36153 h 455643"/>
                <a:gd name="connsiteX36" fmla="*/ 131576 w 417517"/>
                <a:gd name="connsiteY36" fmla="*/ 34347 h 455643"/>
                <a:gd name="connsiteX37" fmla="*/ 150967 w 417517"/>
                <a:gd name="connsiteY37" fmla="*/ 54459 h 455643"/>
                <a:gd name="connsiteX38" fmla="*/ 143741 w 417517"/>
                <a:gd name="connsiteY38" fmla="*/ 193322 h 455643"/>
                <a:gd name="connsiteX39" fmla="*/ 105996 w 417517"/>
                <a:gd name="connsiteY39" fmla="*/ 238582 h 455643"/>
                <a:gd name="connsiteX40" fmla="*/ 139405 w 417517"/>
                <a:gd name="connsiteY40" fmla="*/ 275700 h 455643"/>
                <a:gd name="connsiteX41" fmla="*/ 145427 w 417517"/>
                <a:gd name="connsiteY41" fmla="*/ 276302 h 455643"/>
                <a:gd name="connsiteX42" fmla="*/ 153135 w 417517"/>
                <a:gd name="connsiteY42" fmla="*/ 354706 h 455643"/>
                <a:gd name="connsiteX43" fmla="*/ 135322 w 417517"/>
                <a:gd name="connsiteY43" fmla="*/ 389404 h 455643"/>
                <a:gd name="connsiteX44" fmla="*/ 170008 w 417517"/>
                <a:gd name="connsiteY44" fmla="*/ 407216 h 455643"/>
                <a:gd name="connsiteX45" fmla="*/ 188663 w 417517"/>
                <a:gd name="connsiteY45" fmla="*/ 386140 h 455643"/>
                <a:gd name="connsiteX46" fmla="*/ 166744 w 417517"/>
                <a:gd name="connsiteY46" fmla="*/ 353742 h 455643"/>
                <a:gd name="connsiteX47" fmla="*/ 164696 w 417517"/>
                <a:gd name="connsiteY47" fmla="*/ 353742 h 455643"/>
                <a:gd name="connsiteX48" fmla="*/ 157109 w 417517"/>
                <a:gd name="connsiteY48" fmla="*/ 275339 h 455643"/>
                <a:gd name="connsiteX49" fmla="*/ 178185 w 417517"/>
                <a:gd name="connsiteY49" fmla="*/ 262693 h 455643"/>
                <a:gd name="connsiteX50" fmla="*/ 269476 w 417517"/>
                <a:gd name="connsiteY50" fmla="*/ 323754 h 455643"/>
                <a:gd name="connsiteX51" fmla="*/ 268030 w 417517"/>
                <a:gd name="connsiteY51" fmla="*/ 328692 h 455643"/>
                <a:gd name="connsiteX52" fmla="*/ 289829 w 417517"/>
                <a:gd name="connsiteY52" fmla="*/ 360969 h 455643"/>
                <a:gd name="connsiteX53" fmla="*/ 300066 w 417517"/>
                <a:gd name="connsiteY53" fmla="*/ 360969 h 455643"/>
                <a:gd name="connsiteX54" fmla="*/ 318734 w 417517"/>
                <a:gd name="connsiteY54" fmla="*/ 405409 h 455643"/>
                <a:gd name="connsiteX55" fmla="*/ 307413 w 417517"/>
                <a:gd name="connsiteY55" fmla="*/ 422873 h 455643"/>
                <a:gd name="connsiteX56" fmla="*/ 329332 w 417517"/>
                <a:gd name="connsiteY56" fmla="*/ 455149 h 455643"/>
                <a:gd name="connsiteX57" fmla="*/ 361609 w 417517"/>
                <a:gd name="connsiteY57" fmla="*/ 433230 h 45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417517" h="455643">
                  <a:moveTo>
                    <a:pt x="360525" y="434194"/>
                  </a:moveTo>
                  <a:cubicBezTo>
                    <a:pt x="363391" y="419235"/>
                    <a:pt x="353588" y="404783"/>
                    <a:pt x="338618" y="401917"/>
                  </a:cubicBezTo>
                  <a:cubicBezTo>
                    <a:pt x="338618" y="401917"/>
                    <a:pt x="338606" y="401917"/>
                    <a:pt x="338606" y="401917"/>
                  </a:cubicBezTo>
                  <a:cubicBezTo>
                    <a:pt x="335221" y="401254"/>
                    <a:pt x="331753" y="401254"/>
                    <a:pt x="328368" y="401917"/>
                  </a:cubicBezTo>
                  <a:lnTo>
                    <a:pt x="309822" y="357476"/>
                  </a:lnTo>
                  <a:cubicBezTo>
                    <a:pt x="315711" y="353333"/>
                    <a:pt x="319769" y="347082"/>
                    <a:pt x="321143" y="340013"/>
                  </a:cubicBezTo>
                  <a:cubicBezTo>
                    <a:pt x="321937" y="335725"/>
                    <a:pt x="321684" y="331305"/>
                    <a:pt x="320420" y="327126"/>
                  </a:cubicBezTo>
                  <a:lnTo>
                    <a:pt x="368594" y="300751"/>
                  </a:lnTo>
                  <a:cubicBezTo>
                    <a:pt x="372665" y="305424"/>
                    <a:pt x="378169" y="308603"/>
                    <a:pt x="384251" y="309783"/>
                  </a:cubicBezTo>
                  <a:cubicBezTo>
                    <a:pt x="399317" y="312794"/>
                    <a:pt x="413974" y="303015"/>
                    <a:pt x="416973" y="287948"/>
                  </a:cubicBezTo>
                  <a:cubicBezTo>
                    <a:pt x="419984" y="272882"/>
                    <a:pt x="410205" y="258225"/>
                    <a:pt x="395138" y="255214"/>
                  </a:cubicBezTo>
                  <a:cubicBezTo>
                    <a:pt x="380072" y="252215"/>
                    <a:pt x="365415" y="261982"/>
                    <a:pt x="362416" y="277061"/>
                  </a:cubicBezTo>
                  <a:cubicBezTo>
                    <a:pt x="361525" y="281529"/>
                    <a:pt x="361742" y="286154"/>
                    <a:pt x="363054" y="290514"/>
                  </a:cubicBezTo>
                  <a:lnTo>
                    <a:pt x="314880" y="316889"/>
                  </a:lnTo>
                  <a:cubicBezTo>
                    <a:pt x="305040" y="305351"/>
                    <a:pt x="287710" y="303966"/>
                    <a:pt x="276172" y="313806"/>
                  </a:cubicBezTo>
                  <a:cubicBezTo>
                    <a:pt x="275738" y="314179"/>
                    <a:pt x="275305" y="314565"/>
                    <a:pt x="274895" y="314962"/>
                  </a:cubicBezTo>
                  <a:lnTo>
                    <a:pt x="184087" y="253540"/>
                  </a:lnTo>
                  <a:cubicBezTo>
                    <a:pt x="185700" y="250336"/>
                    <a:pt x="186869" y="246940"/>
                    <a:pt x="187579" y="243423"/>
                  </a:cubicBezTo>
                  <a:cubicBezTo>
                    <a:pt x="189470" y="233644"/>
                    <a:pt x="187760" y="223503"/>
                    <a:pt x="182762" y="214880"/>
                  </a:cubicBezTo>
                  <a:lnTo>
                    <a:pt x="244907" y="166706"/>
                  </a:lnTo>
                  <a:cubicBezTo>
                    <a:pt x="256601" y="176353"/>
                    <a:pt x="273908" y="174691"/>
                    <a:pt x="283566" y="162996"/>
                  </a:cubicBezTo>
                  <a:cubicBezTo>
                    <a:pt x="293214" y="151290"/>
                    <a:pt x="291552" y="133983"/>
                    <a:pt x="279857" y="124336"/>
                  </a:cubicBezTo>
                  <a:cubicBezTo>
                    <a:pt x="268151" y="114689"/>
                    <a:pt x="250844" y="116351"/>
                    <a:pt x="241197" y="128046"/>
                  </a:cubicBezTo>
                  <a:cubicBezTo>
                    <a:pt x="238246" y="131623"/>
                    <a:pt x="236247" y="135898"/>
                    <a:pt x="235392" y="140451"/>
                  </a:cubicBezTo>
                  <a:cubicBezTo>
                    <a:pt x="234368" y="146256"/>
                    <a:pt x="235163" y="152229"/>
                    <a:pt x="237680" y="157552"/>
                  </a:cubicBezTo>
                  <a:lnTo>
                    <a:pt x="175656" y="205727"/>
                  </a:lnTo>
                  <a:cubicBezTo>
                    <a:pt x="169911" y="200139"/>
                    <a:pt x="162673" y="196333"/>
                    <a:pt x="154821" y="194767"/>
                  </a:cubicBezTo>
                  <a:lnTo>
                    <a:pt x="162890" y="54821"/>
                  </a:lnTo>
                  <a:cubicBezTo>
                    <a:pt x="177932" y="52424"/>
                    <a:pt x="188181" y="38285"/>
                    <a:pt x="185785" y="23243"/>
                  </a:cubicBezTo>
                  <a:cubicBezTo>
                    <a:pt x="183388" y="8200"/>
                    <a:pt x="169249" y="-2049"/>
                    <a:pt x="154206" y="348"/>
                  </a:cubicBezTo>
                  <a:cubicBezTo>
                    <a:pt x="142729" y="2178"/>
                    <a:pt x="133636" y="11006"/>
                    <a:pt x="131456" y="22423"/>
                  </a:cubicBezTo>
                  <a:lnTo>
                    <a:pt x="54498" y="24110"/>
                  </a:lnTo>
                  <a:cubicBezTo>
                    <a:pt x="51174" y="9248"/>
                    <a:pt x="36420" y="-110"/>
                    <a:pt x="21559" y="3214"/>
                  </a:cubicBezTo>
                  <a:cubicBezTo>
                    <a:pt x="6697" y="6538"/>
                    <a:pt x="-2661" y="21291"/>
                    <a:pt x="675" y="36153"/>
                  </a:cubicBezTo>
                  <a:cubicBezTo>
                    <a:pt x="3999" y="51015"/>
                    <a:pt x="18740" y="60373"/>
                    <a:pt x="33602" y="57049"/>
                  </a:cubicBezTo>
                  <a:cubicBezTo>
                    <a:pt x="44032" y="54712"/>
                    <a:pt x="52161" y="46571"/>
                    <a:pt x="54498" y="36153"/>
                  </a:cubicBezTo>
                  <a:lnTo>
                    <a:pt x="131576" y="34347"/>
                  </a:lnTo>
                  <a:cubicBezTo>
                    <a:pt x="133913" y="44066"/>
                    <a:pt x="141332" y="51762"/>
                    <a:pt x="150967" y="54459"/>
                  </a:cubicBezTo>
                  <a:lnTo>
                    <a:pt x="143741" y="193322"/>
                  </a:lnTo>
                  <a:cubicBezTo>
                    <a:pt x="120821" y="195393"/>
                    <a:pt x="103924" y="215663"/>
                    <a:pt x="105996" y="238582"/>
                  </a:cubicBezTo>
                  <a:cubicBezTo>
                    <a:pt x="107670" y="256996"/>
                    <a:pt x="121267" y="272111"/>
                    <a:pt x="139405" y="275700"/>
                  </a:cubicBezTo>
                  <a:cubicBezTo>
                    <a:pt x="141392" y="276073"/>
                    <a:pt x="143403" y="276278"/>
                    <a:pt x="145427" y="276302"/>
                  </a:cubicBezTo>
                  <a:lnTo>
                    <a:pt x="153135" y="354706"/>
                  </a:lnTo>
                  <a:cubicBezTo>
                    <a:pt x="138634" y="359367"/>
                    <a:pt x="130661" y="374903"/>
                    <a:pt x="135322" y="389404"/>
                  </a:cubicBezTo>
                  <a:cubicBezTo>
                    <a:pt x="139983" y="403904"/>
                    <a:pt x="155507" y="411877"/>
                    <a:pt x="170008" y="407216"/>
                  </a:cubicBezTo>
                  <a:cubicBezTo>
                    <a:pt x="179618" y="404133"/>
                    <a:pt x="186772" y="396051"/>
                    <a:pt x="188663" y="386140"/>
                  </a:cubicBezTo>
                  <a:cubicBezTo>
                    <a:pt x="191529" y="371145"/>
                    <a:pt x="181726" y="356657"/>
                    <a:pt x="166744" y="353742"/>
                  </a:cubicBezTo>
                  <a:lnTo>
                    <a:pt x="164696" y="353742"/>
                  </a:lnTo>
                  <a:lnTo>
                    <a:pt x="157109" y="275339"/>
                  </a:lnTo>
                  <a:cubicBezTo>
                    <a:pt x="165251" y="273352"/>
                    <a:pt x="172597" y="268944"/>
                    <a:pt x="178185" y="262693"/>
                  </a:cubicBezTo>
                  <a:lnTo>
                    <a:pt x="269476" y="323754"/>
                  </a:lnTo>
                  <a:cubicBezTo>
                    <a:pt x="268801" y="325332"/>
                    <a:pt x="268307" y="326994"/>
                    <a:pt x="268030" y="328692"/>
                  </a:cubicBezTo>
                  <a:cubicBezTo>
                    <a:pt x="265164" y="343614"/>
                    <a:pt x="274907" y="358054"/>
                    <a:pt x="289829" y="360969"/>
                  </a:cubicBezTo>
                  <a:cubicBezTo>
                    <a:pt x="293214" y="361631"/>
                    <a:pt x="296682" y="361631"/>
                    <a:pt x="300066" y="360969"/>
                  </a:cubicBezTo>
                  <a:lnTo>
                    <a:pt x="318734" y="405409"/>
                  </a:lnTo>
                  <a:cubicBezTo>
                    <a:pt x="312844" y="409552"/>
                    <a:pt x="308786" y="415803"/>
                    <a:pt x="307413" y="422873"/>
                  </a:cubicBezTo>
                  <a:cubicBezTo>
                    <a:pt x="304558" y="437843"/>
                    <a:pt x="314362" y="452295"/>
                    <a:pt x="329332" y="455149"/>
                  </a:cubicBezTo>
                  <a:cubicBezTo>
                    <a:pt x="344302" y="458004"/>
                    <a:pt x="358755" y="448200"/>
                    <a:pt x="361609" y="433230"/>
                  </a:cubicBezTo>
                  <a:close/>
                </a:path>
              </a:pathLst>
            </a:custGeom>
            <a:solidFill>
              <a:srgbClr val="92E3A9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781" name="Grafik 588">
            <a:extLst>
              <a:ext uri="{FF2B5EF4-FFF2-40B4-BE49-F238E27FC236}">
                <a16:creationId xmlns:a16="http://schemas.microsoft.com/office/drawing/2014/main" id="{8AB788B3-8654-4291-8119-0F27BB147AE3}"/>
              </a:ext>
            </a:extLst>
          </p:cNvPr>
          <p:cNvGrpSpPr/>
          <p:nvPr/>
        </p:nvGrpSpPr>
        <p:grpSpPr>
          <a:xfrm>
            <a:off x="1414601" y="918199"/>
            <a:ext cx="2049578" cy="3915820"/>
            <a:chOff x="1374411" y="892390"/>
            <a:chExt cx="2049578" cy="3915820"/>
          </a:xfrm>
        </p:grpSpPr>
        <p:grpSp>
          <p:nvGrpSpPr>
            <p:cNvPr id="782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1374411" y="1704490"/>
              <a:ext cx="1709729" cy="2777595"/>
              <a:chOff x="1374411" y="1704490"/>
              <a:chExt cx="1709729" cy="2777595"/>
            </a:xfrm>
          </p:grpSpPr>
          <p:sp>
            <p:nvSpPr>
              <p:cNvPr id="783" name="Freihandform: Form 782">
                <a:extLst>
                  <a:ext uri="{FF2B5EF4-FFF2-40B4-BE49-F238E27FC236}">
                    <a16:creationId xmlns:a16="http://schemas.microsoft.com/office/drawing/2014/main" id="{2FB31F40-2DEA-4C40-B110-D22C80A55ED7}"/>
                  </a:ext>
                </a:extLst>
              </p:cNvPr>
              <p:cNvSpPr/>
              <p:nvPr/>
            </p:nvSpPr>
            <p:spPr>
              <a:xfrm>
                <a:off x="2880002" y="3172366"/>
                <a:ext cx="204138" cy="955058"/>
              </a:xfrm>
              <a:custGeom>
                <a:avLst/>
                <a:gdLst>
                  <a:gd name="connsiteX0" fmla="*/ 204139 w 204138"/>
                  <a:gd name="connsiteY0" fmla="*/ 942169 h 955058"/>
                  <a:gd name="connsiteX1" fmla="*/ 91772 w 204138"/>
                  <a:gd name="connsiteY1" fmla="*/ 4697 h 955058"/>
                  <a:gd name="connsiteX2" fmla="*/ 0 w 204138"/>
                  <a:gd name="connsiteY2" fmla="*/ 0 h 955058"/>
                  <a:gd name="connsiteX3" fmla="*/ 157891 w 204138"/>
                  <a:gd name="connsiteY3" fmla="*/ 942049 h 955058"/>
                  <a:gd name="connsiteX4" fmla="*/ 157891 w 204138"/>
                  <a:gd name="connsiteY4" fmla="*/ 942049 h 955058"/>
                  <a:gd name="connsiteX5" fmla="*/ 164034 w 204138"/>
                  <a:gd name="connsiteY5" fmla="*/ 950239 h 955058"/>
                  <a:gd name="connsiteX6" fmla="*/ 196792 w 204138"/>
                  <a:gd name="connsiteY6" fmla="*/ 951925 h 955058"/>
                  <a:gd name="connsiteX7" fmla="*/ 203898 w 204138"/>
                  <a:gd name="connsiteY7" fmla="*/ 942169 h 955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4138" h="955058">
                    <a:moveTo>
                      <a:pt x="204139" y="942169"/>
                    </a:moveTo>
                    <a:lnTo>
                      <a:pt x="91772" y="4697"/>
                    </a:lnTo>
                    <a:lnTo>
                      <a:pt x="0" y="0"/>
                    </a:lnTo>
                    <a:lnTo>
                      <a:pt x="157891" y="942049"/>
                    </a:lnTo>
                    <a:lnTo>
                      <a:pt x="157891" y="942049"/>
                    </a:lnTo>
                    <a:cubicBezTo>
                      <a:pt x="158614" y="945554"/>
                      <a:pt x="160866" y="948553"/>
                      <a:pt x="164034" y="950239"/>
                    </a:cubicBezTo>
                    <a:cubicBezTo>
                      <a:pt x="174054" y="956007"/>
                      <a:pt x="186230" y="956634"/>
                      <a:pt x="196792" y="951925"/>
                    </a:cubicBezTo>
                    <a:cubicBezTo>
                      <a:pt x="200899" y="950383"/>
                      <a:pt x="203693" y="946553"/>
                      <a:pt x="203898" y="942169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4" name="Freihandform: Form 783">
                <a:extLst>
                  <a:ext uri="{FF2B5EF4-FFF2-40B4-BE49-F238E27FC236}">
                    <a16:creationId xmlns:a16="http://schemas.microsoft.com/office/drawing/2014/main" id="{993CD15A-A3EF-4FCA-B01E-15CEFCEC8AA5}"/>
                  </a:ext>
                </a:extLst>
              </p:cNvPr>
              <p:cNvSpPr/>
              <p:nvPr/>
            </p:nvSpPr>
            <p:spPr>
              <a:xfrm>
                <a:off x="2880002" y="3172366"/>
                <a:ext cx="106947" cy="176800"/>
              </a:xfrm>
              <a:custGeom>
                <a:avLst/>
                <a:gdLst>
                  <a:gd name="connsiteX0" fmla="*/ 91772 w 106947"/>
                  <a:gd name="connsiteY0" fmla="*/ 4697 h 176800"/>
                  <a:gd name="connsiteX1" fmla="*/ 0 w 106947"/>
                  <a:gd name="connsiteY1" fmla="*/ 0 h 176800"/>
                  <a:gd name="connsiteX2" fmla="*/ 29627 w 106947"/>
                  <a:gd name="connsiteY2" fmla="*/ 176800 h 176800"/>
                  <a:gd name="connsiteX3" fmla="*/ 80331 w 106947"/>
                  <a:gd name="connsiteY3" fmla="*/ 156446 h 176800"/>
                  <a:gd name="connsiteX4" fmla="*/ 106947 w 106947"/>
                  <a:gd name="connsiteY4" fmla="*/ 130673 h 17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947" h="176800">
                    <a:moveTo>
                      <a:pt x="91772" y="4697"/>
                    </a:moveTo>
                    <a:lnTo>
                      <a:pt x="0" y="0"/>
                    </a:lnTo>
                    <a:lnTo>
                      <a:pt x="29627" y="176800"/>
                    </a:lnTo>
                    <a:cubicBezTo>
                      <a:pt x="47512" y="172777"/>
                      <a:pt x="64638" y="165912"/>
                      <a:pt x="80331" y="156446"/>
                    </a:cubicBezTo>
                    <a:cubicBezTo>
                      <a:pt x="91387" y="150436"/>
                      <a:pt x="100588" y="141524"/>
                      <a:pt x="106947" y="130673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5" name="Freihandform: Form 784">
                <a:extLst>
                  <a:ext uri="{FF2B5EF4-FFF2-40B4-BE49-F238E27FC236}">
                    <a16:creationId xmlns:a16="http://schemas.microsoft.com/office/drawing/2014/main" id="{FE4840E5-9A92-4039-BCA1-1F0B429C5E55}"/>
                  </a:ext>
                </a:extLst>
              </p:cNvPr>
              <p:cNvSpPr/>
              <p:nvPr/>
            </p:nvSpPr>
            <p:spPr>
              <a:xfrm>
                <a:off x="1450429" y="3079992"/>
                <a:ext cx="225576" cy="899248"/>
              </a:xfrm>
              <a:custGeom>
                <a:avLst/>
                <a:gdLst>
                  <a:gd name="connsiteX0" fmla="*/ 225576 w 225576"/>
                  <a:gd name="connsiteY0" fmla="*/ 0 h 899248"/>
                  <a:gd name="connsiteX1" fmla="*/ 133684 w 225576"/>
                  <a:gd name="connsiteY1" fmla="*/ 0 h 899248"/>
                  <a:gd name="connsiteX2" fmla="*/ 0 w 225576"/>
                  <a:gd name="connsiteY2" fmla="*/ 885203 h 899248"/>
                  <a:gd name="connsiteX3" fmla="*/ 0 w 225576"/>
                  <a:gd name="connsiteY3" fmla="*/ 885203 h 899248"/>
                  <a:gd name="connsiteX4" fmla="*/ 6744 w 225576"/>
                  <a:gd name="connsiteY4" fmla="*/ 895320 h 899248"/>
                  <a:gd name="connsiteX5" fmla="*/ 39503 w 225576"/>
                  <a:gd name="connsiteY5" fmla="*/ 895320 h 899248"/>
                  <a:gd name="connsiteX6" fmla="*/ 46006 w 225576"/>
                  <a:gd name="connsiteY6" fmla="*/ 887371 h 899248"/>
                  <a:gd name="connsiteX7" fmla="*/ 46006 w 225576"/>
                  <a:gd name="connsiteY7" fmla="*/ 887371 h 899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576" h="899248">
                    <a:moveTo>
                      <a:pt x="225576" y="0"/>
                    </a:moveTo>
                    <a:lnTo>
                      <a:pt x="133684" y="0"/>
                    </a:lnTo>
                    <a:lnTo>
                      <a:pt x="0" y="885203"/>
                    </a:lnTo>
                    <a:lnTo>
                      <a:pt x="0" y="885203"/>
                    </a:lnTo>
                    <a:cubicBezTo>
                      <a:pt x="96" y="889599"/>
                      <a:pt x="2722" y="893549"/>
                      <a:pt x="6744" y="895320"/>
                    </a:cubicBezTo>
                    <a:cubicBezTo>
                      <a:pt x="17042" y="900559"/>
                      <a:pt x="29206" y="900559"/>
                      <a:pt x="39503" y="895320"/>
                    </a:cubicBezTo>
                    <a:cubicBezTo>
                      <a:pt x="42743" y="893778"/>
                      <a:pt x="45139" y="890864"/>
                      <a:pt x="46006" y="887371"/>
                    </a:cubicBezTo>
                    <a:lnTo>
                      <a:pt x="46006" y="887371"/>
                    </a:ln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6" name="Freihandform: Form 785">
                <a:extLst>
                  <a:ext uri="{FF2B5EF4-FFF2-40B4-BE49-F238E27FC236}">
                    <a16:creationId xmlns:a16="http://schemas.microsoft.com/office/drawing/2014/main" id="{30B3D5C8-84BE-49F0-A697-EA33F5CFE669}"/>
                  </a:ext>
                </a:extLst>
              </p:cNvPr>
              <p:cNvSpPr/>
              <p:nvPr/>
            </p:nvSpPr>
            <p:spPr>
              <a:xfrm>
                <a:off x="1546417" y="3079992"/>
                <a:ext cx="129588" cy="290129"/>
              </a:xfrm>
              <a:custGeom>
                <a:avLst/>
                <a:gdLst>
                  <a:gd name="connsiteX0" fmla="*/ 37335 w 129588"/>
                  <a:gd name="connsiteY0" fmla="*/ 0 h 290129"/>
                  <a:gd name="connsiteX1" fmla="*/ 0 w 129588"/>
                  <a:gd name="connsiteY1" fmla="*/ 247014 h 290129"/>
                  <a:gd name="connsiteX2" fmla="*/ 70575 w 129588"/>
                  <a:gd name="connsiteY2" fmla="*/ 290130 h 290129"/>
                  <a:gd name="connsiteX3" fmla="*/ 129589 w 129588"/>
                  <a:gd name="connsiteY3" fmla="*/ 0 h 290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9588" h="290129">
                    <a:moveTo>
                      <a:pt x="37335" y="0"/>
                    </a:moveTo>
                    <a:lnTo>
                      <a:pt x="0" y="247014"/>
                    </a:lnTo>
                    <a:cubicBezTo>
                      <a:pt x="21811" y="264019"/>
                      <a:pt x="45489" y="278484"/>
                      <a:pt x="70575" y="290130"/>
                    </a:cubicBezTo>
                    <a:lnTo>
                      <a:pt x="129589" y="0"/>
                    </a:ln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7" name="Freihandform: Form 786">
                <a:extLst>
                  <a:ext uri="{FF2B5EF4-FFF2-40B4-BE49-F238E27FC236}">
                    <a16:creationId xmlns:a16="http://schemas.microsoft.com/office/drawing/2014/main" id="{82AB1E3C-7E1F-4985-A092-E488D122D852}"/>
                  </a:ext>
                </a:extLst>
              </p:cNvPr>
              <p:cNvSpPr/>
              <p:nvPr/>
            </p:nvSpPr>
            <p:spPr>
              <a:xfrm>
                <a:off x="2215558" y="3511031"/>
                <a:ext cx="178245" cy="971054"/>
              </a:xfrm>
              <a:custGeom>
                <a:avLst/>
                <a:gdLst>
                  <a:gd name="connsiteX0" fmla="*/ 178245 w 178245"/>
                  <a:gd name="connsiteY0" fmla="*/ 958067 h 971054"/>
                  <a:gd name="connsiteX1" fmla="*/ 91772 w 178245"/>
                  <a:gd name="connsiteY1" fmla="*/ 4697 h 971054"/>
                  <a:gd name="connsiteX2" fmla="*/ 0 w 178245"/>
                  <a:gd name="connsiteY2" fmla="*/ 0 h 971054"/>
                  <a:gd name="connsiteX3" fmla="*/ 132479 w 178245"/>
                  <a:gd name="connsiteY3" fmla="*/ 957706 h 971054"/>
                  <a:gd name="connsiteX4" fmla="*/ 132479 w 178245"/>
                  <a:gd name="connsiteY4" fmla="*/ 957706 h 971054"/>
                  <a:gd name="connsiteX5" fmla="*/ 138501 w 178245"/>
                  <a:gd name="connsiteY5" fmla="*/ 966016 h 971054"/>
                  <a:gd name="connsiteX6" fmla="*/ 171019 w 178245"/>
                  <a:gd name="connsiteY6" fmla="*/ 968184 h 971054"/>
                  <a:gd name="connsiteX7" fmla="*/ 178245 w 178245"/>
                  <a:gd name="connsiteY7" fmla="*/ 958428 h 9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8245" h="971054">
                    <a:moveTo>
                      <a:pt x="178245" y="958067"/>
                    </a:moveTo>
                    <a:lnTo>
                      <a:pt x="91772" y="4697"/>
                    </a:lnTo>
                    <a:lnTo>
                      <a:pt x="0" y="0"/>
                    </a:lnTo>
                    <a:lnTo>
                      <a:pt x="132479" y="957706"/>
                    </a:lnTo>
                    <a:lnTo>
                      <a:pt x="132479" y="957706"/>
                    </a:lnTo>
                    <a:cubicBezTo>
                      <a:pt x="133142" y="961235"/>
                      <a:pt x="135358" y="964281"/>
                      <a:pt x="138501" y="966016"/>
                    </a:cubicBezTo>
                    <a:cubicBezTo>
                      <a:pt x="148377" y="971869"/>
                      <a:pt x="160457" y="972664"/>
                      <a:pt x="171019" y="968184"/>
                    </a:cubicBezTo>
                    <a:cubicBezTo>
                      <a:pt x="175150" y="966654"/>
                      <a:pt x="177992" y="962824"/>
                      <a:pt x="178245" y="958428"/>
                    </a:cubicBez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8" name="Freihandform: Form 787">
                <a:extLst>
                  <a:ext uri="{FF2B5EF4-FFF2-40B4-BE49-F238E27FC236}">
                    <a16:creationId xmlns:a16="http://schemas.microsoft.com/office/drawing/2014/main" id="{AB3319F8-6A74-43F3-9246-75A80054C7AD}"/>
                  </a:ext>
                </a:extLst>
              </p:cNvPr>
              <p:cNvSpPr/>
              <p:nvPr/>
            </p:nvSpPr>
            <p:spPr>
              <a:xfrm>
                <a:off x="2216040" y="3511272"/>
                <a:ext cx="103815" cy="151015"/>
              </a:xfrm>
              <a:custGeom>
                <a:avLst/>
                <a:gdLst>
                  <a:gd name="connsiteX0" fmla="*/ 103816 w 103815"/>
                  <a:gd name="connsiteY0" fmla="*/ 141753 h 151015"/>
                  <a:gd name="connsiteX1" fmla="*/ 91772 w 103815"/>
                  <a:gd name="connsiteY1" fmla="*/ 4697 h 151015"/>
                  <a:gd name="connsiteX2" fmla="*/ 0 w 103815"/>
                  <a:gd name="connsiteY2" fmla="*/ 0 h 151015"/>
                  <a:gd name="connsiteX3" fmla="*/ 20354 w 103815"/>
                  <a:gd name="connsiteY3" fmla="*/ 147895 h 151015"/>
                  <a:gd name="connsiteX4" fmla="*/ 103816 w 103815"/>
                  <a:gd name="connsiteY4" fmla="*/ 141753 h 151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815" h="151015">
                    <a:moveTo>
                      <a:pt x="103816" y="141753"/>
                    </a:moveTo>
                    <a:lnTo>
                      <a:pt x="91772" y="4697"/>
                    </a:lnTo>
                    <a:lnTo>
                      <a:pt x="0" y="0"/>
                    </a:lnTo>
                    <a:lnTo>
                      <a:pt x="20354" y="147895"/>
                    </a:lnTo>
                    <a:cubicBezTo>
                      <a:pt x="40346" y="154158"/>
                      <a:pt x="77079" y="150424"/>
                      <a:pt x="103816" y="141753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89" name="Freihandform: Form 788">
                <a:extLst>
                  <a:ext uri="{FF2B5EF4-FFF2-40B4-BE49-F238E27FC236}">
                    <a16:creationId xmlns:a16="http://schemas.microsoft.com/office/drawing/2014/main" id="{AF13B258-0BDF-4382-83BC-7FA10E45FD19}"/>
                  </a:ext>
                </a:extLst>
              </p:cNvPr>
              <p:cNvSpPr/>
              <p:nvPr/>
            </p:nvSpPr>
            <p:spPr>
              <a:xfrm>
                <a:off x="2028401" y="2747830"/>
                <a:ext cx="225696" cy="899248"/>
              </a:xfrm>
              <a:custGeom>
                <a:avLst/>
                <a:gdLst>
                  <a:gd name="connsiteX0" fmla="*/ 225697 w 225696"/>
                  <a:gd name="connsiteY0" fmla="*/ 0 h 899248"/>
                  <a:gd name="connsiteX1" fmla="*/ 133804 w 225696"/>
                  <a:gd name="connsiteY1" fmla="*/ 0 h 899248"/>
                  <a:gd name="connsiteX2" fmla="*/ 0 w 225696"/>
                  <a:gd name="connsiteY2" fmla="*/ 885324 h 899248"/>
                  <a:gd name="connsiteX3" fmla="*/ 0 w 225696"/>
                  <a:gd name="connsiteY3" fmla="*/ 885324 h 899248"/>
                  <a:gd name="connsiteX4" fmla="*/ 6624 w 225696"/>
                  <a:gd name="connsiteY4" fmla="*/ 895320 h 899248"/>
                  <a:gd name="connsiteX5" fmla="*/ 39383 w 225696"/>
                  <a:gd name="connsiteY5" fmla="*/ 895320 h 899248"/>
                  <a:gd name="connsiteX6" fmla="*/ 46007 w 225696"/>
                  <a:gd name="connsiteY6" fmla="*/ 887491 h 899248"/>
                  <a:gd name="connsiteX7" fmla="*/ 46007 w 225696"/>
                  <a:gd name="connsiteY7" fmla="*/ 887491 h 899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5696" h="899248">
                    <a:moveTo>
                      <a:pt x="225697" y="0"/>
                    </a:moveTo>
                    <a:lnTo>
                      <a:pt x="133804" y="0"/>
                    </a:lnTo>
                    <a:lnTo>
                      <a:pt x="0" y="885324"/>
                    </a:lnTo>
                    <a:lnTo>
                      <a:pt x="0" y="885324"/>
                    </a:lnTo>
                    <a:cubicBezTo>
                      <a:pt x="24" y="889671"/>
                      <a:pt x="2626" y="893598"/>
                      <a:pt x="6624" y="895320"/>
                    </a:cubicBezTo>
                    <a:cubicBezTo>
                      <a:pt x="16921" y="900559"/>
                      <a:pt x="29085" y="900559"/>
                      <a:pt x="39383" y="895320"/>
                    </a:cubicBezTo>
                    <a:cubicBezTo>
                      <a:pt x="42646" y="893826"/>
                      <a:pt x="45079" y="890960"/>
                      <a:pt x="46007" y="887491"/>
                    </a:cubicBezTo>
                    <a:lnTo>
                      <a:pt x="46007" y="887491"/>
                    </a:ln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790" name="Grafik 588">
                <a:extLst>
                  <a:ext uri="{FF2B5EF4-FFF2-40B4-BE49-F238E27FC236}">
                    <a16:creationId xmlns:a16="http://schemas.microsoft.com/office/drawing/2014/main" id="{8AB788B3-8654-4291-8119-0F27BB147AE3}"/>
                  </a:ext>
                </a:extLst>
              </p:cNvPr>
              <p:cNvGrpSpPr/>
              <p:nvPr/>
            </p:nvGrpSpPr>
            <p:grpSpPr>
              <a:xfrm>
                <a:off x="1374411" y="1704490"/>
                <a:ext cx="1637354" cy="1896917"/>
                <a:chOff x="1374411" y="1704490"/>
                <a:chExt cx="1637354" cy="1896917"/>
              </a:xfrm>
            </p:grpSpPr>
            <p:sp>
              <p:nvSpPr>
                <p:cNvPr id="791" name="Freihandform: Form 790">
                  <a:extLst>
                    <a:ext uri="{FF2B5EF4-FFF2-40B4-BE49-F238E27FC236}">
                      <a16:creationId xmlns:a16="http://schemas.microsoft.com/office/drawing/2014/main" id="{014BD3EB-F359-4D19-9A5F-2C7EA2043A1A}"/>
                    </a:ext>
                  </a:extLst>
                </p:cNvPr>
                <p:cNvSpPr/>
                <p:nvPr/>
              </p:nvSpPr>
              <p:spPr>
                <a:xfrm>
                  <a:off x="1374411" y="1828664"/>
                  <a:ext cx="1637113" cy="1772261"/>
                </a:xfrm>
                <a:custGeom>
                  <a:avLst/>
                  <a:gdLst>
                    <a:gd name="connsiteX0" fmla="*/ 38442 w 1637113"/>
                    <a:gd name="connsiteY0" fmla="*/ 179329 h 1772261"/>
                    <a:gd name="connsiteX1" fmla="*/ 1709 w 1637113"/>
                    <a:gd name="connsiteY1" fmla="*/ 340713 h 1772261"/>
                    <a:gd name="connsiteX2" fmla="*/ 56507 w 1637113"/>
                    <a:gd name="connsiteY2" fmla="*/ 1100783 h 1772261"/>
                    <a:gd name="connsiteX3" fmla="*/ 56507 w 1637113"/>
                    <a:gd name="connsiteY3" fmla="*/ 1100783 h 1772261"/>
                    <a:gd name="connsiteX4" fmla="*/ 202355 w 1637113"/>
                    <a:gd name="connsiteY4" fmla="*/ 1450770 h 1772261"/>
                    <a:gd name="connsiteX5" fmla="*/ 740703 w 1637113"/>
                    <a:gd name="connsiteY5" fmla="*/ 1747523 h 1772261"/>
                    <a:gd name="connsiteX6" fmla="*/ 1206790 w 1637113"/>
                    <a:gd name="connsiteY6" fmla="*/ 1648766 h 1772261"/>
                    <a:gd name="connsiteX7" fmla="*/ 1593027 w 1637113"/>
                    <a:gd name="connsiteY7" fmla="*/ 1424756 h 1772261"/>
                    <a:gd name="connsiteX8" fmla="*/ 1637107 w 1637113"/>
                    <a:gd name="connsiteY8" fmla="*/ 1359359 h 1772261"/>
                    <a:gd name="connsiteX9" fmla="*/ 1637107 w 1637113"/>
                    <a:gd name="connsiteY9" fmla="*/ 1304079 h 1772261"/>
                    <a:gd name="connsiteX10" fmla="*/ 1557860 w 1637113"/>
                    <a:gd name="connsiteY10" fmla="*/ 1209416 h 1772261"/>
                    <a:gd name="connsiteX11" fmla="*/ 961342 w 1637113"/>
                    <a:gd name="connsiteY11" fmla="*/ 859069 h 1772261"/>
                    <a:gd name="connsiteX12" fmla="*/ 960137 w 1637113"/>
                    <a:gd name="connsiteY12" fmla="*/ 857864 h 1772261"/>
                    <a:gd name="connsiteX13" fmla="*/ 716736 w 1637113"/>
                    <a:gd name="connsiteY13" fmla="*/ 60700 h 1772261"/>
                    <a:gd name="connsiteX14" fmla="*/ 711919 w 1637113"/>
                    <a:gd name="connsiteY14" fmla="*/ 46127 h 1772261"/>
                    <a:gd name="connsiteX15" fmla="*/ 708065 w 1637113"/>
                    <a:gd name="connsiteY15" fmla="*/ 35167 h 1772261"/>
                    <a:gd name="connsiteX16" fmla="*/ 693613 w 1637113"/>
                    <a:gd name="connsiteY16" fmla="*/ 0 h 1772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637113" h="1772261">
                      <a:moveTo>
                        <a:pt x="38442" y="179329"/>
                      </a:moveTo>
                      <a:cubicBezTo>
                        <a:pt x="17655" y="230815"/>
                        <a:pt x="5250" y="285300"/>
                        <a:pt x="1709" y="340713"/>
                      </a:cubicBezTo>
                      <a:cubicBezTo>
                        <a:pt x="-8769" y="464400"/>
                        <a:pt x="31336" y="921695"/>
                        <a:pt x="56507" y="1100783"/>
                      </a:cubicBezTo>
                      <a:lnTo>
                        <a:pt x="56507" y="1100783"/>
                      </a:lnTo>
                      <a:cubicBezTo>
                        <a:pt x="92638" y="1400066"/>
                        <a:pt x="137440" y="1400668"/>
                        <a:pt x="202355" y="1450770"/>
                      </a:cubicBezTo>
                      <a:cubicBezTo>
                        <a:pt x="313879" y="1536881"/>
                        <a:pt x="634720" y="1705853"/>
                        <a:pt x="740703" y="1747523"/>
                      </a:cubicBezTo>
                      <a:cubicBezTo>
                        <a:pt x="932678" y="1823157"/>
                        <a:pt x="1089967" y="1706575"/>
                        <a:pt x="1206790" y="1648766"/>
                      </a:cubicBezTo>
                      <a:cubicBezTo>
                        <a:pt x="1323613" y="1590957"/>
                        <a:pt x="1544010" y="1460525"/>
                        <a:pt x="1593027" y="1424756"/>
                      </a:cubicBezTo>
                      <a:cubicBezTo>
                        <a:pt x="1622293" y="1403439"/>
                        <a:pt x="1637468" y="1382001"/>
                        <a:pt x="1637107" y="1359359"/>
                      </a:cubicBezTo>
                      <a:cubicBezTo>
                        <a:pt x="1637107" y="1350326"/>
                        <a:pt x="1637107" y="1313593"/>
                        <a:pt x="1637107" y="1304079"/>
                      </a:cubicBezTo>
                      <a:cubicBezTo>
                        <a:pt x="1637107" y="1275174"/>
                        <a:pt x="1611575" y="1243861"/>
                        <a:pt x="1557860" y="1209416"/>
                      </a:cubicBezTo>
                      <a:cubicBezTo>
                        <a:pt x="1458741" y="1144983"/>
                        <a:pt x="1100204" y="936027"/>
                        <a:pt x="961342" y="859069"/>
                      </a:cubicBezTo>
                      <a:cubicBezTo>
                        <a:pt x="961245" y="858442"/>
                        <a:pt x="960763" y="857961"/>
                        <a:pt x="960137" y="857864"/>
                      </a:cubicBezTo>
                      <a:cubicBezTo>
                        <a:pt x="853311" y="793070"/>
                        <a:pt x="790804" y="295309"/>
                        <a:pt x="716736" y="60700"/>
                      </a:cubicBezTo>
                      <a:cubicBezTo>
                        <a:pt x="715171" y="55641"/>
                        <a:pt x="713605" y="50824"/>
                        <a:pt x="711919" y="46127"/>
                      </a:cubicBezTo>
                      <a:cubicBezTo>
                        <a:pt x="710233" y="41430"/>
                        <a:pt x="709390" y="38660"/>
                        <a:pt x="708065" y="35167"/>
                      </a:cubicBezTo>
                      <a:cubicBezTo>
                        <a:pt x="703488" y="22401"/>
                        <a:pt x="698671" y="11080"/>
                        <a:pt x="693613" y="0"/>
                      </a:cubicBezTo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92" name="Freihandform: Form 791">
                  <a:extLst>
                    <a:ext uri="{FF2B5EF4-FFF2-40B4-BE49-F238E27FC236}">
                      <a16:creationId xmlns:a16="http://schemas.microsoft.com/office/drawing/2014/main" id="{35941F25-47F9-42C5-BA0D-10ED130740AF}"/>
                    </a:ext>
                  </a:extLst>
                </p:cNvPr>
                <p:cNvSpPr/>
                <p:nvPr/>
              </p:nvSpPr>
              <p:spPr>
                <a:xfrm>
                  <a:off x="1374652" y="1704972"/>
                  <a:ext cx="1637113" cy="1896435"/>
                </a:xfrm>
                <a:custGeom>
                  <a:avLst/>
                  <a:gdLst>
                    <a:gd name="connsiteX0" fmla="*/ 1636866 w 1637113"/>
                    <a:gd name="connsiteY0" fmla="*/ 1427651 h 1896435"/>
                    <a:gd name="connsiteX1" fmla="*/ 1557619 w 1637113"/>
                    <a:gd name="connsiteY1" fmla="*/ 1332988 h 1896435"/>
                    <a:gd name="connsiteX2" fmla="*/ 961101 w 1637113"/>
                    <a:gd name="connsiteY2" fmla="*/ 982640 h 1896435"/>
                    <a:gd name="connsiteX3" fmla="*/ 959896 w 1637113"/>
                    <a:gd name="connsiteY3" fmla="*/ 981436 h 1896435"/>
                    <a:gd name="connsiteX4" fmla="*/ 716496 w 1637113"/>
                    <a:gd name="connsiteY4" fmla="*/ 184271 h 1896435"/>
                    <a:gd name="connsiteX5" fmla="*/ 700959 w 1637113"/>
                    <a:gd name="connsiteY5" fmla="*/ 141035 h 1896435"/>
                    <a:gd name="connsiteX6" fmla="*/ 699635 w 1637113"/>
                    <a:gd name="connsiteY6" fmla="*/ 137904 h 1896435"/>
                    <a:gd name="connsiteX7" fmla="*/ 695419 w 1637113"/>
                    <a:gd name="connsiteY7" fmla="*/ 128389 h 1896435"/>
                    <a:gd name="connsiteX8" fmla="*/ 693372 w 1637113"/>
                    <a:gd name="connsiteY8" fmla="*/ 123572 h 1896435"/>
                    <a:gd name="connsiteX9" fmla="*/ 693372 w 1637113"/>
                    <a:gd name="connsiteY9" fmla="*/ 123572 h 1896435"/>
                    <a:gd name="connsiteX10" fmla="*/ 643993 w 1637113"/>
                    <a:gd name="connsiteY10" fmla="*/ 52274 h 1896435"/>
                    <a:gd name="connsiteX11" fmla="*/ 619906 w 1637113"/>
                    <a:gd name="connsiteY11" fmla="*/ 35292 h 1896435"/>
                    <a:gd name="connsiteX12" fmla="*/ 576308 w 1637113"/>
                    <a:gd name="connsiteY12" fmla="*/ 11205 h 1896435"/>
                    <a:gd name="connsiteX13" fmla="*/ 213556 w 1637113"/>
                    <a:gd name="connsiteY13" fmla="*/ 125258 h 1896435"/>
                    <a:gd name="connsiteX14" fmla="*/ 38442 w 1637113"/>
                    <a:gd name="connsiteY14" fmla="*/ 303503 h 1896435"/>
                    <a:gd name="connsiteX15" fmla="*/ 38442 w 1637113"/>
                    <a:gd name="connsiteY15" fmla="*/ 303503 h 1896435"/>
                    <a:gd name="connsiteX16" fmla="*/ 1709 w 1637113"/>
                    <a:gd name="connsiteY16" fmla="*/ 464887 h 1896435"/>
                    <a:gd name="connsiteX17" fmla="*/ 56507 w 1637113"/>
                    <a:gd name="connsiteY17" fmla="*/ 1224957 h 1896435"/>
                    <a:gd name="connsiteX18" fmla="*/ 56507 w 1637113"/>
                    <a:gd name="connsiteY18" fmla="*/ 1224957 h 1896435"/>
                    <a:gd name="connsiteX19" fmla="*/ 202355 w 1637113"/>
                    <a:gd name="connsiteY19" fmla="*/ 1574944 h 1896435"/>
                    <a:gd name="connsiteX20" fmla="*/ 740703 w 1637113"/>
                    <a:gd name="connsiteY20" fmla="*/ 1871697 h 1896435"/>
                    <a:gd name="connsiteX21" fmla="*/ 1206790 w 1637113"/>
                    <a:gd name="connsiteY21" fmla="*/ 1772940 h 1896435"/>
                    <a:gd name="connsiteX22" fmla="*/ 1593027 w 1637113"/>
                    <a:gd name="connsiteY22" fmla="*/ 1548930 h 1896435"/>
                    <a:gd name="connsiteX23" fmla="*/ 1637107 w 1637113"/>
                    <a:gd name="connsiteY23" fmla="*/ 1483533 h 1896435"/>
                    <a:gd name="connsiteX24" fmla="*/ 1636866 w 1637113"/>
                    <a:gd name="connsiteY24" fmla="*/ 1427651 h 18964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637113" h="1896435">
                      <a:moveTo>
                        <a:pt x="1636866" y="1427651"/>
                      </a:moveTo>
                      <a:cubicBezTo>
                        <a:pt x="1636866" y="1398746"/>
                        <a:pt x="1611334" y="1367433"/>
                        <a:pt x="1557619" y="1332988"/>
                      </a:cubicBezTo>
                      <a:cubicBezTo>
                        <a:pt x="1458501" y="1268555"/>
                        <a:pt x="1099963" y="1059599"/>
                        <a:pt x="961101" y="982640"/>
                      </a:cubicBezTo>
                      <a:cubicBezTo>
                        <a:pt x="961004" y="982014"/>
                        <a:pt x="960523" y="981532"/>
                        <a:pt x="959896" y="981436"/>
                      </a:cubicBezTo>
                      <a:cubicBezTo>
                        <a:pt x="853070" y="916641"/>
                        <a:pt x="790564" y="418880"/>
                        <a:pt x="716496" y="184271"/>
                      </a:cubicBezTo>
                      <a:cubicBezTo>
                        <a:pt x="712076" y="169602"/>
                        <a:pt x="706885" y="155162"/>
                        <a:pt x="700959" y="141035"/>
                      </a:cubicBezTo>
                      <a:cubicBezTo>
                        <a:pt x="700959" y="139951"/>
                        <a:pt x="700116" y="138988"/>
                        <a:pt x="699635" y="137904"/>
                      </a:cubicBezTo>
                      <a:cubicBezTo>
                        <a:pt x="698310" y="134772"/>
                        <a:pt x="696985" y="131641"/>
                        <a:pt x="695419" y="128389"/>
                      </a:cubicBezTo>
                      <a:cubicBezTo>
                        <a:pt x="693854" y="125137"/>
                        <a:pt x="694095" y="125137"/>
                        <a:pt x="693372" y="123572"/>
                      </a:cubicBezTo>
                      <a:lnTo>
                        <a:pt x="693372" y="123572"/>
                      </a:lnTo>
                      <a:cubicBezTo>
                        <a:pt x="681653" y="96847"/>
                        <a:pt x="664889" y="72639"/>
                        <a:pt x="643993" y="52274"/>
                      </a:cubicBezTo>
                      <a:cubicBezTo>
                        <a:pt x="636779" y="45529"/>
                        <a:pt x="628674" y="39821"/>
                        <a:pt x="619906" y="35292"/>
                      </a:cubicBezTo>
                      <a:cubicBezTo>
                        <a:pt x="607862" y="28427"/>
                        <a:pt x="582571" y="14457"/>
                        <a:pt x="576308" y="11205"/>
                      </a:cubicBezTo>
                      <a:cubicBezTo>
                        <a:pt x="504047" y="-32272"/>
                        <a:pt x="332185" y="60343"/>
                        <a:pt x="213556" y="125258"/>
                      </a:cubicBezTo>
                      <a:cubicBezTo>
                        <a:pt x="139729" y="165724"/>
                        <a:pt x="76861" y="213899"/>
                        <a:pt x="38442" y="303503"/>
                      </a:cubicBezTo>
                      <a:lnTo>
                        <a:pt x="38442" y="303503"/>
                      </a:lnTo>
                      <a:cubicBezTo>
                        <a:pt x="17655" y="354989"/>
                        <a:pt x="5250" y="409474"/>
                        <a:pt x="1709" y="464887"/>
                      </a:cubicBezTo>
                      <a:cubicBezTo>
                        <a:pt x="-8769" y="588574"/>
                        <a:pt x="31336" y="1045869"/>
                        <a:pt x="56507" y="1224957"/>
                      </a:cubicBezTo>
                      <a:lnTo>
                        <a:pt x="56507" y="1224957"/>
                      </a:lnTo>
                      <a:cubicBezTo>
                        <a:pt x="92638" y="1524240"/>
                        <a:pt x="137440" y="1524842"/>
                        <a:pt x="202355" y="1574944"/>
                      </a:cubicBezTo>
                      <a:cubicBezTo>
                        <a:pt x="313879" y="1661055"/>
                        <a:pt x="634720" y="1830027"/>
                        <a:pt x="740703" y="1871697"/>
                      </a:cubicBezTo>
                      <a:cubicBezTo>
                        <a:pt x="932678" y="1947331"/>
                        <a:pt x="1089967" y="1830749"/>
                        <a:pt x="1206790" y="1772940"/>
                      </a:cubicBezTo>
                      <a:cubicBezTo>
                        <a:pt x="1323613" y="1715131"/>
                        <a:pt x="1544010" y="1584699"/>
                        <a:pt x="1593027" y="1548930"/>
                      </a:cubicBezTo>
                      <a:cubicBezTo>
                        <a:pt x="1622293" y="1527612"/>
                        <a:pt x="1637468" y="1506175"/>
                        <a:pt x="1637107" y="1483533"/>
                      </a:cubicBezTo>
                      <a:cubicBezTo>
                        <a:pt x="1636625" y="1473537"/>
                        <a:pt x="1636866" y="1437406"/>
                        <a:pt x="1636866" y="1427651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93" name="Freihandform: Form 792">
                  <a:extLst>
                    <a:ext uri="{FF2B5EF4-FFF2-40B4-BE49-F238E27FC236}">
                      <a16:creationId xmlns:a16="http://schemas.microsoft.com/office/drawing/2014/main" id="{074E1729-58C5-455C-BF20-7EB45AADF983}"/>
                    </a:ext>
                  </a:extLst>
                </p:cNvPr>
                <p:cNvSpPr/>
                <p:nvPr/>
              </p:nvSpPr>
              <p:spPr>
                <a:xfrm>
                  <a:off x="1374652" y="1704972"/>
                  <a:ext cx="1637113" cy="1896435"/>
                </a:xfrm>
                <a:custGeom>
                  <a:avLst/>
                  <a:gdLst>
                    <a:gd name="connsiteX0" fmla="*/ 1636866 w 1637113"/>
                    <a:gd name="connsiteY0" fmla="*/ 1427651 h 1896435"/>
                    <a:gd name="connsiteX1" fmla="*/ 1557619 w 1637113"/>
                    <a:gd name="connsiteY1" fmla="*/ 1332988 h 1896435"/>
                    <a:gd name="connsiteX2" fmla="*/ 961101 w 1637113"/>
                    <a:gd name="connsiteY2" fmla="*/ 982640 h 1896435"/>
                    <a:gd name="connsiteX3" fmla="*/ 959896 w 1637113"/>
                    <a:gd name="connsiteY3" fmla="*/ 981436 h 1896435"/>
                    <a:gd name="connsiteX4" fmla="*/ 716496 w 1637113"/>
                    <a:gd name="connsiteY4" fmla="*/ 184271 h 1896435"/>
                    <a:gd name="connsiteX5" fmla="*/ 700959 w 1637113"/>
                    <a:gd name="connsiteY5" fmla="*/ 141035 h 1896435"/>
                    <a:gd name="connsiteX6" fmla="*/ 699635 w 1637113"/>
                    <a:gd name="connsiteY6" fmla="*/ 137904 h 1896435"/>
                    <a:gd name="connsiteX7" fmla="*/ 695419 w 1637113"/>
                    <a:gd name="connsiteY7" fmla="*/ 128389 h 1896435"/>
                    <a:gd name="connsiteX8" fmla="*/ 693372 w 1637113"/>
                    <a:gd name="connsiteY8" fmla="*/ 123572 h 1896435"/>
                    <a:gd name="connsiteX9" fmla="*/ 693372 w 1637113"/>
                    <a:gd name="connsiteY9" fmla="*/ 123572 h 1896435"/>
                    <a:gd name="connsiteX10" fmla="*/ 643993 w 1637113"/>
                    <a:gd name="connsiteY10" fmla="*/ 52274 h 1896435"/>
                    <a:gd name="connsiteX11" fmla="*/ 619906 w 1637113"/>
                    <a:gd name="connsiteY11" fmla="*/ 35292 h 1896435"/>
                    <a:gd name="connsiteX12" fmla="*/ 576308 w 1637113"/>
                    <a:gd name="connsiteY12" fmla="*/ 11205 h 1896435"/>
                    <a:gd name="connsiteX13" fmla="*/ 213556 w 1637113"/>
                    <a:gd name="connsiteY13" fmla="*/ 125258 h 1896435"/>
                    <a:gd name="connsiteX14" fmla="*/ 38442 w 1637113"/>
                    <a:gd name="connsiteY14" fmla="*/ 303503 h 1896435"/>
                    <a:gd name="connsiteX15" fmla="*/ 38442 w 1637113"/>
                    <a:gd name="connsiteY15" fmla="*/ 303503 h 1896435"/>
                    <a:gd name="connsiteX16" fmla="*/ 1709 w 1637113"/>
                    <a:gd name="connsiteY16" fmla="*/ 464887 h 1896435"/>
                    <a:gd name="connsiteX17" fmla="*/ 56507 w 1637113"/>
                    <a:gd name="connsiteY17" fmla="*/ 1224957 h 1896435"/>
                    <a:gd name="connsiteX18" fmla="*/ 56507 w 1637113"/>
                    <a:gd name="connsiteY18" fmla="*/ 1224957 h 1896435"/>
                    <a:gd name="connsiteX19" fmla="*/ 202355 w 1637113"/>
                    <a:gd name="connsiteY19" fmla="*/ 1574944 h 1896435"/>
                    <a:gd name="connsiteX20" fmla="*/ 740703 w 1637113"/>
                    <a:gd name="connsiteY20" fmla="*/ 1871697 h 1896435"/>
                    <a:gd name="connsiteX21" fmla="*/ 1206790 w 1637113"/>
                    <a:gd name="connsiteY21" fmla="*/ 1772940 h 1896435"/>
                    <a:gd name="connsiteX22" fmla="*/ 1593027 w 1637113"/>
                    <a:gd name="connsiteY22" fmla="*/ 1548930 h 1896435"/>
                    <a:gd name="connsiteX23" fmla="*/ 1637107 w 1637113"/>
                    <a:gd name="connsiteY23" fmla="*/ 1483533 h 1896435"/>
                    <a:gd name="connsiteX24" fmla="*/ 1636866 w 1637113"/>
                    <a:gd name="connsiteY24" fmla="*/ 1427651 h 18964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637113" h="1896435">
                      <a:moveTo>
                        <a:pt x="1636866" y="1427651"/>
                      </a:moveTo>
                      <a:cubicBezTo>
                        <a:pt x="1636866" y="1398746"/>
                        <a:pt x="1611334" y="1367433"/>
                        <a:pt x="1557619" y="1332988"/>
                      </a:cubicBezTo>
                      <a:cubicBezTo>
                        <a:pt x="1458501" y="1268555"/>
                        <a:pt x="1099963" y="1059599"/>
                        <a:pt x="961101" y="982640"/>
                      </a:cubicBezTo>
                      <a:cubicBezTo>
                        <a:pt x="961004" y="982014"/>
                        <a:pt x="960523" y="981532"/>
                        <a:pt x="959896" y="981436"/>
                      </a:cubicBezTo>
                      <a:cubicBezTo>
                        <a:pt x="853070" y="916641"/>
                        <a:pt x="790564" y="418880"/>
                        <a:pt x="716496" y="184271"/>
                      </a:cubicBezTo>
                      <a:cubicBezTo>
                        <a:pt x="712076" y="169602"/>
                        <a:pt x="706885" y="155162"/>
                        <a:pt x="700959" y="141035"/>
                      </a:cubicBezTo>
                      <a:cubicBezTo>
                        <a:pt x="700959" y="139951"/>
                        <a:pt x="700116" y="138988"/>
                        <a:pt x="699635" y="137904"/>
                      </a:cubicBezTo>
                      <a:cubicBezTo>
                        <a:pt x="698310" y="134772"/>
                        <a:pt x="696985" y="131641"/>
                        <a:pt x="695419" y="128389"/>
                      </a:cubicBezTo>
                      <a:cubicBezTo>
                        <a:pt x="693854" y="125137"/>
                        <a:pt x="694095" y="125137"/>
                        <a:pt x="693372" y="123572"/>
                      </a:cubicBezTo>
                      <a:lnTo>
                        <a:pt x="693372" y="123572"/>
                      </a:lnTo>
                      <a:cubicBezTo>
                        <a:pt x="681653" y="96847"/>
                        <a:pt x="664889" y="72639"/>
                        <a:pt x="643993" y="52274"/>
                      </a:cubicBezTo>
                      <a:cubicBezTo>
                        <a:pt x="636779" y="45529"/>
                        <a:pt x="628674" y="39821"/>
                        <a:pt x="619906" y="35292"/>
                      </a:cubicBezTo>
                      <a:cubicBezTo>
                        <a:pt x="607862" y="28427"/>
                        <a:pt x="582571" y="14457"/>
                        <a:pt x="576308" y="11205"/>
                      </a:cubicBezTo>
                      <a:cubicBezTo>
                        <a:pt x="504047" y="-32272"/>
                        <a:pt x="332185" y="60343"/>
                        <a:pt x="213556" y="125258"/>
                      </a:cubicBezTo>
                      <a:cubicBezTo>
                        <a:pt x="139729" y="165724"/>
                        <a:pt x="76861" y="213899"/>
                        <a:pt x="38442" y="303503"/>
                      </a:cubicBezTo>
                      <a:lnTo>
                        <a:pt x="38442" y="303503"/>
                      </a:lnTo>
                      <a:cubicBezTo>
                        <a:pt x="17655" y="354989"/>
                        <a:pt x="5250" y="409474"/>
                        <a:pt x="1709" y="464887"/>
                      </a:cubicBezTo>
                      <a:cubicBezTo>
                        <a:pt x="-8769" y="588574"/>
                        <a:pt x="31336" y="1045869"/>
                        <a:pt x="56507" y="1224957"/>
                      </a:cubicBezTo>
                      <a:lnTo>
                        <a:pt x="56507" y="1224957"/>
                      </a:lnTo>
                      <a:cubicBezTo>
                        <a:pt x="92638" y="1524240"/>
                        <a:pt x="137440" y="1524842"/>
                        <a:pt x="202355" y="1574944"/>
                      </a:cubicBezTo>
                      <a:cubicBezTo>
                        <a:pt x="313879" y="1661055"/>
                        <a:pt x="634720" y="1830027"/>
                        <a:pt x="740703" y="1871697"/>
                      </a:cubicBezTo>
                      <a:cubicBezTo>
                        <a:pt x="932678" y="1947331"/>
                        <a:pt x="1089967" y="1830749"/>
                        <a:pt x="1206790" y="1772940"/>
                      </a:cubicBezTo>
                      <a:cubicBezTo>
                        <a:pt x="1323613" y="1715131"/>
                        <a:pt x="1544010" y="1584699"/>
                        <a:pt x="1593027" y="1548930"/>
                      </a:cubicBezTo>
                      <a:cubicBezTo>
                        <a:pt x="1622293" y="1527612"/>
                        <a:pt x="1637468" y="1506175"/>
                        <a:pt x="1637107" y="1483533"/>
                      </a:cubicBezTo>
                      <a:cubicBezTo>
                        <a:pt x="1636625" y="1473537"/>
                        <a:pt x="1636866" y="1437406"/>
                        <a:pt x="1636866" y="1427651"/>
                      </a:cubicBezTo>
                      <a:close/>
                    </a:path>
                  </a:pathLst>
                </a:custGeom>
                <a:solidFill>
                  <a:srgbClr val="000000">
                    <a:alpha val="3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94" name="Freihandform: Form 793">
                  <a:extLst>
                    <a:ext uri="{FF2B5EF4-FFF2-40B4-BE49-F238E27FC236}">
                      <a16:creationId xmlns:a16="http://schemas.microsoft.com/office/drawing/2014/main" id="{30881346-3E33-43C3-8721-64D5A48D12E8}"/>
                    </a:ext>
                  </a:extLst>
                </p:cNvPr>
                <p:cNvSpPr/>
                <p:nvPr/>
              </p:nvSpPr>
              <p:spPr>
                <a:xfrm>
                  <a:off x="1528757" y="2645339"/>
                  <a:ext cx="1482685" cy="899735"/>
                </a:xfrm>
                <a:custGeom>
                  <a:avLst/>
                  <a:gdLst>
                    <a:gd name="connsiteX0" fmla="*/ 1052203 w 1482685"/>
                    <a:gd name="connsiteY0" fmla="*/ 776329 h 899735"/>
                    <a:gd name="connsiteX1" fmla="*/ 1438561 w 1482685"/>
                    <a:gd name="connsiteY1" fmla="*/ 552319 h 899735"/>
                    <a:gd name="connsiteX2" fmla="*/ 1403515 w 1482685"/>
                    <a:gd name="connsiteY2" fmla="*/ 392621 h 899735"/>
                    <a:gd name="connsiteX3" fmla="*/ 730760 w 1482685"/>
                    <a:gd name="connsiteY3" fmla="*/ 0 h 899735"/>
                    <a:gd name="connsiteX4" fmla="*/ 799 w 1482685"/>
                    <a:gd name="connsiteY4" fmla="*/ 517874 h 899735"/>
                    <a:gd name="connsiteX5" fmla="*/ 586237 w 1482685"/>
                    <a:gd name="connsiteY5" fmla="*/ 874966 h 899735"/>
                    <a:gd name="connsiteX6" fmla="*/ 1052203 w 1482685"/>
                    <a:gd name="connsiteY6" fmla="*/ 776329 h 8997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482685" h="899735">
                      <a:moveTo>
                        <a:pt x="1052203" y="776329"/>
                      </a:moveTo>
                      <a:cubicBezTo>
                        <a:pt x="1169267" y="718640"/>
                        <a:pt x="1389424" y="588088"/>
                        <a:pt x="1438561" y="552319"/>
                      </a:cubicBezTo>
                      <a:cubicBezTo>
                        <a:pt x="1505042" y="504144"/>
                        <a:pt x="1498779" y="454525"/>
                        <a:pt x="1403515" y="392621"/>
                      </a:cubicBezTo>
                      <a:cubicBezTo>
                        <a:pt x="1271035" y="306630"/>
                        <a:pt x="730760" y="0"/>
                        <a:pt x="730760" y="0"/>
                      </a:cubicBezTo>
                      <a:cubicBezTo>
                        <a:pt x="730760" y="0"/>
                        <a:pt x="-27985" y="443565"/>
                        <a:pt x="799" y="517874"/>
                      </a:cubicBezTo>
                      <a:cubicBezTo>
                        <a:pt x="29583" y="592183"/>
                        <a:pt x="453035" y="822577"/>
                        <a:pt x="586237" y="874966"/>
                      </a:cubicBezTo>
                      <a:cubicBezTo>
                        <a:pt x="778332" y="950600"/>
                        <a:pt x="935260" y="834259"/>
                        <a:pt x="1052203" y="776329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95" name="Freihandform: Form 794">
                  <a:extLst>
                    <a:ext uri="{FF2B5EF4-FFF2-40B4-BE49-F238E27FC236}">
                      <a16:creationId xmlns:a16="http://schemas.microsoft.com/office/drawing/2014/main" id="{9313BDAE-0E42-4AD5-81BF-97040837029D}"/>
                    </a:ext>
                  </a:extLst>
                </p:cNvPr>
                <p:cNvSpPr/>
                <p:nvPr/>
              </p:nvSpPr>
              <p:spPr>
                <a:xfrm>
                  <a:off x="1413456" y="1704490"/>
                  <a:ext cx="580861" cy="331684"/>
                </a:xfrm>
                <a:custGeom>
                  <a:avLst/>
                  <a:gdLst>
                    <a:gd name="connsiteX0" fmla="*/ 580862 w 580861"/>
                    <a:gd name="connsiteY0" fmla="*/ 35774 h 331684"/>
                    <a:gd name="connsiteX1" fmla="*/ 223649 w 580861"/>
                    <a:gd name="connsiteY1" fmla="*/ 153079 h 331684"/>
                    <a:gd name="connsiteX2" fmla="*/ 48174 w 580861"/>
                    <a:gd name="connsiteY2" fmla="*/ 331685 h 331684"/>
                    <a:gd name="connsiteX3" fmla="*/ 0 w 580861"/>
                    <a:gd name="connsiteY3" fmla="*/ 303503 h 331684"/>
                    <a:gd name="connsiteX4" fmla="*/ 175114 w 580861"/>
                    <a:gd name="connsiteY4" fmla="*/ 125258 h 331684"/>
                    <a:gd name="connsiteX5" fmla="*/ 537866 w 580861"/>
                    <a:gd name="connsiteY5" fmla="*/ 11205 h 331684"/>
                    <a:gd name="connsiteX6" fmla="*/ 580862 w 580861"/>
                    <a:gd name="connsiteY6" fmla="*/ 35774 h 3316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0861" h="331684">
                      <a:moveTo>
                        <a:pt x="580862" y="35774"/>
                      </a:moveTo>
                      <a:cubicBezTo>
                        <a:pt x="508600" y="-2043"/>
                        <a:pt x="339268" y="89729"/>
                        <a:pt x="223649" y="153079"/>
                      </a:cubicBezTo>
                      <a:cubicBezTo>
                        <a:pt x="149581" y="193665"/>
                        <a:pt x="86593" y="241719"/>
                        <a:pt x="48174" y="331685"/>
                      </a:cubicBezTo>
                      <a:lnTo>
                        <a:pt x="0" y="303503"/>
                      </a:lnTo>
                      <a:cubicBezTo>
                        <a:pt x="38299" y="213899"/>
                        <a:pt x="101287" y="165724"/>
                        <a:pt x="175114" y="125258"/>
                      </a:cubicBezTo>
                      <a:cubicBezTo>
                        <a:pt x="293743" y="60343"/>
                        <a:pt x="465244" y="-32272"/>
                        <a:pt x="537866" y="11205"/>
                      </a:cubicBezTo>
                      <a:cubicBezTo>
                        <a:pt x="543527" y="14939"/>
                        <a:pt x="568818" y="28789"/>
                        <a:pt x="580862" y="35774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96" name="Freihandform: Form 795">
                  <a:extLst>
                    <a:ext uri="{FF2B5EF4-FFF2-40B4-BE49-F238E27FC236}">
                      <a16:creationId xmlns:a16="http://schemas.microsoft.com/office/drawing/2014/main" id="{9EFA52B3-0075-49A3-B0EC-0DBB13DF0EEE}"/>
                    </a:ext>
                  </a:extLst>
                </p:cNvPr>
                <p:cNvSpPr/>
                <p:nvPr/>
              </p:nvSpPr>
              <p:spPr>
                <a:xfrm>
                  <a:off x="1422914" y="1727377"/>
                  <a:ext cx="912237" cy="1458598"/>
                </a:xfrm>
                <a:custGeom>
                  <a:avLst/>
                  <a:gdLst>
                    <a:gd name="connsiteX0" fmla="*/ 668234 w 912237"/>
                    <a:gd name="connsiteY0" fmla="*/ 162468 h 1458598"/>
                    <a:gd name="connsiteX1" fmla="*/ 595973 w 912237"/>
                    <a:gd name="connsiteY1" fmla="*/ 29989 h 1458598"/>
                    <a:gd name="connsiteX2" fmla="*/ 517328 w 912237"/>
                    <a:gd name="connsiteY2" fmla="*/ 0 h 1458598"/>
                    <a:gd name="connsiteX3" fmla="*/ 214553 w 912237"/>
                    <a:gd name="connsiteY3" fmla="*/ 130312 h 1458598"/>
                    <a:gd name="connsiteX4" fmla="*/ 192754 w 912237"/>
                    <a:gd name="connsiteY4" fmla="*/ 142356 h 1458598"/>
                    <a:gd name="connsiteX5" fmla="*/ 184564 w 912237"/>
                    <a:gd name="connsiteY5" fmla="*/ 147293 h 1458598"/>
                    <a:gd name="connsiteX6" fmla="*/ 174809 w 912237"/>
                    <a:gd name="connsiteY6" fmla="*/ 153436 h 1458598"/>
                    <a:gd name="connsiteX7" fmla="*/ 167583 w 912237"/>
                    <a:gd name="connsiteY7" fmla="*/ 158133 h 1458598"/>
                    <a:gd name="connsiteX8" fmla="*/ 123142 w 912237"/>
                    <a:gd name="connsiteY8" fmla="*/ 191855 h 1458598"/>
                    <a:gd name="connsiteX9" fmla="*/ 116397 w 912237"/>
                    <a:gd name="connsiteY9" fmla="*/ 197997 h 1458598"/>
                    <a:gd name="connsiteX10" fmla="*/ 91106 w 912237"/>
                    <a:gd name="connsiteY10" fmla="*/ 224252 h 1458598"/>
                    <a:gd name="connsiteX11" fmla="*/ 86891 w 912237"/>
                    <a:gd name="connsiteY11" fmla="*/ 229190 h 1458598"/>
                    <a:gd name="connsiteX12" fmla="*/ 81953 w 912237"/>
                    <a:gd name="connsiteY12" fmla="*/ 235452 h 1458598"/>
                    <a:gd name="connsiteX13" fmla="*/ 77015 w 912237"/>
                    <a:gd name="connsiteY13" fmla="*/ 241835 h 1458598"/>
                    <a:gd name="connsiteX14" fmla="*/ 72318 w 912237"/>
                    <a:gd name="connsiteY14" fmla="*/ 248459 h 1458598"/>
                    <a:gd name="connsiteX15" fmla="*/ 54614 w 912237"/>
                    <a:gd name="connsiteY15" fmla="*/ 276762 h 1458598"/>
                    <a:gd name="connsiteX16" fmla="*/ 52566 w 912237"/>
                    <a:gd name="connsiteY16" fmla="*/ 280495 h 1458598"/>
                    <a:gd name="connsiteX17" fmla="*/ 48472 w 912237"/>
                    <a:gd name="connsiteY17" fmla="*/ 288444 h 1458598"/>
                    <a:gd name="connsiteX18" fmla="*/ 42691 w 912237"/>
                    <a:gd name="connsiteY18" fmla="*/ 300488 h 1458598"/>
                    <a:gd name="connsiteX19" fmla="*/ 2706 w 912237"/>
                    <a:gd name="connsiteY19" fmla="*/ 469098 h 1458598"/>
                    <a:gd name="connsiteX20" fmla="*/ 123142 w 912237"/>
                    <a:gd name="connsiteY20" fmla="*/ 1458598 h 1458598"/>
                    <a:gd name="connsiteX21" fmla="*/ 252972 w 912237"/>
                    <a:gd name="connsiteY21" fmla="*/ 1304441 h 1458598"/>
                    <a:gd name="connsiteX22" fmla="*/ 517930 w 912237"/>
                    <a:gd name="connsiteY22" fmla="*/ 1143779 h 1458598"/>
                    <a:gd name="connsiteX23" fmla="*/ 912237 w 912237"/>
                    <a:gd name="connsiteY23" fmla="*/ 958429 h 1458598"/>
                    <a:gd name="connsiteX24" fmla="*/ 668234 w 912237"/>
                    <a:gd name="connsiteY24" fmla="*/ 162468 h 14585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912237" h="1458598">
                      <a:moveTo>
                        <a:pt x="668234" y="162468"/>
                      </a:moveTo>
                      <a:cubicBezTo>
                        <a:pt x="666668" y="157410"/>
                        <a:pt x="641979" y="71298"/>
                        <a:pt x="595973" y="29989"/>
                      </a:cubicBezTo>
                      <a:cubicBezTo>
                        <a:pt x="574366" y="10611"/>
                        <a:pt x="546353" y="-72"/>
                        <a:pt x="517328" y="0"/>
                      </a:cubicBezTo>
                      <a:cubicBezTo>
                        <a:pt x="454581" y="0"/>
                        <a:pt x="302952" y="81897"/>
                        <a:pt x="214553" y="130312"/>
                      </a:cubicBezTo>
                      <a:cubicBezTo>
                        <a:pt x="207206" y="134286"/>
                        <a:pt x="199859" y="138502"/>
                        <a:pt x="192754" y="142356"/>
                      </a:cubicBezTo>
                      <a:lnTo>
                        <a:pt x="184564" y="147293"/>
                      </a:lnTo>
                      <a:cubicBezTo>
                        <a:pt x="181192" y="149220"/>
                        <a:pt x="177940" y="151388"/>
                        <a:pt x="174809" y="153436"/>
                      </a:cubicBezTo>
                      <a:cubicBezTo>
                        <a:pt x="171677" y="155483"/>
                        <a:pt x="169991" y="156447"/>
                        <a:pt x="167583" y="158133"/>
                      </a:cubicBezTo>
                      <a:cubicBezTo>
                        <a:pt x="151986" y="168297"/>
                        <a:pt x="137136" y="179570"/>
                        <a:pt x="123142" y="191855"/>
                      </a:cubicBezTo>
                      <a:cubicBezTo>
                        <a:pt x="120853" y="193902"/>
                        <a:pt x="118565" y="195829"/>
                        <a:pt x="116397" y="197997"/>
                      </a:cubicBezTo>
                      <a:cubicBezTo>
                        <a:pt x="107461" y="206247"/>
                        <a:pt x="99006" y="215015"/>
                        <a:pt x="91106" y="224252"/>
                      </a:cubicBezTo>
                      <a:cubicBezTo>
                        <a:pt x="89661" y="225817"/>
                        <a:pt x="88215" y="227504"/>
                        <a:pt x="86891" y="229190"/>
                      </a:cubicBezTo>
                      <a:lnTo>
                        <a:pt x="81953" y="235452"/>
                      </a:lnTo>
                      <a:cubicBezTo>
                        <a:pt x="80267" y="237500"/>
                        <a:pt x="78701" y="239668"/>
                        <a:pt x="77015" y="241835"/>
                      </a:cubicBezTo>
                      <a:lnTo>
                        <a:pt x="72318" y="248459"/>
                      </a:lnTo>
                      <a:cubicBezTo>
                        <a:pt x="65923" y="257577"/>
                        <a:pt x="60009" y="267019"/>
                        <a:pt x="54614" y="276762"/>
                      </a:cubicBezTo>
                      <a:cubicBezTo>
                        <a:pt x="53855" y="277966"/>
                        <a:pt x="53181" y="279207"/>
                        <a:pt x="52566" y="280495"/>
                      </a:cubicBezTo>
                      <a:cubicBezTo>
                        <a:pt x="51121" y="283025"/>
                        <a:pt x="49796" y="285795"/>
                        <a:pt x="48472" y="288444"/>
                      </a:cubicBezTo>
                      <a:cubicBezTo>
                        <a:pt x="47147" y="291094"/>
                        <a:pt x="44618" y="296393"/>
                        <a:pt x="42691" y="300488"/>
                      </a:cubicBezTo>
                      <a:cubicBezTo>
                        <a:pt x="19844" y="353997"/>
                        <a:pt x="6319" y="411024"/>
                        <a:pt x="2706" y="469098"/>
                      </a:cubicBezTo>
                      <a:cubicBezTo>
                        <a:pt x="-14516" y="672393"/>
                        <a:pt x="53409" y="1400669"/>
                        <a:pt x="123142" y="1458598"/>
                      </a:cubicBezTo>
                      <a:cubicBezTo>
                        <a:pt x="123142" y="1458598"/>
                        <a:pt x="112423" y="1392841"/>
                        <a:pt x="252972" y="1304441"/>
                      </a:cubicBezTo>
                      <a:cubicBezTo>
                        <a:pt x="348477" y="1244223"/>
                        <a:pt x="415560" y="1193760"/>
                        <a:pt x="517930" y="1143779"/>
                      </a:cubicBezTo>
                      <a:cubicBezTo>
                        <a:pt x="766389" y="1021778"/>
                        <a:pt x="912237" y="958429"/>
                        <a:pt x="912237" y="958429"/>
                      </a:cubicBezTo>
                      <a:cubicBezTo>
                        <a:pt x="804808" y="894236"/>
                        <a:pt x="742302" y="396475"/>
                        <a:pt x="668234" y="162468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797" name="Freihandform: Form 796">
                  <a:extLst>
                    <a:ext uri="{FF2B5EF4-FFF2-40B4-BE49-F238E27FC236}">
                      <a16:creationId xmlns:a16="http://schemas.microsoft.com/office/drawing/2014/main" id="{3543498B-9242-45FE-B9FD-033D5C9932FA}"/>
                    </a:ext>
                  </a:extLst>
                </p:cNvPr>
                <p:cNvSpPr/>
                <p:nvPr/>
              </p:nvSpPr>
              <p:spPr>
                <a:xfrm>
                  <a:off x="1422914" y="1727377"/>
                  <a:ext cx="912237" cy="1458598"/>
                </a:xfrm>
                <a:custGeom>
                  <a:avLst/>
                  <a:gdLst>
                    <a:gd name="connsiteX0" fmla="*/ 668234 w 912237"/>
                    <a:gd name="connsiteY0" fmla="*/ 162468 h 1458598"/>
                    <a:gd name="connsiteX1" fmla="*/ 595973 w 912237"/>
                    <a:gd name="connsiteY1" fmla="*/ 29989 h 1458598"/>
                    <a:gd name="connsiteX2" fmla="*/ 517328 w 912237"/>
                    <a:gd name="connsiteY2" fmla="*/ 0 h 1458598"/>
                    <a:gd name="connsiteX3" fmla="*/ 214553 w 912237"/>
                    <a:gd name="connsiteY3" fmla="*/ 130312 h 1458598"/>
                    <a:gd name="connsiteX4" fmla="*/ 192754 w 912237"/>
                    <a:gd name="connsiteY4" fmla="*/ 142356 h 1458598"/>
                    <a:gd name="connsiteX5" fmla="*/ 184564 w 912237"/>
                    <a:gd name="connsiteY5" fmla="*/ 147293 h 1458598"/>
                    <a:gd name="connsiteX6" fmla="*/ 174809 w 912237"/>
                    <a:gd name="connsiteY6" fmla="*/ 153436 h 1458598"/>
                    <a:gd name="connsiteX7" fmla="*/ 167583 w 912237"/>
                    <a:gd name="connsiteY7" fmla="*/ 158133 h 1458598"/>
                    <a:gd name="connsiteX8" fmla="*/ 123142 w 912237"/>
                    <a:gd name="connsiteY8" fmla="*/ 191855 h 1458598"/>
                    <a:gd name="connsiteX9" fmla="*/ 116397 w 912237"/>
                    <a:gd name="connsiteY9" fmla="*/ 197997 h 1458598"/>
                    <a:gd name="connsiteX10" fmla="*/ 91106 w 912237"/>
                    <a:gd name="connsiteY10" fmla="*/ 224252 h 1458598"/>
                    <a:gd name="connsiteX11" fmla="*/ 86891 w 912237"/>
                    <a:gd name="connsiteY11" fmla="*/ 229190 h 1458598"/>
                    <a:gd name="connsiteX12" fmla="*/ 81953 w 912237"/>
                    <a:gd name="connsiteY12" fmla="*/ 235452 h 1458598"/>
                    <a:gd name="connsiteX13" fmla="*/ 77015 w 912237"/>
                    <a:gd name="connsiteY13" fmla="*/ 241835 h 1458598"/>
                    <a:gd name="connsiteX14" fmla="*/ 72318 w 912237"/>
                    <a:gd name="connsiteY14" fmla="*/ 248459 h 1458598"/>
                    <a:gd name="connsiteX15" fmla="*/ 54614 w 912237"/>
                    <a:gd name="connsiteY15" fmla="*/ 276762 h 1458598"/>
                    <a:gd name="connsiteX16" fmla="*/ 52566 w 912237"/>
                    <a:gd name="connsiteY16" fmla="*/ 280495 h 1458598"/>
                    <a:gd name="connsiteX17" fmla="*/ 48472 w 912237"/>
                    <a:gd name="connsiteY17" fmla="*/ 288444 h 1458598"/>
                    <a:gd name="connsiteX18" fmla="*/ 42691 w 912237"/>
                    <a:gd name="connsiteY18" fmla="*/ 300488 h 1458598"/>
                    <a:gd name="connsiteX19" fmla="*/ 2706 w 912237"/>
                    <a:gd name="connsiteY19" fmla="*/ 469098 h 1458598"/>
                    <a:gd name="connsiteX20" fmla="*/ 123142 w 912237"/>
                    <a:gd name="connsiteY20" fmla="*/ 1458598 h 1458598"/>
                    <a:gd name="connsiteX21" fmla="*/ 252972 w 912237"/>
                    <a:gd name="connsiteY21" fmla="*/ 1304441 h 1458598"/>
                    <a:gd name="connsiteX22" fmla="*/ 517930 w 912237"/>
                    <a:gd name="connsiteY22" fmla="*/ 1143779 h 1458598"/>
                    <a:gd name="connsiteX23" fmla="*/ 912237 w 912237"/>
                    <a:gd name="connsiteY23" fmla="*/ 958429 h 1458598"/>
                    <a:gd name="connsiteX24" fmla="*/ 668234 w 912237"/>
                    <a:gd name="connsiteY24" fmla="*/ 162468 h 14585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912237" h="1458598">
                      <a:moveTo>
                        <a:pt x="668234" y="162468"/>
                      </a:moveTo>
                      <a:cubicBezTo>
                        <a:pt x="666668" y="157410"/>
                        <a:pt x="641979" y="71298"/>
                        <a:pt x="595973" y="29989"/>
                      </a:cubicBezTo>
                      <a:cubicBezTo>
                        <a:pt x="574366" y="10611"/>
                        <a:pt x="546353" y="-72"/>
                        <a:pt x="517328" y="0"/>
                      </a:cubicBezTo>
                      <a:cubicBezTo>
                        <a:pt x="454581" y="0"/>
                        <a:pt x="302952" y="81897"/>
                        <a:pt x="214553" y="130312"/>
                      </a:cubicBezTo>
                      <a:cubicBezTo>
                        <a:pt x="207206" y="134286"/>
                        <a:pt x="199859" y="138502"/>
                        <a:pt x="192754" y="142356"/>
                      </a:cubicBezTo>
                      <a:lnTo>
                        <a:pt x="184564" y="147293"/>
                      </a:lnTo>
                      <a:cubicBezTo>
                        <a:pt x="181192" y="149220"/>
                        <a:pt x="177940" y="151388"/>
                        <a:pt x="174809" y="153436"/>
                      </a:cubicBezTo>
                      <a:cubicBezTo>
                        <a:pt x="171677" y="155483"/>
                        <a:pt x="169991" y="156447"/>
                        <a:pt x="167583" y="158133"/>
                      </a:cubicBezTo>
                      <a:cubicBezTo>
                        <a:pt x="151986" y="168297"/>
                        <a:pt x="137136" y="179570"/>
                        <a:pt x="123142" y="191855"/>
                      </a:cubicBezTo>
                      <a:cubicBezTo>
                        <a:pt x="120853" y="193902"/>
                        <a:pt x="118565" y="195829"/>
                        <a:pt x="116397" y="197997"/>
                      </a:cubicBezTo>
                      <a:cubicBezTo>
                        <a:pt x="107461" y="206247"/>
                        <a:pt x="99006" y="215015"/>
                        <a:pt x="91106" y="224252"/>
                      </a:cubicBezTo>
                      <a:cubicBezTo>
                        <a:pt x="89661" y="225817"/>
                        <a:pt x="88215" y="227504"/>
                        <a:pt x="86891" y="229190"/>
                      </a:cubicBezTo>
                      <a:lnTo>
                        <a:pt x="81953" y="235452"/>
                      </a:lnTo>
                      <a:cubicBezTo>
                        <a:pt x="80267" y="237500"/>
                        <a:pt x="78701" y="239668"/>
                        <a:pt x="77015" y="241835"/>
                      </a:cubicBezTo>
                      <a:lnTo>
                        <a:pt x="72318" y="248459"/>
                      </a:lnTo>
                      <a:cubicBezTo>
                        <a:pt x="65923" y="257577"/>
                        <a:pt x="60009" y="267019"/>
                        <a:pt x="54614" y="276762"/>
                      </a:cubicBezTo>
                      <a:cubicBezTo>
                        <a:pt x="53855" y="277966"/>
                        <a:pt x="53181" y="279207"/>
                        <a:pt x="52566" y="280495"/>
                      </a:cubicBezTo>
                      <a:cubicBezTo>
                        <a:pt x="51121" y="283025"/>
                        <a:pt x="49796" y="285795"/>
                        <a:pt x="48472" y="288444"/>
                      </a:cubicBezTo>
                      <a:cubicBezTo>
                        <a:pt x="47147" y="291094"/>
                        <a:pt x="44618" y="296393"/>
                        <a:pt x="42691" y="300488"/>
                      </a:cubicBezTo>
                      <a:cubicBezTo>
                        <a:pt x="19844" y="353997"/>
                        <a:pt x="6319" y="411024"/>
                        <a:pt x="2706" y="469098"/>
                      </a:cubicBezTo>
                      <a:cubicBezTo>
                        <a:pt x="-14516" y="672393"/>
                        <a:pt x="53409" y="1400669"/>
                        <a:pt x="123142" y="1458598"/>
                      </a:cubicBezTo>
                      <a:cubicBezTo>
                        <a:pt x="123142" y="1458598"/>
                        <a:pt x="112423" y="1392841"/>
                        <a:pt x="252972" y="1304441"/>
                      </a:cubicBezTo>
                      <a:cubicBezTo>
                        <a:pt x="348477" y="1244223"/>
                        <a:pt x="415560" y="1193760"/>
                        <a:pt x="517930" y="1143779"/>
                      </a:cubicBezTo>
                      <a:cubicBezTo>
                        <a:pt x="766389" y="1021778"/>
                        <a:pt x="912237" y="958429"/>
                        <a:pt x="912237" y="958429"/>
                      </a:cubicBezTo>
                      <a:cubicBezTo>
                        <a:pt x="804808" y="894236"/>
                        <a:pt x="742302" y="396475"/>
                        <a:pt x="668234" y="162468"/>
                      </a:cubicBezTo>
                      <a:close/>
                    </a:path>
                  </a:pathLst>
                </a:custGeom>
                <a:solidFill>
                  <a:srgbClr val="000000">
                    <a:alpha val="1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798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1455143" y="892390"/>
              <a:ext cx="1968846" cy="3915820"/>
              <a:chOff x="1455143" y="892390"/>
              <a:chExt cx="1968846" cy="3915820"/>
            </a:xfrm>
          </p:grpSpPr>
          <p:grpSp>
            <p:nvGrpSpPr>
              <p:cNvPr id="799" name="Grafik 588">
                <a:extLst>
                  <a:ext uri="{FF2B5EF4-FFF2-40B4-BE49-F238E27FC236}">
                    <a16:creationId xmlns:a16="http://schemas.microsoft.com/office/drawing/2014/main" id="{8AB788B3-8654-4291-8119-0F27BB147AE3}"/>
                  </a:ext>
                </a:extLst>
              </p:cNvPr>
              <p:cNvGrpSpPr/>
              <p:nvPr/>
            </p:nvGrpSpPr>
            <p:grpSpPr>
              <a:xfrm>
                <a:off x="1663001" y="2550676"/>
                <a:ext cx="1760988" cy="2257534"/>
                <a:chOff x="1663001" y="2550676"/>
                <a:chExt cx="1760988" cy="2257534"/>
              </a:xfrm>
            </p:grpSpPr>
            <p:sp>
              <p:nvSpPr>
                <p:cNvPr id="800" name="Freihandform: Form 799">
                  <a:extLst>
                    <a:ext uri="{FF2B5EF4-FFF2-40B4-BE49-F238E27FC236}">
                      <a16:creationId xmlns:a16="http://schemas.microsoft.com/office/drawing/2014/main" id="{D77DF5D8-37C0-41E0-AE52-B75E4581B9A5}"/>
                    </a:ext>
                  </a:extLst>
                </p:cNvPr>
                <p:cNvSpPr/>
                <p:nvPr/>
              </p:nvSpPr>
              <p:spPr>
                <a:xfrm>
                  <a:off x="2502345" y="3656592"/>
                  <a:ext cx="328710" cy="672691"/>
                </a:xfrm>
                <a:custGeom>
                  <a:avLst/>
                  <a:gdLst>
                    <a:gd name="connsiteX0" fmla="*/ 122213 w 328710"/>
                    <a:gd name="connsiteY0" fmla="*/ 167 h 672691"/>
                    <a:gd name="connsiteX1" fmla="*/ 1777 w 328710"/>
                    <a:gd name="connsiteY1" fmla="*/ 69658 h 672691"/>
                    <a:gd name="connsiteX2" fmla="*/ 33211 w 328710"/>
                    <a:gd name="connsiteY2" fmla="*/ 191419 h 672691"/>
                    <a:gd name="connsiteX3" fmla="*/ 75484 w 328710"/>
                    <a:gd name="connsiteY3" fmla="*/ 364967 h 672691"/>
                    <a:gd name="connsiteX4" fmla="*/ 117275 w 328710"/>
                    <a:gd name="connsiteY4" fmla="*/ 605839 h 672691"/>
                    <a:gd name="connsiteX5" fmla="*/ 326592 w 328710"/>
                    <a:gd name="connsiteY5" fmla="*/ 621616 h 672691"/>
                    <a:gd name="connsiteX6" fmla="*/ 285283 w 328710"/>
                    <a:gd name="connsiteY6" fmla="*/ 422776 h 672691"/>
                    <a:gd name="connsiteX7" fmla="*/ 220247 w 328710"/>
                    <a:gd name="connsiteY7" fmla="*/ 137825 h 672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28710" h="672691">
                      <a:moveTo>
                        <a:pt x="122213" y="167"/>
                      </a:moveTo>
                      <a:cubicBezTo>
                        <a:pt x="56936" y="-3446"/>
                        <a:pt x="5631" y="52677"/>
                        <a:pt x="1777" y="69658"/>
                      </a:cubicBezTo>
                      <a:cubicBezTo>
                        <a:pt x="-3643" y="92541"/>
                        <a:pt x="2379" y="137705"/>
                        <a:pt x="33211" y="191419"/>
                      </a:cubicBezTo>
                      <a:cubicBezTo>
                        <a:pt x="60562" y="245206"/>
                        <a:pt x="75038" y="304628"/>
                        <a:pt x="75484" y="364967"/>
                      </a:cubicBezTo>
                      <a:cubicBezTo>
                        <a:pt x="75484" y="416513"/>
                        <a:pt x="60670" y="545621"/>
                        <a:pt x="117275" y="605839"/>
                      </a:cubicBezTo>
                      <a:cubicBezTo>
                        <a:pt x="173880" y="666056"/>
                        <a:pt x="292870" y="712544"/>
                        <a:pt x="326592" y="621616"/>
                      </a:cubicBezTo>
                      <a:cubicBezTo>
                        <a:pt x="337672" y="591868"/>
                        <a:pt x="302505" y="494435"/>
                        <a:pt x="285283" y="422776"/>
                      </a:cubicBezTo>
                      <a:cubicBezTo>
                        <a:pt x="249995" y="280060"/>
                        <a:pt x="220247" y="137825"/>
                        <a:pt x="220247" y="137825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01" name="Freihandform: Form 800">
                  <a:extLst>
                    <a:ext uri="{FF2B5EF4-FFF2-40B4-BE49-F238E27FC236}">
                      <a16:creationId xmlns:a16="http://schemas.microsoft.com/office/drawing/2014/main" id="{89D1A68B-5F14-401A-9F96-14E2F4B8B208}"/>
                    </a:ext>
                  </a:extLst>
                </p:cNvPr>
                <p:cNvSpPr/>
                <p:nvPr/>
              </p:nvSpPr>
              <p:spPr>
                <a:xfrm>
                  <a:off x="2523512" y="3657481"/>
                  <a:ext cx="307472" cy="603262"/>
                </a:xfrm>
                <a:custGeom>
                  <a:avLst/>
                  <a:gdLst>
                    <a:gd name="connsiteX0" fmla="*/ 0 w 307472"/>
                    <a:gd name="connsiteY0" fmla="*/ 41550 h 603262"/>
                    <a:gd name="connsiteX1" fmla="*/ 111644 w 307472"/>
                    <a:gd name="connsiteY1" fmla="*/ 302173 h 603262"/>
                    <a:gd name="connsiteX2" fmla="*/ 307473 w 307472"/>
                    <a:gd name="connsiteY2" fmla="*/ 603263 h 603262"/>
                    <a:gd name="connsiteX3" fmla="*/ 272065 w 307472"/>
                    <a:gd name="connsiteY3" fmla="*/ 452598 h 603262"/>
                    <a:gd name="connsiteX4" fmla="*/ 271101 w 307472"/>
                    <a:gd name="connsiteY4" fmla="*/ 449105 h 603262"/>
                    <a:gd name="connsiteX5" fmla="*/ 268572 w 307472"/>
                    <a:gd name="connsiteY5" fmla="*/ 439591 h 603262"/>
                    <a:gd name="connsiteX6" fmla="*/ 267368 w 307472"/>
                    <a:gd name="connsiteY6" fmla="*/ 435255 h 603262"/>
                    <a:gd name="connsiteX7" fmla="*/ 264357 w 307472"/>
                    <a:gd name="connsiteY7" fmla="*/ 423212 h 603262"/>
                    <a:gd name="connsiteX8" fmla="*/ 264357 w 307472"/>
                    <a:gd name="connsiteY8" fmla="*/ 422368 h 603262"/>
                    <a:gd name="connsiteX9" fmla="*/ 233646 w 307472"/>
                    <a:gd name="connsiteY9" fmla="*/ 293021 h 603262"/>
                    <a:gd name="connsiteX10" fmla="*/ 214376 w 307472"/>
                    <a:gd name="connsiteY10" fmla="*/ 207270 h 603262"/>
                    <a:gd name="connsiteX11" fmla="*/ 207270 w 307472"/>
                    <a:gd name="connsiteY11" fmla="*/ 174752 h 603262"/>
                    <a:gd name="connsiteX12" fmla="*/ 204500 w 307472"/>
                    <a:gd name="connsiteY12" fmla="*/ 161866 h 603262"/>
                    <a:gd name="connsiteX13" fmla="*/ 199321 w 307472"/>
                    <a:gd name="connsiteY13" fmla="*/ 137779 h 603262"/>
                    <a:gd name="connsiteX14" fmla="*/ 101287 w 307472"/>
                    <a:gd name="connsiteY14" fmla="*/ 0 h 603262"/>
                    <a:gd name="connsiteX15" fmla="*/ 89243 w 307472"/>
                    <a:gd name="connsiteY15" fmla="*/ 0 h 603262"/>
                    <a:gd name="connsiteX16" fmla="*/ 0 w 307472"/>
                    <a:gd name="connsiteY16" fmla="*/ 41550 h 6032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07472" h="603262">
                      <a:moveTo>
                        <a:pt x="0" y="41550"/>
                      </a:moveTo>
                      <a:cubicBezTo>
                        <a:pt x="723" y="89725"/>
                        <a:pt x="38540" y="201007"/>
                        <a:pt x="111644" y="302173"/>
                      </a:cubicBezTo>
                      <a:cubicBezTo>
                        <a:pt x="183906" y="401413"/>
                        <a:pt x="283867" y="529918"/>
                        <a:pt x="307473" y="603263"/>
                      </a:cubicBezTo>
                      <a:cubicBezTo>
                        <a:pt x="306509" y="568939"/>
                        <a:pt x="287119" y="507517"/>
                        <a:pt x="272065" y="452598"/>
                      </a:cubicBezTo>
                      <a:cubicBezTo>
                        <a:pt x="272065" y="451394"/>
                        <a:pt x="271462" y="450189"/>
                        <a:pt x="271101" y="449105"/>
                      </a:cubicBezTo>
                      <a:lnTo>
                        <a:pt x="268572" y="439591"/>
                      </a:lnTo>
                      <a:cubicBezTo>
                        <a:pt x="268572" y="438146"/>
                        <a:pt x="267729" y="436700"/>
                        <a:pt x="267368" y="435255"/>
                      </a:cubicBezTo>
                      <a:cubicBezTo>
                        <a:pt x="266284" y="431160"/>
                        <a:pt x="265320" y="427186"/>
                        <a:pt x="264357" y="423212"/>
                      </a:cubicBezTo>
                      <a:lnTo>
                        <a:pt x="264357" y="422368"/>
                      </a:lnTo>
                      <a:cubicBezTo>
                        <a:pt x="253397" y="377807"/>
                        <a:pt x="242799" y="333246"/>
                        <a:pt x="233646" y="293021"/>
                      </a:cubicBezTo>
                      <a:cubicBezTo>
                        <a:pt x="226299" y="260864"/>
                        <a:pt x="219795" y="231598"/>
                        <a:pt x="214376" y="207270"/>
                      </a:cubicBezTo>
                      <a:lnTo>
                        <a:pt x="207270" y="174752"/>
                      </a:lnTo>
                      <a:cubicBezTo>
                        <a:pt x="206307" y="170056"/>
                        <a:pt x="205343" y="165840"/>
                        <a:pt x="204500" y="161866"/>
                      </a:cubicBezTo>
                      <a:cubicBezTo>
                        <a:pt x="201248" y="146330"/>
                        <a:pt x="199321" y="137779"/>
                        <a:pt x="199321" y="137779"/>
                      </a:cubicBezTo>
                      <a:lnTo>
                        <a:pt x="101287" y="0"/>
                      </a:lnTo>
                      <a:cubicBezTo>
                        <a:pt x="96951" y="0"/>
                        <a:pt x="92856" y="0"/>
                        <a:pt x="89243" y="0"/>
                      </a:cubicBezTo>
                      <a:cubicBezTo>
                        <a:pt x="55497" y="2782"/>
                        <a:pt x="23858" y="17524"/>
                        <a:pt x="0" y="41550"/>
                      </a:cubicBezTo>
                      <a:close/>
                    </a:path>
                  </a:pathLst>
                </a:custGeom>
                <a:solidFill>
                  <a:srgbClr val="000000">
                    <a:alpha val="1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02" name="Freihandform: Form 801">
                  <a:extLst>
                    <a:ext uri="{FF2B5EF4-FFF2-40B4-BE49-F238E27FC236}">
                      <a16:creationId xmlns:a16="http://schemas.microsoft.com/office/drawing/2014/main" id="{92CD5A8F-BE8C-445A-A728-1FAC26C9F5A7}"/>
                    </a:ext>
                  </a:extLst>
                </p:cNvPr>
                <p:cNvSpPr/>
                <p:nvPr/>
              </p:nvSpPr>
              <p:spPr>
                <a:xfrm>
                  <a:off x="2613478" y="3773702"/>
                  <a:ext cx="183150" cy="400251"/>
                </a:xfrm>
                <a:custGeom>
                  <a:avLst/>
                  <a:gdLst>
                    <a:gd name="connsiteX0" fmla="*/ 0 w 183150"/>
                    <a:gd name="connsiteY0" fmla="*/ 0 h 400251"/>
                    <a:gd name="connsiteX1" fmla="*/ 33240 w 183150"/>
                    <a:gd name="connsiteY1" fmla="*/ 210883 h 400251"/>
                    <a:gd name="connsiteX2" fmla="*/ 88039 w 183150"/>
                    <a:gd name="connsiteY2" fmla="*/ 370822 h 400251"/>
                    <a:gd name="connsiteX3" fmla="*/ 181136 w 183150"/>
                    <a:gd name="connsiteY3" fmla="*/ 342881 h 400251"/>
                    <a:gd name="connsiteX4" fmla="*/ 108874 w 183150"/>
                    <a:gd name="connsiteY4" fmla="*/ 20835 h 4002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3150" h="400251">
                      <a:moveTo>
                        <a:pt x="0" y="0"/>
                      </a:moveTo>
                      <a:cubicBezTo>
                        <a:pt x="16355" y="69359"/>
                        <a:pt x="27459" y="139850"/>
                        <a:pt x="33240" y="210883"/>
                      </a:cubicBezTo>
                      <a:cubicBezTo>
                        <a:pt x="38058" y="288564"/>
                        <a:pt x="58532" y="338304"/>
                        <a:pt x="88039" y="370822"/>
                      </a:cubicBezTo>
                      <a:cubicBezTo>
                        <a:pt x="120677" y="406952"/>
                        <a:pt x="196431" y="422127"/>
                        <a:pt x="181136" y="342881"/>
                      </a:cubicBezTo>
                      <a:cubicBezTo>
                        <a:pt x="170658" y="287842"/>
                        <a:pt x="108874" y="20835"/>
                        <a:pt x="108874" y="20835"/>
                      </a:cubicBezTo>
                      <a:close/>
                    </a:path>
                  </a:pathLst>
                </a:custGeom>
                <a:solidFill>
                  <a:srgbClr val="FFA8A7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03" name="Freihandform: Form 802">
                  <a:extLst>
                    <a:ext uri="{FF2B5EF4-FFF2-40B4-BE49-F238E27FC236}">
                      <a16:creationId xmlns:a16="http://schemas.microsoft.com/office/drawing/2014/main" id="{75FEFECF-8CE6-4D4C-AAEB-7B6BF546AF45}"/>
                    </a:ext>
                  </a:extLst>
                </p:cNvPr>
                <p:cNvSpPr/>
                <p:nvPr/>
              </p:nvSpPr>
              <p:spPr>
                <a:xfrm>
                  <a:off x="2613839" y="3774063"/>
                  <a:ext cx="182896" cy="393824"/>
                </a:xfrm>
                <a:custGeom>
                  <a:avLst/>
                  <a:gdLst>
                    <a:gd name="connsiteX0" fmla="*/ 169092 w 182896"/>
                    <a:gd name="connsiteY0" fmla="*/ 393825 h 393824"/>
                    <a:gd name="connsiteX1" fmla="*/ 181136 w 182896"/>
                    <a:gd name="connsiteY1" fmla="*/ 342519 h 393824"/>
                    <a:gd name="connsiteX2" fmla="*/ 167526 w 182896"/>
                    <a:gd name="connsiteY2" fmla="*/ 278206 h 393824"/>
                    <a:gd name="connsiteX3" fmla="*/ 143439 w 182896"/>
                    <a:gd name="connsiteY3" fmla="*/ 176077 h 393824"/>
                    <a:gd name="connsiteX4" fmla="*/ 124169 w 182896"/>
                    <a:gd name="connsiteY4" fmla="*/ 90327 h 393824"/>
                    <a:gd name="connsiteX5" fmla="*/ 117064 w 182896"/>
                    <a:gd name="connsiteY5" fmla="*/ 57809 h 393824"/>
                    <a:gd name="connsiteX6" fmla="*/ 114294 w 182896"/>
                    <a:gd name="connsiteY6" fmla="*/ 44922 h 393824"/>
                    <a:gd name="connsiteX7" fmla="*/ 109115 w 182896"/>
                    <a:gd name="connsiteY7" fmla="*/ 20835 h 393824"/>
                    <a:gd name="connsiteX8" fmla="*/ 109115 w 182896"/>
                    <a:gd name="connsiteY8" fmla="*/ 20835 h 393824"/>
                    <a:gd name="connsiteX9" fmla="*/ 0 w 182896"/>
                    <a:gd name="connsiteY9" fmla="*/ 0 h 393824"/>
                    <a:gd name="connsiteX10" fmla="*/ 32518 w 182896"/>
                    <a:gd name="connsiteY10" fmla="*/ 200887 h 393824"/>
                    <a:gd name="connsiteX11" fmla="*/ 169092 w 182896"/>
                    <a:gd name="connsiteY11" fmla="*/ 393825 h 3938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82896" h="393824">
                      <a:moveTo>
                        <a:pt x="169092" y="393825"/>
                      </a:moveTo>
                      <a:cubicBezTo>
                        <a:pt x="180172" y="385997"/>
                        <a:pt x="186073" y="369738"/>
                        <a:pt x="181136" y="342519"/>
                      </a:cubicBezTo>
                      <a:cubicBezTo>
                        <a:pt x="178727" y="330476"/>
                        <a:pt x="173789" y="306389"/>
                        <a:pt x="167526" y="278206"/>
                      </a:cubicBezTo>
                      <a:cubicBezTo>
                        <a:pt x="158975" y="242919"/>
                        <a:pt x="150786" y="208113"/>
                        <a:pt x="143439" y="176077"/>
                      </a:cubicBezTo>
                      <a:cubicBezTo>
                        <a:pt x="136092" y="144041"/>
                        <a:pt x="129589" y="114655"/>
                        <a:pt x="124169" y="90327"/>
                      </a:cubicBezTo>
                      <a:lnTo>
                        <a:pt x="117064" y="57809"/>
                      </a:lnTo>
                      <a:cubicBezTo>
                        <a:pt x="116100" y="53112"/>
                        <a:pt x="115137" y="48897"/>
                        <a:pt x="114294" y="44922"/>
                      </a:cubicBezTo>
                      <a:cubicBezTo>
                        <a:pt x="111042" y="29748"/>
                        <a:pt x="109235" y="20835"/>
                        <a:pt x="109115" y="20835"/>
                      </a:cubicBezTo>
                      <a:lnTo>
                        <a:pt x="109115" y="20835"/>
                      </a:lnTo>
                      <a:lnTo>
                        <a:pt x="0" y="0"/>
                      </a:lnTo>
                      <a:cubicBezTo>
                        <a:pt x="15524" y="66119"/>
                        <a:pt x="26388" y="133250"/>
                        <a:pt x="32518" y="200887"/>
                      </a:cubicBezTo>
                      <a:cubicBezTo>
                        <a:pt x="76958" y="262068"/>
                        <a:pt x="130312" y="332644"/>
                        <a:pt x="169092" y="393825"/>
                      </a:cubicBezTo>
                      <a:close/>
                    </a:path>
                  </a:pathLst>
                </a:custGeom>
                <a:solidFill>
                  <a:srgbClr val="F28F8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04" name="Freihandform: Form 803">
                  <a:extLst>
                    <a:ext uri="{FF2B5EF4-FFF2-40B4-BE49-F238E27FC236}">
                      <a16:creationId xmlns:a16="http://schemas.microsoft.com/office/drawing/2014/main" id="{55C75CB0-2959-423A-A377-59E987CF5BFA}"/>
                    </a:ext>
                  </a:extLst>
                </p:cNvPr>
                <p:cNvSpPr/>
                <p:nvPr/>
              </p:nvSpPr>
              <p:spPr>
                <a:xfrm>
                  <a:off x="2649488" y="3290513"/>
                  <a:ext cx="327344" cy="517151"/>
                </a:xfrm>
                <a:custGeom>
                  <a:avLst/>
                  <a:gdLst>
                    <a:gd name="connsiteX0" fmla="*/ 327344 w 327344"/>
                    <a:gd name="connsiteY0" fmla="*/ 216062 h 517151"/>
                    <a:gd name="connsiteX1" fmla="*/ 197394 w 327344"/>
                    <a:gd name="connsiteY1" fmla="*/ 517151 h 517151"/>
                    <a:gd name="connsiteX2" fmla="*/ 0 w 327344"/>
                    <a:gd name="connsiteY2" fmla="*/ 348180 h 517151"/>
                    <a:gd name="connsiteX3" fmla="*/ 82258 w 327344"/>
                    <a:gd name="connsiteY3" fmla="*/ 0 h 517151"/>
                    <a:gd name="connsiteX4" fmla="*/ 327344 w 327344"/>
                    <a:gd name="connsiteY4" fmla="*/ 216062 h 5171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7344" h="517151">
                      <a:moveTo>
                        <a:pt x="327344" y="216062"/>
                      </a:moveTo>
                      <a:lnTo>
                        <a:pt x="197394" y="517151"/>
                      </a:lnTo>
                      <a:lnTo>
                        <a:pt x="0" y="348180"/>
                      </a:lnTo>
                      <a:lnTo>
                        <a:pt x="82258" y="0"/>
                      </a:lnTo>
                      <a:lnTo>
                        <a:pt x="327344" y="216062"/>
                      </a:lnTo>
                      <a:close/>
                    </a:path>
                  </a:pathLst>
                </a:custGeom>
                <a:solidFill>
                  <a:srgbClr val="F28F8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05" name="Freihandform: Form 804">
                  <a:extLst>
                    <a:ext uri="{FF2B5EF4-FFF2-40B4-BE49-F238E27FC236}">
                      <a16:creationId xmlns:a16="http://schemas.microsoft.com/office/drawing/2014/main" id="{F99159A0-47AA-47DF-B9BD-186560B2D6F1}"/>
                    </a:ext>
                  </a:extLst>
                </p:cNvPr>
                <p:cNvSpPr/>
                <p:nvPr/>
              </p:nvSpPr>
              <p:spPr>
                <a:xfrm>
                  <a:off x="2181836" y="2610774"/>
                  <a:ext cx="970907" cy="1038758"/>
                </a:xfrm>
                <a:custGeom>
                  <a:avLst/>
                  <a:gdLst>
                    <a:gd name="connsiteX0" fmla="*/ 616872 w 970907"/>
                    <a:gd name="connsiteY0" fmla="*/ 137176 h 1038758"/>
                    <a:gd name="connsiteX1" fmla="*/ 242799 w 970907"/>
                    <a:gd name="connsiteY1" fmla="*/ 0 h 1038758"/>
                    <a:gd name="connsiteX2" fmla="*/ 0 w 970907"/>
                    <a:gd name="connsiteY2" fmla="*/ 233405 h 1038758"/>
                    <a:gd name="connsiteX3" fmla="*/ 242678 w 970907"/>
                    <a:gd name="connsiteY3" fmla="*/ 402015 h 1038758"/>
                    <a:gd name="connsiteX4" fmla="*/ 567855 w 970907"/>
                    <a:gd name="connsiteY4" fmla="*/ 557015 h 1038758"/>
                    <a:gd name="connsiteX5" fmla="*/ 531001 w 970907"/>
                    <a:gd name="connsiteY5" fmla="*/ 695396 h 1038758"/>
                    <a:gd name="connsiteX6" fmla="*/ 516429 w 970907"/>
                    <a:gd name="connsiteY6" fmla="*/ 769344 h 1038758"/>
                    <a:gd name="connsiteX7" fmla="*/ 739355 w 970907"/>
                    <a:gd name="connsiteY7" fmla="*/ 1038759 h 1038758"/>
                    <a:gd name="connsiteX8" fmla="*/ 933016 w 970907"/>
                    <a:gd name="connsiteY8" fmla="*/ 602059 h 1038758"/>
                    <a:gd name="connsiteX9" fmla="*/ 938556 w 970907"/>
                    <a:gd name="connsiteY9" fmla="*/ 330958 h 1038758"/>
                    <a:gd name="connsiteX10" fmla="*/ 616872 w 970907"/>
                    <a:gd name="connsiteY10" fmla="*/ 137176 h 1038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70907" h="1038758">
                      <a:moveTo>
                        <a:pt x="616872" y="137176"/>
                      </a:moveTo>
                      <a:cubicBezTo>
                        <a:pt x="494642" y="85004"/>
                        <a:pt x="369774" y="39226"/>
                        <a:pt x="242799" y="0"/>
                      </a:cubicBezTo>
                      <a:lnTo>
                        <a:pt x="0" y="233405"/>
                      </a:lnTo>
                      <a:lnTo>
                        <a:pt x="242678" y="402015"/>
                      </a:lnTo>
                      <a:lnTo>
                        <a:pt x="567855" y="557015"/>
                      </a:lnTo>
                      <a:cubicBezTo>
                        <a:pt x="567855" y="557015"/>
                        <a:pt x="550633" y="594230"/>
                        <a:pt x="531001" y="695396"/>
                      </a:cubicBezTo>
                      <a:cubicBezTo>
                        <a:pt x="525582" y="723458"/>
                        <a:pt x="520524" y="742968"/>
                        <a:pt x="516429" y="769344"/>
                      </a:cubicBezTo>
                      <a:cubicBezTo>
                        <a:pt x="607960" y="865692"/>
                        <a:pt x="656616" y="1015394"/>
                        <a:pt x="739355" y="1038759"/>
                      </a:cubicBezTo>
                      <a:cubicBezTo>
                        <a:pt x="739355" y="1038759"/>
                        <a:pt x="856539" y="797887"/>
                        <a:pt x="933016" y="602059"/>
                      </a:cubicBezTo>
                      <a:cubicBezTo>
                        <a:pt x="1005278" y="417912"/>
                        <a:pt x="954935" y="355406"/>
                        <a:pt x="938556" y="330958"/>
                      </a:cubicBezTo>
                      <a:cubicBezTo>
                        <a:pt x="910013" y="288564"/>
                        <a:pt x="836668" y="231959"/>
                        <a:pt x="616872" y="137176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06" name="Freihandform: Form 805">
                  <a:extLst>
                    <a:ext uri="{FF2B5EF4-FFF2-40B4-BE49-F238E27FC236}">
                      <a16:creationId xmlns:a16="http://schemas.microsoft.com/office/drawing/2014/main" id="{9A4556AB-DCB0-492D-B45F-F0458C3400A1}"/>
                    </a:ext>
                  </a:extLst>
                </p:cNvPr>
                <p:cNvSpPr/>
                <p:nvPr/>
              </p:nvSpPr>
              <p:spPr>
                <a:xfrm>
                  <a:off x="2717294" y="3184651"/>
                  <a:ext cx="173307" cy="449225"/>
                </a:xfrm>
                <a:custGeom>
                  <a:avLst/>
                  <a:gdLst>
                    <a:gd name="connsiteX0" fmla="*/ 144764 w 173307"/>
                    <a:gd name="connsiteY0" fmla="*/ 309159 h 449225"/>
                    <a:gd name="connsiteX1" fmla="*/ 143078 w 173307"/>
                    <a:gd name="connsiteY1" fmla="*/ 301090 h 449225"/>
                    <a:gd name="connsiteX2" fmla="*/ 128746 w 173307"/>
                    <a:gd name="connsiteY2" fmla="*/ 232802 h 449225"/>
                    <a:gd name="connsiteX3" fmla="*/ 128746 w 173307"/>
                    <a:gd name="connsiteY3" fmla="*/ 230755 h 449225"/>
                    <a:gd name="connsiteX4" fmla="*/ 122242 w 173307"/>
                    <a:gd name="connsiteY4" fmla="*/ 201128 h 449225"/>
                    <a:gd name="connsiteX5" fmla="*/ 122242 w 173307"/>
                    <a:gd name="connsiteY5" fmla="*/ 200285 h 449225"/>
                    <a:gd name="connsiteX6" fmla="*/ 122242 w 173307"/>
                    <a:gd name="connsiteY6" fmla="*/ 200285 h 449225"/>
                    <a:gd name="connsiteX7" fmla="*/ 108392 w 173307"/>
                    <a:gd name="connsiteY7" fmla="*/ 142114 h 449225"/>
                    <a:gd name="connsiteX8" fmla="*/ 27218 w 173307"/>
                    <a:gd name="connsiteY8" fmla="*/ 0 h 449225"/>
                    <a:gd name="connsiteX9" fmla="*/ 0 w 173307"/>
                    <a:gd name="connsiteY9" fmla="*/ 105502 h 449225"/>
                    <a:gd name="connsiteX10" fmla="*/ 723 w 173307"/>
                    <a:gd name="connsiteY10" fmla="*/ 108031 h 449225"/>
                    <a:gd name="connsiteX11" fmla="*/ 59977 w 173307"/>
                    <a:gd name="connsiteY11" fmla="*/ 266163 h 449225"/>
                    <a:gd name="connsiteX12" fmla="*/ 59977 w 173307"/>
                    <a:gd name="connsiteY12" fmla="*/ 266163 h 449225"/>
                    <a:gd name="connsiteX13" fmla="*/ 90809 w 173307"/>
                    <a:gd name="connsiteY13" fmla="*/ 348541 h 449225"/>
                    <a:gd name="connsiteX14" fmla="*/ 100082 w 173307"/>
                    <a:gd name="connsiteY14" fmla="*/ 362753 h 449225"/>
                    <a:gd name="connsiteX15" fmla="*/ 102611 w 173307"/>
                    <a:gd name="connsiteY15" fmla="*/ 366727 h 449225"/>
                    <a:gd name="connsiteX16" fmla="*/ 128625 w 173307"/>
                    <a:gd name="connsiteY16" fmla="*/ 403580 h 449225"/>
                    <a:gd name="connsiteX17" fmla="*/ 131757 w 173307"/>
                    <a:gd name="connsiteY17" fmla="*/ 407555 h 449225"/>
                    <a:gd name="connsiteX18" fmla="*/ 139585 w 173307"/>
                    <a:gd name="connsiteY18" fmla="*/ 416949 h 449225"/>
                    <a:gd name="connsiteX19" fmla="*/ 143078 w 173307"/>
                    <a:gd name="connsiteY19" fmla="*/ 421164 h 449225"/>
                    <a:gd name="connsiteX20" fmla="*/ 151026 w 173307"/>
                    <a:gd name="connsiteY20" fmla="*/ 429835 h 449225"/>
                    <a:gd name="connsiteX21" fmla="*/ 154037 w 173307"/>
                    <a:gd name="connsiteY21" fmla="*/ 432726 h 449225"/>
                    <a:gd name="connsiteX22" fmla="*/ 173307 w 173307"/>
                    <a:gd name="connsiteY22" fmla="*/ 449225 h 449225"/>
                    <a:gd name="connsiteX23" fmla="*/ 173307 w 173307"/>
                    <a:gd name="connsiteY23" fmla="*/ 449225 h 449225"/>
                    <a:gd name="connsiteX24" fmla="*/ 147895 w 173307"/>
                    <a:gd name="connsiteY24" fmla="*/ 321082 h 449225"/>
                    <a:gd name="connsiteX25" fmla="*/ 147895 w 173307"/>
                    <a:gd name="connsiteY25" fmla="*/ 321082 h 449225"/>
                    <a:gd name="connsiteX26" fmla="*/ 144764 w 173307"/>
                    <a:gd name="connsiteY26" fmla="*/ 309159 h 449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73307" h="449225">
                      <a:moveTo>
                        <a:pt x="144764" y="309159"/>
                      </a:moveTo>
                      <a:cubicBezTo>
                        <a:pt x="144764" y="306389"/>
                        <a:pt x="143559" y="303739"/>
                        <a:pt x="143078" y="301090"/>
                      </a:cubicBezTo>
                      <a:cubicBezTo>
                        <a:pt x="138140" y="277002"/>
                        <a:pt x="133202" y="253999"/>
                        <a:pt x="128746" y="232802"/>
                      </a:cubicBezTo>
                      <a:cubicBezTo>
                        <a:pt x="128673" y="232116"/>
                        <a:pt x="128673" y="231441"/>
                        <a:pt x="128746" y="230755"/>
                      </a:cubicBezTo>
                      <a:lnTo>
                        <a:pt x="122242" y="201128"/>
                      </a:lnTo>
                      <a:cubicBezTo>
                        <a:pt x="122230" y="200851"/>
                        <a:pt x="122230" y="200562"/>
                        <a:pt x="122242" y="200285"/>
                      </a:cubicBezTo>
                      <a:lnTo>
                        <a:pt x="122242" y="200285"/>
                      </a:lnTo>
                      <a:cubicBezTo>
                        <a:pt x="116943" y="176198"/>
                        <a:pt x="112126" y="156205"/>
                        <a:pt x="108392" y="142114"/>
                      </a:cubicBezTo>
                      <a:cubicBezTo>
                        <a:pt x="96349" y="95746"/>
                        <a:pt x="57086" y="38780"/>
                        <a:pt x="27218" y="0"/>
                      </a:cubicBezTo>
                      <a:cubicBezTo>
                        <a:pt x="15934" y="34553"/>
                        <a:pt x="6841" y="69792"/>
                        <a:pt x="0" y="105502"/>
                      </a:cubicBezTo>
                      <a:cubicBezTo>
                        <a:pt x="0" y="106345"/>
                        <a:pt x="0" y="107308"/>
                        <a:pt x="723" y="108031"/>
                      </a:cubicBezTo>
                      <a:lnTo>
                        <a:pt x="59977" y="266163"/>
                      </a:lnTo>
                      <a:lnTo>
                        <a:pt x="59977" y="266163"/>
                      </a:lnTo>
                      <a:lnTo>
                        <a:pt x="90809" y="348541"/>
                      </a:lnTo>
                      <a:lnTo>
                        <a:pt x="100082" y="362753"/>
                      </a:lnTo>
                      <a:lnTo>
                        <a:pt x="102611" y="366727"/>
                      </a:lnTo>
                      <a:cubicBezTo>
                        <a:pt x="111283" y="379891"/>
                        <a:pt x="119954" y="392175"/>
                        <a:pt x="128625" y="403580"/>
                      </a:cubicBezTo>
                      <a:lnTo>
                        <a:pt x="131757" y="407555"/>
                      </a:lnTo>
                      <a:cubicBezTo>
                        <a:pt x="134406" y="410806"/>
                        <a:pt x="136935" y="413938"/>
                        <a:pt x="139585" y="416949"/>
                      </a:cubicBezTo>
                      <a:cubicBezTo>
                        <a:pt x="142235" y="419960"/>
                        <a:pt x="141873" y="419718"/>
                        <a:pt x="143078" y="421164"/>
                      </a:cubicBezTo>
                      <a:cubicBezTo>
                        <a:pt x="144282" y="422609"/>
                        <a:pt x="148377" y="427065"/>
                        <a:pt x="151026" y="429835"/>
                      </a:cubicBezTo>
                      <a:lnTo>
                        <a:pt x="154037" y="432726"/>
                      </a:lnTo>
                      <a:cubicBezTo>
                        <a:pt x="160023" y="438723"/>
                        <a:pt x="166454" y="444239"/>
                        <a:pt x="173307" y="449225"/>
                      </a:cubicBezTo>
                      <a:lnTo>
                        <a:pt x="173307" y="449225"/>
                      </a:lnTo>
                      <a:cubicBezTo>
                        <a:pt x="165238" y="407193"/>
                        <a:pt x="156446" y="363114"/>
                        <a:pt x="147895" y="321082"/>
                      </a:cubicBezTo>
                      <a:lnTo>
                        <a:pt x="147895" y="321082"/>
                      </a:lnTo>
                      <a:cubicBezTo>
                        <a:pt x="146329" y="317107"/>
                        <a:pt x="145486" y="313133"/>
                        <a:pt x="144764" y="309159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07" name="Freihandform: Form 806">
                  <a:extLst>
                    <a:ext uri="{FF2B5EF4-FFF2-40B4-BE49-F238E27FC236}">
                      <a16:creationId xmlns:a16="http://schemas.microsoft.com/office/drawing/2014/main" id="{444FB94E-7740-43B1-99BC-E42E9E733A94}"/>
                    </a:ext>
                  </a:extLst>
                </p:cNvPr>
                <p:cNvSpPr/>
                <p:nvPr/>
              </p:nvSpPr>
              <p:spPr>
                <a:xfrm>
                  <a:off x="2338403" y="2869470"/>
                  <a:ext cx="380577" cy="283987"/>
                </a:xfrm>
                <a:custGeom>
                  <a:avLst/>
                  <a:gdLst>
                    <a:gd name="connsiteX0" fmla="*/ 380577 w 380577"/>
                    <a:gd name="connsiteY0" fmla="*/ 283988 h 283987"/>
                    <a:gd name="connsiteX1" fmla="*/ 294466 w 380577"/>
                    <a:gd name="connsiteY1" fmla="*/ 204139 h 283987"/>
                    <a:gd name="connsiteX2" fmla="*/ 41550 w 380577"/>
                    <a:gd name="connsiteY2" fmla="*/ 0 h 283987"/>
                    <a:gd name="connsiteX3" fmla="*/ 0 w 380577"/>
                    <a:gd name="connsiteY3" fmla="*/ 10478 h 283987"/>
                    <a:gd name="connsiteX4" fmla="*/ 86352 w 380577"/>
                    <a:gd name="connsiteY4" fmla="*/ 143800 h 2839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80577" h="283987">
                      <a:moveTo>
                        <a:pt x="380577" y="283988"/>
                      </a:moveTo>
                      <a:cubicBezTo>
                        <a:pt x="359983" y="264116"/>
                        <a:pt x="315662" y="221843"/>
                        <a:pt x="294466" y="204139"/>
                      </a:cubicBezTo>
                      <a:cubicBezTo>
                        <a:pt x="214857" y="137056"/>
                        <a:pt x="41550" y="0"/>
                        <a:pt x="41550" y="0"/>
                      </a:cubicBezTo>
                      <a:lnTo>
                        <a:pt x="0" y="10478"/>
                      </a:lnTo>
                      <a:lnTo>
                        <a:pt x="86352" y="143800"/>
                      </a:lnTo>
                      <a:close/>
                    </a:path>
                  </a:pathLst>
                </a:custGeom>
                <a:solidFill>
                  <a:srgbClr val="37474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08" name="Freihandform: Form 807">
                  <a:extLst>
                    <a:ext uri="{FF2B5EF4-FFF2-40B4-BE49-F238E27FC236}">
                      <a16:creationId xmlns:a16="http://schemas.microsoft.com/office/drawing/2014/main" id="{4E04AC66-BF58-41A9-9582-E84595C2CA9B}"/>
                    </a:ext>
                  </a:extLst>
                </p:cNvPr>
                <p:cNvSpPr/>
                <p:nvPr/>
              </p:nvSpPr>
              <p:spPr>
                <a:xfrm>
                  <a:off x="2826460" y="4358779"/>
                  <a:ext cx="597529" cy="449432"/>
                </a:xfrm>
                <a:custGeom>
                  <a:avLst/>
                  <a:gdLst>
                    <a:gd name="connsiteX0" fmla="*/ 27528 w 597529"/>
                    <a:gd name="connsiteY0" fmla="*/ 0 h 449432"/>
                    <a:gd name="connsiteX1" fmla="*/ 6091 w 597529"/>
                    <a:gd name="connsiteY1" fmla="*/ 62024 h 449432"/>
                    <a:gd name="connsiteX2" fmla="*/ 9463 w 597529"/>
                    <a:gd name="connsiteY2" fmla="*/ 164515 h 449432"/>
                    <a:gd name="connsiteX3" fmla="*/ 132789 w 597529"/>
                    <a:gd name="connsiteY3" fmla="*/ 264357 h 449432"/>
                    <a:gd name="connsiteX4" fmla="*/ 350416 w 597529"/>
                    <a:gd name="connsiteY4" fmla="*/ 442120 h 449432"/>
                    <a:gd name="connsiteX5" fmla="*/ 589241 w 597529"/>
                    <a:gd name="connsiteY5" fmla="*/ 388044 h 449432"/>
                    <a:gd name="connsiteX6" fmla="*/ 511560 w 597529"/>
                    <a:gd name="connsiteY6" fmla="*/ 272787 h 449432"/>
                    <a:gd name="connsiteX7" fmla="*/ 403167 w 597529"/>
                    <a:gd name="connsiteY7" fmla="*/ 212569 h 4494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97529" h="449432">
                      <a:moveTo>
                        <a:pt x="27528" y="0"/>
                      </a:moveTo>
                      <a:cubicBezTo>
                        <a:pt x="11631" y="0"/>
                        <a:pt x="12835" y="27219"/>
                        <a:pt x="6091" y="62024"/>
                      </a:cubicBezTo>
                      <a:cubicBezTo>
                        <a:pt x="-3051" y="95758"/>
                        <a:pt x="-1882" y="131456"/>
                        <a:pt x="9463" y="164515"/>
                      </a:cubicBezTo>
                      <a:cubicBezTo>
                        <a:pt x="25842" y="206668"/>
                        <a:pt x="94611" y="209799"/>
                        <a:pt x="132789" y="264357"/>
                      </a:cubicBezTo>
                      <a:cubicBezTo>
                        <a:pt x="170967" y="318914"/>
                        <a:pt x="227211" y="417671"/>
                        <a:pt x="350416" y="442120"/>
                      </a:cubicBezTo>
                      <a:cubicBezTo>
                        <a:pt x="473622" y="466568"/>
                        <a:pt x="567201" y="424898"/>
                        <a:pt x="589241" y="388044"/>
                      </a:cubicBezTo>
                      <a:cubicBezTo>
                        <a:pt x="611280" y="351191"/>
                        <a:pt x="590686" y="316746"/>
                        <a:pt x="511560" y="272787"/>
                      </a:cubicBezTo>
                      <a:cubicBezTo>
                        <a:pt x="427255" y="226178"/>
                        <a:pt x="403167" y="212569"/>
                        <a:pt x="403167" y="212569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09" name="Freihandform: Form 808">
                  <a:extLst>
                    <a:ext uri="{FF2B5EF4-FFF2-40B4-BE49-F238E27FC236}">
                      <a16:creationId xmlns:a16="http://schemas.microsoft.com/office/drawing/2014/main" id="{902DDCDF-D0C5-4DB4-8A1F-02183FBCCAB6}"/>
                    </a:ext>
                  </a:extLst>
                </p:cNvPr>
                <p:cNvSpPr/>
                <p:nvPr/>
              </p:nvSpPr>
              <p:spPr>
                <a:xfrm>
                  <a:off x="2670805" y="3880288"/>
                  <a:ext cx="632373" cy="794197"/>
                </a:xfrm>
                <a:custGeom>
                  <a:avLst/>
                  <a:gdLst>
                    <a:gd name="connsiteX0" fmla="*/ 0 w 632373"/>
                    <a:gd name="connsiteY0" fmla="*/ 94542 h 794197"/>
                    <a:gd name="connsiteX1" fmla="*/ 36131 w 632373"/>
                    <a:gd name="connsiteY1" fmla="*/ 152833 h 794197"/>
                    <a:gd name="connsiteX2" fmla="*/ 175716 w 632373"/>
                    <a:gd name="connsiteY2" fmla="*/ 424055 h 794197"/>
                    <a:gd name="connsiteX3" fmla="*/ 184748 w 632373"/>
                    <a:gd name="connsiteY3" fmla="*/ 496316 h 794197"/>
                    <a:gd name="connsiteX4" fmla="*/ 207150 w 632373"/>
                    <a:gd name="connsiteY4" fmla="*/ 545695 h 794197"/>
                    <a:gd name="connsiteX5" fmla="*/ 250145 w 632373"/>
                    <a:gd name="connsiteY5" fmla="*/ 587968 h 794197"/>
                    <a:gd name="connsiteX6" fmla="*/ 420080 w 632373"/>
                    <a:gd name="connsiteY6" fmla="*/ 765611 h 794197"/>
                    <a:gd name="connsiteX7" fmla="*/ 624219 w 632373"/>
                    <a:gd name="connsiteY7" fmla="*/ 769465 h 794197"/>
                    <a:gd name="connsiteX8" fmla="*/ 626350 w 632373"/>
                    <a:gd name="connsiteY8" fmla="*/ 735466 h 794197"/>
                    <a:gd name="connsiteX9" fmla="*/ 624219 w 632373"/>
                    <a:gd name="connsiteY9" fmla="*/ 733334 h 794197"/>
                    <a:gd name="connsiteX10" fmla="*/ 567493 w 632373"/>
                    <a:gd name="connsiteY10" fmla="*/ 681065 h 794197"/>
                    <a:gd name="connsiteX11" fmla="*/ 408398 w 632373"/>
                    <a:gd name="connsiteY11" fmla="*/ 469700 h 794197"/>
                    <a:gd name="connsiteX12" fmla="*/ 317469 w 632373"/>
                    <a:gd name="connsiteY12" fmla="*/ 204741 h 794197"/>
                    <a:gd name="connsiteX13" fmla="*/ 317469 w 632373"/>
                    <a:gd name="connsiteY13" fmla="*/ 204741 h 794197"/>
                    <a:gd name="connsiteX14" fmla="*/ 264477 w 632373"/>
                    <a:gd name="connsiteY14" fmla="*/ 0 h 794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632373" h="794197">
                      <a:moveTo>
                        <a:pt x="0" y="94542"/>
                      </a:moveTo>
                      <a:cubicBezTo>
                        <a:pt x="10923" y="113246"/>
                        <a:pt x="22967" y="132684"/>
                        <a:pt x="36131" y="152833"/>
                      </a:cubicBezTo>
                      <a:cubicBezTo>
                        <a:pt x="91049" y="250747"/>
                        <a:pt x="156567" y="368775"/>
                        <a:pt x="175716" y="424055"/>
                      </a:cubicBezTo>
                      <a:cubicBezTo>
                        <a:pt x="185471" y="451634"/>
                        <a:pt x="184267" y="463919"/>
                        <a:pt x="184748" y="496316"/>
                      </a:cubicBezTo>
                      <a:cubicBezTo>
                        <a:pt x="186158" y="514899"/>
                        <a:pt x="194094" y="532399"/>
                        <a:pt x="207150" y="545695"/>
                      </a:cubicBezTo>
                      <a:cubicBezTo>
                        <a:pt x="220759" y="560508"/>
                        <a:pt x="235103" y="574611"/>
                        <a:pt x="250145" y="587968"/>
                      </a:cubicBezTo>
                      <a:cubicBezTo>
                        <a:pt x="290130" y="624098"/>
                        <a:pt x="353961" y="721892"/>
                        <a:pt x="420080" y="765611"/>
                      </a:cubicBezTo>
                      <a:cubicBezTo>
                        <a:pt x="486199" y="809329"/>
                        <a:pt x="599048" y="796563"/>
                        <a:pt x="624219" y="769465"/>
                      </a:cubicBezTo>
                      <a:cubicBezTo>
                        <a:pt x="634191" y="760660"/>
                        <a:pt x="635154" y="745449"/>
                        <a:pt x="626350" y="735466"/>
                      </a:cubicBezTo>
                      <a:cubicBezTo>
                        <a:pt x="625688" y="734707"/>
                        <a:pt x="624978" y="733996"/>
                        <a:pt x="624219" y="733334"/>
                      </a:cubicBezTo>
                      <a:cubicBezTo>
                        <a:pt x="612175" y="721290"/>
                        <a:pt x="581344" y="695397"/>
                        <a:pt x="567493" y="681065"/>
                      </a:cubicBezTo>
                      <a:cubicBezTo>
                        <a:pt x="505216" y="618065"/>
                        <a:pt x="451706" y="546971"/>
                        <a:pt x="408398" y="469700"/>
                      </a:cubicBezTo>
                      <a:cubicBezTo>
                        <a:pt x="386478" y="429715"/>
                        <a:pt x="351311" y="320119"/>
                        <a:pt x="317469" y="204741"/>
                      </a:cubicBezTo>
                      <a:lnTo>
                        <a:pt x="317469" y="204741"/>
                      </a:lnTo>
                      <a:cubicBezTo>
                        <a:pt x="317469" y="204741"/>
                        <a:pt x="295188" y="117666"/>
                        <a:pt x="264477" y="0"/>
                      </a:cubicBezTo>
                    </a:path>
                  </a:pathLst>
                </a:custGeom>
                <a:solidFill>
                  <a:srgbClr val="FFA8A7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10" name="Freihandform: Form 809">
                  <a:extLst>
                    <a:ext uri="{FF2B5EF4-FFF2-40B4-BE49-F238E27FC236}">
                      <a16:creationId xmlns:a16="http://schemas.microsoft.com/office/drawing/2014/main" id="{CE5F5B78-4189-45B3-8D3B-220EB0152EE3}"/>
                    </a:ext>
                  </a:extLst>
                </p:cNvPr>
                <p:cNvSpPr/>
                <p:nvPr/>
              </p:nvSpPr>
              <p:spPr>
                <a:xfrm>
                  <a:off x="1663001" y="2550676"/>
                  <a:ext cx="1272040" cy="1427306"/>
                </a:xfrm>
                <a:custGeom>
                  <a:avLst/>
                  <a:gdLst>
                    <a:gd name="connsiteX0" fmla="*/ 1103310 w 1272040"/>
                    <a:gd name="connsiteY0" fmla="*/ 728035 h 1427306"/>
                    <a:gd name="connsiteX1" fmla="*/ 640716 w 1272040"/>
                    <a:gd name="connsiteY1" fmla="*/ 303619 h 1427306"/>
                    <a:gd name="connsiteX2" fmla="*/ 709605 w 1272040"/>
                    <a:gd name="connsiteY2" fmla="*/ 0 h 1427306"/>
                    <a:gd name="connsiteX3" fmla="*/ 22399 w 1272040"/>
                    <a:gd name="connsiteY3" fmla="*/ 98637 h 1427306"/>
                    <a:gd name="connsiteX4" fmla="*/ 24928 w 1272040"/>
                    <a:gd name="connsiteY4" fmla="*/ 399726 h 1427306"/>
                    <a:gd name="connsiteX5" fmla="*/ 388885 w 1272040"/>
                    <a:gd name="connsiteY5" fmla="*/ 718761 h 1427306"/>
                    <a:gd name="connsiteX6" fmla="*/ 771871 w 1272040"/>
                    <a:gd name="connsiteY6" fmla="*/ 917239 h 1427306"/>
                    <a:gd name="connsiteX7" fmla="*/ 831366 w 1272040"/>
                    <a:gd name="connsiteY7" fmla="*/ 1043335 h 1427306"/>
                    <a:gd name="connsiteX8" fmla="*/ 1007805 w 1272040"/>
                    <a:gd name="connsiteY8" fmla="*/ 1424395 h 1427306"/>
                    <a:gd name="connsiteX9" fmla="*/ 1272041 w 1272040"/>
                    <a:gd name="connsiteY9" fmla="*/ 1329732 h 1427306"/>
                    <a:gd name="connsiteX10" fmla="*/ 1103310 w 1272040"/>
                    <a:gd name="connsiteY10" fmla="*/ 728035 h 1427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272040" h="1427306">
                      <a:moveTo>
                        <a:pt x="1103310" y="728035"/>
                      </a:moveTo>
                      <a:cubicBezTo>
                        <a:pt x="1060796" y="623858"/>
                        <a:pt x="640716" y="303619"/>
                        <a:pt x="640716" y="303619"/>
                      </a:cubicBezTo>
                      <a:cubicBezTo>
                        <a:pt x="640716" y="303619"/>
                        <a:pt x="685157" y="124410"/>
                        <a:pt x="709605" y="0"/>
                      </a:cubicBezTo>
                      <a:lnTo>
                        <a:pt x="22399" y="98637"/>
                      </a:lnTo>
                      <a:cubicBezTo>
                        <a:pt x="-1688" y="185712"/>
                        <a:pt x="-13732" y="307714"/>
                        <a:pt x="24928" y="399726"/>
                      </a:cubicBezTo>
                      <a:cubicBezTo>
                        <a:pt x="75872" y="521487"/>
                        <a:pt x="214133" y="621810"/>
                        <a:pt x="388885" y="718761"/>
                      </a:cubicBezTo>
                      <a:cubicBezTo>
                        <a:pt x="552316" y="809449"/>
                        <a:pt x="730441" y="895681"/>
                        <a:pt x="771871" y="917239"/>
                      </a:cubicBezTo>
                      <a:cubicBezTo>
                        <a:pt x="808001" y="936148"/>
                        <a:pt x="821852" y="965413"/>
                        <a:pt x="831366" y="1043335"/>
                      </a:cubicBezTo>
                      <a:cubicBezTo>
                        <a:pt x="840399" y="1117885"/>
                        <a:pt x="884237" y="1214836"/>
                        <a:pt x="1007805" y="1424395"/>
                      </a:cubicBezTo>
                      <a:cubicBezTo>
                        <a:pt x="1090544" y="1441255"/>
                        <a:pt x="1234947" y="1381640"/>
                        <a:pt x="1272041" y="1329732"/>
                      </a:cubicBezTo>
                      <a:cubicBezTo>
                        <a:pt x="1215677" y="1113670"/>
                        <a:pt x="1130769" y="795479"/>
                        <a:pt x="1103310" y="728035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11" name="Freihandform: Form 810">
                  <a:extLst>
                    <a:ext uri="{FF2B5EF4-FFF2-40B4-BE49-F238E27FC236}">
                      <a16:creationId xmlns:a16="http://schemas.microsoft.com/office/drawing/2014/main" id="{84A62FA3-D8C3-41C1-ADB9-111F8E3B927F}"/>
                    </a:ext>
                  </a:extLst>
                </p:cNvPr>
                <p:cNvSpPr/>
                <p:nvPr/>
              </p:nvSpPr>
              <p:spPr>
                <a:xfrm>
                  <a:off x="2338403" y="2753852"/>
                  <a:ext cx="92374" cy="145486"/>
                </a:xfrm>
                <a:custGeom>
                  <a:avLst/>
                  <a:gdLst>
                    <a:gd name="connsiteX0" fmla="*/ 92374 w 92374"/>
                    <a:gd name="connsiteY0" fmla="*/ 0 h 145486"/>
                    <a:gd name="connsiteX1" fmla="*/ 0 w 92374"/>
                    <a:gd name="connsiteY1" fmla="*/ 126096 h 145486"/>
                    <a:gd name="connsiteX2" fmla="*/ 23244 w 92374"/>
                    <a:gd name="connsiteY2" fmla="*/ 145486 h 145486"/>
                    <a:gd name="connsiteX3" fmla="*/ 92374 w 92374"/>
                    <a:gd name="connsiteY3" fmla="*/ 0 h 1454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2374" h="145486">
                      <a:moveTo>
                        <a:pt x="92374" y="0"/>
                      </a:moveTo>
                      <a:cubicBezTo>
                        <a:pt x="78404" y="52088"/>
                        <a:pt x="45452" y="97071"/>
                        <a:pt x="0" y="126096"/>
                      </a:cubicBezTo>
                      <a:lnTo>
                        <a:pt x="23244" y="145486"/>
                      </a:lnTo>
                      <a:cubicBezTo>
                        <a:pt x="23244" y="145486"/>
                        <a:pt x="91411" y="102130"/>
                        <a:pt x="92374" y="0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812" name="Grafik 588">
                <a:extLst>
                  <a:ext uri="{FF2B5EF4-FFF2-40B4-BE49-F238E27FC236}">
                    <a16:creationId xmlns:a16="http://schemas.microsoft.com/office/drawing/2014/main" id="{8AB788B3-8654-4291-8119-0F27BB147AE3}"/>
                  </a:ext>
                </a:extLst>
              </p:cNvPr>
              <p:cNvGrpSpPr/>
              <p:nvPr/>
            </p:nvGrpSpPr>
            <p:grpSpPr>
              <a:xfrm>
                <a:off x="1455143" y="892390"/>
                <a:ext cx="1443165" cy="1966000"/>
                <a:chOff x="1455143" y="892390"/>
                <a:chExt cx="1443165" cy="1966000"/>
              </a:xfrm>
            </p:grpSpPr>
            <p:sp>
              <p:nvSpPr>
                <p:cNvPr id="813" name="Freihandform: Form 812">
                  <a:extLst>
                    <a:ext uri="{FF2B5EF4-FFF2-40B4-BE49-F238E27FC236}">
                      <a16:creationId xmlns:a16="http://schemas.microsoft.com/office/drawing/2014/main" id="{DE6BC6AC-4B29-4CA6-86AB-F9F6052183E5}"/>
                    </a:ext>
                  </a:extLst>
                </p:cNvPr>
                <p:cNvSpPr/>
                <p:nvPr/>
              </p:nvSpPr>
              <p:spPr>
                <a:xfrm>
                  <a:off x="2170395" y="1686790"/>
                  <a:ext cx="549668" cy="860875"/>
                </a:xfrm>
                <a:custGeom>
                  <a:avLst/>
                  <a:gdLst>
                    <a:gd name="connsiteX0" fmla="*/ 0 w 549668"/>
                    <a:gd name="connsiteY0" fmla="*/ 0 h 860875"/>
                    <a:gd name="connsiteX1" fmla="*/ 328188 w 549668"/>
                    <a:gd name="connsiteY1" fmla="*/ 257733 h 860875"/>
                    <a:gd name="connsiteX2" fmla="*/ 549669 w 549668"/>
                    <a:gd name="connsiteY2" fmla="*/ 769826 h 860875"/>
                    <a:gd name="connsiteX3" fmla="*/ 351673 w 549668"/>
                    <a:gd name="connsiteY3" fmla="*/ 860875 h 860875"/>
                    <a:gd name="connsiteX4" fmla="*/ 85148 w 549668"/>
                    <a:gd name="connsiteY4" fmla="*/ 323491 h 8608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49668" h="860875">
                      <a:moveTo>
                        <a:pt x="0" y="0"/>
                      </a:moveTo>
                      <a:cubicBezTo>
                        <a:pt x="135731" y="0"/>
                        <a:pt x="221481" y="48174"/>
                        <a:pt x="328188" y="257733"/>
                      </a:cubicBezTo>
                      <a:cubicBezTo>
                        <a:pt x="403099" y="405026"/>
                        <a:pt x="549669" y="769826"/>
                        <a:pt x="549669" y="769826"/>
                      </a:cubicBezTo>
                      <a:lnTo>
                        <a:pt x="351673" y="860875"/>
                      </a:lnTo>
                      <a:cubicBezTo>
                        <a:pt x="276400" y="724542"/>
                        <a:pt x="189807" y="554968"/>
                        <a:pt x="85148" y="323491"/>
                      </a:cubicBezTo>
                      <a:close/>
                    </a:path>
                  </a:pathLst>
                </a:custGeom>
                <a:solidFill>
                  <a:srgbClr val="FFA8A7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14" name="Freihandform: Form 813">
                  <a:extLst>
                    <a:ext uri="{FF2B5EF4-FFF2-40B4-BE49-F238E27FC236}">
                      <a16:creationId xmlns:a16="http://schemas.microsoft.com/office/drawing/2014/main" id="{B0AE3ECE-26F0-4449-BFC9-68A32608E85E}"/>
                    </a:ext>
                  </a:extLst>
                </p:cNvPr>
                <p:cNvSpPr/>
                <p:nvPr/>
              </p:nvSpPr>
              <p:spPr>
                <a:xfrm>
                  <a:off x="1656495" y="1684647"/>
                  <a:ext cx="778497" cy="1125346"/>
                </a:xfrm>
                <a:custGeom>
                  <a:avLst/>
                  <a:gdLst>
                    <a:gd name="connsiteX0" fmla="*/ 724301 w 778497"/>
                    <a:gd name="connsiteY0" fmla="*/ 522788 h 1125346"/>
                    <a:gd name="connsiteX1" fmla="*/ 742607 w 778497"/>
                    <a:gd name="connsiteY1" fmla="*/ 262887 h 1125346"/>
                    <a:gd name="connsiteX2" fmla="*/ 513779 w 778497"/>
                    <a:gd name="connsiteY2" fmla="*/ 2144 h 1125346"/>
                    <a:gd name="connsiteX3" fmla="*/ 315542 w 778497"/>
                    <a:gd name="connsiteY3" fmla="*/ 6118 h 1125346"/>
                    <a:gd name="connsiteX4" fmla="*/ 55280 w 778497"/>
                    <a:gd name="connsiteY4" fmla="*/ 54292 h 1125346"/>
                    <a:gd name="connsiteX5" fmla="*/ 117425 w 778497"/>
                    <a:gd name="connsiteY5" fmla="*/ 276496 h 1125346"/>
                    <a:gd name="connsiteX6" fmla="*/ 37094 w 778497"/>
                    <a:gd name="connsiteY6" fmla="*/ 463654 h 1125346"/>
                    <a:gd name="connsiteX7" fmla="*/ 69251 w 778497"/>
                    <a:gd name="connsiteY7" fmla="*/ 580236 h 1125346"/>
                    <a:gd name="connsiteX8" fmla="*/ 98396 w 778497"/>
                    <a:gd name="connsiteY8" fmla="*/ 700671 h 1125346"/>
                    <a:gd name="connsiteX9" fmla="*/ 74309 w 778497"/>
                    <a:gd name="connsiteY9" fmla="*/ 818217 h 1125346"/>
                    <a:gd name="connsiteX10" fmla="*/ 0 w 778497"/>
                    <a:gd name="connsiteY10" fmla="*/ 1076311 h 1125346"/>
                    <a:gd name="connsiteX11" fmla="*/ 778497 w 778497"/>
                    <a:gd name="connsiteY11" fmla="*/ 925405 h 1125346"/>
                    <a:gd name="connsiteX12" fmla="*/ 717436 w 778497"/>
                    <a:gd name="connsiteY12" fmla="*/ 732707 h 1125346"/>
                    <a:gd name="connsiteX13" fmla="*/ 724301 w 778497"/>
                    <a:gd name="connsiteY13" fmla="*/ 522788 h 11253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78497" h="1125346">
                      <a:moveTo>
                        <a:pt x="724301" y="522788"/>
                      </a:moveTo>
                      <a:cubicBezTo>
                        <a:pt x="801621" y="401388"/>
                        <a:pt x="769103" y="313832"/>
                        <a:pt x="742607" y="262887"/>
                      </a:cubicBezTo>
                      <a:cubicBezTo>
                        <a:pt x="689374" y="160878"/>
                        <a:pt x="513779" y="2144"/>
                        <a:pt x="513779" y="2144"/>
                      </a:cubicBezTo>
                      <a:cubicBezTo>
                        <a:pt x="513779" y="2144"/>
                        <a:pt x="474397" y="-4721"/>
                        <a:pt x="315542" y="6118"/>
                      </a:cubicBezTo>
                      <a:cubicBezTo>
                        <a:pt x="227214" y="12007"/>
                        <a:pt x="139862" y="28170"/>
                        <a:pt x="55280" y="54292"/>
                      </a:cubicBezTo>
                      <a:cubicBezTo>
                        <a:pt x="88520" y="167261"/>
                        <a:pt x="125374" y="211943"/>
                        <a:pt x="117425" y="276496"/>
                      </a:cubicBezTo>
                      <a:cubicBezTo>
                        <a:pt x="109476" y="341050"/>
                        <a:pt x="37094" y="463654"/>
                        <a:pt x="37094" y="463654"/>
                      </a:cubicBezTo>
                      <a:lnTo>
                        <a:pt x="69251" y="580236"/>
                      </a:lnTo>
                      <a:cubicBezTo>
                        <a:pt x="69251" y="580236"/>
                        <a:pt x="88641" y="662373"/>
                        <a:pt x="98396" y="700671"/>
                      </a:cubicBezTo>
                      <a:cubicBezTo>
                        <a:pt x="105140" y="726806"/>
                        <a:pt x="88761" y="784976"/>
                        <a:pt x="74309" y="818217"/>
                      </a:cubicBezTo>
                      <a:cubicBezTo>
                        <a:pt x="36962" y="900113"/>
                        <a:pt x="11923" y="987092"/>
                        <a:pt x="0" y="1076311"/>
                      </a:cubicBezTo>
                      <a:cubicBezTo>
                        <a:pt x="281097" y="1181692"/>
                        <a:pt x="653966" y="1110755"/>
                        <a:pt x="778497" y="925405"/>
                      </a:cubicBezTo>
                      <a:cubicBezTo>
                        <a:pt x="770307" y="878555"/>
                        <a:pt x="721531" y="783531"/>
                        <a:pt x="717436" y="732707"/>
                      </a:cubicBezTo>
                      <a:cubicBezTo>
                        <a:pt x="713341" y="681883"/>
                        <a:pt x="718038" y="612272"/>
                        <a:pt x="724301" y="522788"/>
                      </a:cubicBezTo>
                      <a:close/>
                    </a:path>
                  </a:pathLst>
                </a:custGeom>
                <a:solidFill>
                  <a:srgbClr val="F5F5F5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15" name="Freihandform: Form 814">
                  <a:extLst>
                    <a:ext uri="{FF2B5EF4-FFF2-40B4-BE49-F238E27FC236}">
                      <a16:creationId xmlns:a16="http://schemas.microsoft.com/office/drawing/2014/main" id="{EEAE5749-0990-45DD-8FF5-A14E46D56B7B}"/>
                    </a:ext>
                  </a:extLst>
                </p:cNvPr>
                <p:cNvSpPr/>
                <p:nvPr/>
              </p:nvSpPr>
              <p:spPr>
                <a:xfrm>
                  <a:off x="1843591" y="2161910"/>
                  <a:ext cx="340895" cy="152953"/>
                </a:xfrm>
                <a:custGeom>
                  <a:avLst/>
                  <a:gdLst>
                    <a:gd name="connsiteX0" fmla="*/ 340895 w 340895"/>
                    <a:gd name="connsiteY0" fmla="*/ 65156 h 152953"/>
                    <a:gd name="connsiteX1" fmla="*/ 153376 w 340895"/>
                    <a:gd name="connsiteY1" fmla="*/ 118027 h 152953"/>
                    <a:gd name="connsiteX2" fmla="*/ 62 w 340895"/>
                    <a:gd name="connsiteY2" fmla="*/ 0 h 152953"/>
                    <a:gd name="connsiteX3" fmla="*/ 145548 w 340895"/>
                    <a:gd name="connsiteY3" fmla="*/ 149461 h 152953"/>
                    <a:gd name="connsiteX4" fmla="*/ 340895 w 340895"/>
                    <a:gd name="connsiteY4" fmla="*/ 65156 h 1529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0895" h="152953">
                      <a:moveTo>
                        <a:pt x="340895" y="65156"/>
                      </a:moveTo>
                      <a:cubicBezTo>
                        <a:pt x="340895" y="65156"/>
                        <a:pt x="281400" y="139465"/>
                        <a:pt x="153376" y="118027"/>
                      </a:cubicBezTo>
                      <a:cubicBezTo>
                        <a:pt x="25353" y="96590"/>
                        <a:pt x="62" y="0"/>
                        <a:pt x="62" y="0"/>
                      </a:cubicBezTo>
                      <a:cubicBezTo>
                        <a:pt x="62" y="0"/>
                        <a:pt x="-7526" y="123929"/>
                        <a:pt x="145548" y="149461"/>
                      </a:cubicBezTo>
                      <a:cubicBezTo>
                        <a:pt x="296213" y="173548"/>
                        <a:pt x="340895" y="65156"/>
                        <a:pt x="340895" y="65156"/>
                      </a:cubicBezTo>
                      <a:close/>
                    </a:path>
                  </a:pathLst>
                </a:custGeom>
                <a:solidFill>
                  <a:srgbClr val="E0E0E0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16" name="Freihandform: Form 815">
                  <a:extLst>
                    <a:ext uri="{FF2B5EF4-FFF2-40B4-BE49-F238E27FC236}">
                      <a16:creationId xmlns:a16="http://schemas.microsoft.com/office/drawing/2014/main" id="{9F677CFC-470C-4DB9-B64B-B28BACFAC4FD}"/>
                    </a:ext>
                  </a:extLst>
                </p:cNvPr>
                <p:cNvSpPr/>
                <p:nvPr/>
              </p:nvSpPr>
              <p:spPr>
                <a:xfrm>
                  <a:off x="1661968" y="892390"/>
                  <a:ext cx="687144" cy="704931"/>
                </a:xfrm>
                <a:custGeom>
                  <a:avLst/>
                  <a:gdLst>
                    <a:gd name="connsiteX0" fmla="*/ 190958 w 687144"/>
                    <a:gd name="connsiteY0" fmla="*/ 675290 h 704931"/>
                    <a:gd name="connsiteX1" fmla="*/ 483978 w 687144"/>
                    <a:gd name="connsiteY1" fmla="*/ 525708 h 704931"/>
                    <a:gd name="connsiteX2" fmla="*/ 521434 w 687144"/>
                    <a:gd name="connsiteY2" fmla="*/ 468020 h 704931"/>
                    <a:gd name="connsiteX3" fmla="*/ 556360 w 687144"/>
                    <a:gd name="connsiteY3" fmla="*/ 429239 h 704931"/>
                    <a:gd name="connsiteX4" fmla="*/ 629344 w 687144"/>
                    <a:gd name="connsiteY4" fmla="*/ 384558 h 704931"/>
                    <a:gd name="connsiteX5" fmla="*/ 674146 w 687144"/>
                    <a:gd name="connsiteY5" fmla="*/ 319281 h 704931"/>
                    <a:gd name="connsiteX6" fmla="*/ 667763 w 687144"/>
                    <a:gd name="connsiteY6" fmla="*/ 166448 h 704931"/>
                    <a:gd name="connsiteX7" fmla="*/ 617662 w 687144"/>
                    <a:gd name="connsiteY7" fmla="*/ 102256 h 704931"/>
                    <a:gd name="connsiteX8" fmla="*/ 425928 w 687144"/>
                    <a:gd name="connsiteY8" fmla="*/ 5907 h 704931"/>
                    <a:gd name="connsiteX9" fmla="*/ 87262 w 687144"/>
                    <a:gd name="connsiteY9" fmla="*/ 108158 h 704931"/>
                    <a:gd name="connsiteX10" fmla="*/ 2957 w 687144"/>
                    <a:gd name="connsiteY10" fmla="*/ 361073 h 704931"/>
                    <a:gd name="connsiteX11" fmla="*/ 190958 w 687144"/>
                    <a:gd name="connsiteY11" fmla="*/ 675290 h 7049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87144" h="704931">
                      <a:moveTo>
                        <a:pt x="190958" y="675290"/>
                      </a:moveTo>
                      <a:cubicBezTo>
                        <a:pt x="225643" y="783682"/>
                        <a:pt x="448570" y="562682"/>
                        <a:pt x="483978" y="525708"/>
                      </a:cubicBezTo>
                      <a:cubicBezTo>
                        <a:pt x="498792" y="510172"/>
                        <a:pt x="508065" y="485362"/>
                        <a:pt x="521434" y="468020"/>
                      </a:cubicBezTo>
                      <a:cubicBezTo>
                        <a:pt x="532080" y="454230"/>
                        <a:pt x="543750" y="441259"/>
                        <a:pt x="556360" y="429239"/>
                      </a:cubicBezTo>
                      <a:cubicBezTo>
                        <a:pt x="577677" y="409970"/>
                        <a:pt x="607425" y="404430"/>
                        <a:pt x="629344" y="384558"/>
                      </a:cubicBezTo>
                      <a:cubicBezTo>
                        <a:pt x="649144" y="366577"/>
                        <a:pt x="664487" y="344224"/>
                        <a:pt x="674146" y="319281"/>
                      </a:cubicBezTo>
                      <a:cubicBezTo>
                        <a:pt x="693476" y="269685"/>
                        <a:pt x="691164" y="214261"/>
                        <a:pt x="667763" y="166448"/>
                      </a:cubicBezTo>
                      <a:cubicBezTo>
                        <a:pt x="654961" y="142277"/>
                        <a:pt x="638003" y="120548"/>
                        <a:pt x="617662" y="102256"/>
                      </a:cubicBezTo>
                      <a:cubicBezTo>
                        <a:pt x="564465" y="52203"/>
                        <a:pt x="497840" y="18724"/>
                        <a:pt x="425928" y="5907"/>
                      </a:cubicBezTo>
                      <a:cubicBezTo>
                        <a:pt x="307178" y="-14928"/>
                        <a:pt x="168797" y="19396"/>
                        <a:pt x="87262" y="108158"/>
                      </a:cubicBezTo>
                      <a:cubicBezTo>
                        <a:pt x="15001" y="186561"/>
                        <a:pt x="-9086" y="286884"/>
                        <a:pt x="2957" y="361073"/>
                      </a:cubicBezTo>
                      <a:cubicBezTo>
                        <a:pt x="31862" y="544617"/>
                        <a:pt x="171929" y="615554"/>
                        <a:pt x="190958" y="675290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17" name="Freihandform: Form 816">
                  <a:extLst>
                    <a:ext uri="{FF2B5EF4-FFF2-40B4-BE49-F238E27FC236}">
                      <a16:creationId xmlns:a16="http://schemas.microsoft.com/office/drawing/2014/main" id="{5FB2FE1D-5973-4AA5-8D34-B43422F60D72}"/>
                    </a:ext>
                  </a:extLst>
                </p:cNvPr>
                <p:cNvSpPr/>
                <p:nvPr/>
              </p:nvSpPr>
              <p:spPr>
                <a:xfrm>
                  <a:off x="1741421" y="1027404"/>
                  <a:ext cx="569813" cy="835623"/>
                </a:xfrm>
                <a:custGeom>
                  <a:avLst/>
                  <a:gdLst>
                    <a:gd name="connsiteX0" fmla="*/ 483531 w 569813"/>
                    <a:gd name="connsiteY0" fmla="*/ 0 h 835623"/>
                    <a:gd name="connsiteX1" fmla="*/ 569522 w 569813"/>
                    <a:gd name="connsiteY1" fmla="*/ 337220 h 835623"/>
                    <a:gd name="connsiteX2" fmla="*/ 486180 w 569813"/>
                    <a:gd name="connsiteY2" fmla="*/ 561713 h 835623"/>
                    <a:gd name="connsiteX3" fmla="*/ 353099 w 569813"/>
                    <a:gd name="connsiteY3" fmla="*/ 572552 h 835623"/>
                    <a:gd name="connsiteX4" fmla="*/ 353099 w 569813"/>
                    <a:gd name="connsiteY4" fmla="*/ 667455 h 835623"/>
                    <a:gd name="connsiteX5" fmla="*/ 442944 w 569813"/>
                    <a:gd name="connsiteY5" fmla="*/ 800657 h 835623"/>
                    <a:gd name="connsiteX6" fmla="*/ 228688 w 569813"/>
                    <a:gd name="connsiteY6" fmla="*/ 800657 h 835623"/>
                    <a:gd name="connsiteX7" fmla="*/ 111866 w 569813"/>
                    <a:gd name="connsiteY7" fmla="*/ 687568 h 835623"/>
                    <a:gd name="connsiteX8" fmla="*/ 111143 w 569813"/>
                    <a:gd name="connsiteY8" fmla="*/ 428149 h 835623"/>
                    <a:gd name="connsiteX9" fmla="*/ 37075 w 569813"/>
                    <a:gd name="connsiteY9" fmla="*/ 418514 h 835623"/>
                    <a:gd name="connsiteX10" fmla="*/ 7087 w 569813"/>
                    <a:gd name="connsiteY10" fmla="*/ 281459 h 835623"/>
                    <a:gd name="connsiteX11" fmla="*/ 93837 w 569813"/>
                    <a:gd name="connsiteY11" fmla="*/ 250386 h 835623"/>
                    <a:gd name="connsiteX12" fmla="*/ 112709 w 569813"/>
                    <a:gd name="connsiteY12" fmla="*/ 263875 h 835623"/>
                    <a:gd name="connsiteX13" fmla="*/ 304081 w 569813"/>
                    <a:gd name="connsiteY13" fmla="*/ 196431 h 835623"/>
                    <a:gd name="connsiteX14" fmla="*/ 483531 w 569813"/>
                    <a:gd name="connsiteY14" fmla="*/ 0 h 835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569813" h="835623">
                      <a:moveTo>
                        <a:pt x="483531" y="0"/>
                      </a:moveTo>
                      <a:cubicBezTo>
                        <a:pt x="523877" y="24087"/>
                        <a:pt x="574098" y="124772"/>
                        <a:pt x="569522" y="337220"/>
                      </a:cubicBezTo>
                      <a:cubicBezTo>
                        <a:pt x="566150" y="494991"/>
                        <a:pt x="515326" y="548826"/>
                        <a:pt x="486180" y="561713"/>
                      </a:cubicBezTo>
                      <a:cubicBezTo>
                        <a:pt x="443642" y="577393"/>
                        <a:pt x="397612" y="581139"/>
                        <a:pt x="353099" y="572552"/>
                      </a:cubicBezTo>
                      <a:lnTo>
                        <a:pt x="353099" y="667455"/>
                      </a:lnTo>
                      <a:cubicBezTo>
                        <a:pt x="353099" y="667455"/>
                        <a:pt x="467151" y="748990"/>
                        <a:pt x="442944" y="800657"/>
                      </a:cubicBezTo>
                      <a:cubicBezTo>
                        <a:pt x="421868" y="845700"/>
                        <a:pt x="299866" y="848831"/>
                        <a:pt x="228688" y="800657"/>
                      </a:cubicBezTo>
                      <a:cubicBezTo>
                        <a:pt x="183934" y="769476"/>
                        <a:pt x="144480" y="731286"/>
                        <a:pt x="111866" y="687568"/>
                      </a:cubicBezTo>
                      <a:lnTo>
                        <a:pt x="111143" y="428149"/>
                      </a:lnTo>
                      <a:cubicBezTo>
                        <a:pt x="111143" y="428149"/>
                        <a:pt x="77301" y="457415"/>
                        <a:pt x="37075" y="418514"/>
                      </a:cubicBezTo>
                      <a:cubicBezTo>
                        <a:pt x="8171" y="390573"/>
                        <a:pt x="-11099" y="319034"/>
                        <a:pt x="7087" y="281459"/>
                      </a:cubicBezTo>
                      <a:cubicBezTo>
                        <a:pt x="22466" y="248929"/>
                        <a:pt x="61295" y="235018"/>
                        <a:pt x="93837" y="250386"/>
                      </a:cubicBezTo>
                      <a:cubicBezTo>
                        <a:pt x="100882" y="253722"/>
                        <a:pt x="107277" y="258287"/>
                        <a:pt x="112709" y="263875"/>
                      </a:cubicBezTo>
                      <a:cubicBezTo>
                        <a:pt x="112709" y="263875"/>
                        <a:pt x="179792" y="269294"/>
                        <a:pt x="304081" y="196431"/>
                      </a:cubicBezTo>
                      <a:cubicBezTo>
                        <a:pt x="406452" y="136333"/>
                        <a:pt x="467754" y="56966"/>
                        <a:pt x="483531" y="0"/>
                      </a:cubicBezTo>
                      <a:close/>
                    </a:path>
                  </a:pathLst>
                </a:custGeom>
                <a:solidFill>
                  <a:srgbClr val="FFA8A7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18" name="Freihandform: Form 817">
                  <a:extLst>
                    <a:ext uri="{FF2B5EF4-FFF2-40B4-BE49-F238E27FC236}">
                      <a16:creationId xmlns:a16="http://schemas.microsoft.com/office/drawing/2014/main" id="{7C12F737-0C00-443D-9528-42271E643E3C}"/>
                    </a:ext>
                  </a:extLst>
                </p:cNvPr>
                <p:cNvSpPr/>
                <p:nvPr/>
              </p:nvSpPr>
              <p:spPr>
                <a:xfrm>
                  <a:off x="1889779" y="1499151"/>
                  <a:ext cx="204740" cy="136694"/>
                </a:xfrm>
                <a:custGeom>
                  <a:avLst/>
                  <a:gdLst>
                    <a:gd name="connsiteX0" fmla="*/ 204741 w 204740"/>
                    <a:gd name="connsiteY0" fmla="*/ 100684 h 136694"/>
                    <a:gd name="connsiteX1" fmla="*/ 0 w 204740"/>
                    <a:gd name="connsiteY1" fmla="*/ 0 h 136694"/>
                    <a:gd name="connsiteX2" fmla="*/ 36131 w 204740"/>
                    <a:gd name="connsiteY2" fmla="*/ 64433 h 136694"/>
                    <a:gd name="connsiteX3" fmla="*/ 204741 w 204740"/>
                    <a:gd name="connsiteY3" fmla="*/ 136695 h 136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4740" h="136694">
                      <a:moveTo>
                        <a:pt x="204741" y="100684"/>
                      </a:moveTo>
                      <a:cubicBezTo>
                        <a:pt x="146811" y="93217"/>
                        <a:pt x="19149" y="47090"/>
                        <a:pt x="0" y="0"/>
                      </a:cubicBezTo>
                      <a:cubicBezTo>
                        <a:pt x="3348" y="25316"/>
                        <a:pt x="16283" y="48367"/>
                        <a:pt x="36131" y="64433"/>
                      </a:cubicBezTo>
                      <a:cubicBezTo>
                        <a:pt x="85389" y="108392"/>
                        <a:pt x="204741" y="136695"/>
                        <a:pt x="204741" y="136695"/>
                      </a:cubicBezTo>
                      <a:close/>
                    </a:path>
                  </a:pathLst>
                </a:custGeom>
                <a:solidFill>
                  <a:srgbClr val="F28F8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19" name="Freihandform: Form 818">
                  <a:extLst>
                    <a:ext uri="{FF2B5EF4-FFF2-40B4-BE49-F238E27FC236}">
                      <a16:creationId xmlns:a16="http://schemas.microsoft.com/office/drawing/2014/main" id="{2098E3C8-31CF-4B10-B550-7314159664D4}"/>
                    </a:ext>
                  </a:extLst>
                </p:cNvPr>
                <p:cNvSpPr/>
                <p:nvPr/>
              </p:nvSpPr>
              <p:spPr>
                <a:xfrm>
                  <a:off x="1906881" y="970197"/>
                  <a:ext cx="353606" cy="307111"/>
                </a:xfrm>
                <a:custGeom>
                  <a:avLst/>
                  <a:gdLst>
                    <a:gd name="connsiteX0" fmla="*/ 328188 w 353606"/>
                    <a:gd name="connsiteY0" fmla="*/ 6985 h 307111"/>
                    <a:gd name="connsiteX1" fmla="*/ 204380 w 353606"/>
                    <a:gd name="connsiteY1" fmla="*/ 271944 h 307111"/>
                    <a:gd name="connsiteX2" fmla="*/ 242799 w 353606"/>
                    <a:gd name="connsiteY2" fmla="*/ 197033 h 307111"/>
                    <a:gd name="connsiteX3" fmla="*/ 0 w 353606"/>
                    <a:gd name="connsiteY3" fmla="*/ 307111 h 307111"/>
                    <a:gd name="connsiteX4" fmla="*/ 11201 w 353606"/>
                    <a:gd name="connsiteY4" fmla="*/ 0 h 3071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3606" h="307111">
                      <a:moveTo>
                        <a:pt x="328188" y="6985"/>
                      </a:moveTo>
                      <a:cubicBezTo>
                        <a:pt x="374315" y="70335"/>
                        <a:pt x="370942" y="234248"/>
                        <a:pt x="204380" y="271944"/>
                      </a:cubicBezTo>
                      <a:cubicBezTo>
                        <a:pt x="225781" y="252408"/>
                        <a:pt x="239426" y="225812"/>
                        <a:pt x="242799" y="197033"/>
                      </a:cubicBezTo>
                      <a:cubicBezTo>
                        <a:pt x="242799" y="197033"/>
                        <a:pt x="192818" y="278929"/>
                        <a:pt x="0" y="307111"/>
                      </a:cubicBezTo>
                      <a:lnTo>
                        <a:pt x="11201" y="0"/>
                      </a:ln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0" name="Freihandform: Form 819">
                  <a:extLst>
                    <a:ext uri="{FF2B5EF4-FFF2-40B4-BE49-F238E27FC236}">
                      <a16:creationId xmlns:a16="http://schemas.microsoft.com/office/drawing/2014/main" id="{560BF06B-AD9A-44AD-B77E-7B01396904D9}"/>
                    </a:ext>
                  </a:extLst>
                </p:cNvPr>
                <p:cNvSpPr/>
                <p:nvPr/>
              </p:nvSpPr>
              <p:spPr>
                <a:xfrm>
                  <a:off x="1854371" y="1262616"/>
                  <a:ext cx="60219" cy="123205"/>
                </a:xfrm>
                <a:custGeom>
                  <a:avLst/>
                  <a:gdLst>
                    <a:gd name="connsiteX0" fmla="*/ 0 w 60219"/>
                    <a:gd name="connsiteY0" fmla="*/ 123206 h 123205"/>
                    <a:gd name="connsiteX1" fmla="*/ 0 w 60219"/>
                    <a:gd name="connsiteY1" fmla="*/ 123206 h 123205"/>
                    <a:gd name="connsiteX2" fmla="*/ 0 w 60219"/>
                    <a:gd name="connsiteY2" fmla="*/ 28543 h 123205"/>
                    <a:gd name="connsiteX3" fmla="*/ 60218 w 60219"/>
                    <a:gd name="connsiteY3" fmla="*/ 0 h 123205"/>
                    <a:gd name="connsiteX4" fmla="*/ 60218 w 60219"/>
                    <a:gd name="connsiteY4" fmla="*/ 62627 h 123205"/>
                    <a:gd name="connsiteX5" fmla="*/ 361 w 60219"/>
                    <a:gd name="connsiteY5" fmla="*/ 123206 h 123205"/>
                    <a:gd name="connsiteX6" fmla="*/ 0 w 60219"/>
                    <a:gd name="connsiteY6" fmla="*/ 123206 h 123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0219" h="123205">
                      <a:moveTo>
                        <a:pt x="0" y="123206"/>
                      </a:moveTo>
                      <a:lnTo>
                        <a:pt x="0" y="123206"/>
                      </a:lnTo>
                      <a:lnTo>
                        <a:pt x="0" y="28543"/>
                      </a:lnTo>
                      <a:lnTo>
                        <a:pt x="60218" y="0"/>
                      </a:lnTo>
                      <a:lnTo>
                        <a:pt x="60218" y="62627"/>
                      </a:lnTo>
                      <a:cubicBezTo>
                        <a:pt x="60423" y="95879"/>
                        <a:pt x="33614" y="123001"/>
                        <a:pt x="361" y="123206"/>
                      </a:cubicBezTo>
                      <a:cubicBezTo>
                        <a:pt x="241" y="123206"/>
                        <a:pt x="121" y="123206"/>
                        <a:pt x="0" y="123206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1" name="Freihandform: Form 820">
                  <a:extLst>
                    <a:ext uri="{FF2B5EF4-FFF2-40B4-BE49-F238E27FC236}">
                      <a16:creationId xmlns:a16="http://schemas.microsoft.com/office/drawing/2014/main" id="{719C5799-8DCC-4B2A-A6A6-D67B9016A61A}"/>
                    </a:ext>
                  </a:extLst>
                </p:cNvPr>
                <p:cNvSpPr/>
                <p:nvPr/>
              </p:nvSpPr>
              <p:spPr>
                <a:xfrm>
                  <a:off x="2038496" y="1269314"/>
                  <a:ext cx="48698" cy="46315"/>
                </a:xfrm>
                <a:custGeom>
                  <a:avLst/>
                  <a:gdLst>
                    <a:gd name="connsiteX0" fmla="*/ 46991 w 48698"/>
                    <a:gd name="connsiteY0" fmla="*/ 13174 h 46315"/>
                    <a:gd name="connsiteX1" fmla="*/ 33382 w 48698"/>
                    <a:gd name="connsiteY1" fmla="*/ 44608 h 46315"/>
                    <a:gd name="connsiteX2" fmla="*/ 1948 w 48698"/>
                    <a:gd name="connsiteY2" fmla="*/ 30998 h 46315"/>
                    <a:gd name="connsiteX3" fmla="*/ 11583 w 48698"/>
                    <a:gd name="connsiteY3" fmla="*/ 4057 h 46315"/>
                    <a:gd name="connsiteX4" fmla="*/ 14955 w 48698"/>
                    <a:gd name="connsiteY4" fmla="*/ 2816 h 46315"/>
                    <a:gd name="connsiteX5" fmla="*/ 46473 w 48698"/>
                    <a:gd name="connsiteY5" fmla="*/ 12162 h 46315"/>
                    <a:gd name="connsiteX6" fmla="*/ 46991 w 48698"/>
                    <a:gd name="connsiteY6" fmla="*/ 13174 h 463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698" h="46315">
                      <a:moveTo>
                        <a:pt x="46991" y="13174"/>
                      </a:moveTo>
                      <a:cubicBezTo>
                        <a:pt x="51917" y="25615"/>
                        <a:pt x="45823" y="39682"/>
                        <a:pt x="33382" y="44608"/>
                      </a:cubicBezTo>
                      <a:cubicBezTo>
                        <a:pt x="20941" y="49533"/>
                        <a:pt x="6874" y="43439"/>
                        <a:pt x="1948" y="30998"/>
                      </a:cubicBezTo>
                      <a:cubicBezTo>
                        <a:pt x="-2833" y="20894"/>
                        <a:pt x="1491" y="8838"/>
                        <a:pt x="11583" y="4057"/>
                      </a:cubicBezTo>
                      <a:cubicBezTo>
                        <a:pt x="12667" y="3539"/>
                        <a:pt x="13799" y="3129"/>
                        <a:pt x="14955" y="2816"/>
                      </a:cubicBezTo>
                      <a:cubicBezTo>
                        <a:pt x="26240" y="-3302"/>
                        <a:pt x="40343" y="877"/>
                        <a:pt x="46473" y="12162"/>
                      </a:cubicBezTo>
                      <a:cubicBezTo>
                        <a:pt x="46654" y="12487"/>
                        <a:pt x="46823" y="12837"/>
                        <a:pt x="46991" y="13174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2" name="Freihandform: Form 821">
                  <a:extLst>
                    <a:ext uri="{FF2B5EF4-FFF2-40B4-BE49-F238E27FC236}">
                      <a16:creationId xmlns:a16="http://schemas.microsoft.com/office/drawing/2014/main" id="{20C6FB4A-89ED-4FFC-9D49-6EE639906829}"/>
                    </a:ext>
                  </a:extLst>
                </p:cNvPr>
                <p:cNvSpPr/>
                <p:nvPr/>
              </p:nvSpPr>
              <p:spPr>
                <a:xfrm>
                  <a:off x="2219916" y="1261584"/>
                  <a:ext cx="48534" cy="46870"/>
                </a:xfrm>
                <a:custGeom>
                  <a:avLst/>
                  <a:gdLst>
                    <a:gd name="connsiteX0" fmla="*/ 46948 w 48534"/>
                    <a:gd name="connsiteY0" fmla="*/ 30418 h 46870"/>
                    <a:gd name="connsiteX1" fmla="*/ 16465 w 48534"/>
                    <a:gd name="connsiteY1" fmla="*/ 45617 h 46870"/>
                    <a:gd name="connsiteX2" fmla="*/ 15393 w 48534"/>
                    <a:gd name="connsiteY2" fmla="*/ 45231 h 46870"/>
                    <a:gd name="connsiteX3" fmla="*/ 1784 w 48534"/>
                    <a:gd name="connsiteY3" fmla="*/ 12955 h 46870"/>
                    <a:gd name="connsiteX4" fmla="*/ 29761 w 48534"/>
                    <a:gd name="connsiteY4" fmla="*/ 1718 h 46870"/>
                    <a:gd name="connsiteX5" fmla="*/ 32014 w 48534"/>
                    <a:gd name="connsiteY5" fmla="*/ 2838 h 46870"/>
                    <a:gd name="connsiteX6" fmla="*/ 46948 w 48534"/>
                    <a:gd name="connsiteY6" fmla="*/ 30418 h 468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534" h="46870">
                      <a:moveTo>
                        <a:pt x="46948" y="30418"/>
                      </a:moveTo>
                      <a:cubicBezTo>
                        <a:pt x="42732" y="43027"/>
                        <a:pt x="29075" y="49844"/>
                        <a:pt x="16465" y="45617"/>
                      </a:cubicBezTo>
                      <a:cubicBezTo>
                        <a:pt x="16104" y="45496"/>
                        <a:pt x="15743" y="45364"/>
                        <a:pt x="15393" y="45231"/>
                      </a:cubicBezTo>
                      <a:cubicBezTo>
                        <a:pt x="2784" y="40005"/>
                        <a:pt x="-3274" y="25625"/>
                        <a:pt x="1784" y="12955"/>
                      </a:cubicBezTo>
                      <a:cubicBezTo>
                        <a:pt x="6409" y="2128"/>
                        <a:pt x="18922" y="-2907"/>
                        <a:pt x="29761" y="1718"/>
                      </a:cubicBezTo>
                      <a:cubicBezTo>
                        <a:pt x="30532" y="2043"/>
                        <a:pt x="31279" y="2417"/>
                        <a:pt x="32014" y="2838"/>
                      </a:cubicBezTo>
                      <a:cubicBezTo>
                        <a:pt x="44419" y="7656"/>
                        <a:pt x="52006" y="17411"/>
                        <a:pt x="46948" y="30418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3" name="Freihandform: Form 822">
                  <a:extLst>
                    <a:ext uri="{FF2B5EF4-FFF2-40B4-BE49-F238E27FC236}">
                      <a16:creationId xmlns:a16="http://schemas.microsoft.com/office/drawing/2014/main" id="{266C6873-7154-46FB-8490-F55EACD9373D}"/>
                    </a:ext>
                  </a:extLst>
                </p:cNvPr>
                <p:cNvSpPr/>
                <p:nvPr/>
              </p:nvSpPr>
              <p:spPr>
                <a:xfrm>
                  <a:off x="2230010" y="1192489"/>
                  <a:ext cx="51530" cy="42426"/>
                </a:xfrm>
                <a:custGeom>
                  <a:avLst/>
                  <a:gdLst>
                    <a:gd name="connsiteX0" fmla="*/ 48174 w 51530"/>
                    <a:gd name="connsiteY0" fmla="*/ 42426 h 42426"/>
                    <a:gd name="connsiteX1" fmla="*/ 0 w 51530"/>
                    <a:gd name="connsiteY1" fmla="*/ 14485 h 42426"/>
                    <a:gd name="connsiteX2" fmla="*/ 36215 w 51530"/>
                    <a:gd name="connsiteY2" fmla="*/ 3028 h 42426"/>
                    <a:gd name="connsiteX3" fmla="*/ 37335 w 51530"/>
                    <a:gd name="connsiteY3" fmla="*/ 3646 h 42426"/>
                    <a:gd name="connsiteX4" fmla="*/ 48174 w 51530"/>
                    <a:gd name="connsiteY4" fmla="*/ 42426 h 42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30" h="42426">
                      <a:moveTo>
                        <a:pt x="48174" y="42426"/>
                      </a:moveTo>
                      <a:lnTo>
                        <a:pt x="0" y="14485"/>
                      </a:lnTo>
                      <a:cubicBezTo>
                        <a:pt x="6841" y="1321"/>
                        <a:pt x="23051" y="-3808"/>
                        <a:pt x="36215" y="3028"/>
                      </a:cubicBezTo>
                      <a:cubicBezTo>
                        <a:pt x="36588" y="3225"/>
                        <a:pt x="36962" y="3431"/>
                        <a:pt x="37335" y="3646"/>
                      </a:cubicBezTo>
                      <a:cubicBezTo>
                        <a:pt x="50631" y="11678"/>
                        <a:pt x="55376" y="28666"/>
                        <a:pt x="48174" y="42426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4" name="Freihandform: Form 823">
                  <a:extLst>
                    <a:ext uri="{FF2B5EF4-FFF2-40B4-BE49-F238E27FC236}">
                      <a16:creationId xmlns:a16="http://schemas.microsoft.com/office/drawing/2014/main" id="{8B573D55-D84B-48AC-99C1-087351A41CB7}"/>
                    </a:ext>
                  </a:extLst>
                </p:cNvPr>
                <p:cNvSpPr/>
                <p:nvPr/>
              </p:nvSpPr>
              <p:spPr>
                <a:xfrm>
                  <a:off x="2083706" y="1445437"/>
                  <a:ext cx="73560" cy="46293"/>
                </a:xfrm>
                <a:custGeom>
                  <a:avLst/>
                  <a:gdLst>
                    <a:gd name="connsiteX0" fmla="*/ 697 w 73560"/>
                    <a:gd name="connsiteY0" fmla="*/ 0 h 46293"/>
                    <a:gd name="connsiteX1" fmla="*/ 73561 w 73560"/>
                    <a:gd name="connsiteY1" fmla="*/ 16620 h 46293"/>
                    <a:gd name="connsiteX2" fmla="*/ 31553 w 73560"/>
                    <a:gd name="connsiteY2" fmla="*/ 45705 h 46293"/>
                    <a:gd name="connsiteX3" fmla="*/ 30083 w 73560"/>
                    <a:gd name="connsiteY3" fmla="*/ 45404 h 46293"/>
                    <a:gd name="connsiteX4" fmla="*/ 697 w 73560"/>
                    <a:gd name="connsiteY4" fmla="*/ 0 h 462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3560" h="46293">
                      <a:moveTo>
                        <a:pt x="697" y="0"/>
                      </a:moveTo>
                      <a:lnTo>
                        <a:pt x="73561" y="16620"/>
                      </a:lnTo>
                      <a:cubicBezTo>
                        <a:pt x="69996" y="36251"/>
                        <a:pt x="51184" y="49270"/>
                        <a:pt x="31553" y="45705"/>
                      </a:cubicBezTo>
                      <a:cubicBezTo>
                        <a:pt x="31059" y="45609"/>
                        <a:pt x="30565" y="45513"/>
                        <a:pt x="30083" y="45404"/>
                      </a:cubicBezTo>
                      <a:cubicBezTo>
                        <a:pt x="9730" y="40563"/>
                        <a:pt x="-3217" y="20558"/>
                        <a:pt x="697" y="0"/>
                      </a:cubicBezTo>
                      <a:close/>
                    </a:path>
                  </a:pathLst>
                </a:custGeom>
                <a:solidFill>
                  <a:srgbClr val="B1666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5" name="Freihandform: Form 824">
                  <a:extLst>
                    <a:ext uri="{FF2B5EF4-FFF2-40B4-BE49-F238E27FC236}">
                      <a16:creationId xmlns:a16="http://schemas.microsoft.com/office/drawing/2014/main" id="{2916A25D-7B6F-403D-8176-8B41B8F6968A}"/>
                    </a:ext>
                  </a:extLst>
                </p:cNvPr>
                <p:cNvSpPr/>
                <p:nvPr/>
              </p:nvSpPr>
              <p:spPr>
                <a:xfrm>
                  <a:off x="2084403" y="1458083"/>
                  <a:ext cx="49980" cy="33624"/>
                </a:xfrm>
                <a:custGeom>
                  <a:avLst/>
                  <a:gdLst>
                    <a:gd name="connsiteX0" fmla="*/ 10237 w 49980"/>
                    <a:gd name="connsiteY0" fmla="*/ 0 h 33624"/>
                    <a:gd name="connsiteX1" fmla="*/ 0 w 49980"/>
                    <a:gd name="connsiteY1" fmla="*/ 1445 h 33624"/>
                    <a:gd name="connsiteX2" fmla="*/ 29386 w 49980"/>
                    <a:gd name="connsiteY2" fmla="*/ 32759 h 33624"/>
                    <a:gd name="connsiteX3" fmla="*/ 49981 w 49980"/>
                    <a:gd name="connsiteY3" fmla="*/ 31313 h 33624"/>
                    <a:gd name="connsiteX4" fmla="*/ 10237 w 49980"/>
                    <a:gd name="connsiteY4" fmla="*/ 0 h 336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9980" h="33624">
                      <a:moveTo>
                        <a:pt x="10237" y="0"/>
                      </a:moveTo>
                      <a:cubicBezTo>
                        <a:pt x="6781" y="36"/>
                        <a:pt x="3336" y="530"/>
                        <a:pt x="0" y="1445"/>
                      </a:cubicBezTo>
                      <a:cubicBezTo>
                        <a:pt x="2686" y="16801"/>
                        <a:pt x="14223" y="29109"/>
                        <a:pt x="29386" y="32759"/>
                      </a:cubicBezTo>
                      <a:cubicBezTo>
                        <a:pt x="36251" y="34288"/>
                        <a:pt x="43405" y="33782"/>
                        <a:pt x="49981" y="31313"/>
                      </a:cubicBezTo>
                      <a:cubicBezTo>
                        <a:pt x="45537" y="12959"/>
                        <a:pt x="29121" y="24"/>
                        <a:pt x="10237" y="0"/>
                      </a:cubicBezTo>
                      <a:close/>
                    </a:path>
                  </a:pathLst>
                </a:custGeom>
                <a:solidFill>
                  <a:srgbClr val="F28F8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6" name="Freihandform: Form 825">
                  <a:extLst>
                    <a:ext uri="{FF2B5EF4-FFF2-40B4-BE49-F238E27FC236}">
                      <a16:creationId xmlns:a16="http://schemas.microsoft.com/office/drawing/2014/main" id="{8A670F37-32A7-4531-8539-EA5EE0790962}"/>
                    </a:ext>
                  </a:extLst>
                </p:cNvPr>
                <p:cNvSpPr/>
                <p:nvPr/>
              </p:nvSpPr>
              <p:spPr>
                <a:xfrm>
                  <a:off x="1990307" y="1286024"/>
                  <a:ext cx="145550" cy="113406"/>
                </a:xfrm>
                <a:custGeom>
                  <a:avLst/>
                  <a:gdLst>
                    <a:gd name="connsiteX0" fmla="*/ 72659 w 145550"/>
                    <a:gd name="connsiteY0" fmla="*/ 113407 h 113406"/>
                    <a:gd name="connsiteX1" fmla="*/ 397 w 145550"/>
                    <a:gd name="connsiteY1" fmla="*/ 45481 h 113406"/>
                    <a:gd name="connsiteX2" fmla="*/ 7864 w 145550"/>
                    <a:gd name="connsiteY2" fmla="*/ 17178 h 113406"/>
                    <a:gd name="connsiteX3" fmla="*/ 63626 w 145550"/>
                    <a:gd name="connsiteY3" fmla="*/ 2004 h 113406"/>
                    <a:gd name="connsiteX4" fmla="*/ 76874 w 145550"/>
                    <a:gd name="connsiteY4" fmla="*/ 1160 h 113406"/>
                    <a:gd name="connsiteX5" fmla="*/ 134202 w 145550"/>
                    <a:gd name="connsiteY5" fmla="*/ 8989 h 113406"/>
                    <a:gd name="connsiteX6" fmla="*/ 145402 w 145550"/>
                    <a:gd name="connsiteY6" fmla="*/ 35966 h 113406"/>
                    <a:gd name="connsiteX7" fmla="*/ 77597 w 145550"/>
                    <a:gd name="connsiteY7" fmla="*/ 113286 h 113406"/>
                    <a:gd name="connsiteX8" fmla="*/ 100841 w 145550"/>
                    <a:gd name="connsiteY8" fmla="*/ 7062 h 113406"/>
                    <a:gd name="connsiteX9" fmla="*/ 76754 w 145550"/>
                    <a:gd name="connsiteY9" fmla="*/ 8266 h 113406"/>
                    <a:gd name="connsiteX10" fmla="*/ 63385 w 145550"/>
                    <a:gd name="connsiteY10" fmla="*/ 9109 h 113406"/>
                    <a:gd name="connsiteX11" fmla="*/ 12561 w 145550"/>
                    <a:gd name="connsiteY11" fmla="*/ 21875 h 113406"/>
                    <a:gd name="connsiteX12" fmla="*/ 6780 w 145550"/>
                    <a:gd name="connsiteY12" fmla="*/ 44999 h 113406"/>
                    <a:gd name="connsiteX13" fmla="*/ 78681 w 145550"/>
                    <a:gd name="connsiteY13" fmla="*/ 103712 h 113406"/>
                    <a:gd name="connsiteX14" fmla="*/ 137694 w 145550"/>
                    <a:gd name="connsiteY14" fmla="*/ 36448 h 113406"/>
                    <a:gd name="connsiteX15" fmla="*/ 128902 w 145550"/>
                    <a:gd name="connsiteY15" fmla="*/ 14288 h 113406"/>
                    <a:gd name="connsiteX16" fmla="*/ 100841 w 145550"/>
                    <a:gd name="connsiteY16" fmla="*/ 7062 h 113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45550" h="113406">
                      <a:moveTo>
                        <a:pt x="72659" y="113407"/>
                      </a:moveTo>
                      <a:cubicBezTo>
                        <a:pt x="34384" y="113479"/>
                        <a:pt x="2698" y="83683"/>
                        <a:pt x="397" y="45481"/>
                      </a:cubicBezTo>
                      <a:cubicBezTo>
                        <a:pt x="-1084" y="35424"/>
                        <a:pt x="1614" y="25199"/>
                        <a:pt x="7864" y="17178"/>
                      </a:cubicBezTo>
                      <a:cubicBezTo>
                        <a:pt x="18824" y="5135"/>
                        <a:pt x="39539" y="3569"/>
                        <a:pt x="63626" y="2004"/>
                      </a:cubicBezTo>
                      <a:lnTo>
                        <a:pt x="76874" y="1160"/>
                      </a:lnTo>
                      <a:cubicBezTo>
                        <a:pt x="100961" y="-526"/>
                        <a:pt x="121676" y="-1971"/>
                        <a:pt x="134202" y="8989"/>
                      </a:cubicBezTo>
                      <a:cubicBezTo>
                        <a:pt x="141476" y="16058"/>
                        <a:pt x="145535" y="25814"/>
                        <a:pt x="145402" y="35966"/>
                      </a:cubicBezTo>
                      <a:cubicBezTo>
                        <a:pt x="147943" y="76011"/>
                        <a:pt x="117630" y="110576"/>
                        <a:pt x="77597" y="113286"/>
                      </a:cubicBezTo>
                      <a:close/>
                      <a:moveTo>
                        <a:pt x="100841" y="7062"/>
                      </a:moveTo>
                      <a:cubicBezTo>
                        <a:pt x="93615" y="7062"/>
                        <a:pt x="85666" y="7062"/>
                        <a:pt x="76754" y="8266"/>
                      </a:cubicBezTo>
                      <a:lnTo>
                        <a:pt x="63385" y="9109"/>
                      </a:lnTo>
                      <a:cubicBezTo>
                        <a:pt x="40984" y="10434"/>
                        <a:pt x="21594" y="11638"/>
                        <a:pt x="12561" y="21875"/>
                      </a:cubicBezTo>
                      <a:cubicBezTo>
                        <a:pt x="7575" y="28475"/>
                        <a:pt x="5492" y="36822"/>
                        <a:pt x="6780" y="44999"/>
                      </a:cubicBezTo>
                      <a:cubicBezTo>
                        <a:pt x="10418" y="81070"/>
                        <a:pt x="42610" y="107349"/>
                        <a:pt x="78681" y="103712"/>
                      </a:cubicBezTo>
                      <a:cubicBezTo>
                        <a:pt x="112957" y="100243"/>
                        <a:pt x="138718" y="70881"/>
                        <a:pt x="137694" y="36448"/>
                      </a:cubicBezTo>
                      <a:cubicBezTo>
                        <a:pt x="137899" y="28174"/>
                        <a:pt x="134719" y="20177"/>
                        <a:pt x="128902" y="14288"/>
                      </a:cubicBezTo>
                      <a:cubicBezTo>
                        <a:pt x="120677" y="8700"/>
                        <a:pt x="110753" y="6147"/>
                        <a:pt x="100841" y="7062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7" name="Freihandform: Form 826">
                  <a:extLst>
                    <a:ext uri="{FF2B5EF4-FFF2-40B4-BE49-F238E27FC236}">
                      <a16:creationId xmlns:a16="http://schemas.microsoft.com/office/drawing/2014/main" id="{E816DF45-9913-4495-B523-1FD7328C3E96}"/>
                    </a:ext>
                  </a:extLst>
                </p:cNvPr>
                <p:cNvSpPr/>
                <p:nvPr/>
              </p:nvSpPr>
              <p:spPr>
                <a:xfrm>
                  <a:off x="2187721" y="1286024"/>
                  <a:ext cx="145572" cy="113406"/>
                </a:xfrm>
                <a:custGeom>
                  <a:avLst/>
                  <a:gdLst>
                    <a:gd name="connsiteX0" fmla="*/ 72640 w 145572"/>
                    <a:gd name="connsiteY0" fmla="*/ 113407 h 113406"/>
                    <a:gd name="connsiteX1" fmla="*/ 378 w 145572"/>
                    <a:gd name="connsiteY1" fmla="*/ 45481 h 113406"/>
                    <a:gd name="connsiteX2" fmla="*/ 7965 w 145572"/>
                    <a:gd name="connsiteY2" fmla="*/ 17178 h 113406"/>
                    <a:gd name="connsiteX3" fmla="*/ 63607 w 145572"/>
                    <a:gd name="connsiteY3" fmla="*/ 2004 h 113406"/>
                    <a:gd name="connsiteX4" fmla="*/ 76975 w 145572"/>
                    <a:gd name="connsiteY4" fmla="*/ 1160 h 113406"/>
                    <a:gd name="connsiteX5" fmla="*/ 134182 w 145572"/>
                    <a:gd name="connsiteY5" fmla="*/ 8989 h 113406"/>
                    <a:gd name="connsiteX6" fmla="*/ 145383 w 145572"/>
                    <a:gd name="connsiteY6" fmla="*/ 35966 h 113406"/>
                    <a:gd name="connsiteX7" fmla="*/ 78505 w 145572"/>
                    <a:gd name="connsiteY7" fmla="*/ 113238 h 113406"/>
                    <a:gd name="connsiteX8" fmla="*/ 77698 w 145572"/>
                    <a:gd name="connsiteY8" fmla="*/ 113286 h 113406"/>
                    <a:gd name="connsiteX9" fmla="*/ 100822 w 145572"/>
                    <a:gd name="connsiteY9" fmla="*/ 7062 h 113406"/>
                    <a:gd name="connsiteX10" fmla="*/ 76734 w 145572"/>
                    <a:gd name="connsiteY10" fmla="*/ 8266 h 113406"/>
                    <a:gd name="connsiteX11" fmla="*/ 63366 w 145572"/>
                    <a:gd name="connsiteY11" fmla="*/ 9109 h 113406"/>
                    <a:gd name="connsiteX12" fmla="*/ 12542 w 145572"/>
                    <a:gd name="connsiteY12" fmla="*/ 21875 h 113406"/>
                    <a:gd name="connsiteX13" fmla="*/ 6761 w 145572"/>
                    <a:gd name="connsiteY13" fmla="*/ 44999 h 113406"/>
                    <a:gd name="connsiteX14" fmla="*/ 76337 w 145572"/>
                    <a:gd name="connsiteY14" fmla="*/ 106193 h 113406"/>
                    <a:gd name="connsiteX15" fmla="*/ 76493 w 145572"/>
                    <a:gd name="connsiteY15" fmla="*/ 106181 h 113406"/>
                    <a:gd name="connsiteX16" fmla="*/ 137675 w 145572"/>
                    <a:gd name="connsiteY16" fmla="*/ 36448 h 113406"/>
                    <a:gd name="connsiteX17" fmla="*/ 128883 w 145572"/>
                    <a:gd name="connsiteY17" fmla="*/ 14288 h 113406"/>
                    <a:gd name="connsiteX18" fmla="*/ 100822 w 145572"/>
                    <a:gd name="connsiteY18" fmla="*/ 7062 h 113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45572" h="113406">
                      <a:moveTo>
                        <a:pt x="72640" y="113407"/>
                      </a:moveTo>
                      <a:cubicBezTo>
                        <a:pt x="34365" y="113479"/>
                        <a:pt x="2678" y="83683"/>
                        <a:pt x="378" y="45481"/>
                      </a:cubicBezTo>
                      <a:cubicBezTo>
                        <a:pt x="-1067" y="35400"/>
                        <a:pt x="1667" y="25175"/>
                        <a:pt x="7965" y="17178"/>
                      </a:cubicBezTo>
                      <a:cubicBezTo>
                        <a:pt x="18925" y="5135"/>
                        <a:pt x="39640" y="3569"/>
                        <a:pt x="63607" y="2004"/>
                      </a:cubicBezTo>
                      <a:lnTo>
                        <a:pt x="76975" y="1160"/>
                      </a:lnTo>
                      <a:cubicBezTo>
                        <a:pt x="101062" y="-526"/>
                        <a:pt x="121657" y="-1971"/>
                        <a:pt x="134182" y="8989"/>
                      </a:cubicBezTo>
                      <a:cubicBezTo>
                        <a:pt x="141457" y="16058"/>
                        <a:pt x="145515" y="25814"/>
                        <a:pt x="145383" y="35966"/>
                      </a:cubicBezTo>
                      <a:cubicBezTo>
                        <a:pt x="148249" y="75770"/>
                        <a:pt x="118309" y="110360"/>
                        <a:pt x="78505" y="113238"/>
                      </a:cubicBezTo>
                      <a:cubicBezTo>
                        <a:pt x="78228" y="113250"/>
                        <a:pt x="77963" y="113274"/>
                        <a:pt x="77698" y="113286"/>
                      </a:cubicBezTo>
                      <a:close/>
                      <a:moveTo>
                        <a:pt x="100822" y="7062"/>
                      </a:moveTo>
                      <a:cubicBezTo>
                        <a:pt x="93595" y="7062"/>
                        <a:pt x="85647" y="7062"/>
                        <a:pt x="76734" y="8266"/>
                      </a:cubicBezTo>
                      <a:lnTo>
                        <a:pt x="63366" y="9109"/>
                      </a:lnTo>
                      <a:cubicBezTo>
                        <a:pt x="40845" y="10434"/>
                        <a:pt x="21575" y="11638"/>
                        <a:pt x="12542" y="21875"/>
                      </a:cubicBezTo>
                      <a:cubicBezTo>
                        <a:pt x="7556" y="28475"/>
                        <a:pt x="5472" y="36822"/>
                        <a:pt x="6761" y="44999"/>
                      </a:cubicBezTo>
                      <a:cubicBezTo>
                        <a:pt x="9074" y="81106"/>
                        <a:pt x="40230" y="108505"/>
                        <a:pt x="76337" y="106193"/>
                      </a:cubicBezTo>
                      <a:cubicBezTo>
                        <a:pt x="76385" y="106193"/>
                        <a:pt x="76445" y="106181"/>
                        <a:pt x="76493" y="106181"/>
                      </a:cubicBezTo>
                      <a:cubicBezTo>
                        <a:pt x="112576" y="103663"/>
                        <a:pt x="139879" y="72543"/>
                        <a:pt x="137675" y="36448"/>
                      </a:cubicBezTo>
                      <a:cubicBezTo>
                        <a:pt x="137820" y="28186"/>
                        <a:pt x="134652" y="20201"/>
                        <a:pt x="128883" y="14288"/>
                      </a:cubicBezTo>
                      <a:cubicBezTo>
                        <a:pt x="120633" y="8724"/>
                        <a:pt x="110733" y="6171"/>
                        <a:pt x="100822" y="7062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8" name="Freihandform: Form 827">
                  <a:extLst>
                    <a:ext uri="{FF2B5EF4-FFF2-40B4-BE49-F238E27FC236}">
                      <a16:creationId xmlns:a16="http://schemas.microsoft.com/office/drawing/2014/main" id="{147B3D01-FE41-48A8-973E-4B369D49F45F}"/>
                    </a:ext>
                  </a:extLst>
                </p:cNvPr>
                <p:cNvSpPr/>
                <p:nvPr/>
              </p:nvSpPr>
              <p:spPr>
                <a:xfrm>
                  <a:off x="2143899" y="1267674"/>
                  <a:ext cx="85388" cy="156687"/>
                </a:xfrm>
                <a:custGeom>
                  <a:avLst/>
                  <a:gdLst>
                    <a:gd name="connsiteX0" fmla="*/ 0 w 85388"/>
                    <a:gd name="connsiteY0" fmla="*/ 0 h 156687"/>
                    <a:gd name="connsiteX1" fmla="*/ 9876 w 85388"/>
                    <a:gd name="connsiteY1" fmla="*/ 156687 h 156687"/>
                    <a:gd name="connsiteX2" fmla="*/ 85389 w 85388"/>
                    <a:gd name="connsiteY2" fmla="*/ 131757 h 156687"/>
                    <a:gd name="connsiteX3" fmla="*/ 0 w 85388"/>
                    <a:gd name="connsiteY3" fmla="*/ 0 h 1566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5388" h="156687">
                      <a:moveTo>
                        <a:pt x="0" y="0"/>
                      </a:moveTo>
                      <a:lnTo>
                        <a:pt x="9876" y="156687"/>
                      </a:lnTo>
                      <a:lnTo>
                        <a:pt x="85389" y="13175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8F8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29" name="Freihandform: Form 828">
                  <a:extLst>
                    <a:ext uri="{FF2B5EF4-FFF2-40B4-BE49-F238E27FC236}">
                      <a16:creationId xmlns:a16="http://schemas.microsoft.com/office/drawing/2014/main" id="{81B21980-87A7-4E8C-9CB7-FBA8E90E5A55}"/>
                    </a:ext>
                  </a:extLst>
                </p:cNvPr>
                <p:cNvSpPr/>
                <p:nvPr/>
              </p:nvSpPr>
              <p:spPr>
                <a:xfrm>
                  <a:off x="2127520" y="1301801"/>
                  <a:ext cx="67684" cy="39217"/>
                </a:xfrm>
                <a:custGeom>
                  <a:avLst/>
                  <a:gdLst>
                    <a:gd name="connsiteX0" fmla="*/ 6744 w 67684"/>
                    <a:gd name="connsiteY0" fmla="*/ 39218 h 39217"/>
                    <a:gd name="connsiteX1" fmla="*/ 0 w 67684"/>
                    <a:gd name="connsiteY1" fmla="*/ 37050 h 39217"/>
                    <a:gd name="connsiteX2" fmla="*/ 39623 w 67684"/>
                    <a:gd name="connsiteY2" fmla="*/ 197 h 39217"/>
                    <a:gd name="connsiteX3" fmla="*/ 67685 w 67684"/>
                    <a:gd name="connsiteY3" fmla="*/ 15492 h 39217"/>
                    <a:gd name="connsiteX4" fmla="*/ 61422 w 67684"/>
                    <a:gd name="connsiteY4" fmla="*/ 18744 h 39217"/>
                    <a:gd name="connsiteX5" fmla="*/ 40226 w 67684"/>
                    <a:gd name="connsiteY5" fmla="*/ 6700 h 39217"/>
                    <a:gd name="connsiteX6" fmla="*/ 6744 w 67684"/>
                    <a:gd name="connsiteY6" fmla="*/ 39218 h 392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7684" h="39217">
                      <a:moveTo>
                        <a:pt x="6744" y="39218"/>
                      </a:moveTo>
                      <a:lnTo>
                        <a:pt x="0" y="37050"/>
                      </a:lnTo>
                      <a:cubicBezTo>
                        <a:pt x="4589" y="17913"/>
                        <a:pt x="20197" y="3388"/>
                        <a:pt x="39623" y="197"/>
                      </a:cubicBezTo>
                      <a:cubicBezTo>
                        <a:pt x="51282" y="-1200"/>
                        <a:pt x="62542" y="4942"/>
                        <a:pt x="67685" y="15492"/>
                      </a:cubicBezTo>
                      <a:lnTo>
                        <a:pt x="61422" y="18744"/>
                      </a:lnTo>
                      <a:cubicBezTo>
                        <a:pt x="57544" y="10711"/>
                        <a:pt x="49114" y="5917"/>
                        <a:pt x="40226" y="6700"/>
                      </a:cubicBezTo>
                      <a:cubicBezTo>
                        <a:pt x="23473" y="9687"/>
                        <a:pt x="10213" y="22562"/>
                        <a:pt x="6744" y="39218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30" name="Freihandform: Form 829">
                  <a:extLst>
                    <a:ext uri="{FF2B5EF4-FFF2-40B4-BE49-F238E27FC236}">
                      <a16:creationId xmlns:a16="http://schemas.microsoft.com/office/drawing/2014/main" id="{206F981E-D3B5-4AD1-B621-B4F3159EB1E4}"/>
                    </a:ext>
                  </a:extLst>
                </p:cNvPr>
                <p:cNvSpPr/>
                <p:nvPr/>
              </p:nvSpPr>
              <p:spPr>
                <a:xfrm rot="-4736998">
                  <a:off x="1922757" y="1236088"/>
                  <a:ext cx="7105" cy="139103"/>
                </a:xfrm>
                <a:custGeom>
                  <a:avLst/>
                  <a:gdLst>
                    <a:gd name="connsiteX0" fmla="*/ 0 w 7105"/>
                    <a:gd name="connsiteY0" fmla="*/ 0 h 139103"/>
                    <a:gd name="connsiteX1" fmla="*/ 7106 w 7105"/>
                    <a:gd name="connsiteY1" fmla="*/ 0 h 139103"/>
                    <a:gd name="connsiteX2" fmla="*/ 7106 w 7105"/>
                    <a:gd name="connsiteY2" fmla="*/ 139103 h 139103"/>
                    <a:gd name="connsiteX3" fmla="*/ 0 w 7105"/>
                    <a:gd name="connsiteY3" fmla="*/ 139103 h 139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05" h="139103">
                      <a:moveTo>
                        <a:pt x="0" y="0"/>
                      </a:moveTo>
                      <a:lnTo>
                        <a:pt x="7106" y="0"/>
                      </a:lnTo>
                      <a:lnTo>
                        <a:pt x="7106" y="139103"/>
                      </a:lnTo>
                      <a:lnTo>
                        <a:pt x="0" y="139103"/>
                      </a:ln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31" name="Freihandform: Form 830">
                  <a:extLst>
                    <a:ext uri="{FF2B5EF4-FFF2-40B4-BE49-F238E27FC236}">
                      <a16:creationId xmlns:a16="http://schemas.microsoft.com/office/drawing/2014/main" id="{CBBE9547-F30F-4CAF-B92E-DF38E3212C27}"/>
                    </a:ext>
                  </a:extLst>
                </p:cNvPr>
                <p:cNvSpPr/>
                <p:nvPr/>
              </p:nvSpPr>
              <p:spPr>
                <a:xfrm>
                  <a:off x="2729408" y="2006066"/>
                  <a:ext cx="145054" cy="141632"/>
                </a:xfrm>
                <a:custGeom>
                  <a:avLst/>
                  <a:gdLst>
                    <a:gd name="connsiteX0" fmla="*/ 50 w 145054"/>
                    <a:gd name="connsiteY0" fmla="*/ 141633 h 141632"/>
                    <a:gd name="connsiteX1" fmla="*/ 26305 w 145054"/>
                    <a:gd name="connsiteY1" fmla="*/ 96349 h 141632"/>
                    <a:gd name="connsiteX2" fmla="*/ 103504 w 145054"/>
                    <a:gd name="connsiteY2" fmla="*/ 0 h 141632"/>
                    <a:gd name="connsiteX3" fmla="*/ 145054 w 145054"/>
                    <a:gd name="connsiteY3" fmla="*/ 21919 h 141632"/>
                    <a:gd name="connsiteX4" fmla="*/ 80983 w 145054"/>
                    <a:gd name="connsiteY4" fmla="*/ 139947 h 141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5054" h="141632">
                      <a:moveTo>
                        <a:pt x="50" y="141633"/>
                      </a:moveTo>
                      <a:cubicBezTo>
                        <a:pt x="50" y="141633"/>
                        <a:pt x="-2359" y="119352"/>
                        <a:pt x="26305" y="96349"/>
                      </a:cubicBezTo>
                      <a:cubicBezTo>
                        <a:pt x="54969" y="73346"/>
                        <a:pt x="93026" y="54317"/>
                        <a:pt x="103504" y="0"/>
                      </a:cubicBezTo>
                      <a:lnTo>
                        <a:pt x="145054" y="21919"/>
                      </a:lnTo>
                      <a:lnTo>
                        <a:pt x="80983" y="139947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32" name="Freihandform: Form 831">
                  <a:extLst>
                    <a:ext uri="{FF2B5EF4-FFF2-40B4-BE49-F238E27FC236}">
                      <a16:creationId xmlns:a16="http://schemas.microsoft.com/office/drawing/2014/main" id="{3FB7AD89-3DD6-4252-B485-1D33851C0252}"/>
                    </a:ext>
                  </a:extLst>
                </p:cNvPr>
                <p:cNvSpPr/>
                <p:nvPr/>
              </p:nvSpPr>
              <p:spPr>
                <a:xfrm>
                  <a:off x="2729408" y="2006066"/>
                  <a:ext cx="145054" cy="141632"/>
                </a:xfrm>
                <a:custGeom>
                  <a:avLst/>
                  <a:gdLst>
                    <a:gd name="connsiteX0" fmla="*/ 50 w 145054"/>
                    <a:gd name="connsiteY0" fmla="*/ 141633 h 141632"/>
                    <a:gd name="connsiteX1" fmla="*/ 26305 w 145054"/>
                    <a:gd name="connsiteY1" fmla="*/ 96349 h 141632"/>
                    <a:gd name="connsiteX2" fmla="*/ 103504 w 145054"/>
                    <a:gd name="connsiteY2" fmla="*/ 0 h 141632"/>
                    <a:gd name="connsiteX3" fmla="*/ 145054 w 145054"/>
                    <a:gd name="connsiteY3" fmla="*/ 21919 h 141632"/>
                    <a:gd name="connsiteX4" fmla="*/ 80983 w 145054"/>
                    <a:gd name="connsiteY4" fmla="*/ 139947 h 141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5054" h="141632">
                      <a:moveTo>
                        <a:pt x="50" y="141633"/>
                      </a:moveTo>
                      <a:cubicBezTo>
                        <a:pt x="50" y="141633"/>
                        <a:pt x="-2359" y="119352"/>
                        <a:pt x="26305" y="96349"/>
                      </a:cubicBezTo>
                      <a:cubicBezTo>
                        <a:pt x="54969" y="73346"/>
                        <a:pt x="93026" y="54317"/>
                        <a:pt x="103504" y="0"/>
                      </a:cubicBezTo>
                      <a:lnTo>
                        <a:pt x="145054" y="21919"/>
                      </a:lnTo>
                      <a:lnTo>
                        <a:pt x="80983" y="139947"/>
                      </a:lnTo>
                      <a:close/>
                    </a:path>
                  </a:pathLst>
                </a:custGeom>
                <a:solidFill>
                  <a:srgbClr val="FFFFFF">
                    <a:alpha val="7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33" name="Freihandform: Form 832">
                  <a:extLst>
                    <a:ext uri="{FF2B5EF4-FFF2-40B4-BE49-F238E27FC236}">
                      <a16:creationId xmlns:a16="http://schemas.microsoft.com/office/drawing/2014/main" id="{A3F5A9EC-322E-4317-B4F1-A7DF2C9C0125}"/>
                    </a:ext>
                  </a:extLst>
                </p:cNvPr>
                <p:cNvSpPr/>
                <p:nvPr/>
              </p:nvSpPr>
              <p:spPr>
                <a:xfrm>
                  <a:off x="2224470" y="2139521"/>
                  <a:ext cx="535457" cy="94047"/>
                </a:xfrm>
                <a:custGeom>
                  <a:avLst/>
                  <a:gdLst>
                    <a:gd name="connsiteX0" fmla="*/ 504987 w 535457"/>
                    <a:gd name="connsiteY0" fmla="*/ 8177 h 94047"/>
                    <a:gd name="connsiteX1" fmla="*/ 362873 w 535457"/>
                    <a:gd name="connsiteY1" fmla="*/ 11549 h 94047"/>
                    <a:gd name="connsiteX2" fmla="*/ 0 w 535457"/>
                    <a:gd name="connsiteY2" fmla="*/ 67913 h 94047"/>
                    <a:gd name="connsiteX3" fmla="*/ 49740 w 535457"/>
                    <a:gd name="connsiteY3" fmla="*/ 94048 h 94047"/>
                    <a:gd name="connsiteX4" fmla="*/ 535458 w 535457"/>
                    <a:gd name="connsiteY4" fmla="*/ 46837 h 94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5457" h="94047">
                      <a:moveTo>
                        <a:pt x="504987" y="8177"/>
                      </a:moveTo>
                      <a:cubicBezTo>
                        <a:pt x="504987" y="8177"/>
                        <a:pt x="459583" y="-12297"/>
                        <a:pt x="362873" y="11549"/>
                      </a:cubicBezTo>
                      <a:cubicBezTo>
                        <a:pt x="266163" y="35395"/>
                        <a:pt x="187519" y="64661"/>
                        <a:pt x="0" y="67913"/>
                      </a:cubicBezTo>
                      <a:lnTo>
                        <a:pt x="49740" y="94048"/>
                      </a:lnTo>
                      <a:lnTo>
                        <a:pt x="535458" y="46837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34" name="Freihandform: Form 833">
                  <a:extLst>
                    <a:ext uri="{FF2B5EF4-FFF2-40B4-BE49-F238E27FC236}">
                      <a16:creationId xmlns:a16="http://schemas.microsoft.com/office/drawing/2014/main" id="{38635695-3D92-4946-8DCD-F103B603E4A1}"/>
                    </a:ext>
                  </a:extLst>
                </p:cNvPr>
                <p:cNvSpPr/>
                <p:nvPr/>
              </p:nvSpPr>
              <p:spPr>
                <a:xfrm>
                  <a:off x="2224470" y="2139521"/>
                  <a:ext cx="535457" cy="94047"/>
                </a:xfrm>
                <a:custGeom>
                  <a:avLst/>
                  <a:gdLst>
                    <a:gd name="connsiteX0" fmla="*/ 504987 w 535457"/>
                    <a:gd name="connsiteY0" fmla="*/ 8177 h 94047"/>
                    <a:gd name="connsiteX1" fmla="*/ 362873 w 535457"/>
                    <a:gd name="connsiteY1" fmla="*/ 11549 h 94047"/>
                    <a:gd name="connsiteX2" fmla="*/ 0 w 535457"/>
                    <a:gd name="connsiteY2" fmla="*/ 67913 h 94047"/>
                    <a:gd name="connsiteX3" fmla="*/ 49740 w 535457"/>
                    <a:gd name="connsiteY3" fmla="*/ 94048 h 94047"/>
                    <a:gd name="connsiteX4" fmla="*/ 535458 w 535457"/>
                    <a:gd name="connsiteY4" fmla="*/ 46837 h 94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5457" h="94047">
                      <a:moveTo>
                        <a:pt x="504987" y="8177"/>
                      </a:moveTo>
                      <a:cubicBezTo>
                        <a:pt x="504987" y="8177"/>
                        <a:pt x="459583" y="-12297"/>
                        <a:pt x="362873" y="11549"/>
                      </a:cubicBezTo>
                      <a:cubicBezTo>
                        <a:pt x="266163" y="35395"/>
                        <a:pt x="187519" y="64661"/>
                        <a:pt x="0" y="67913"/>
                      </a:cubicBezTo>
                      <a:lnTo>
                        <a:pt x="49740" y="94048"/>
                      </a:lnTo>
                      <a:lnTo>
                        <a:pt x="535458" y="46837"/>
                      </a:lnTo>
                      <a:close/>
                    </a:path>
                  </a:pathLst>
                </a:custGeom>
                <a:solidFill>
                  <a:srgbClr val="FFFFFF">
                    <a:alpha val="7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35" name="Freihandform: Form 834">
                  <a:extLst>
                    <a:ext uri="{FF2B5EF4-FFF2-40B4-BE49-F238E27FC236}">
                      <a16:creationId xmlns:a16="http://schemas.microsoft.com/office/drawing/2014/main" id="{746FE5A7-0AA7-43A4-AE59-7C287E617CBC}"/>
                    </a:ext>
                  </a:extLst>
                </p:cNvPr>
                <p:cNvSpPr/>
                <p:nvPr/>
              </p:nvSpPr>
              <p:spPr>
                <a:xfrm>
                  <a:off x="2072480" y="2207434"/>
                  <a:ext cx="201729" cy="592423"/>
                </a:xfrm>
                <a:custGeom>
                  <a:avLst/>
                  <a:gdLst>
                    <a:gd name="connsiteX0" fmla="*/ 151990 w 201729"/>
                    <a:gd name="connsiteY0" fmla="*/ 0 h 592423"/>
                    <a:gd name="connsiteX1" fmla="*/ 0 w 201729"/>
                    <a:gd name="connsiteY1" fmla="*/ 566289 h 592423"/>
                    <a:gd name="connsiteX2" fmla="*/ 49619 w 201729"/>
                    <a:gd name="connsiteY2" fmla="*/ 592424 h 592423"/>
                    <a:gd name="connsiteX3" fmla="*/ 201730 w 201729"/>
                    <a:gd name="connsiteY3" fmla="*/ 26135 h 592423"/>
                    <a:gd name="connsiteX4" fmla="*/ 151990 w 201729"/>
                    <a:gd name="connsiteY4" fmla="*/ 0 h 592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729" h="592423">
                      <a:moveTo>
                        <a:pt x="151990" y="0"/>
                      </a:moveTo>
                      <a:lnTo>
                        <a:pt x="0" y="566289"/>
                      </a:lnTo>
                      <a:lnTo>
                        <a:pt x="49619" y="592424"/>
                      </a:lnTo>
                      <a:lnTo>
                        <a:pt x="201730" y="26135"/>
                      </a:lnTo>
                      <a:lnTo>
                        <a:pt x="151990" y="0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36" name="Freihandform: Form 835">
                  <a:extLst>
                    <a:ext uri="{FF2B5EF4-FFF2-40B4-BE49-F238E27FC236}">
                      <a16:creationId xmlns:a16="http://schemas.microsoft.com/office/drawing/2014/main" id="{3882E0DF-B256-474A-B1C0-3E507C99E7DE}"/>
                    </a:ext>
                  </a:extLst>
                </p:cNvPr>
                <p:cNvSpPr/>
                <p:nvPr/>
              </p:nvSpPr>
              <p:spPr>
                <a:xfrm>
                  <a:off x="2072480" y="2207434"/>
                  <a:ext cx="201729" cy="592423"/>
                </a:xfrm>
                <a:custGeom>
                  <a:avLst/>
                  <a:gdLst>
                    <a:gd name="connsiteX0" fmla="*/ 151990 w 201729"/>
                    <a:gd name="connsiteY0" fmla="*/ 0 h 592423"/>
                    <a:gd name="connsiteX1" fmla="*/ 0 w 201729"/>
                    <a:gd name="connsiteY1" fmla="*/ 566289 h 592423"/>
                    <a:gd name="connsiteX2" fmla="*/ 49619 w 201729"/>
                    <a:gd name="connsiteY2" fmla="*/ 592424 h 592423"/>
                    <a:gd name="connsiteX3" fmla="*/ 201730 w 201729"/>
                    <a:gd name="connsiteY3" fmla="*/ 26135 h 592423"/>
                    <a:gd name="connsiteX4" fmla="*/ 151990 w 201729"/>
                    <a:gd name="connsiteY4" fmla="*/ 0 h 592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729" h="592423">
                      <a:moveTo>
                        <a:pt x="151990" y="0"/>
                      </a:moveTo>
                      <a:lnTo>
                        <a:pt x="0" y="566289"/>
                      </a:lnTo>
                      <a:lnTo>
                        <a:pt x="49619" y="592424"/>
                      </a:lnTo>
                      <a:lnTo>
                        <a:pt x="201730" y="26135"/>
                      </a:lnTo>
                      <a:lnTo>
                        <a:pt x="151990" y="0"/>
                      </a:lnTo>
                      <a:close/>
                    </a:path>
                  </a:pathLst>
                </a:custGeom>
                <a:solidFill>
                  <a:srgbClr val="FFFFFF">
                    <a:alpha val="8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37" name="Freihandform: Form 836">
                  <a:extLst>
                    <a:ext uri="{FF2B5EF4-FFF2-40B4-BE49-F238E27FC236}">
                      <a16:creationId xmlns:a16="http://schemas.microsoft.com/office/drawing/2014/main" id="{7CF2C169-6ADA-4009-8F40-B9826498888A}"/>
                    </a:ext>
                  </a:extLst>
                </p:cNvPr>
                <p:cNvSpPr/>
                <p:nvPr/>
              </p:nvSpPr>
              <p:spPr>
                <a:xfrm>
                  <a:off x="2072480" y="2207434"/>
                  <a:ext cx="201729" cy="592423"/>
                </a:xfrm>
                <a:custGeom>
                  <a:avLst/>
                  <a:gdLst>
                    <a:gd name="connsiteX0" fmla="*/ 151990 w 201729"/>
                    <a:gd name="connsiteY0" fmla="*/ 0 h 592423"/>
                    <a:gd name="connsiteX1" fmla="*/ 0 w 201729"/>
                    <a:gd name="connsiteY1" fmla="*/ 566289 h 592423"/>
                    <a:gd name="connsiteX2" fmla="*/ 49619 w 201729"/>
                    <a:gd name="connsiteY2" fmla="*/ 592424 h 592423"/>
                    <a:gd name="connsiteX3" fmla="*/ 201730 w 201729"/>
                    <a:gd name="connsiteY3" fmla="*/ 26135 h 592423"/>
                    <a:gd name="connsiteX4" fmla="*/ 151990 w 201729"/>
                    <a:gd name="connsiteY4" fmla="*/ 0 h 5924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729" h="592423">
                      <a:moveTo>
                        <a:pt x="151990" y="0"/>
                      </a:moveTo>
                      <a:lnTo>
                        <a:pt x="0" y="566289"/>
                      </a:lnTo>
                      <a:lnTo>
                        <a:pt x="49619" y="592424"/>
                      </a:lnTo>
                      <a:lnTo>
                        <a:pt x="201730" y="26135"/>
                      </a:lnTo>
                      <a:lnTo>
                        <a:pt x="151990" y="0"/>
                      </a:lnTo>
                      <a:close/>
                    </a:path>
                  </a:pathLst>
                </a:custGeom>
                <a:solidFill>
                  <a:srgbClr val="000000">
                    <a:alpha val="1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grpSp>
              <p:nvGrpSpPr>
                <p:cNvPr id="838" name="Grafik 588">
                  <a:extLst>
                    <a:ext uri="{FF2B5EF4-FFF2-40B4-BE49-F238E27FC236}">
                      <a16:creationId xmlns:a16="http://schemas.microsoft.com/office/drawing/2014/main" id="{8AB788B3-8654-4291-8119-0F27BB147AE3}"/>
                    </a:ext>
                  </a:extLst>
                </p:cNvPr>
                <p:cNvGrpSpPr/>
                <p:nvPr/>
              </p:nvGrpSpPr>
              <p:grpSpPr>
                <a:xfrm>
                  <a:off x="2411989" y="2035573"/>
                  <a:ext cx="422006" cy="168610"/>
                  <a:chOff x="2411989" y="2035573"/>
                  <a:chExt cx="422006" cy="168610"/>
                </a:xfrm>
                <a:solidFill>
                  <a:srgbClr val="000000"/>
                </a:solidFill>
              </p:grpSpPr>
              <p:sp>
                <p:nvSpPr>
                  <p:cNvPr id="839" name="Freihandform: Form 838">
                    <a:extLst>
                      <a:ext uri="{FF2B5EF4-FFF2-40B4-BE49-F238E27FC236}">
                        <a16:creationId xmlns:a16="http://schemas.microsoft.com/office/drawing/2014/main" id="{4EE2E289-BCDA-4FB2-9976-4654D3EBBFB1}"/>
                      </a:ext>
                    </a:extLst>
                  </p:cNvPr>
                  <p:cNvSpPr/>
                  <p:nvPr/>
                </p:nvSpPr>
                <p:spPr>
                  <a:xfrm>
                    <a:off x="2743980" y="2035573"/>
                    <a:ext cx="90015" cy="117906"/>
                  </a:xfrm>
                  <a:custGeom>
                    <a:avLst/>
                    <a:gdLst>
                      <a:gd name="connsiteX0" fmla="*/ 90016 w 90015"/>
                      <a:gd name="connsiteY0" fmla="*/ 0 h 117906"/>
                      <a:gd name="connsiteX1" fmla="*/ 71228 w 90015"/>
                      <a:gd name="connsiteY1" fmla="*/ 32397 h 117906"/>
                      <a:gd name="connsiteX2" fmla="*/ 44250 w 90015"/>
                      <a:gd name="connsiteY2" fmla="*/ 58652 h 117906"/>
                      <a:gd name="connsiteX3" fmla="*/ 17875 w 90015"/>
                      <a:gd name="connsiteY3" fmla="*/ 84546 h 117906"/>
                      <a:gd name="connsiteX4" fmla="*/ 8842 w 90015"/>
                      <a:gd name="connsiteY4" fmla="*/ 100082 h 117906"/>
                      <a:gd name="connsiteX5" fmla="*/ 5952 w 90015"/>
                      <a:gd name="connsiteY5" fmla="*/ 116823 h 117906"/>
                      <a:gd name="connsiteX6" fmla="*/ 50 w 90015"/>
                      <a:gd name="connsiteY6" fmla="*/ 117907 h 117906"/>
                      <a:gd name="connsiteX7" fmla="*/ 4025 w 90015"/>
                      <a:gd name="connsiteY7" fmla="*/ 98035 h 117906"/>
                      <a:gd name="connsiteX8" fmla="*/ 14382 w 90015"/>
                      <a:gd name="connsiteY8" fmla="*/ 81776 h 117906"/>
                      <a:gd name="connsiteX9" fmla="*/ 42323 w 90015"/>
                      <a:gd name="connsiteY9" fmla="*/ 56364 h 117906"/>
                      <a:gd name="connsiteX10" fmla="*/ 70024 w 90015"/>
                      <a:gd name="connsiteY10" fmla="*/ 31313 h 117906"/>
                      <a:gd name="connsiteX11" fmla="*/ 90016 w 90015"/>
                      <a:gd name="connsiteY11" fmla="*/ 0 h 117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0015" h="117906">
                        <a:moveTo>
                          <a:pt x="90016" y="0"/>
                        </a:moveTo>
                        <a:cubicBezTo>
                          <a:pt x="85861" y="11887"/>
                          <a:pt x="79490" y="22883"/>
                          <a:pt x="71228" y="32397"/>
                        </a:cubicBezTo>
                        <a:cubicBezTo>
                          <a:pt x="62810" y="41719"/>
                          <a:pt x="53801" y="50487"/>
                          <a:pt x="44250" y="58652"/>
                        </a:cubicBezTo>
                        <a:cubicBezTo>
                          <a:pt x="34640" y="66408"/>
                          <a:pt x="25812" y="75080"/>
                          <a:pt x="17875" y="84546"/>
                        </a:cubicBezTo>
                        <a:cubicBezTo>
                          <a:pt x="14202" y="89315"/>
                          <a:pt x="11167" y="94530"/>
                          <a:pt x="8842" y="100082"/>
                        </a:cubicBezTo>
                        <a:cubicBezTo>
                          <a:pt x="6578" y="105357"/>
                          <a:pt x="5590" y="111090"/>
                          <a:pt x="5952" y="116823"/>
                        </a:cubicBezTo>
                        <a:lnTo>
                          <a:pt x="50" y="117907"/>
                        </a:lnTo>
                        <a:cubicBezTo>
                          <a:pt x="-287" y="111054"/>
                          <a:pt x="1074" y="104225"/>
                          <a:pt x="4025" y="98035"/>
                        </a:cubicBezTo>
                        <a:cubicBezTo>
                          <a:pt x="6735" y="92181"/>
                          <a:pt x="10215" y="86714"/>
                          <a:pt x="14382" y="81776"/>
                        </a:cubicBezTo>
                        <a:cubicBezTo>
                          <a:pt x="22837" y="72406"/>
                          <a:pt x="32195" y="63891"/>
                          <a:pt x="42323" y="56364"/>
                        </a:cubicBezTo>
                        <a:cubicBezTo>
                          <a:pt x="52115" y="48656"/>
                          <a:pt x="61376" y="40286"/>
                          <a:pt x="70024" y="31313"/>
                        </a:cubicBezTo>
                        <a:cubicBezTo>
                          <a:pt x="78635" y="22256"/>
                          <a:pt x="85427" y="11622"/>
                          <a:pt x="90016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204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840" name="Freihandform: Form 839">
                    <a:extLst>
                      <a:ext uri="{FF2B5EF4-FFF2-40B4-BE49-F238E27FC236}">
                        <a16:creationId xmlns:a16="http://schemas.microsoft.com/office/drawing/2014/main" id="{298DAEBB-AE8B-455E-A3A7-9AE96ABA574E}"/>
                      </a:ext>
                    </a:extLst>
                  </p:cNvPr>
                  <p:cNvSpPr/>
                  <p:nvPr/>
                </p:nvSpPr>
                <p:spPr>
                  <a:xfrm>
                    <a:off x="2770406" y="2067488"/>
                    <a:ext cx="56966" cy="79246"/>
                  </a:xfrm>
                  <a:custGeom>
                    <a:avLst/>
                    <a:gdLst>
                      <a:gd name="connsiteX0" fmla="*/ 56966 w 56966"/>
                      <a:gd name="connsiteY0" fmla="*/ 0 h 79246"/>
                      <a:gd name="connsiteX1" fmla="*/ 42755 w 56966"/>
                      <a:gd name="connsiteY1" fmla="*/ 19751 h 79246"/>
                      <a:gd name="connsiteX2" fmla="*/ 26737 w 56966"/>
                      <a:gd name="connsiteY2" fmla="*/ 37937 h 79246"/>
                      <a:gd name="connsiteX3" fmla="*/ 12766 w 56966"/>
                      <a:gd name="connsiteY3" fmla="*/ 57448 h 79246"/>
                      <a:gd name="connsiteX4" fmla="*/ 5901 w 56966"/>
                      <a:gd name="connsiteY4" fmla="*/ 79247 h 79246"/>
                      <a:gd name="connsiteX5" fmla="*/ 0 w 56966"/>
                      <a:gd name="connsiteY5" fmla="*/ 79247 h 79246"/>
                      <a:gd name="connsiteX6" fmla="*/ 8912 w 56966"/>
                      <a:gd name="connsiteY6" fmla="*/ 55160 h 79246"/>
                      <a:gd name="connsiteX7" fmla="*/ 24448 w 56966"/>
                      <a:gd name="connsiteY7" fmla="*/ 36010 h 79246"/>
                      <a:gd name="connsiteX8" fmla="*/ 41671 w 56966"/>
                      <a:gd name="connsiteY8" fmla="*/ 18788 h 79246"/>
                      <a:gd name="connsiteX9" fmla="*/ 56966 w 56966"/>
                      <a:gd name="connsiteY9" fmla="*/ 0 h 79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56966" h="79246">
                        <a:moveTo>
                          <a:pt x="56966" y="0"/>
                        </a:moveTo>
                        <a:cubicBezTo>
                          <a:pt x="53136" y="7190"/>
                          <a:pt x="48355" y="13826"/>
                          <a:pt x="42755" y="19751"/>
                        </a:cubicBezTo>
                        <a:cubicBezTo>
                          <a:pt x="37456" y="25894"/>
                          <a:pt x="31916" y="31795"/>
                          <a:pt x="26737" y="37937"/>
                        </a:cubicBezTo>
                        <a:cubicBezTo>
                          <a:pt x="21450" y="43971"/>
                          <a:pt x="16777" y="50499"/>
                          <a:pt x="12766" y="57448"/>
                        </a:cubicBezTo>
                        <a:cubicBezTo>
                          <a:pt x="8828" y="64096"/>
                          <a:pt x="6480" y="71551"/>
                          <a:pt x="5901" y="79247"/>
                        </a:cubicBezTo>
                        <a:lnTo>
                          <a:pt x="0" y="79247"/>
                        </a:lnTo>
                        <a:cubicBezTo>
                          <a:pt x="988" y="70624"/>
                          <a:pt x="4047" y="62362"/>
                          <a:pt x="8912" y="55160"/>
                        </a:cubicBezTo>
                        <a:cubicBezTo>
                          <a:pt x="13417" y="48259"/>
                          <a:pt x="18632" y="41839"/>
                          <a:pt x="24448" y="36010"/>
                        </a:cubicBezTo>
                        <a:cubicBezTo>
                          <a:pt x="30109" y="30109"/>
                          <a:pt x="36492" y="23967"/>
                          <a:pt x="41671" y="18788"/>
                        </a:cubicBezTo>
                        <a:cubicBezTo>
                          <a:pt x="47572" y="13224"/>
                          <a:pt x="52727" y="6913"/>
                          <a:pt x="56966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204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841" name="Freihandform: Form 840">
                    <a:extLst>
                      <a:ext uri="{FF2B5EF4-FFF2-40B4-BE49-F238E27FC236}">
                        <a16:creationId xmlns:a16="http://schemas.microsoft.com/office/drawing/2014/main" id="{2B0928E5-75FC-4584-9F3D-800D85B8C1B4}"/>
                      </a:ext>
                    </a:extLst>
                  </p:cNvPr>
                  <p:cNvSpPr/>
                  <p:nvPr/>
                </p:nvSpPr>
                <p:spPr>
                  <a:xfrm>
                    <a:off x="2411989" y="2154322"/>
                    <a:ext cx="315903" cy="49860"/>
                  </a:xfrm>
                  <a:custGeom>
                    <a:avLst/>
                    <a:gdLst>
                      <a:gd name="connsiteX0" fmla="*/ 0 w 315903"/>
                      <a:gd name="connsiteY0" fmla="*/ 49860 h 49860"/>
                      <a:gd name="connsiteX1" fmla="*/ 78765 w 315903"/>
                      <a:gd name="connsiteY1" fmla="*/ 35047 h 49860"/>
                      <a:gd name="connsiteX2" fmla="*/ 156326 w 315903"/>
                      <a:gd name="connsiteY2" fmla="*/ 14211 h 49860"/>
                      <a:gd name="connsiteX3" fmla="*/ 235693 w 315903"/>
                      <a:gd name="connsiteY3" fmla="*/ 723 h 49860"/>
                      <a:gd name="connsiteX4" fmla="*/ 276159 w 315903"/>
                      <a:gd name="connsiteY4" fmla="*/ 723 h 49860"/>
                      <a:gd name="connsiteX5" fmla="*/ 296393 w 315903"/>
                      <a:gd name="connsiteY5" fmla="*/ 3734 h 49860"/>
                      <a:gd name="connsiteX6" fmla="*/ 315903 w 315903"/>
                      <a:gd name="connsiteY6" fmla="*/ 12525 h 49860"/>
                      <a:gd name="connsiteX7" fmla="*/ 311929 w 315903"/>
                      <a:gd name="connsiteY7" fmla="*/ 16981 h 49860"/>
                      <a:gd name="connsiteX8" fmla="*/ 295068 w 315903"/>
                      <a:gd name="connsiteY8" fmla="*/ 9273 h 49860"/>
                      <a:gd name="connsiteX9" fmla="*/ 275678 w 315903"/>
                      <a:gd name="connsiteY9" fmla="*/ 6022 h 49860"/>
                      <a:gd name="connsiteX10" fmla="*/ 235934 w 315903"/>
                      <a:gd name="connsiteY10" fmla="*/ 5179 h 49860"/>
                      <a:gd name="connsiteX11" fmla="*/ 157048 w 315903"/>
                      <a:gd name="connsiteY11" fmla="*/ 17222 h 49860"/>
                      <a:gd name="connsiteX12" fmla="*/ 79126 w 315903"/>
                      <a:gd name="connsiteY12" fmla="*/ 36733 h 49860"/>
                      <a:gd name="connsiteX13" fmla="*/ 0 w 315903"/>
                      <a:gd name="connsiteY13" fmla="*/ 49860 h 498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15903" h="49860">
                        <a:moveTo>
                          <a:pt x="0" y="49860"/>
                        </a:moveTo>
                        <a:cubicBezTo>
                          <a:pt x="26520" y="46440"/>
                          <a:pt x="52811" y="41490"/>
                          <a:pt x="78765" y="35047"/>
                        </a:cubicBezTo>
                        <a:cubicBezTo>
                          <a:pt x="104779" y="28784"/>
                          <a:pt x="130432" y="21317"/>
                          <a:pt x="156326" y="14211"/>
                        </a:cubicBezTo>
                        <a:cubicBezTo>
                          <a:pt x="182219" y="6889"/>
                          <a:pt x="208836" y="2361"/>
                          <a:pt x="235693" y="723"/>
                        </a:cubicBezTo>
                        <a:cubicBezTo>
                          <a:pt x="249170" y="-241"/>
                          <a:pt x="262683" y="-241"/>
                          <a:pt x="276159" y="723"/>
                        </a:cubicBezTo>
                        <a:cubicBezTo>
                          <a:pt x="282964" y="1252"/>
                          <a:pt x="289733" y="2264"/>
                          <a:pt x="296393" y="3734"/>
                        </a:cubicBezTo>
                        <a:cubicBezTo>
                          <a:pt x="303438" y="5263"/>
                          <a:pt x="310086" y="8262"/>
                          <a:pt x="315903" y="12525"/>
                        </a:cubicBezTo>
                        <a:lnTo>
                          <a:pt x="311929" y="16981"/>
                        </a:lnTo>
                        <a:cubicBezTo>
                          <a:pt x="306931" y="13224"/>
                          <a:pt x="301174" y="10598"/>
                          <a:pt x="295068" y="9273"/>
                        </a:cubicBezTo>
                        <a:cubicBezTo>
                          <a:pt x="288709" y="7636"/>
                          <a:pt x="282217" y="6552"/>
                          <a:pt x="275678" y="6022"/>
                        </a:cubicBezTo>
                        <a:cubicBezTo>
                          <a:pt x="262466" y="4781"/>
                          <a:pt x="249182" y="4492"/>
                          <a:pt x="235934" y="5179"/>
                        </a:cubicBezTo>
                        <a:cubicBezTo>
                          <a:pt x="209281" y="6347"/>
                          <a:pt x="182834" y="10394"/>
                          <a:pt x="157048" y="17222"/>
                        </a:cubicBezTo>
                        <a:cubicBezTo>
                          <a:pt x="131155" y="23846"/>
                          <a:pt x="105261" y="30952"/>
                          <a:pt x="79126" y="36733"/>
                        </a:cubicBezTo>
                        <a:cubicBezTo>
                          <a:pt x="53016" y="42550"/>
                          <a:pt x="26592" y="46934"/>
                          <a:pt x="0" y="4986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204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  <p:sp>
                <p:nvSpPr>
                  <p:cNvPr id="842" name="Freihandform: Form 841">
                    <a:extLst>
                      <a:ext uri="{FF2B5EF4-FFF2-40B4-BE49-F238E27FC236}">
                        <a16:creationId xmlns:a16="http://schemas.microsoft.com/office/drawing/2014/main" id="{04CED3F7-FC1D-48E5-A9FE-765050E41C85}"/>
                      </a:ext>
                    </a:extLst>
                  </p:cNvPr>
                  <p:cNvSpPr/>
                  <p:nvPr/>
                </p:nvSpPr>
                <p:spPr>
                  <a:xfrm>
                    <a:off x="2540494" y="2172661"/>
                    <a:ext cx="180894" cy="24054"/>
                  </a:xfrm>
                  <a:custGeom>
                    <a:avLst/>
                    <a:gdLst>
                      <a:gd name="connsiteX0" fmla="*/ 0 w 180894"/>
                      <a:gd name="connsiteY0" fmla="*/ 24054 h 24054"/>
                      <a:gd name="connsiteX1" fmla="*/ 44561 w 180894"/>
                      <a:gd name="connsiteY1" fmla="*/ 14299 h 24054"/>
                      <a:gd name="connsiteX2" fmla="*/ 89363 w 180894"/>
                      <a:gd name="connsiteY2" fmla="*/ 4905 h 24054"/>
                      <a:gd name="connsiteX3" fmla="*/ 135009 w 180894"/>
                      <a:gd name="connsiteY3" fmla="*/ 88 h 24054"/>
                      <a:gd name="connsiteX4" fmla="*/ 180895 w 180894"/>
                      <a:gd name="connsiteY4" fmla="*/ 6832 h 24054"/>
                      <a:gd name="connsiteX5" fmla="*/ 178727 w 180894"/>
                      <a:gd name="connsiteY5" fmla="*/ 12372 h 24054"/>
                      <a:gd name="connsiteX6" fmla="*/ 135009 w 180894"/>
                      <a:gd name="connsiteY6" fmla="*/ 4664 h 24054"/>
                      <a:gd name="connsiteX7" fmla="*/ 89725 w 180894"/>
                      <a:gd name="connsiteY7" fmla="*/ 7916 h 24054"/>
                      <a:gd name="connsiteX8" fmla="*/ 44802 w 180894"/>
                      <a:gd name="connsiteY8" fmla="*/ 15865 h 24054"/>
                      <a:gd name="connsiteX9" fmla="*/ 0 w 180894"/>
                      <a:gd name="connsiteY9" fmla="*/ 24054 h 240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80894" h="24054">
                        <a:moveTo>
                          <a:pt x="0" y="24054"/>
                        </a:moveTo>
                        <a:cubicBezTo>
                          <a:pt x="14934" y="21525"/>
                          <a:pt x="29748" y="17792"/>
                          <a:pt x="44561" y="14299"/>
                        </a:cubicBezTo>
                        <a:cubicBezTo>
                          <a:pt x="59375" y="10806"/>
                          <a:pt x="74309" y="7555"/>
                          <a:pt x="89363" y="4905"/>
                        </a:cubicBezTo>
                        <a:cubicBezTo>
                          <a:pt x="104430" y="2147"/>
                          <a:pt x="119689" y="533"/>
                          <a:pt x="135009" y="88"/>
                        </a:cubicBezTo>
                        <a:cubicBezTo>
                          <a:pt x="150593" y="-491"/>
                          <a:pt x="166141" y="1798"/>
                          <a:pt x="180895" y="6832"/>
                        </a:cubicBezTo>
                        <a:lnTo>
                          <a:pt x="178727" y="12372"/>
                        </a:lnTo>
                        <a:cubicBezTo>
                          <a:pt x="164756" y="7145"/>
                          <a:pt x="149931" y="4532"/>
                          <a:pt x="135009" y="4664"/>
                        </a:cubicBezTo>
                        <a:cubicBezTo>
                          <a:pt x="119858" y="4604"/>
                          <a:pt x="104719" y="5688"/>
                          <a:pt x="89725" y="7916"/>
                        </a:cubicBezTo>
                        <a:cubicBezTo>
                          <a:pt x="74791" y="10084"/>
                          <a:pt x="59736" y="12854"/>
                          <a:pt x="44802" y="15865"/>
                        </a:cubicBezTo>
                        <a:cubicBezTo>
                          <a:pt x="29868" y="18876"/>
                          <a:pt x="14693" y="22007"/>
                          <a:pt x="0" y="24054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204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843" name="Freihandform: Form 842">
                  <a:extLst>
                    <a:ext uri="{FF2B5EF4-FFF2-40B4-BE49-F238E27FC236}">
                      <a16:creationId xmlns:a16="http://schemas.microsoft.com/office/drawing/2014/main" id="{0D7A5C75-83C0-4E40-884B-181D50A3E266}"/>
                    </a:ext>
                  </a:extLst>
                </p:cNvPr>
                <p:cNvSpPr/>
                <p:nvPr/>
              </p:nvSpPr>
              <p:spPr>
                <a:xfrm>
                  <a:off x="2635638" y="1999442"/>
                  <a:ext cx="262670" cy="760190"/>
                </a:xfrm>
                <a:custGeom>
                  <a:avLst/>
                  <a:gdLst>
                    <a:gd name="connsiteX0" fmla="*/ 237861 w 262670"/>
                    <a:gd name="connsiteY0" fmla="*/ 0 h 760190"/>
                    <a:gd name="connsiteX1" fmla="*/ 163070 w 262670"/>
                    <a:gd name="connsiteY1" fmla="*/ 139946 h 760190"/>
                    <a:gd name="connsiteX2" fmla="*/ 0 w 262670"/>
                    <a:gd name="connsiteY2" fmla="*/ 747063 h 760190"/>
                    <a:gd name="connsiteX3" fmla="*/ 24810 w 262670"/>
                    <a:gd name="connsiteY3" fmla="*/ 760191 h 760190"/>
                    <a:gd name="connsiteX4" fmla="*/ 98276 w 262670"/>
                    <a:gd name="connsiteY4" fmla="*/ 589533 h 760190"/>
                    <a:gd name="connsiteX5" fmla="*/ 262671 w 262670"/>
                    <a:gd name="connsiteY5" fmla="*/ 13127 h 760190"/>
                    <a:gd name="connsiteX6" fmla="*/ 237861 w 262670"/>
                    <a:gd name="connsiteY6" fmla="*/ 0 h 760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2670" h="760190">
                      <a:moveTo>
                        <a:pt x="237861" y="0"/>
                      </a:moveTo>
                      <a:lnTo>
                        <a:pt x="163070" y="139946"/>
                      </a:lnTo>
                      <a:lnTo>
                        <a:pt x="0" y="747063"/>
                      </a:lnTo>
                      <a:lnTo>
                        <a:pt x="24810" y="760191"/>
                      </a:lnTo>
                      <a:lnTo>
                        <a:pt x="98276" y="589533"/>
                      </a:lnTo>
                      <a:lnTo>
                        <a:pt x="262671" y="13127"/>
                      </a:lnTo>
                      <a:lnTo>
                        <a:pt x="237861" y="0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44" name="Freihandform: Form 843">
                  <a:extLst>
                    <a:ext uri="{FF2B5EF4-FFF2-40B4-BE49-F238E27FC236}">
                      <a16:creationId xmlns:a16="http://schemas.microsoft.com/office/drawing/2014/main" id="{B04C1C07-00BB-4876-92F2-27F961D47906}"/>
                    </a:ext>
                  </a:extLst>
                </p:cNvPr>
                <p:cNvSpPr/>
                <p:nvPr/>
              </p:nvSpPr>
              <p:spPr>
                <a:xfrm>
                  <a:off x="2660448" y="2012569"/>
                  <a:ext cx="237860" cy="747063"/>
                </a:xfrm>
                <a:custGeom>
                  <a:avLst/>
                  <a:gdLst>
                    <a:gd name="connsiteX0" fmla="*/ 163070 w 237860"/>
                    <a:gd name="connsiteY0" fmla="*/ 139826 h 747063"/>
                    <a:gd name="connsiteX1" fmla="*/ 237861 w 237860"/>
                    <a:gd name="connsiteY1" fmla="*/ 0 h 747063"/>
                    <a:gd name="connsiteX2" fmla="*/ 73466 w 237860"/>
                    <a:gd name="connsiteY2" fmla="*/ 576406 h 747063"/>
                    <a:gd name="connsiteX3" fmla="*/ 0 w 237860"/>
                    <a:gd name="connsiteY3" fmla="*/ 747063 h 747063"/>
                    <a:gd name="connsiteX4" fmla="*/ 163070 w 237860"/>
                    <a:gd name="connsiteY4" fmla="*/ 139826 h 747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860" h="747063">
                      <a:moveTo>
                        <a:pt x="163070" y="139826"/>
                      </a:moveTo>
                      <a:lnTo>
                        <a:pt x="237861" y="0"/>
                      </a:lnTo>
                      <a:lnTo>
                        <a:pt x="73466" y="576406"/>
                      </a:lnTo>
                      <a:lnTo>
                        <a:pt x="0" y="747063"/>
                      </a:lnTo>
                      <a:lnTo>
                        <a:pt x="163070" y="139826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45" name="Freihandform: Form 844">
                  <a:extLst>
                    <a:ext uri="{FF2B5EF4-FFF2-40B4-BE49-F238E27FC236}">
                      <a16:creationId xmlns:a16="http://schemas.microsoft.com/office/drawing/2014/main" id="{13A45291-ECFA-46E6-8B48-8751D15740C2}"/>
                    </a:ext>
                  </a:extLst>
                </p:cNvPr>
                <p:cNvSpPr/>
                <p:nvPr/>
              </p:nvSpPr>
              <p:spPr>
                <a:xfrm>
                  <a:off x="2079104" y="2188646"/>
                  <a:ext cx="666250" cy="669743"/>
                </a:xfrm>
                <a:custGeom>
                  <a:avLst/>
                  <a:gdLst>
                    <a:gd name="connsiteX0" fmla="*/ 641441 w 666250"/>
                    <a:gd name="connsiteY0" fmla="*/ 0 h 669743"/>
                    <a:gd name="connsiteX1" fmla="*/ 163070 w 666250"/>
                    <a:gd name="connsiteY1" fmla="*/ 49379 h 669743"/>
                    <a:gd name="connsiteX2" fmla="*/ 0 w 666250"/>
                    <a:gd name="connsiteY2" fmla="*/ 656616 h 669743"/>
                    <a:gd name="connsiteX3" fmla="*/ 24810 w 666250"/>
                    <a:gd name="connsiteY3" fmla="*/ 669744 h 669743"/>
                    <a:gd name="connsiteX4" fmla="*/ 503181 w 666250"/>
                    <a:gd name="connsiteY4" fmla="*/ 620244 h 669743"/>
                    <a:gd name="connsiteX5" fmla="*/ 666251 w 666250"/>
                    <a:gd name="connsiteY5" fmla="*/ 13007 h 669743"/>
                    <a:gd name="connsiteX6" fmla="*/ 641441 w 666250"/>
                    <a:gd name="connsiteY6" fmla="*/ 0 h 669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666250" h="669743">
                      <a:moveTo>
                        <a:pt x="641441" y="0"/>
                      </a:moveTo>
                      <a:lnTo>
                        <a:pt x="163070" y="49379"/>
                      </a:lnTo>
                      <a:lnTo>
                        <a:pt x="0" y="656616"/>
                      </a:lnTo>
                      <a:lnTo>
                        <a:pt x="24810" y="669744"/>
                      </a:lnTo>
                      <a:lnTo>
                        <a:pt x="503181" y="620244"/>
                      </a:lnTo>
                      <a:lnTo>
                        <a:pt x="666251" y="13007"/>
                      </a:lnTo>
                      <a:lnTo>
                        <a:pt x="641441" y="0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46" name="Freihandform: Form 845">
                  <a:extLst>
                    <a:ext uri="{FF2B5EF4-FFF2-40B4-BE49-F238E27FC236}">
                      <a16:creationId xmlns:a16="http://schemas.microsoft.com/office/drawing/2014/main" id="{9CE56818-EF78-48A8-955E-F93AF5419220}"/>
                    </a:ext>
                  </a:extLst>
                </p:cNvPr>
                <p:cNvSpPr/>
                <p:nvPr/>
              </p:nvSpPr>
              <p:spPr>
                <a:xfrm>
                  <a:off x="2103914" y="2201654"/>
                  <a:ext cx="641441" cy="656736"/>
                </a:xfrm>
                <a:custGeom>
                  <a:avLst/>
                  <a:gdLst>
                    <a:gd name="connsiteX0" fmla="*/ 163070 w 641441"/>
                    <a:gd name="connsiteY0" fmla="*/ 49499 h 656736"/>
                    <a:gd name="connsiteX1" fmla="*/ 0 w 641441"/>
                    <a:gd name="connsiteY1" fmla="*/ 656736 h 656736"/>
                    <a:gd name="connsiteX2" fmla="*/ 478371 w 641441"/>
                    <a:gd name="connsiteY2" fmla="*/ 607237 h 656736"/>
                    <a:gd name="connsiteX3" fmla="*/ 641441 w 641441"/>
                    <a:gd name="connsiteY3" fmla="*/ 0 h 656736"/>
                    <a:gd name="connsiteX4" fmla="*/ 163070 w 641441"/>
                    <a:gd name="connsiteY4" fmla="*/ 49499 h 656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41441" h="656736">
                      <a:moveTo>
                        <a:pt x="163070" y="49499"/>
                      </a:moveTo>
                      <a:lnTo>
                        <a:pt x="0" y="656736"/>
                      </a:lnTo>
                      <a:lnTo>
                        <a:pt x="478371" y="607237"/>
                      </a:lnTo>
                      <a:lnTo>
                        <a:pt x="641441" y="0"/>
                      </a:lnTo>
                      <a:lnTo>
                        <a:pt x="163070" y="49499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47" name="Freihandform: Form 846">
                  <a:extLst>
                    <a:ext uri="{FF2B5EF4-FFF2-40B4-BE49-F238E27FC236}">
                      <a16:creationId xmlns:a16="http://schemas.microsoft.com/office/drawing/2014/main" id="{AC101472-2928-43A2-8174-3AE8BE365B16}"/>
                    </a:ext>
                  </a:extLst>
                </p:cNvPr>
                <p:cNvSpPr/>
                <p:nvPr/>
              </p:nvSpPr>
              <p:spPr>
                <a:xfrm>
                  <a:off x="2079104" y="2238025"/>
                  <a:ext cx="187879" cy="620364"/>
                </a:xfrm>
                <a:custGeom>
                  <a:avLst/>
                  <a:gdLst>
                    <a:gd name="connsiteX0" fmla="*/ 163070 w 187879"/>
                    <a:gd name="connsiteY0" fmla="*/ 0 h 620364"/>
                    <a:gd name="connsiteX1" fmla="*/ 187880 w 187879"/>
                    <a:gd name="connsiteY1" fmla="*/ 13127 h 620364"/>
                    <a:gd name="connsiteX2" fmla="*/ 24810 w 187879"/>
                    <a:gd name="connsiteY2" fmla="*/ 620365 h 620364"/>
                    <a:gd name="connsiteX3" fmla="*/ 0 w 187879"/>
                    <a:gd name="connsiteY3" fmla="*/ 607237 h 620364"/>
                    <a:gd name="connsiteX4" fmla="*/ 163070 w 187879"/>
                    <a:gd name="connsiteY4" fmla="*/ 0 h 6203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7879" h="620364">
                      <a:moveTo>
                        <a:pt x="163070" y="0"/>
                      </a:moveTo>
                      <a:lnTo>
                        <a:pt x="187880" y="13127"/>
                      </a:lnTo>
                      <a:lnTo>
                        <a:pt x="24810" y="620365"/>
                      </a:lnTo>
                      <a:lnTo>
                        <a:pt x="0" y="607237"/>
                      </a:lnTo>
                      <a:lnTo>
                        <a:pt x="163070" y="0"/>
                      </a:lnTo>
                      <a:close/>
                    </a:path>
                  </a:pathLst>
                </a:custGeom>
                <a:solidFill>
                  <a:srgbClr val="000000">
                    <a:alpha val="3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48" name="Freihandform: Form 847">
                  <a:extLst>
                    <a:ext uri="{FF2B5EF4-FFF2-40B4-BE49-F238E27FC236}">
                      <a16:creationId xmlns:a16="http://schemas.microsoft.com/office/drawing/2014/main" id="{E38B70FA-C175-41A6-A69F-F8BCCBC43FB4}"/>
                    </a:ext>
                  </a:extLst>
                </p:cNvPr>
                <p:cNvSpPr/>
                <p:nvPr/>
              </p:nvSpPr>
              <p:spPr>
                <a:xfrm>
                  <a:off x="2582285" y="2152395"/>
                  <a:ext cx="241232" cy="656495"/>
                </a:xfrm>
                <a:custGeom>
                  <a:avLst/>
                  <a:gdLst>
                    <a:gd name="connsiteX0" fmla="*/ 163070 w 241232"/>
                    <a:gd name="connsiteY0" fmla="*/ 49258 h 656495"/>
                    <a:gd name="connsiteX1" fmla="*/ 241233 w 241232"/>
                    <a:gd name="connsiteY1" fmla="*/ 0 h 656495"/>
                    <a:gd name="connsiteX2" fmla="*/ 78163 w 241232"/>
                    <a:gd name="connsiteY2" fmla="*/ 607237 h 656495"/>
                    <a:gd name="connsiteX3" fmla="*/ 0 w 241232"/>
                    <a:gd name="connsiteY3" fmla="*/ 656496 h 656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1232" h="656495">
                      <a:moveTo>
                        <a:pt x="163070" y="49258"/>
                      </a:moveTo>
                      <a:lnTo>
                        <a:pt x="241233" y="0"/>
                      </a:lnTo>
                      <a:lnTo>
                        <a:pt x="78163" y="607237"/>
                      </a:lnTo>
                      <a:cubicBezTo>
                        <a:pt x="66962" y="640116"/>
                        <a:pt x="40105" y="655412"/>
                        <a:pt x="0" y="656496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49" name="Freihandform: Form 848">
                  <a:extLst>
                    <a:ext uri="{FF2B5EF4-FFF2-40B4-BE49-F238E27FC236}">
                      <a16:creationId xmlns:a16="http://schemas.microsoft.com/office/drawing/2014/main" id="{FC61ACB6-D0C0-4A4A-AA66-8C2D29831D1B}"/>
                    </a:ext>
                  </a:extLst>
                </p:cNvPr>
                <p:cNvSpPr/>
                <p:nvPr/>
              </p:nvSpPr>
              <p:spPr>
                <a:xfrm>
                  <a:off x="2582285" y="2152395"/>
                  <a:ext cx="241232" cy="656495"/>
                </a:xfrm>
                <a:custGeom>
                  <a:avLst/>
                  <a:gdLst>
                    <a:gd name="connsiteX0" fmla="*/ 163070 w 241232"/>
                    <a:gd name="connsiteY0" fmla="*/ 49258 h 656495"/>
                    <a:gd name="connsiteX1" fmla="*/ 241233 w 241232"/>
                    <a:gd name="connsiteY1" fmla="*/ 0 h 656495"/>
                    <a:gd name="connsiteX2" fmla="*/ 78163 w 241232"/>
                    <a:gd name="connsiteY2" fmla="*/ 607237 h 656495"/>
                    <a:gd name="connsiteX3" fmla="*/ 0 w 241232"/>
                    <a:gd name="connsiteY3" fmla="*/ 656496 h 656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1232" h="656495">
                      <a:moveTo>
                        <a:pt x="163070" y="49258"/>
                      </a:moveTo>
                      <a:lnTo>
                        <a:pt x="241233" y="0"/>
                      </a:lnTo>
                      <a:lnTo>
                        <a:pt x="78163" y="607237"/>
                      </a:lnTo>
                      <a:cubicBezTo>
                        <a:pt x="65517" y="642043"/>
                        <a:pt x="37817" y="656134"/>
                        <a:pt x="0" y="656496"/>
                      </a:cubicBezTo>
                      <a:close/>
                    </a:path>
                  </a:pathLst>
                </a:custGeom>
                <a:solidFill>
                  <a:srgbClr val="000000">
                    <a:alpha val="3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50" name="Freihandform: Form 849">
                  <a:extLst>
                    <a:ext uri="{FF2B5EF4-FFF2-40B4-BE49-F238E27FC236}">
                      <a16:creationId xmlns:a16="http://schemas.microsoft.com/office/drawing/2014/main" id="{2B4724DB-225E-45EB-AC97-B0E78DF3BF43}"/>
                    </a:ext>
                  </a:extLst>
                </p:cNvPr>
                <p:cNvSpPr/>
                <p:nvPr/>
              </p:nvSpPr>
              <p:spPr>
                <a:xfrm>
                  <a:off x="2709201" y="2133771"/>
                  <a:ext cx="113955" cy="67882"/>
                </a:xfrm>
                <a:custGeom>
                  <a:avLst/>
                  <a:gdLst>
                    <a:gd name="connsiteX0" fmla="*/ 86858 w 113955"/>
                    <a:gd name="connsiteY0" fmla="*/ 4052 h 67882"/>
                    <a:gd name="connsiteX1" fmla="*/ 20377 w 113955"/>
                    <a:gd name="connsiteY1" fmla="*/ 13927 h 67882"/>
                    <a:gd name="connsiteX2" fmla="*/ 8334 w 113955"/>
                    <a:gd name="connsiteY2" fmla="*/ 53189 h 67882"/>
                    <a:gd name="connsiteX3" fmla="*/ 35793 w 113955"/>
                    <a:gd name="connsiteY3" fmla="*/ 67883 h 67882"/>
                    <a:gd name="connsiteX4" fmla="*/ 113956 w 113955"/>
                    <a:gd name="connsiteY4" fmla="*/ 18624 h 67882"/>
                    <a:gd name="connsiteX5" fmla="*/ 89146 w 113955"/>
                    <a:gd name="connsiteY5" fmla="*/ 5497 h 67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3955" h="67882">
                      <a:moveTo>
                        <a:pt x="86858" y="4052"/>
                      </a:moveTo>
                      <a:cubicBezTo>
                        <a:pt x="71683" y="-4018"/>
                        <a:pt x="41935" y="318"/>
                        <a:pt x="20377" y="13927"/>
                      </a:cubicBezTo>
                      <a:cubicBezTo>
                        <a:pt x="-1181" y="27537"/>
                        <a:pt x="-6359" y="45120"/>
                        <a:pt x="8334" y="53189"/>
                      </a:cubicBezTo>
                      <a:lnTo>
                        <a:pt x="35793" y="67883"/>
                      </a:lnTo>
                      <a:lnTo>
                        <a:pt x="113956" y="18624"/>
                      </a:lnTo>
                      <a:lnTo>
                        <a:pt x="89146" y="5497"/>
                      </a:ln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51" name="Freihandform: Form 850">
                  <a:extLst>
                    <a:ext uri="{FF2B5EF4-FFF2-40B4-BE49-F238E27FC236}">
                      <a16:creationId xmlns:a16="http://schemas.microsoft.com/office/drawing/2014/main" id="{A82FEF77-99DF-476C-A6C9-8ED11456B651}"/>
                    </a:ext>
                  </a:extLst>
                </p:cNvPr>
                <p:cNvSpPr/>
                <p:nvPr/>
              </p:nvSpPr>
              <p:spPr>
                <a:xfrm>
                  <a:off x="2720545" y="2139268"/>
                  <a:ext cx="102972" cy="62385"/>
                </a:xfrm>
                <a:custGeom>
                  <a:avLst/>
                  <a:gdLst>
                    <a:gd name="connsiteX0" fmla="*/ 78163 w 102972"/>
                    <a:gd name="connsiteY0" fmla="*/ 0 h 62385"/>
                    <a:gd name="connsiteX1" fmla="*/ 0 w 102972"/>
                    <a:gd name="connsiteY1" fmla="*/ 49379 h 62385"/>
                    <a:gd name="connsiteX2" fmla="*/ 24810 w 102972"/>
                    <a:gd name="connsiteY2" fmla="*/ 62386 h 62385"/>
                    <a:gd name="connsiteX3" fmla="*/ 102973 w 102972"/>
                    <a:gd name="connsiteY3" fmla="*/ 13127 h 623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2972" h="62385">
                      <a:moveTo>
                        <a:pt x="78163" y="0"/>
                      </a:moveTo>
                      <a:cubicBezTo>
                        <a:pt x="74309" y="23244"/>
                        <a:pt x="45404" y="38780"/>
                        <a:pt x="0" y="49379"/>
                      </a:cubicBezTo>
                      <a:lnTo>
                        <a:pt x="24810" y="62386"/>
                      </a:lnTo>
                      <a:cubicBezTo>
                        <a:pt x="63951" y="56364"/>
                        <a:pt x="89484" y="39382"/>
                        <a:pt x="102973" y="13127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52" name="Freihandform: Form 851">
                  <a:extLst>
                    <a:ext uri="{FF2B5EF4-FFF2-40B4-BE49-F238E27FC236}">
                      <a16:creationId xmlns:a16="http://schemas.microsoft.com/office/drawing/2014/main" id="{7D9AB5BB-4F5D-4B46-A28B-301EA108B493}"/>
                    </a:ext>
                  </a:extLst>
                </p:cNvPr>
                <p:cNvSpPr/>
                <p:nvPr/>
              </p:nvSpPr>
              <p:spPr>
                <a:xfrm>
                  <a:off x="1455143" y="1736531"/>
                  <a:ext cx="979631" cy="1016949"/>
                </a:xfrm>
                <a:custGeom>
                  <a:avLst/>
                  <a:gdLst>
                    <a:gd name="connsiteX0" fmla="*/ 264580 w 979631"/>
                    <a:gd name="connsiteY0" fmla="*/ 0 h 1016949"/>
                    <a:gd name="connsiteX1" fmla="*/ 77664 w 979631"/>
                    <a:gd name="connsiteY1" fmla="*/ 198960 h 1016949"/>
                    <a:gd name="connsiteX2" fmla="*/ 585 w 979631"/>
                    <a:gd name="connsiteY2" fmla="*/ 792708 h 1016949"/>
                    <a:gd name="connsiteX3" fmla="*/ 133908 w 979631"/>
                    <a:gd name="connsiteY3" fmla="*/ 933498 h 1016949"/>
                    <a:gd name="connsiteX4" fmla="*/ 581567 w 979631"/>
                    <a:gd name="connsiteY4" fmla="*/ 1008770 h 1016949"/>
                    <a:gd name="connsiteX5" fmla="*/ 738134 w 979631"/>
                    <a:gd name="connsiteY5" fmla="*/ 1015996 h 1016949"/>
                    <a:gd name="connsiteX6" fmla="*/ 915054 w 979631"/>
                    <a:gd name="connsiteY6" fmla="*/ 917480 h 1016949"/>
                    <a:gd name="connsiteX7" fmla="*/ 947572 w 979631"/>
                    <a:gd name="connsiteY7" fmla="*/ 857262 h 1016949"/>
                    <a:gd name="connsiteX8" fmla="*/ 947572 w 979631"/>
                    <a:gd name="connsiteY8" fmla="*/ 834861 h 1016949"/>
                    <a:gd name="connsiteX9" fmla="*/ 958291 w 979631"/>
                    <a:gd name="connsiteY9" fmla="*/ 815230 h 1016949"/>
                    <a:gd name="connsiteX10" fmla="*/ 962145 w 979631"/>
                    <a:gd name="connsiteY10" fmla="*/ 791143 h 1016949"/>
                    <a:gd name="connsiteX11" fmla="*/ 957929 w 979631"/>
                    <a:gd name="connsiteY11" fmla="*/ 769223 h 1016949"/>
                    <a:gd name="connsiteX12" fmla="*/ 978163 w 979631"/>
                    <a:gd name="connsiteY12" fmla="*/ 729480 h 1016949"/>
                    <a:gd name="connsiteX13" fmla="*/ 979608 w 979631"/>
                    <a:gd name="connsiteY13" fmla="*/ 722976 h 1016949"/>
                    <a:gd name="connsiteX14" fmla="*/ 968889 w 979631"/>
                    <a:gd name="connsiteY14" fmla="*/ 713943 h 1016949"/>
                    <a:gd name="connsiteX15" fmla="*/ 903974 w 979631"/>
                    <a:gd name="connsiteY15" fmla="*/ 728516 h 1016949"/>
                    <a:gd name="connsiteX16" fmla="*/ 723320 w 979631"/>
                    <a:gd name="connsiteY16" fmla="*/ 813905 h 1016949"/>
                    <a:gd name="connsiteX17" fmla="*/ 683817 w 979631"/>
                    <a:gd name="connsiteY17" fmla="*/ 786687 h 1016949"/>
                    <a:gd name="connsiteX18" fmla="*/ 694175 w 979631"/>
                    <a:gd name="connsiteY18" fmla="*/ 747906 h 1016949"/>
                    <a:gd name="connsiteX19" fmla="*/ 579520 w 979631"/>
                    <a:gd name="connsiteY19" fmla="*/ 813905 h 1016949"/>
                    <a:gd name="connsiteX20" fmla="*/ 256150 w 979631"/>
                    <a:gd name="connsiteY20" fmla="*/ 725144 h 1016949"/>
                    <a:gd name="connsiteX21" fmla="*/ 332386 w 979631"/>
                    <a:gd name="connsiteY21" fmla="*/ 397799 h 1016949"/>
                    <a:gd name="connsiteX22" fmla="*/ 264580 w 979631"/>
                    <a:gd name="connsiteY22" fmla="*/ 0 h 1016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979631" h="1016949">
                      <a:moveTo>
                        <a:pt x="264580" y="0"/>
                      </a:moveTo>
                      <a:cubicBezTo>
                        <a:pt x="146433" y="28423"/>
                        <a:pt x="108014" y="59375"/>
                        <a:pt x="77664" y="198960"/>
                      </a:cubicBezTo>
                      <a:cubicBezTo>
                        <a:pt x="45508" y="346855"/>
                        <a:pt x="5403" y="615547"/>
                        <a:pt x="585" y="792708"/>
                      </a:cubicBezTo>
                      <a:cubicBezTo>
                        <a:pt x="-981" y="851481"/>
                        <a:pt x="-8568" y="891225"/>
                        <a:pt x="133908" y="933498"/>
                      </a:cubicBezTo>
                      <a:cubicBezTo>
                        <a:pt x="299868" y="982636"/>
                        <a:pt x="520025" y="1003592"/>
                        <a:pt x="581567" y="1008770"/>
                      </a:cubicBezTo>
                      <a:cubicBezTo>
                        <a:pt x="620950" y="1012022"/>
                        <a:pt x="707664" y="1019609"/>
                        <a:pt x="738134" y="1015996"/>
                      </a:cubicBezTo>
                      <a:cubicBezTo>
                        <a:pt x="834483" y="1003953"/>
                        <a:pt x="885066" y="947348"/>
                        <a:pt x="915054" y="917480"/>
                      </a:cubicBezTo>
                      <a:cubicBezTo>
                        <a:pt x="931674" y="901101"/>
                        <a:pt x="947933" y="881349"/>
                        <a:pt x="947572" y="857262"/>
                      </a:cubicBezTo>
                      <a:cubicBezTo>
                        <a:pt x="946548" y="849831"/>
                        <a:pt x="946548" y="842292"/>
                        <a:pt x="947572" y="834861"/>
                      </a:cubicBezTo>
                      <a:cubicBezTo>
                        <a:pt x="950450" y="827960"/>
                        <a:pt x="954039" y="821384"/>
                        <a:pt x="958291" y="815230"/>
                      </a:cubicBezTo>
                      <a:cubicBezTo>
                        <a:pt x="962132" y="807823"/>
                        <a:pt x="963481" y="799381"/>
                        <a:pt x="962145" y="791143"/>
                      </a:cubicBezTo>
                      <a:cubicBezTo>
                        <a:pt x="960109" y="783977"/>
                        <a:pt x="958688" y="776642"/>
                        <a:pt x="957929" y="769223"/>
                      </a:cubicBezTo>
                      <a:cubicBezTo>
                        <a:pt x="957929" y="754169"/>
                        <a:pt x="972020" y="743209"/>
                        <a:pt x="978163" y="729480"/>
                      </a:cubicBezTo>
                      <a:cubicBezTo>
                        <a:pt x="979246" y="727492"/>
                        <a:pt x="979752" y="725240"/>
                        <a:pt x="979608" y="722976"/>
                      </a:cubicBezTo>
                      <a:cubicBezTo>
                        <a:pt x="979608" y="717918"/>
                        <a:pt x="973706" y="715027"/>
                        <a:pt x="968889" y="713943"/>
                      </a:cubicBezTo>
                      <a:cubicBezTo>
                        <a:pt x="946223" y="711173"/>
                        <a:pt x="923292" y="716328"/>
                        <a:pt x="903974" y="728516"/>
                      </a:cubicBezTo>
                      <a:cubicBezTo>
                        <a:pt x="843756" y="765490"/>
                        <a:pt x="808830" y="811376"/>
                        <a:pt x="723320" y="813905"/>
                      </a:cubicBezTo>
                      <a:cubicBezTo>
                        <a:pt x="703087" y="813905"/>
                        <a:pt x="678518" y="806318"/>
                        <a:pt x="683817" y="786687"/>
                      </a:cubicBezTo>
                      <a:lnTo>
                        <a:pt x="694175" y="747906"/>
                      </a:lnTo>
                      <a:cubicBezTo>
                        <a:pt x="646001" y="757782"/>
                        <a:pt x="619505" y="805595"/>
                        <a:pt x="579520" y="813905"/>
                      </a:cubicBezTo>
                      <a:cubicBezTo>
                        <a:pt x="543389" y="821252"/>
                        <a:pt x="256150" y="725144"/>
                        <a:pt x="256150" y="725144"/>
                      </a:cubicBezTo>
                      <a:lnTo>
                        <a:pt x="332386" y="397799"/>
                      </a:lnTo>
                      <a:cubicBezTo>
                        <a:pt x="332386" y="397799"/>
                        <a:pt x="381403" y="93097"/>
                        <a:pt x="264580" y="0"/>
                      </a:cubicBezTo>
                      <a:close/>
                    </a:path>
                  </a:pathLst>
                </a:custGeom>
                <a:solidFill>
                  <a:srgbClr val="FFA8A7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53" name="Freihandform: Form 852">
                  <a:extLst>
                    <a:ext uri="{FF2B5EF4-FFF2-40B4-BE49-F238E27FC236}">
                      <a16:creationId xmlns:a16="http://schemas.microsoft.com/office/drawing/2014/main" id="{E2050350-D585-4551-B3EC-5D43C182DBE8}"/>
                    </a:ext>
                  </a:extLst>
                </p:cNvPr>
                <p:cNvSpPr/>
                <p:nvPr/>
              </p:nvSpPr>
              <p:spPr>
                <a:xfrm>
                  <a:off x="2745355" y="2272831"/>
                  <a:ext cx="102095" cy="275688"/>
                </a:xfrm>
                <a:custGeom>
                  <a:avLst/>
                  <a:gdLst>
                    <a:gd name="connsiteX0" fmla="*/ 57328 w 102095"/>
                    <a:gd name="connsiteY0" fmla="*/ 74670 h 275688"/>
                    <a:gd name="connsiteX1" fmla="*/ 25773 w 102095"/>
                    <a:gd name="connsiteY1" fmla="*/ 136333 h 275688"/>
                    <a:gd name="connsiteX2" fmla="*/ 28664 w 102095"/>
                    <a:gd name="connsiteY2" fmla="*/ 175234 h 275688"/>
                    <a:gd name="connsiteX3" fmla="*/ 0 w 102095"/>
                    <a:gd name="connsiteY3" fmla="*/ 275678 h 275688"/>
                    <a:gd name="connsiteX4" fmla="*/ 43357 w 102095"/>
                    <a:gd name="connsiteY4" fmla="*/ 243160 h 275688"/>
                    <a:gd name="connsiteX5" fmla="*/ 98155 w 102095"/>
                    <a:gd name="connsiteY5" fmla="*/ 110681 h 275688"/>
                    <a:gd name="connsiteX6" fmla="*/ 78524 w 102095"/>
                    <a:gd name="connsiteY6" fmla="*/ 0 h 2756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2095" h="275688">
                      <a:moveTo>
                        <a:pt x="57328" y="74670"/>
                      </a:moveTo>
                      <a:cubicBezTo>
                        <a:pt x="49005" y="96276"/>
                        <a:pt x="38431" y="116943"/>
                        <a:pt x="25773" y="136333"/>
                      </a:cubicBezTo>
                      <a:cubicBezTo>
                        <a:pt x="16741" y="152231"/>
                        <a:pt x="18065" y="170658"/>
                        <a:pt x="28664" y="175234"/>
                      </a:cubicBezTo>
                      <a:lnTo>
                        <a:pt x="0" y="275678"/>
                      </a:lnTo>
                      <a:cubicBezTo>
                        <a:pt x="0" y="275678"/>
                        <a:pt x="14212" y="277243"/>
                        <a:pt x="43357" y="243160"/>
                      </a:cubicBezTo>
                      <a:cubicBezTo>
                        <a:pt x="72502" y="209077"/>
                        <a:pt x="92615" y="145366"/>
                        <a:pt x="98155" y="110681"/>
                      </a:cubicBezTo>
                      <a:cubicBezTo>
                        <a:pt x="103695" y="75995"/>
                        <a:pt x="107790" y="14332"/>
                        <a:pt x="78524" y="0"/>
                      </a:cubicBezTo>
                      <a:close/>
                    </a:path>
                  </a:pathLst>
                </a:custGeom>
                <a:solidFill>
                  <a:srgbClr val="FFA8A7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54" name="Freihandform: Form 853">
                  <a:extLst>
                    <a:ext uri="{FF2B5EF4-FFF2-40B4-BE49-F238E27FC236}">
                      <a16:creationId xmlns:a16="http://schemas.microsoft.com/office/drawing/2014/main" id="{85D0858C-0EF6-415D-ACAD-EC97361F03E6}"/>
                    </a:ext>
                  </a:extLst>
                </p:cNvPr>
                <p:cNvSpPr/>
                <p:nvPr/>
              </p:nvSpPr>
              <p:spPr>
                <a:xfrm>
                  <a:off x="1661859" y="1383051"/>
                  <a:ext cx="447940" cy="933257"/>
                </a:xfrm>
                <a:custGeom>
                  <a:avLst/>
                  <a:gdLst>
                    <a:gd name="connsiteX0" fmla="*/ 52324 w 447940"/>
                    <a:gd name="connsiteY0" fmla="*/ 0 h 933257"/>
                    <a:gd name="connsiteX1" fmla="*/ 40281 w 447940"/>
                    <a:gd name="connsiteY1" fmla="*/ 226058 h 933257"/>
                    <a:gd name="connsiteX2" fmla="*/ 20168 w 447940"/>
                    <a:gd name="connsiteY2" fmla="*/ 322407 h 933257"/>
                    <a:gd name="connsiteX3" fmla="*/ 73401 w 447940"/>
                    <a:gd name="connsiteY3" fmla="*/ 394668 h 933257"/>
                    <a:gd name="connsiteX4" fmla="*/ 75569 w 447940"/>
                    <a:gd name="connsiteY4" fmla="*/ 486561 h 933257"/>
                    <a:gd name="connsiteX5" fmla="*/ 150600 w 447940"/>
                    <a:gd name="connsiteY5" fmla="*/ 546779 h 933257"/>
                    <a:gd name="connsiteX6" fmla="*/ 169388 w 447940"/>
                    <a:gd name="connsiteY6" fmla="*/ 623376 h 933257"/>
                    <a:gd name="connsiteX7" fmla="*/ 255981 w 447940"/>
                    <a:gd name="connsiteY7" fmla="*/ 666733 h 933257"/>
                    <a:gd name="connsiteX8" fmla="*/ 275974 w 447940"/>
                    <a:gd name="connsiteY8" fmla="*/ 738994 h 933257"/>
                    <a:gd name="connsiteX9" fmla="*/ 358111 w 447940"/>
                    <a:gd name="connsiteY9" fmla="*/ 780063 h 933257"/>
                    <a:gd name="connsiteX10" fmla="*/ 366301 w 447940"/>
                    <a:gd name="connsiteY10" fmla="*/ 856780 h 933257"/>
                    <a:gd name="connsiteX11" fmla="*/ 370395 w 447940"/>
                    <a:gd name="connsiteY11" fmla="*/ 933257 h 933257"/>
                    <a:gd name="connsiteX12" fmla="*/ 447715 w 447940"/>
                    <a:gd name="connsiteY12" fmla="*/ 812339 h 933257"/>
                    <a:gd name="connsiteX13" fmla="*/ 407610 w 447940"/>
                    <a:gd name="connsiteY13" fmla="*/ 743089 h 933257"/>
                    <a:gd name="connsiteX14" fmla="*/ 387738 w 447940"/>
                    <a:gd name="connsiteY14" fmla="*/ 654207 h 933257"/>
                    <a:gd name="connsiteX15" fmla="*/ 339564 w 447940"/>
                    <a:gd name="connsiteY15" fmla="*/ 623135 h 933257"/>
                    <a:gd name="connsiteX16" fmla="*/ 317765 w 447940"/>
                    <a:gd name="connsiteY16" fmla="*/ 535939 h 933257"/>
                    <a:gd name="connsiteX17" fmla="*/ 263569 w 447940"/>
                    <a:gd name="connsiteY17" fmla="*/ 502217 h 933257"/>
                    <a:gd name="connsiteX18" fmla="*/ 268989 w 447940"/>
                    <a:gd name="connsiteY18" fmla="*/ 418996 h 933257"/>
                    <a:gd name="connsiteX19" fmla="*/ 231051 w 447940"/>
                    <a:gd name="connsiteY19" fmla="*/ 365763 h 933257"/>
                    <a:gd name="connsiteX20" fmla="*/ 197691 w 447940"/>
                    <a:gd name="connsiteY20" fmla="*/ 242437 h 933257"/>
                    <a:gd name="connsiteX21" fmla="*/ 202869 w 447940"/>
                    <a:gd name="connsiteY21" fmla="*/ 198237 h 933257"/>
                    <a:gd name="connsiteX22" fmla="*/ 190826 w 447940"/>
                    <a:gd name="connsiteY22" fmla="*/ 121399 h 933257"/>
                    <a:gd name="connsiteX23" fmla="*/ 52324 w 447940"/>
                    <a:gd name="connsiteY23" fmla="*/ 0 h 9332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447940" h="933257">
                      <a:moveTo>
                        <a:pt x="52324" y="0"/>
                      </a:moveTo>
                      <a:cubicBezTo>
                        <a:pt x="2464" y="46609"/>
                        <a:pt x="-29451" y="149220"/>
                        <a:pt x="40281" y="226058"/>
                      </a:cubicBezTo>
                      <a:cubicBezTo>
                        <a:pt x="17627" y="252662"/>
                        <a:pt x="10052" y="288962"/>
                        <a:pt x="20168" y="322407"/>
                      </a:cubicBezTo>
                      <a:cubicBezTo>
                        <a:pt x="29381" y="351745"/>
                        <a:pt x="48109" y="377169"/>
                        <a:pt x="73401" y="394668"/>
                      </a:cubicBezTo>
                      <a:cubicBezTo>
                        <a:pt x="58527" y="423693"/>
                        <a:pt x="59334" y="458270"/>
                        <a:pt x="75569" y="486561"/>
                      </a:cubicBezTo>
                      <a:cubicBezTo>
                        <a:pt x="92875" y="514695"/>
                        <a:pt x="119383" y="535976"/>
                        <a:pt x="150600" y="546779"/>
                      </a:cubicBezTo>
                      <a:cubicBezTo>
                        <a:pt x="150600" y="546779"/>
                        <a:pt x="135666" y="579899"/>
                        <a:pt x="169388" y="623376"/>
                      </a:cubicBezTo>
                      <a:cubicBezTo>
                        <a:pt x="200942" y="663963"/>
                        <a:pt x="255981" y="666733"/>
                        <a:pt x="255981" y="666733"/>
                      </a:cubicBezTo>
                      <a:cubicBezTo>
                        <a:pt x="255981" y="666733"/>
                        <a:pt x="243938" y="699973"/>
                        <a:pt x="275974" y="738994"/>
                      </a:cubicBezTo>
                      <a:cubicBezTo>
                        <a:pt x="305119" y="775125"/>
                        <a:pt x="358111" y="780063"/>
                        <a:pt x="358111" y="780063"/>
                      </a:cubicBezTo>
                      <a:cubicBezTo>
                        <a:pt x="347127" y="805294"/>
                        <a:pt x="350235" y="834440"/>
                        <a:pt x="366301" y="856780"/>
                      </a:cubicBezTo>
                      <a:cubicBezTo>
                        <a:pt x="383342" y="878977"/>
                        <a:pt x="384968" y="909375"/>
                        <a:pt x="370395" y="933257"/>
                      </a:cubicBezTo>
                      <a:cubicBezTo>
                        <a:pt x="416799" y="910639"/>
                        <a:pt x="446655" y="863958"/>
                        <a:pt x="447715" y="812339"/>
                      </a:cubicBezTo>
                      <a:cubicBezTo>
                        <a:pt x="451449" y="752122"/>
                        <a:pt x="407610" y="743089"/>
                        <a:pt x="407610" y="743089"/>
                      </a:cubicBezTo>
                      <a:cubicBezTo>
                        <a:pt x="407610" y="743089"/>
                        <a:pt x="411103" y="683594"/>
                        <a:pt x="387738" y="654207"/>
                      </a:cubicBezTo>
                      <a:cubicBezTo>
                        <a:pt x="361002" y="620485"/>
                        <a:pt x="339564" y="623135"/>
                        <a:pt x="339564" y="623135"/>
                      </a:cubicBezTo>
                      <a:cubicBezTo>
                        <a:pt x="341310" y="592532"/>
                        <a:pt x="333711" y="562122"/>
                        <a:pt x="317765" y="535939"/>
                      </a:cubicBezTo>
                      <a:cubicBezTo>
                        <a:pt x="292353" y="499809"/>
                        <a:pt x="263569" y="502217"/>
                        <a:pt x="263569" y="502217"/>
                      </a:cubicBezTo>
                      <a:cubicBezTo>
                        <a:pt x="263569" y="502217"/>
                        <a:pt x="278262" y="455247"/>
                        <a:pt x="268989" y="418996"/>
                      </a:cubicBezTo>
                      <a:cubicBezTo>
                        <a:pt x="257788" y="375398"/>
                        <a:pt x="231051" y="365763"/>
                        <a:pt x="231051" y="365763"/>
                      </a:cubicBezTo>
                      <a:cubicBezTo>
                        <a:pt x="248791" y="321817"/>
                        <a:pt x="235158" y="271450"/>
                        <a:pt x="197691" y="242437"/>
                      </a:cubicBezTo>
                      <a:cubicBezTo>
                        <a:pt x="202917" y="228322"/>
                        <a:pt x="204688" y="213171"/>
                        <a:pt x="202869" y="198237"/>
                      </a:cubicBezTo>
                      <a:cubicBezTo>
                        <a:pt x="200581" y="162107"/>
                        <a:pt x="193957" y="167888"/>
                        <a:pt x="190826" y="121399"/>
                      </a:cubicBezTo>
                      <a:cubicBezTo>
                        <a:pt x="110495" y="84185"/>
                        <a:pt x="100017" y="54557"/>
                        <a:pt x="52324" y="0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855" name="Grafik 588">
            <a:extLst>
              <a:ext uri="{FF2B5EF4-FFF2-40B4-BE49-F238E27FC236}">
                <a16:creationId xmlns:a16="http://schemas.microsoft.com/office/drawing/2014/main" id="{8AB788B3-8654-4291-8119-0F27BB147AE3}"/>
              </a:ext>
            </a:extLst>
          </p:cNvPr>
          <p:cNvGrpSpPr/>
          <p:nvPr/>
        </p:nvGrpSpPr>
        <p:grpSpPr>
          <a:xfrm>
            <a:off x="555121" y="3511435"/>
            <a:ext cx="989784" cy="1277420"/>
            <a:chOff x="555121" y="3511435"/>
            <a:chExt cx="989784" cy="1277420"/>
          </a:xfrm>
        </p:grpSpPr>
        <p:sp>
          <p:nvSpPr>
            <p:cNvPr id="856" name="Freihandform: Form 855">
              <a:extLst>
                <a:ext uri="{FF2B5EF4-FFF2-40B4-BE49-F238E27FC236}">
                  <a16:creationId xmlns:a16="http://schemas.microsoft.com/office/drawing/2014/main" id="{C54EDE77-25E0-4772-AE31-4B5C62418F34}"/>
                </a:ext>
              </a:extLst>
            </p:cNvPr>
            <p:cNvSpPr/>
            <p:nvPr/>
          </p:nvSpPr>
          <p:spPr>
            <a:xfrm>
              <a:off x="947446" y="4600059"/>
              <a:ext cx="301054" cy="188795"/>
            </a:xfrm>
            <a:custGeom>
              <a:avLst/>
              <a:gdLst>
                <a:gd name="connsiteX0" fmla="*/ 10160 w 301054"/>
                <a:gd name="connsiteY0" fmla="*/ 134359 h 188795"/>
                <a:gd name="connsiteX1" fmla="*/ 6065 w 301054"/>
                <a:gd name="connsiteY1" fmla="*/ 127615 h 188795"/>
                <a:gd name="connsiteX2" fmla="*/ 5102 w 301054"/>
                <a:gd name="connsiteY2" fmla="*/ 125808 h 188795"/>
                <a:gd name="connsiteX3" fmla="*/ 2572 w 301054"/>
                <a:gd name="connsiteY3" fmla="*/ 119907 h 188795"/>
                <a:gd name="connsiteX4" fmla="*/ 2572 w 301054"/>
                <a:gd name="connsiteY4" fmla="*/ 117980 h 188795"/>
                <a:gd name="connsiteX5" fmla="*/ 645 w 301054"/>
                <a:gd name="connsiteY5" fmla="*/ 110513 h 188795"/>
                <a:gd name="connsiteX6" fmla="*/ 645 w 301054"/>
                <a:gd name="connsiteY6" fmla="*/ 110513 h 188795"/>
                <a:gd name="connsiteX7" fmla="*/ 43 w 301054"/>
                <a:gd name="connsiteY7" fmla="*/ 102925 h 188795"/>
                <a:gd name="connsiteX8" fmla="*/ 43 w 301054"/>
                <a:gd name="connsiteY8" fmla="*/ 100637 h 188795"/>
                <a:gd name="connsiteX9" fmla="*/ 43 w 301054"/>
                <a:gd name="connsiteY9" fmla="*/ 95217 h 188795"/>
                <a:gd name="connsiteX10" fmla="*/ 43 w 301054"/>
                <a:gd name="connsiteY10" fmla="*/ 92447 h 188795"/>
                <a:gd name="connsiteX11" fmla="*/ 1248 w 301054"/>
                <a:gd name="connsiteY11" fmla="*/ 87389 h 188795"/>
                <a:gd name="connsiteX12" fmla="*/ 2091 w 301054"/>
                <a:gd name="connsiteY12" fmla="*/ 84860 h 188795"/>
                <a:gd name="connsiteX13" fmla="*/ 5102 w 301054"/>
                <a:gd name="connsiteY13" fmla="*/ 77634 h 188795"/>
                <a:gd name="connsiteX14" fmla="*/ 6306 w 301054"/>
                <a:gd name="connsiteY14" fmla="*/ 75466 h 188795"/>
                <a:gd name="connsiteX15" fmla="*/ 9317 w 301054"/>
                <a:gd name="connsiteY15" fmla="*/ 70408 h 188795"/>
                <a:gd name="connsiteX16" fmla="*/ 11485 w 301054"/>
                <a:gd name="connsiteY16" fmla="*/ 67517 h 188795"/>
                <a:gd name="connsiteX17" fmla="*/ 13050 w 301054"/>
                <a:gd name="connsiteY17" fmla="*/ 65349 h 188795"/>
                <a:gd name="connsiteX18" fmla="*/ 15580 w 301054"/>
                <a:gd name="connsiteY18" fmla="*/ 62338 h 188795"/>
                <a:gd name="connsiteX19" fmla="*/ 17025 w 301054"/>
                <a:gd name="connsiteY19" fmla="*/ 60772 h 188795"/>
                <a:gd name="connsiteX20" fmla="*/ 266980 w 301054"/>
                <a:gd name="connsiteY20" fmla="*/ 43598 h 188795"/>
                <a:gd name="connsiteX21" fmla="*/ 284151 w 301054"/>
                <a:gd name="connsiteY21" fmla="*/ 60772 h 188795"/>
                <a:gd name="connsiteX22" fmla="*/ 285235 w 301054"/>
                <a:gd name="connsiteY22" fmla="*/ 62097 h 188795"/>
                <a:gd name="connsiteX23" fmla="*/ 287885 w 301054"/>
                <a:gd name="connsiteY23" fmla="*/ 65229 h 188795"/>
                <a:gd name="connsiteX24" fmla="*/ 289571 w 301054"/>
                <a:gd name="connsiteY24" fmla="*/ 67517 h 188795"/>
                <a:gd name="connsiteX25" fmla="*/ 291618 w 301054"/>
                <a:gd name="connsiteY25" fmla="*/ 70287 h 188795"/>
                <a:gd name="connsiteX26" fmla="*/ 294870 w 301054"/>
                <a:gd name="connsiteY26" fmla="*/ 75586 h 188795"/>
                <a:gd name="connsiteX27" fmla="*/ 295954 w 301054"/>
                <a:gd name="connsiteY27" fmla="*/ 77513 h 188795"/>
                <a:gd name="connsiteX28" fmla="*/ 298965 w 301054"/>
                <a:gd name="connsiteY28" fmla="*/ 84739 h 188795"/>
                <a:gd name="connsiteX29" fmla="*/ 299688 w 301054"/>
                <a:gd name="connsiteY29" fmla="*/ 87028 h 188795"/>
                <a:gd name="connsiteX30" fmla="*/ 301012 w 301054"/>
                <a:gd name="connsiteY30" fmla="*/ 92447 h 188795"/>
                <a:gd name="connsiteX31" fmla="*/ 301012 w 301054"/>
                <a:gd name="connsiteY31" fmla="*/ 94977 h 188795"/>
                <a:gd name="connsiteX32" fmla="*/ 301012 w 301054"/>
                <a:gd name="connsiteY32" fmla="*/ 100637 h 188795"/>
                <a:gd name="connsiteX33" fmla="*/ 301012 w 301054"/>
                <a:gd name="connsiteY33" fmla="*/ 102684 h 188795"/>
                <a:gd name="connsiteX34" fmla="*/ 298483 w 301054"/>
                <a:gd name="connsiteY34" fmla="*/ 118221 h 188795"/>
                <a:gd name="connsiteX35" fmla="*/ 297881 w 301054"/>
                <a:gd name="connsiteY35" fmla="*/ 119786 h 188795"/>
                <a:gd name="connsiteX36" fmla="*/ 295231 w 301054"/>
                <a:gd name="connsiteY36" fmla="*/ 126049 h 188795"/>
                <a:gd name="connsiteX37" fmla="*/ 294388 w 301054"/>
                <a:gd name="connsiteY37" fmla="*/ 127615 h 188795"/>
                <a:gd name="connsiteX38" fmla="*/ 290173 w 301054"/>
                <a:gd name="connsiteY38" fmla="*/ 134720 h 188795"/>
                <a:gd name="connsiteX39" fmla="*/ 290173 w 301054"/>
                <a:gd name="connsiteY39" fmla="*/ 134720 h 188795"/>
                <a:gd name="connsiteX40" fmla="*/ 284031 w 301054"/>
                <a:gd name="connsiteY40" fmla="*/ 142308 h 188795"/>
                <a:gd name="connsiteX41" fmla="*/ 284031 w 301054"/>
                <a:gd name="connsiteY41" fmla="*/ 142308 h 188795"/>
                <a:gd name="connsiteX42" fmla="*/ 277527 w 301054"/>
                <a:gd name="connsiteY42" fmla="*/ 148691 h 188795"/>
                <a:gd name="connsiteX43" fmla="*/ 275841 w 301054"/>
                <a:gd name="connsiteY43" fmla="*/ 150136 h 188795"/>
                <a:gd name="connsiteX44" fmla="*/ 268976 w 301054"/>
                <a:gd name="connsiteY44" fmla="*/ 155556 h 188795"/>
                <a:gd name="connsiteX45" fmla="*/ 267170 w 301054"/>
                <a:gd name="connsiteY45" fmla="*/ 156880 h 188795"/>
                <a:gd name="connsiteX46" fmla="*/ 257415 w 301054"/>
                <a:gd name="connsiteY46" fmla="*/ 163143 h 188795"/>
                <a:gd name="connsiteX47" fmla="*/ 43159 w 301054"/>
                <a:gd name="connsiteY47" fmla="*/ 163143 h 188795"/>
                <a:gd name="connsiteX48" fmla="*/ 33404 w 301054"/>
                <a:gd name="connsiteY48" fmla="*/ 156880 h 188795"/>
                <a:gd name="connsiteX49" fmla="*/ 31477 w 301054"/>
                <a:gd name="connsiteY49" fmla="*/ 155435 h 188795"/>
                <a:gd name="connsiteX50" fmla="*/ 24853 w 301054"/>
                <a:gd name="connsiteY50" fmla="*/ 150257 h 188795"/>
                <a:gd name="connsiteX51" fmla="*/ 22926 w 301054"/>
                <a:gd name="connsiteY51" fmla="*/ 148691 h 188795"/>
                <a:gd name="connsiteX52" fmla="*/ 16663 w 301054"/>
                <a:gd name="connsiteY52" fmla="*/ 142428 h 188795"/>
                <a:gd name="connsiteX53" fmla="*/ 15941 w 301054"/>
                <a:gd name="connsiteY53" fmla="*/ 141705 h 188795"/>
                <a:gd name="connsiteX54" fmla="*/ 9919 w 301054"/>
                <a:gd name="connsiteY54" fmla="*/ 134238 h 188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01054" h="188795">
                  <a:moveTo>
                    <a:pt x="10160" y="134359"/>
                  </a:moveTo>
                  <a:cubicBezTo>
                    <a:pt x="8638" y="132215"/>
                    <a:pt x="7269" y="129951"/>
                    <a:pt x="6065" y="127615"/>
                  </a:cubicBezTo>
                  <a:lnTo>
                    <a:pt x="5102" y="125808"/>
                  </a:lnTo>
                  <a:cubicBezTo>
                    <a:pt x="4138" y="123761"/>
                    <a:pt x="3295" y="121834"/>
                    <a:pt x="2572" y="119907"/>
                  </a:cubicBezTo>
                  <a:cubicBezTo>
                    <a:pt x="1850" y="117980"/>
                    <a:pt x="2572" y="118582"/>
                    <a:pt x="2572" y="117980"/>
                  </a:cubicBezTo>
                  <a:cubicBezTo>
                    <a:pt x="1762" y="115535"/>
                    <a:pt x="1118" y="113042"/>
                    <a:pt x="645" y="110513"/>
                  </a:cubicBezTo>
                  <a:lnTo>
                    <a:pt x="645" y="110513"/>
                  </a:lnTo>
                  <a:cubicBezTo>
                    <a:pt x="206" y="108008"/>
                    <a:pt x="5" y="105466"/>
                    <a:pt x="43" y="102925"/>
                  </a:cubicBezTo>
                  <a:lnTo>
                    <a:pt x="43" y="100637"/>
                  </a:lnTo>
                  <a:cubicBezTo>
                    <a:pt x="43" y="98830"/>
                    <a:pt x="43" y="97024"/>
                    <a:pt x="43" y="95217"/>
                  </a:cubicBezTo>
                  <a:cubicBezTo>
                    <a:pt x="-14" y="94290"/>
                    <a:pt x="-14" y="93374"/>
                    <a:pt x="43" y="92447"/>
                  </a:cubicBezTo>
                  <a:cubicBezTo>
                    <a:pt x="330" y="90737"/>
                    <a:pt x="733" y="89051"/>
                    <a:pt x="1248" y="87389"/>
                  </a:cubicBezTo>
                  <a:cubicBezTo>
                    <a:pt x="1474" y="86534"/>
                    <a:pt x="1756" y="85679"/>
                    <a:pt x="2091" y="84860"/>
                  </a:cubicBezTo>
                  <a:cubicBezTo>
                    <a:pt x="2940" y="82391"/>
                    <a:pt x="3945" y="79970"/>
                    <a:pt x="5102" y="77634"/>
                  </a:cubicBezTo>
                  <a:lnTo>
                    <a:pt x="6306" y="75466"/>
                  </a:lnTo>
                  <a:cubicBezTo>
                    <a:pt x="7269" y="73780"/>
                    <a:pt x="8233" y="72093"/>
                    <a:pt x="9317" y="70408"/>
                  </a:cubicBezTo>
                  <a:lnTo>
                    <a:pt x="11485" y="67517"/>
                  </a:lnTo>
                  <a:lnTo>
                    <a:pt x="13050" y="65349"/>
                  </a:lnTo>
                  <a:lnTo>
                    <a:pt x="15580" y="62338"/>
                  </a:lnTo>
                  <a:lnTo>
                    <a:pt x="17025" y="60772"/>
                  </a:lnTo>
                  <a:cubicBezTo>
                    <a:pt x="81306" y="-12994"/>
                    <a:pt x="193214" y="-20678"/>
                    <a:pt x="266980" y="43598"/>
                  </a:cubicBezTo>
                  <a:cubicBezTo>
                    <a:pt x="273089" y="48922"/>
                    <a:pt x="278827" y="54667"/>
                    <a:pt x="284151" y="60772"/>
                  </a:cubicBezTo>
                  <a:lnTo>
                    <a:pt x="285235" y="62097"/>
                  </a:lnTo>
                  <a:lnTo>
                    <a:pt x="287885" y="65229"/>
                  </a:lnTo>
                  <a:cubicBezTo>
                    <a:pt x="288524" y="65927"/>
                    <a:pt x="289089" y="66698"/>
                    <a:pt x="289571" y="67517"/>
                  </a:cubicBezTo>
                  <a:cubicBezTo>
                    <a:pt x="290319" y="68396"/>
                    <a:pt x="291003" y="69312"/>
                    <a:pt x="291618" y="70287"/>
                  </a:cubicBezTo>
                  <a:cubicBezTo>
                    <a:pt x="292816" y="71985"/>
                    <a:pt x="293902" y="73756"/>
                    <a:pt x="294870" y="75586"/>
                  </a:cubicBezTo>
                  <a:lnTo>
                    <a:pt x="295954" y="77513"/>
                  </a:lnTo>
                  <a:cubicBezTo>
                    <a:pt x="297110" y="79850"/>
                    <a:pt x="298116" y="82270"/>
                    <a:pt x="298965" y="84739"/>
                  </a:cubicBezTo>
                  <a:lnTo>
                    <a:pt x="299688" y="87028"/>
                  </a:lnTo>
                  <a:cubicBezTo>
                    <a:pt x="299688" y="88834"/>
                    <a:pt x="300651" y="90641"/>
                    <a:pt x="301012" y="92447"/>
                  </a:cubicBezTo>
                  <a:cubicBezTo>
                    <a:pt x="301069" y="93290"/>
                    <a:pt x="301069" y="94133"/>
                    <a:pt x="301012" y="94977"/>
                  </a:cubicBezTo>
                  <a:cubicBezTo>
                    <a:pt x="301012" y="96903"/>
                    <a:pt x="301012" y="98830"/>
                    <a:pt x="301012" y="100637"/>
                  </a:cubicBezTo>
                  <a:lnTo>
                    <a:pt x="301012" y="102684"/>
                  </a:lnTo>
                  <a:cubicBezTo>
                    <a:pt x="300937" y="107959"/>
                    <a:pt x="300085" y="113199"/>
                    <a:pt x="298483" y="118221"/>
                  </a:cubicBezTo>
                  <a:cubicBezTo>
                    <a:pt x="298230" y="118726"/>
                    <a:pt x="298028" y="119244"/>
                    <a:pt x="297881" y="119786"/>
                  </a:cubicBezTo>
                  <a:cubicBezTo>
                    <a:pt x="297122" y="121930"/>
                    <a:pt x="296237" y="124013"/>
                    <a:pt x="295231" y="126049"/>
                  </a:cubicBezTo>
                  <a:cubicBezTo>
                    <a:pt x="294998" y="126591"/>
                    <a:pt x="294715" y="127121"/>
                    <a:pt x="294388" y="127615"/>
                  </a:cubicBezTo>
                  <a:cubicBezTo>
                    <a:pt x="293146" y="130072"/>
                    <a:pt x="291736" y="132444"/>
                    <a:pt x="290173" y="134720"/>
                  </a:cubicBezTo>
                  <a:lnTo>
                    <a:pt x="290173" y="134720"/>
                  </a:lnTo>
                  <a:cubicBezTo>
                    <a:pt x="288274" y="137370"/>
                    <a:pt x="286223" y="139899"/>
                    <a:pt x="284031" y="142308"/>
                  </a:cubicBezTo>
                  <a:lnTo>
                    <a:pt x="284031" y="142308"/>
                  </a:lnTo>
                  <a:cubicBezTo>
                    <a:pt x="281984" y="144560"/>
                    <a:pt x="279812" y="146691"/>
                    <a:pt x="277527" y="148691"/>
                  </a:cubicBezTo>
                  <a:lnTo>
                    <a:pt x="275841" y="150136"/>
                  </a:lnTo>
                  <a:lnTo>
                    <a:pt x="268976" y="155556"/>
                  </a:lnTo>
                  <a:lnTo>
                    <a:pt x="267170" y="156880"/>
                  </a:lnTo>
                  <a:cubicBezTo>
                    <a:pt x="264039" y="159048"/>
                    <a:pt x="260907" y="161096"/>
                    <a:pt x="257415" y="163143"/>
                  </a:cubicBezTo>
                  <a:cubicBezTo>
                    <a:pt x="198281" y="197347"/>
                    <a:pt x="102293" y="197347"/>
                    <a:pt x="43159" y="163143"/>
                  </a:cubicBezTo>
                  <a:cubicBezTo>
                    <a:pt x="39667" y="161096"/>
                    <a:pt x="36535" y="159048"/>
                    <a:pt x="33404" y="156880"/>
                  </a:cubicBezTo>
                  <a:lnTo>
                    <a:pt x="31477" y="155435"/>
                  </a:lnTo>
                  <a:cubicBezTo>
                    <a:pt x="29173" y="153833"/>
                    <a:pt x="26962" y="152111"/>
                    <a:pt x="24853" y="150257"/>
                  </a:cubicBezTo>
                  <a:lnTo>
                    <a:pt x="22926" y="148691"/>
                  </a:lnTo>
                  <a:cubicBezTo>
                    <a:pt x="20720" y="146728"/>
                    <a:pt x="18629" y="144632"/>
                    <a:pt x="16663" y="142428"/>
                  </a:cubicBezTo>
                  <a:lnTo>
                    <a:pt x="15941" y="141705"/>
                  </a:lnTo>
                  <a:cubicBezTo>
                    <a:pt x="13796" y="139333"/>
                    <a:pt x="11786" y="136840"/>
                    <a:pt x="9919" y="134238"/>
                  </a:cubicBezTo>
                  <a:close/>
                </a:path>
              </a:pathLst>
            </a:custGeom>
            <a:solidFill>
              <a:srgbClr val="455A64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57" name="Freihandform: Form 856">
              <a:extLst>
                <a:ext uri="{FF2B5EF4-FFF2-40B4-BE49-F238E27FC236}">
                  <a16:creationId xmlns:a16="http://schemas.microsoft.com/office/drawing/2014/main" id="{23732040-EC18-463F-91E9-B44810395772}"/>
                </a:ext>
              </a:extLst>
            </p:cNvPr>
            <p:cNvSpPr/>
            <p:nvPr/>
          </p:nvSpPr>
          <p:spPr>
            <a:xfrm>
              <a:off x="1051426" y="4471485"/>
              <a:ext cx="93819" cy="175630"/>
            </a:xfrm>
            <a:custGeom>
              <a:avLst/>
              <a:gdLst>
                <a:gd name="connsiteX0" fmla="*/ 46488 w 93819"/>
                <a:gd name="connsiteY0" fmla="*/ 22 h 175630"/>
                <a:gd name="connsiteX1" fmla="*/ 58532 w 93819"/>
                <a:gd name="connsiteY1" fmla="*/ 2792 h 175630"/>
                <a:gd name="connsiteX2" fmla="*/ 63229 w 93819"/>
                <a:gd name="connsiteY2" fmla="*/ 8693 h 175630"/>
                <a:gd name="connsiteX3" fmla="*/ 63229 w 93819"/>
                <a:gd name="connsiteY3" fmla="*/ 8693 h 175630"/>
                <a:gd name="connsiteX4" fmla="*/ 93820 w 93819"/>
                <a:gd name="connsiteY4" fmla="*/ 148519 h 175630"/>
                <a:gd name="connsiteX5" fmla="*/ 80090 w 93819"/>
                <a:gd name="connsiteY5" fmla="*/ 167668 h 175630"/>
                <a:gd name="connsiteX6" fmla="*/ 46850 w 93819"/>
                <a:gd name="connsiteY6" fmla="*/ 175617 h 175630"/>
                <a:gd name="connsiteX7" fmla="*/ 46850 w 93819"/>
                <a:gd name="connsiteY7" fmla="*/ 175617 h 175630"/>
                <a:gd name="connsiteX8" fmla="*/ 13730 w 93819"/>
                <a:gd name="connsiteY8" fmla="*/ 167668 h 175630"/>
                <a:gd name="connsiteX9" fmla="*/ 0 w 93819"/>
                <a:gd name="connsiteY9" fmla="*/ 148519 h 175630"/>
                <a:gd name="connsiteX10" fmla="*/ 30470 w 93819"/>
                <a:gd name="connsiteY10" fmla="*/ 8693 h 175630"/>
                <a:gd name="connsiteX11" fmla="*/ 30470 w 93819"/>
                <a:gd name="connsiteY11" fmla="*/ 8693 h 175630"/>
                <a:gd name="connsiteX12" fmla="*/ 35167 w 93819"/>
                <a:gd name="connsiteY12" fmla="*/ 2792 h 175630"/>
                <a:gd name="connsiteX13" fmla="*/ 46488 w 93819"/>
                <a:gd name="connsiteY13" fmla="*/ 22 h 17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3819" h="175630">
                  <a:moveTo>
                    <a:pt x="46488" y="22"/>
                  </a:moveTo>
                  <a:cubicBezTo>
                    <a:pt x="50679" y="-159"/>
                    <a:pt x="54840" y="793"/>
                    <a:pt x="58532" y="2792"/>
                  </a:cubicBezTo>
                  <a:cubicBezTo>
                    <a:pt x="60939" y="3912"/>
                    <a:pt x="62680" y="6092"/>
                    <a:pt x="63229" y="8693"/>
                  </a:cubicBezTo>
                  <a:lnTo>
                    <a:pt x="63229" y="8693"/>
                  </a:lnTo>
                  <a:cubicBezTo>
                    <a:pt x="66240" y="78064"/>
                    <a:pt x="71659" y="111666"/>
                    <a:pt x="93820" y="148519"/>
                  </a:cubicBezTo>
                  <a:cubicBezTo>
                    <a:pt x="93057" y="156926"/>
                    <a:pt x="87802" y="164248"/>
                    <a:pt x="80090" y="167668"/>
                  </a:cubicBezTo>
                  <a:cubicBezTo>
                    <a:pt x="69871" y="173112"/>
                    <a:pt x="58427" y="175846"/>
                    <a:pt x="46850" y="175617"/>
                  </a:cubicBezTo>
                  <a:lnTo>
                    <a:pt x="46850" y="175617"/>
                  </a:lnTo>
                  <a:cubicBezTo>
                    <a:pt x="35313" y="175834"/>
                    <a:pt x="23911" y="173100"/>
                    <a:pt x="13730" y="167668"/>
                  </a:cubicBezTo>
                  <a:cubicBezTo>
                    <a:pt x="6017" y="164248"/>
                    <a:pt x="762" y="156926"/>
                    <a:pt x="0" y="148519"/>
                  </a:cubicBezTo>
                  <a:cubicBezTo>
                    <a:pt x="22160" y="111666"/>
                    <a:pt x="27580" y="78064"/>
                    <a:pt x="30470" y="8693"/>
                  </a:cubicBezTo>
                  <a:lnTo>
                    <a:pt x="30470" y="8693"/>
                  </a:lnTo>
                  <a:cubicBezTo>
                    <a:pt x="30964" y="6068"/>
                    <a:pt x="32722" y="3864"/>
                    <a:pt x="35167" y="2792"/>
                  </a:cubicBezTo>
                  <a:cubicBezTo>
                    <a:pt x="38638" y="901"/>
                    <a:pt x="42539" y="-50"/>
                    <a:pt x="46488" y="22"/>
                  </a:cubicBezTo>
                  <a:close/>
                </a:path>
              </a:pathLst>
            </a:custGeom>
            <a:solidFill>
              <a:srgbClr val="37474F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58" name="Freihandform: Form 857">
              <a:extLst>
                <a:ext uri="{FF2B5EF4-FFF2-40B4-BE49-F238E27FC236}">
                  <a16:creationId xmlns:a16="http://schemas.microsoft.com/office/drawing/2014/main" id="{9A187269-4376-4AC7-AB72-E88278E73AED}"/>
                </a:ext>
              </a:extLst>
            </p:cNvPr>
            <p:cNvSpPr/>
            <p:nvPr/>
          </p:nvSpPr>
          <p:spPr>
            <a:xfrm>
              <a:off x="1077560" y="4487284"/>
              <a:ext cx="41791" cy="62987"/>
            </a:xfrm>
            <a:custGeom>
              <a:avLst/>
              <a:gdLst>
                <a:gd name="connsiteX0" fmla="*/ 4095 w 41791"/>
                <a:gd name="connsiteY0" fmla="*/ 0 h 62987"/>
                <a:gd name="connsiteX1" fmla="*/ 37456 w 41791"/>
                <a:gd name="connsiteY1" fmla="*/ 0 h 62987"/>
                <a:gd name="connsiteX2" fmla="*/ 41791 w 41791"/>
                <a:gd name="connsiteY2" fmla="*/ 62988 h 62987"/>
                <a:gd name="connsiteX3" fmla="*/ 0 w 41791"/>
                <a:gd name="connsiteY3" fmla="*/ 60579 h 62987"/>
                <a:gd name="connsiteX4" fmla="*/ 4095 w 41791"/>
                <a:gd name="connsiteY4" fmla="*/ 0 h 62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791" h="62987">
                  <a:moveTo>
                    <a:pt x="4095" y="0"/>
                  </a:moveTo>
                  <a:cubicBezTo>
                    <a:pt x="15175" y="0"/>
                    <a:pt x="26375" y="0"/>
                    <a:pt x="37456" y="0"/>
                  </a:cubicBezTo>
                  <a:cubicBezTo>
                    <a:pt x="38419" y="21799"/>
                    <a:pt x="39744" y="42995"/>
                    <a:pt x="41791" y="62988"/>
                  </a:cubicBezTo>
                  <a:cubicBezTo>
                    <a:pt x="27821" y="62988"/>
                    <a:pt x="13971" y="61904"/>
                    <a:pt x="0" y="60579"/>
                  </a:cubicBezTo>
                  <a:cubicBezTo>
                    <a:pt x="1927" y="41189"/>
                    <a:pt x="3131" y="20835"/>
                    <a:pt x="4095" y="0"/>
                  </a:cubicBezTo>
                  <a:close/>
                </a:path>
              </a:pathLst>
            </a:custGeom>
            <a:solidFill>
              <a:srgbClr val="00000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59" name="Freihandform: Form 858">
              <a:extLst>
                <a:ext uri="{FF2B5EF4-FFF2-40B4-BE49-F238E27FC236}">
                  <a16:creationId xmlns:a16="http://schemas.microsoft.com/office/drawing/2014/main" id="{004BFFBB-7413-48CD-8A8C-D1A903D2090A}"/>
                </a:ext>
              </a:extLst>
            </p:cNvPr>
            <p:cNvSpPr/>
            <p:nvPr/>
          </p:nvSpPr>
          <p:spPr>
            <a:xfrm>
              <a:off x="963989" y="4629278"/>
              <a:ext cx="285114" cy="159457"/>
            </a:xfrm>
            <a:custGeom>
              <a:avLst/>
              <a:gdLst>
                <a:gd name="connsiteX0" fmla="*/ 219073 w 285114"/>
                <a:gd name="connsiteY0" fmla="*/ 113933 h 159457"/>
                <a:gd name="connsiteX1" fmla="*/ 232080 w 285114"/>
                <a:gd name="connsiteY1" fmla="*/ 0 h 159457"/>
                <a:gd name="connsiteX2" fmla="*/ 268211 w 285114"/>
                <a:gd name="connsiteY2" fmla="*/ 31434 h 159457"/>
                <a:gd name="connsiteX3" fmla="*/ 269294 w 285114"/>
                <a:gd name="connsiteY3" fmla="*/ 32759 h 159457"/>
                <a:gd name="connsiteX4" fmla="*/ 271944 w 285114"/>
                <a:gd name="connsiteY4" fmla="*/ 35890 h 159457"/>
                <a:gd name="connsiteX5" fmla="*/ 273630 w 285114"/>
                <a:gd name="connsiteY5" fmla="*/ 38178 h 159457"/>
                <a:gd name="connsiteX6" fmla="*/ 275678 w 285114"/>
                <a:gd name="connsiteY6" fmla="*/ 40948 h 159457"/>
                <a:gd name="connsiteX7" fmla="*/ 278929 w 285114"/>
                <a:gd name="connsiteY7" fmla="*/ 46247 h 159457"/>
                <a:gd name="connsiteX8" fmla="*/ 280013 w 285114"/>
                <a:gd name="connsiteY8" fmla="*/ 48174 h 159457"/>
                <a:gd name="connsiteX9" fmla="*/ 283024 w 285114"/>
                <a:gd name="connsiteY9" fmla="*/ 55401 h 159457"/>
                <a:gd name="connsiteX10" fmla="*/ 283747 w 285114"/>
                <a:gd name="connsiteY10" fmla="*/ 57689 h 159457"/>
                <a:gd name="connsiteX11" fmla="*/ 285072 w 285114"/>
                <a:gd name="connsiteY11" fmla="*/ 63109 h 159457"/>
                <a:gd name="connsiteX12" fmla="*/ 285072 w 285114"/>
                <a:gd name="connsiteY12" fmla="*/ 65638 h 159457"/>
                <a:gd name="connsiteX13" fmla="*/ 285072 w 285114"/>
                <a:gd name="connsiteY13" fmla="*/ 71298 h 159457"/>
                <a:gd name="connsiteX14" fmla="*/ 285072 w 285114"/>
                <a:gd name="connsiteY14" fmla="*/ 73345 h 159457"/>
                <a:gd name="connsiteX15" fmla="*/ 282542 w 285114"/>
                <a:gd name="connsiteY15" fmla="*/ 88882 h 159457"/>
                <a:gd name="connsiteX16" fmla="*/ 281940 w 285114"/>
                <a:gd name="connsiteY16" fmla="*/ 90447 h 159457"/>
                <a:gd name="connsiteX17" fmla="*/ 279291 w 285114"/>
                <a:gd name="connsiteY17" fmla="*/ 96710 h 159457"/>
                <a:gd name="connsiteX18" fmla="*/ 278448 w 285114"/>
                <a:gd name="connsiteY18" fmla="*/ 98276 h 159457"/>
                <a:gd name="connsiteX19" fmla="*/ 274232 w 285114"/>
                <a:gd name="connsiteY19" fmla="*/ 105381 h 159457"/>
                <a:gd name="connsiteX20" fmla="*/ 274232 w 285114"/>
                <a:gd name="connsiteY20" fmla="*/ 105381 h 159457"/>
                <a:gd name="connsiteX21" fmla="*/ 268090 w 285114"/>
                <a:gd name="connsiteY21" fmla="*/ 112969 h 159457"/>
                <a:gd name="connsiteX22" fmla="*/ 268090 w 285114"/>
                <a:gd name="connsiteY22" fmla="*/ 112969 h 159457"/>
                <a:gd name="connsiteX23" fmla="*/ 261587 w 285114"/>
                <a:gd name="connsiteY23" fmla="*/ 119352 h 159457"/>
                <a:gd name="connsiteX24" fmla="*/ 259900 w 285114"/>
                <a:gd name="connsiteY24" fmla="*/ 120797 h 159457"/>
                <a:gd name="connsiteX25" fmla="*/ 253036 w 285114"/>
                <a:gd name="connsiteY25" fmla="*/ 126217 h 159457"/>
                <a:gd name="connsiteX26" fmla="*/ 251229 w 285114"/>
                <a:gd name="connsiteY26" fmla="*/ 127541 h 159457"/>
                <a:gd name="connsiteX27" fmla="*/ 241474 w 285114"/>
                <a:gd name="connsiteY27" fmla="*/ 133804 h 159457"/>
                <a:gd name="connsiteX28" fmla="*/ 27219 w 285114"/>
                <a:gd name="connsiteY28" fmla="*/ 133804 h 159457"/>
                <a:gd name="connsiteX29" fmla="*/ 17463 w 285114"/>
                <a:gd name="connsiteY29" fmla="*/ 127541 h 159457"/>
                <a:gd name="connsiteX30" fmla="*/ 15536 w 285114"/>
                <a:gd name="connsiteY30" fmla="*/ 126096 h 159457"/>
                <a:gd name="connsiteX31" fmla="*/ 8912 w 285114"/>
                <a:gd name="connsiteY31" fmla="*/ 120918 h 159457"/>
                <a:gd name="connsiteX32" fmla="*/ 6985 w 285114"/>
                <a:gd name="connsiteY32" fmla="*/ 119352 h 159457"/>
                <a:gd name="connsiteX33" fmla="*/ 723 w 285114"/>
                <a:gd name="connsiteY33" fmla="*/ 113089 h 159457"/>
                <a:gd name="connsiteX34" fmla="*/ 0 w 285114"/>
                <a:gd name="connsiteY34" fmla="*/ 112367 h 159457"/>
                <a:gd name="connsiteX35" fmla="*/ 219073 w 285114"/>
                <a:gd name="connsiteY35" fmla="*/ 113933 h 159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85114" h="159457">
                  <a:moveTo>
                    <a:pt x="219073" y="113933"/>
                  </a:moveTo>
                  <a:cubicBezTo>
                    <a:pt x="268211" y="83101"/>
                    <a:pt x="264718" y="28062"/>
                    <a:pt x="232080" y="0"/>
                  </a:cubicBezTo>
                  <a:cubicBezTo>
                    <a:pt x="245478" y="8816"/>
                    <a:pt x="257630" y="19378"/>
                    <a:pt x="268211" y="31434"/>
                  </a:cubicBezTo>
                  <a:lnTo>
                    <a:pt x="269294" y="32759"/>
                  </a:lnTo>
                  <a:lnTo>
                    <a:pt x="271944" y="35890"/>
                  </a:lnTo>
                  <a:cubicBezTo>
                    <a:pt x="272584" y="36588"/>
                    <a:pt x="273148" y="37359"/>
                    <a:pt x="273630" y="38178"/>
                  </a:cubicBezTo>
                  <a:cubicBezTo>
                    <a:pt x="274378" y="39057"/>
                    <a:pt x="275062" y="39973"/>
                    <a:pt x="275678" y="40948"/>
                  </a:cubicBezTo>
                  <a:cubicBezTo>
                    <a:pt x="276875" y="42647"/>
                    <a:pt x="277961" y="44417"/>
                    <a:pt x="278929" y="46247"/>
                  </a:cubicBezTo>
                  <a:lnTo>
                    <a:pt x="280013" y="48174"/>
                  </a:lnTo>
                  <a:cubicBezTo>
                    <a:pt x="281169" y="50511"/>
                    <a:pt x="282175" y="52932"/>
                    <a:pt x="283024" y="55401"/>
                  </a:cubicBezTo>
                  <a:lnTo>
                    <a:pt x="283747" y="57689"/>
                  </a:lnTo>
                  <a:cubicBezTo>
                    <a:pt x="283747" y="59495"/>
                    <a:pt x="284710" y="61302"/>
                    <a:pt x="285072" y="63109"/>
                  </a:cubicBezTo>
                  <a:cubicBezTo>
                    <a:pt x="285128" y="63951"/>
                    <a:pt x="285128" y="64795"/>
                    <a:pt x="285072" y="65638"/>
                  </a:cubicBezTo>
                  <a:cubicBezTo>
                    <a:pt x="285072" y="67565"/>
                    <a:pt x="285072" y="69492"/>
                    <a:pt x="285072" y="71298"/>
                  </a:cubicBezTo>
                  <a:lnTo>
                    <a:pt x="285072" y="73345"/>
                  </a:lnTo>
                  <a:cubicBezTo>
                    <a:pt x="284996" y="78621"/>
                    <a:pt x="284144" y="83860"/>
                    <a:pt x="282542" y="88882"/>
                  </a:cubicBezTo>
                  <a:cubicBezTo>
                    <a:pt x="282290" y="89387"/>
                    <a:pt x="282087" y="89905"/>
                    <a:pt x="281940" y="90447"/>
                  </a:cubicBezTo>
                  <a:cubicBezTo>
                    <a:pt x="281181" y="92591"/>
                    <a:pt x="280296" y="94675"/>
                    <a:pt x="279291" y="96710"/>
                  </a:cubicBezTo>
                  <a:cubicBezTo>
                    <a:pt x="279057" y="97252"/>
                    <a:pt x="278774" y="97782"/>
                    <a:pt x="278448" y="98276"/>
                  </a:cubicBezTo>
                  <a:cubicBezTo>
                    <a:pt x="277205" y="100733"/>
                    <a:pt x="275796" y="103105"/>
                    <a:pt x="274232" y="105381"/>
                  </a:cubicBezTo>
                  <a:lnTo>
                    <a:pt x="274232" y="105381"/>
                  </a:lnTo>
                  <a:cubicBezTo>
                    <a:pt x="272333" y="108031"/>
                    <a:pt x="270282" y="110560"/>
                    <a:pt x="268090" y="112969"/>
                  </a:cubicBezTo>
                  <a:lnTo>
                    <a:pt x="268090" y="112969"/>
                  </a:lnTo>
                  <a:cubicBezTo>
                    <a:pt x="266043" y="115221"/>
                    <a:pt x="263871" y="117353"/>
                    <a:pt x="261587" y="119352"/>
                  </a:cubicBezTo>
                  <a:lnTo>
                    <a:pt x="259900" y="120797"/>
                  </a:lnTo>
                  <a:lnTo>
                    <a:pt x="253036" y="126217"/>
                  </a:lnTo>
                  <a:lnTo>
                    <a:pt x="251229" y="127541"/>
                  </a:lnTo>
                  <a:cubicBezTo>
                    <a:pt x="248098" y="129710"/>
                    <a:pt x="244966" y="131757"/>
                    <a:pt x="241474" y="133804"/>
                  </a:cubicBezTo>
                  <a:cubicBezTo>
                    <a:pt x="182340" y="168008"/>
                    <a:pt x="86353" y="168008"/>
                    <a:pt x="27219" y="133804"/>
                  </a:cubicBezTo>
                  <a:cubicBezTo>
                    <a:pt x="23726" y="131757"/>
                    <a:pt x="20595" y="129710"/>
                    <a:pt x="17463" y="127541"/>
                  </a:cubicBezTo>
                  <a:lnTo>
                    <a:pt x="15536" y="126096"/>
                  </a:lnTo>
                  <a:cubicBezTo>
                    <a:pt x="13232" y="124495"/>
                    <a:pt x="11021" y="122772"/>
                    <a:pt x="8912" y="120918"/>
                  </a:cubicBezTo>
                  <a:lnTo>
                    <a:pt x="6985" y="119352"/>
                  </a:lnTo>
                  <a:cubicBezTo>
                    <a:pt x="4779" y="117389"/>
                    <a:pt x="2688" y="115293"/>
                    <a:pt x="723" y="113089"/>
                  </a:cubicBezTo>
                  <a:lnTo>
                    <a:pt x="0" y="112367"/>
                  </a:lnTo>
                  <a:cubicBezTo>
                    <a:pt x="61663" y="156928"/>
                    <a:pt x="170055" y="144764"/>
                    <a:pt x="219073" y="113933"/>
                  </a:cubicBezTo>
                  <a:close/>
                </a:path>
              </a:pathLst>
            </a:custGeom>
            <a:solidFill>
              <a:srgbClr val="00000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0" name="Freihandform: Form 859">
              <a:extLst>
                <a:ext uri="{FF2B5EF4-FFF2-40B4-BE49-F238E27FC236}">
                  <a16:creationId xmlns:a16="http://schemas.microsoft.com/office/drawing/2014/main" id="{19A5544F-B6F4-45C2-978B-822DFBA3C378}"/>
                </a:ext>
              </a:extLst>
            </p:cNvPr>
            <p:cNvSpPr/>
            <p:nvPr/>
          </p:nvSpPr>
          <p:spPr>
            <a:xfrm>
              <a:off x="555121" y="3586304"/>
              <a:ext cx="914217" cy="914333"/>
            </a:xfrm>
            <a:custGeom>
              <a:avLst/>
              <a:gdLst>
                <a:gd name="connsiteX0" fmla="*/ 883506 w 914217"/>
                <a:gd name="connsiteY0" fmla="*/ 710692 h 914333"/>
                <a:gd name="connsiteX1" fmla="*/ 203766 w 914217"/>
                <a:gd name="connsiteY1" fmla="*/ 706139 h 914333"/>
                <a:gd name="connsiteX2" fmla="*/ 203766 w 914217"/>
                <a:gd name="connsiteY2" fmla="*/ 30952 h 914333"/>
                <a:gd name="connsiteX3" fmla="*/ 172694 w 914217"/>
                <a:gd name="connsiteY3" fmla="*/ 0 h 914333"/>
                <a:gd name="connsiteX4" fmla="*/ 152220 w 914217"/>
                <a:gd name="connsiteY4" fmla="*/ 762238 h 914333"/>
                <a:gd name="connsiteX5" fmla="*/ 914217 w 914217"/>
                <a:gd name="connsiteY5" fmla="*/ 741403 h 91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17" h="914333">
                  <a:moveTo>
                    <a:pt x="883506" y="710692"/>
                  </a:moveTo>
                  <a:cubicBezTo>
                    <a:pt x="694546" y="897139"/>
                    <a:pt x="390215" y="895103"/>
                    <a:pt x="203766" y="706139"/>
                  </a:cubicBezTo>
                  <a:cubicBezTo>
                    <a:pt x="19079" y="518970"/>
                    <a:pt x="19079" y="218122"/>
                    <a:pt x="203766" y="30952"/>
                  </a:cubicBezTo>
                  <a:lnTo>
                    <a:pt x="172694" y="0"/>
                  </a:lnTo>
                  <a:cubicBezTo>
                    <a:pt x="-43368" y="216182"/>
                    <a:pt x="-63963" y="546056"/>
                    <a:pt x="152220" y="762238"/>
                  </a:cubicBezTo>
                  <a:cubicBezTo>
                    <a:pt x="368402" y="978421"/>
                    <a:pt x="698035" y="957585"/>
                    <a:pt x="914217" y="741403"/>
                  </a:cubicBezTo>
                  <a:close/>
                </a:path>
              </a:pathLst>
            </a:custGeom>
            <a:solidFill>
              <a:srgbClr val="37474F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1" name="Freihandform: Form 860">
              <a:extLst>
                <a:ext uri="{FF2B5EF4-FFF2-40B4-BE49-F238E27FC236}">
                  <a16:creationId xmlns:a16="http://schemas.microsoft.com/office/drawing/2014/main" id="{117567E8-FA89-4A64-A090-73975B15ED56}"/>
                </a:ext>
              </a:extLst>
            </p:cNvPr>
            <p:cNvSpPr/>
            <p:nvPr/>
          </p:nvSpPr>
          <p:spPr>
            <a:xfrm>
              <a:off x="694815" y="3586304"/>
              <a:ext cx="64071" cy="67082"/>
            </a:xfrm>
            <a:custGeom>
              <a:avLst/>
              <a:gdLst>
                <a:gd name="connsiteX0" fmla="*/ 0 w 64071"/>
                <a:gd name="connsiteY0" fmla="*/ 35769 h 67082"/>
                <a:gd name="connsiteX1" fmla="*/ 31313 w 64071"/>
                <a:gd name="connsiteY1" fmla="*/ 67083 h 67082"/>
                <a:gd name="connsiteX2" fmla="*/ 64072 w 64071"/>
                <a:gd name="connsiteY2" fmla="*/ 30952 h 67082"/>
                <a:gd name="connsiteX3" fmla="*/ 32999 w 64071"/>
                <a:gd name="connsiteY3" fmla="*/ 0 h 67082"/>
                <a:gd name="connsiteX4" fmla="*/ 0 w 64071"/>
                <a:gd name="connsiteY4" fmla="*/ 35769 h 67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71" h="67082">
                  <a:moveTo>
                    <a:pt x="0" y="35769"/>
                  </a:moveTo>
                  <a:lnTo>
                    <a:pt x="31313" y="67083"/>
                  </a:lnTo>
                  <a:cubicBezTo>
                    <a:pt x="41550" y="55039"/>
                    <a:pt x="52390" y="42996"/>
                    <a:pt x="64072" y="30952"/>
                  </a:cubicBezTo>
                  <a:lnTo>
                    <a:pt x="32999" y="0"/>
                  </a:lnTo>
                  <a:cubicBezTo>
                    <a:pt x="21438" y="11562"/>
                    <a:pt x="10478" y="23606"/>
                    <a:pt x="0" y="35769"/>
                  </a:cubicBezTo>
                  <a:close/>
                </a:path>
              </a:pathLst>
            </a:custGeom>
            <a:solidFill>
              <a:srgbClr val="263238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2" name="Freihandform: Form 861">
              <a:extLst>
                <a:ext uri="{FF2B5EF4-FFF2-40B4-BE49-F238E27FC236}">
                  <a16:creationId xmlns:a16="http://schemas.microsoft.com/office/drawing/2014/main" id="{B4B441D7-D64E-4779-BF11-1D653F2039C2}"/>
                </a:ext>
              </a:extLst>
            </p:cNvPr>
            <p:cNvSpPr/>
            <p:nvPr/>
          </p:nvSpPr>
          <p:spPr>
            <a:xfrm>
              <a:off x="1402496" y="4296996"/>
              <a:ext cx="67203" cy="63590"/>
            </a:xfrm>
            <a:custGeom>
              <a:avLst/>
              <a:gdLst>
                <a:gd name="connsiteX0" fmla="*/ 36131 w 67203"/>
                <a:gd name="connsiteY0" fmla="*/ 0 h 63590"/>
                <a:gd name="connsiteX1" fmla="*/ 0 w 67203"/>
                <a:gd name="connsiteY1" fmla="*/ 32518 h 63590"/>
                <a:gd name="connsiteX2" fmla="*/ 31072 w 67203"/>
                <a:gd name="connsiteY2" fmla="*/ 63590 h 63590"/>
                <a:gd name="connsiteX3" fmla="*/ 67203 w 67203"/>
                <a:gd name="connsiteY3" fmla="*/ 30711 h 6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203" h="63590">
                  <a:moveTo>
                    <a:pt x="36131" y="0"/>
                  </a:moveTo>
                  <a:cubicBezTo>
                    <a:pt x="24087" y="12044"/>
                    <a:pt x="12044" y="22401"/>
                    <a:pt x="0" y="32518"/>
                  </a:cubicBezTo>
                  <a:lnTo>
                    <a:pt x="31072" y="63590"/>
                  </a:lnTo>
                  <a:cubicBezTo>
                    <a:pt x="43116" y="53233"/>
                    <a:pt x="55160" y="42273"/>
                    <a:pt x="67203" y="30711"/>
                  </a:cubicBezTo>
                  <a:close/>
                </a:path>
              </a:pathLst>
            </a:custGeom>
            <a:solidFill>
              <a:srgbClr val="263238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3" name="Freihandform: Form 862">
              <a:extLst>
                <a:ext uri="{FF2B5EF4-FFF2-40B4-BE49-F238E27FC236}">
                  <a16:creationId xmlns:a16="http://schemas.microsoft.com/office/drawing/2014/main" id="{15952DEB-E344-49F3-B6C1-4E70FE6D8E1B}"/>
                </a:ext>
              </a:extLst>
            </p:cNvPr>
            <p:cNvSpPr/>
            <p:nvPr/>
          </p:nvSpPr>
          <p:spPr>
            <a:xfrm>
              <a:off x="555135" y="3606055"/>
              <a:ext cx="643343" cy="894872"/>
            </a:xfrm>
            <a:custGeom>
              <a:avLst/>
              <a:gdLst>
                <a:gd name="connsiteX0" fmla="*/ 20208 w 643343"/>
                <a:gd name="connsiteY0" fmla="*/ 398281 h 894872"/>
                <a:gd name="connsiteX1" fmla="*/ 185085 w 643343"/>
                <a:gd name="connsiteY1" fmla="*/ 740680 h 894872"/>
                <a:gd name="connsiteX2" fmla="*/ 643343 w 643343"/>
                <a:gd name="connsiteY2" fmla="*/ 878218 h 894872"/>
                <a:gd name="connsiteX3" fmla="*/ 152206 w 643343"/>
                <a:gd name="connsiteY3" fmla="*/ 742607 h 894872"/>
                <a:gd name="connsiteX4" fmla="*/ 154013 w 643343"/>
                <a:gd name="connsiteY4" fmla="*/ 0 h 894872"/>
                <a:gd name="connsiteX5" fmla="*/ 20208 w 643343"/>
                <a:gd name="connsiteY5" fmla="*/ 398281 h 89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343" h="894872">
                  <a:moveTo>
                    <a:pt x="20208" y="398281"/>
                  </a:moveTo>
                  <a:cubicBezTo>
                    <a:pt x="34058" y="511852"/>
                    <a:pt x="75007" y="644332"/>
                    <a:pt x="185085" y="740680"/>
                  </a:cubicBezTo>
                  <a:cubicBezTo>
                    <a:pt x="278904" y="823058"/>
                    <a:pt x="422464" y="910495"/>
                    <a:pt x="643343" y="878218"/>
                  </a:cubicBezTo>
                  <a:cubicBezTo>
                    <a:pt x="467156" y="924501"/>
                    <a:pt x="279682" y="872738"/>
                    <a:pt x="152206" y="742607"/>
                  </a:cubicBezTo>
                  <a:cubicBezTo>
                    <a:pt x="-57473" y="532928"/>
                    <a:pt x="-44466" y="216062"/>
                    <a:pt x="154013" y="0"/>
                  </a:cubicBezTo>
                  <a:cubicBezTo>
                    <a:pt x="145341" y="9635"/>
                    <a:pt x="-4842" y="193299"/>
                    <a:pt x="20208" y="398281"/>
                  </a:cubicBezTo>
                  <a:close/>
                </a:path>
              </a:pathLst>
            </a:custGeom>
            <a:solidFill>
              <a:srgbClr val="455A64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4" name="Freihandform: Form 863">
              <a:extLst>
                <a:ext uri="{FF2B5EF4-FFF2-40B4-BE49-F238E27FC236}">
                  <a16:creationId xmlns:a16="http://schemas.microsoft.com/office/drawing/2014/main" id="{31B11C01-1B6B-46F3-B9AE-E4F5F392506A}"/>
                </a:ext>
              </a:extLst>
            </p:cNvPr>
            <p:cNvSpPr/>
            <p:nvPr/>
          </p:nvSpPr>
          <p:spPr>
            <a:xfrm>
              <a:off x="683702" y="3542429"/>
              <a:ext cx="830004" cy="829477"/>
            </a:xfrm>
            <a:custGeom>
              <a:avLst/>
              <a:gdLst>
                <a:gd name="connsiteX0" fmla="*/ 802738 w 830004"/>
                <a:gd name="connsiteY0" fmla="*/ 829477 h 829477"/>
                <a:gd name="connsiteX1" fmla="*/ 830005 w 830004"/>
                <a:gd name="connsiteY1" fmla="*/ 802307 h 829477"/>
                <a:gd name="connsiteX2" fmla="*/ 822008 w 830004"/>
                <a:gd name="connsiteY2" fmla="*/ 782989 h 829477"/>
                <a:gd name="connsiteX3" fmla="*/ 46522 w 830004"/>
                <a:gd name="connsiteY3" fmla="*/ 7985 h 829477"/>
                <a:gd name="connsiteX4" fmla="*/ 7982 w 830004"/>
                <a:gd name="connsiteY4" fmla="*/ 7985 h 829477"/>
                <a:gd name="connsiteX5" fmla="*/ 7982 w 830004"/>
                <a:gd name="connsiteY5" fmla="*/ 46524 h 829477"/>
                <a:gd name="connsiteX6" fmla="*/ 783468 w 830004"/>
                <a:gd name="connsiteY6" fmla="*/ 821529 h 829477"/>
                <a:gd name="connsiteX7" fmla="*/ 802738 w 830004"/>
                <a:gd name="connsiteY7" fmla="*/ 829477 h 82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0004" h="829477">
                  <a:moveTo>
                    <a:pt x="802738" y="829477"/>
                  </a:moveTo>
                  <a:cubicBezTo>
                    <a:pt x="817768" y="829502"/>
                    <a:pt x="829981" y="817338"/>
                    <a:pt x="830005" y="802307"/>
                  </a:cubicBezTo>
                  <a:cubicBezTo>
                    <a:pt x="830017" y="795057"/>
                    <a:pt x="827138" y="788108"/>
                    <a:pt x="822008" y="782989"/>
                  </a:cubicBezTo>
                  <a:lnTo>
                    <a:pt x="46522" y="7985"/>
                  </a:lnTo>
                  <a:cubicBezTo>
                    <a:pt x="35879" y="-2662"/>
                    <a:pt x="18625" y="-2662"/>
                    <a:pt x="7982" y="7985"/>
                  </a:cubicBezTo>
                  <a:cubicBezTo>
                    <a:pt x="-2661" y="18631"/>
                    <a:pt x="-2661" y="35878"/>
                    <a:pt x="7982" y="46524"/>
                  </a:cubicBezTo>
                  <a:lnTo>
                    <a:pt x="783468" y="821529"/>
                  </a:lnTo>
                  <a:cubicBezTo>
                    <a:pt x="788587" y="826635"/>
                    <a:pt x="795512" y="829490"/>
                    <a:pt x="802738" y="829477"/>
                  </a:cubicBezTo>
                  <a:close/>
                </a:path>
              </a:pathLst>
            </a:custGeom>
            <a:solidFill>
              <a:srgbClr val="37474F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5" name="Freihandform: Form 864">
              <a:extLst>
                <a:ext uri="{FF2B5EF4-FFF2-40B4-BE49-F238E27FC236}">
                  <a16:creationId xmlns:a16="http://schemas.microsoft.com/office/drawing/2014/main" id="{7191016E-7D6B-4D58-AC29-98373BB8658F}"/>
                </a:ext>
              </a:extLst>
            </p:cNvPr>
            <p:cNvSpPr/>
            <p:nvPr/>
          </p:nvSpPr>
          <p:spPr>
            <a:xfrm>
              <a:off x="700908" y="3542474"/>
              <a:ext cx="812807" cy="813044"/>
            </a:xfrm>
            <a:custGeom>
              <a:avLst/>
              <a:gdLst>
                <a:gd name="connsiteX0" fmla="*/ 29315 w 812807"/>
                <a:gd name="connsiteY0" fmla="*/ 7940 h 813044"/>
                <a:gd name="connsiteX1" fmla="*/ 804801 w 812807"/>
                <a:gd name="connsiteY1" fmla="*/ 782945 h 813044"/>
                <a:gd name="connsiteX2" fmla="*/ 811064 w 812807"/>
                <a:gd name="connsiteY2" fmla="*/ 811729 h 813044"/>
                <a:gd name="connsiteX3" fmla="*/ 783484 w 812807"/>
                <a:gd name="connsiteY3" fmla="*/ 805105 h 813044"/>
                <a:gd name="connsiteX4" fmla="*/ 7878 w 812807"/>
                <a:gd name="connsiteY4" fmla="*/ 30100 h 813044"/>
                <a:gd name="connsiteX5" fmla="*/ 1735 w 812807"/>
                <a:gd name="connsiteY5" fmla="*/ 1316 h 813044"/>
                <a:gd name="connsiteX6" fmla="*/ 29315 w 812807"/>
                <a:gd name="connsiteY6" fmla="*/ 7940 h 813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2807" h="813044">
                  <a:moveTo>
                    <a:pt x="29315" y="7940"/>
                  </a:moveTo>
                  <a:lnTo>
                    <a:pt x="804801" y="782945"/>
                  </a:lnTo>
                  <a:cubicBezTo>
                    <a:pt x="812377" y="790472"/>
                    <a:pt x="814834" y="801733"/>
                    <a:pt x="811064" y="811729"/>
                  </a:cubicBezTo>
                  <a:cubicBezTo>
                    <a:pt x="801357" y="814860"/>
                    <a:pt x="790710" y="812307"/>
                    <a:pt x="783484" y="805105"/>
                  </a:cubicBezTo>
                  <a:lnTo>
                    <a:pt x="7878" y="30100"/>
                  </a:lnTo>
                  <a:cubicBezTo>
                    <a:pt x="400" y="22525"/>
                    <a:pt x="-1997" y="11288"/>
                    <a:pt x="1735" y="1316"/>
                  </a:cubicBezTo>
                  <a:cubicBezTo>
                    <a:pt x="11444" y="-1815"/>
                    <a:pt x="22090" y="738"/>
                    <a:pt x="29315" y="7940"/>
                  </a:cubicBezTo>
                  <a:close/>
                </a:path>
              </a:pathLst>
            </a:custGeom>
            <a:solidFill>
              <a:srgbClr val="455A64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6" name="Freihandform: Form 865">
              <a:extLst>
                <a:ext uri="{FF2B5EF4-FFF2-40B4-BE49-F238E27FC236}">
                  <a16:creationId xmlns:a16="http://schemas.microsoft.com/office/drawing/2014/main" id="{B19A00FF-FBC5-4D88-A19C-D886E57C23AC}"/>
                </a:ext>
              </a:extLst>
            </p:cNvPr>
            <p:cNvSpPr/>
            <p:nvPr/>
          </p:nvSpPr>
          <p:spPr>
            <a:xfrm>
              <a:off x="653602" y="3511435"/>
              <a:ext cx="891303" cy="891381"/>
            </a:xfrm>
            <a:custGeom>
              <a:avLst/>
              <a:gdLst>
                <a:gd name="connsiteX0" fmla="*/ 225480 w 891303"/>
                <a:gd name="connsiteY0" fmla="*/ 833133 h 891381"/>
                <a:gd name="connsiteX1" fmla="*/ 833055 w 891303"/>
                <a:gd name="connsiteY1" fmla="*/ 665823 h 891381"/>
                <a:gd name="connsiteX2" fmla="*/ 665745 w 891303"/>
                <a:gd name="connsiteY2" fmla="*/ 58249 h 891381"/>
                <a:gd name="connsiteX3" fmla="*/ 58171 w 891303"/>
                <a:gd name="connsiteY3" fmla="*/ 225558 h 891381"/>
                <a:gd name="connsiteX4" fmla="*/ 1831 w 891303"/>
                <a:gd name="connsiteY4" fmla="*/ 486036 h 891381"/>
                <a:gd name="connsiteX5" fmla="*/ 225480 w 891303"/>
                <a:gd name="connsiteY5" fmla="*/ 833133 h 89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303" h="891381">
                  <a:moveTo>
                    <a:pt x="225480" y="833133"/>
                  </a:moveTo>
                  <a:cubicBezTo>
                    <a:pt x="439458" y="954713"/>
                    <a:pt x="711475" y="879801"/>
                    <a:pt x="833055" y="665823"/>
                  </a:cubicBezTo>
                  <a:cubicBezTo>
                    <a:pt x="954634" y="451845"/>
                    <a:pt x="879723" y="179829"/>
                    <a:pt x="665745" y="58249"/>
                  </a:cubicBezTo>
                  <a:cubicBezTo>
                    <a:pt x="451767" y="-63331"/>
                    <a:pt x="179746" y="11580"/>
                    <a:pt x="58171" y="225558"/>
                  </a:cubicBezTo>
                  <a:cubicBezTo>
                    <a:pt x="13259" y="304600"/>
                    <a:pt x="-6401" y="395493"/>
                    <a:pt x="1831" y="486036"/>
                  </a:cubicBezTo>
                  <a:cubicBezTo>
                    <a:pt x="15045" y="631378"/>
                    <a:pt x="98590" y="761040"/>
                    <a:pt x="225480" y="833133"/>
                  </a:cubicBezTo>
                  <a:close/>
                </a:path>
              </a:pathLst>
            </a:custGeom>
            <a:solidFill>
              <a:srgbClr val="92E3A9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7" name="Freihandform: Form 866">
              <a:extLst>
                <a:ext uri="{FF2B5EF4-FFF2-40B4-BE49-F238E27FC236}">
                  <a16:creationId xmlns:a16="http://schemas.microsoft.com/office/drawing/2014/main" id="{908202CF-835C-48A7-BDB2-6FAD4F983339}"/>
                </a:ext>
              </a:extLst>
            </p:cNvPr>
            <p:cNvSpPr/>
            <p:nvPr/>
          </p:nvSpPr>
          <p:spPr>
            <a:xfrm>
              <a:off x="653602" y="3511435"/>
              <a:ext cx="891303" cy="891381"/>
            </a:xfrm>
            <a:custGeom>
              <a:avLst/>
              <a:gdLst>
                <a:gd name="connsiteX0" fmla="*/ 225480 w 891303"/>
                <a:gd name="connsiteY0" fmla="*/ 833133 h 891381"/>
                <a:gd name="connsiteX1" fmla="*/ 833055 w 891303"/>
                <a:gd name="connsiteY1" fmla="*/ 665823 h 891381"/>
                <a:gd name="connsiteX2" fmla="*/ 665745 w 891303"/>
                <a:gd name="connsiteY2" fmla="*/ 58249 h 891381"/>
                <a:gd name="connsiteX3" fmla="*/ 58171 w 891303"/>
                <a:gd name="connsiteY3" fmla="*/ 225558 h 891381"/>
                <a:gd name="connsiteX4" fmla="*/ 1831 w 891303"/>
                <a:gd name="connsiteY4" fmla="*/ 486036 h 891381"/>
                <a:gd name="connsiteX5" fmla="*/ 225480 w 891303"/>
                <a:gd name="connsiteY5" fmla="*/ 833133 h 89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303" h="891381">
                  <a:moveTo>
                    <a:pt x="225480" y="833133"/>
                  </a:moveTo>
                  <a:cubicBezTo>
                    <a:pt x="439458" y="954713"/>
                    <a:pt x="711475" y="879801"/>
                    <a:pt x="833055" y="665823"/>
                  </a:cubicBezTo>
                  <a:cubicBezTo>
                    <a:pt x="954634" y="451845"/>
                    <a:pt x="879723" y="179829"/>
                    <a:pt x="665745" y="58249"/>
                  </a:cubicBezTo>
                  <a:cubicBezTo>
                    <a:pt x="451767" y="-63331"/>
                    <a:pt x="179746" y="11580"/>
                    <a:pt x="58171" y="225558"/>
                  </a:cubicBezTo>
                  <a:cubicBezTo>
                    <a:pt x="13259" y="304600"/>
                    <a:pt x="-6401" y="395493"/>
                    <a:pt x="1831" y="486036"/>
                  </a:cubicBezTo>
                  <a:cubicBezTo>
                    <a:pt x="15045" y="631378"/>
                    <a:pt x="98590" y="761040"/>
                    <a:pt x="225480" y="833133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8" name="Freihandform: Form 867">
              <a:extLst>
                <a:ext uri="{FF2B5EF4-FFF2-40B4-BE49-F238E27FC236}">
                  <a16:creationId xmlns:a16="http://schemas.microsoft.com/office/drawing/2014/main" id="{14EAC6FD-20DC-4158-91EC-ED4130435102}"/>
                </a:ext>
              </a:extLst>
            </p:cNvPr>
            <p:cNvSpPr/>
            <p:nvPr/>
          </p:nvSpPr>
          <p:spPr>
            <a:xfrm>
              <a:off x="800474" y="3611233"/>
              <a:ext cx="158551" cy="158181"/>
            </a:xfrm>
            <a:custGeom>
              <a:avLst/>
              <a:gdLst>
                <a:gd name="connsiteX0" fmla="*/ 20438 w 158551"/>
                <a:gd name="connsiteY0" fmla="*/ 82018 h 158181"/>
                <a:gd name="connsiteX1" fmla="*/ 10803 w 158551"/>
                <a:gd name="connsiteY1" fmla="*/ 114174 h 158181"/>
                <a:gd name="connsiteX2" fmla="*/ 52474 w 158551"/>
                <a:gd name="connsiteY2" fmla="*/ 116342 h 158181"/>
                <a:gd name="connsiteX3" fmla="*/ 74514 w 158551"/>
                <a:gd name="connsiteY3" fmla="*/ 151750 h 158181"/>
                <a:gd name="connsiteX4" fmla="*/ 102696 w 158551"/>
                <a:gd name="connsiteY4" fmla="*/ 154159 h 158181"/>
                <a:gd name="connsiteX5" fmla="*/ 118473 w 158551"/>
                <a:gd name="connsiteY5" fmla="*/ 108152 h 158181"/>
                <a:gd name="connsiteX6" fmla="*/ 158217 w 158551"/>
                <a:gd name="connsiteY6" fmla="*/ 62868 h 158181"/>
                <a:gd name="connsiteX7" fmla="*/ 158217 w 158551"/>
                <a:gd name="connsiteY7" fmla="*/ 27701 h 158181"/>
                <a:gd name="connsiteX8" fmla="*/ 134129 w 158551"/>
                <a:gd name="connsiteY8" fmla="*/ 1928 h 158181"/>
                <a:gd name="connsiteX9" fmla="*/ 110042 w 158551"/>
                <a:gd name="connsiteY9" fmla="*/ 26015 h 158181"/>
                <a:gd name="connsiteX10" fmla="*/ 64638 w 158551"/>
                <a:gd name="connsiteY10" fmla="*/ 47814 h 158181"/>
                <a:gd name="connsiteX11" fmla="*/ 20438 w 158551"/>
                <a:gd name="connsiteY11" fmla="*/ 82018 h 15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551" h="158181">
                  <a:moveTo>
                    <a:pt x="20438" y="82018"/>
                  </a:moveTo>
                  <a:cubicBezTo>
                    <a:pt x="4781" y="95025"/>
                    <a:pt x="-11237" y="116944"/>
                    <a:pt x="10803" y="114174"/>
                  </a:cubicBezTo>
                  <a:cubicBezTo>
                    <a:pt x="32843" y="111404"/>
                    <a:pt x="42959" y="104660"/>
                    <a:pt x="52474" y="116342"/>
                  </a:cubicBezTo>
                  <a:cubicBezTo>
                    <a:pt x="61988" y="128024"/>
                    <a:pt x="64517" y="146451"/>
                    <a:pt x="74514" y="151750"/>
                  </a:cubicBezTo>
                  <a:cubicBezTo>
                    <a:pt x="84510" y="157049"/>
                    <a:pt x="98601" y="161867"/>
                    <a:pt x="102696" y="154159"/>
                  </a:cubicBezTo>
                  <a:cubicBezTo>
                    <a:pt x="106790" y="146451"/>
                    <a:pt x="108356" y="114776"/>
                    <a:pt x="118473" y="108152"/>
                  </a:cubicBezTo>
                  <a:cubicBezTo>
                    <a:pt x="128589" y="101528"/>
                    <a:pt x="161950" y="77080"/>
                    <a:pt x="158217" y="62868"/>
                  </a:cubicBezTo>
                  <a:cubicBezTo>
                    <a:pt x="154483" y="48657"/>
                    <a:pt x="159903" y="45526"/>
                    <a:pt x="158217" y="27701"/>
                  </a:cubicBezTo>
                  <a:cubicBezTo>
                    <a:pt x="156530" y="9877"/>
                    <a:pt x="143764" y="-5539"/>
                    <a:pt x="134129" y="1928"/>
                  </a:cubicBezTo>
                  <a:cubicBezTo>
                    <a:pt x="124494" y="9395"/>
                    <a:pt x="126662" y="13971"/>
                    <a:pt x="110042" y="26015"/>
                  </a:cubicBezTo>
                  <a:cubicBezTo>
                    <a:pt x="93422" y="38059"/>
                    <a:pt x="77886" y="32880"/>
                    <a:pt x="64638" y="47814"/>
                  </a:cubicBezTo>
                  <a:cubicBezTo>
                    <a:pt x="50977" y="60532"/>
                    <a:pt x="36181" y="71986"/>
                    <a:pt x="20438" y="82018"/>
                  </a:cubicBezTo>
                  <a:close/>
                </a:path>
              </a:pathLst>
            </a:custGeom>
            <a:solidFill>
              <a:srgbClr val="455A64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9" name="Freihandform: Form 868">
              <a:extLst>
                <a:ext uri="{FF2B5EF4-FFF2-40B4-BE49-F238E27FC236}">
                  <a16:creationId xmlns:a16="http://schemas.microsoft.com/office/drawing/2014/main" id="{F182BB5C-609F-4EF1-8967-0FAEC3CBCC22}"/>
                </a:ext>
              </a:extLst>
            </p:cNvPr>
            <p:cNvSpPr/>
            <p:nvPr/>
          </p:nvSpPr>
          <p:spPr>
            <a:xfrm>
              <a:off x="654063" y="3724418"/>
              <a:ext cx="512959" cy="649476"/>
            </a:xfrm>
            <a:custGeom>
              <a:avLst/>
              <a:gdLst>
                <a:gd name="connsiteX0" fmla="*/ 110364 w 512959"/>
                <a:gd name="connsiteY0" fmla="*/ 20139 h 649476"/>
                <a:gd name="connsiteX1" fmla="*/ 52073 w 512959"/>
                <a:gd name="connsiteY1" fmla="*/ 98301 h 649476"/>
                <a:gd name="connsiteX2" fmla="*/ 15942 w 512959"/>
                <a:gd name="connsiteY2" fmla="*/ 114440 h 649476"/>
                <a:gd name="connsiteX3" fmla="*/ 43642 w 512959"/>
                <a:gd name="connsiteY3" fmla="*/ 425285 h 649476"/>
                <a:gd name="connsiteX4" fmla="*/ 78810 w 512959"/>
                <a:gd name="connsiteY4" fmla="*/ 437328 h 649476"/>
                <a:gd name="connsiteX5" fmla="*/ 141557 w 512959"/>
                <a:gd name="connsiteY5" fmla="*/ 422635 h 649476"/>
                <a:gd name="connsiteX6" fmla="*/ 180819 w 512959"/>
                <a:gd name="connsiteY6" fmla="*/ 429741 h 649476"/>
                <a:gd name="connsiteX7" fmla="*/ 220322 w 512959"/>
                <a:gd name="connsiteY7" fmla="*/ 433836 h 649476"/>
                <a:gd name="connsiteX8" fmla="*/ 234774 w 512959"/>
                <a:gd name="connsiteY8" fmla="*/ 466956 h 649476"/>
                <a:gd name="connsiteX9" fmla="*/ 270062 w 512959"/>
                <a:gd name="connsiteY9" fmla="*/ 504893 h 649476"/>
                <a:gd name="connsiteX10" fmla="*/ 348586 w 512959"/>
                <a:gd name="connsiteY10" fmla="*/ 524765 h 649476"/>
                <a:gd name="connsiteX11" fmla="*/ 376888 w 512959"/>
                <a:gd name="connsiteY11" fmla="*/ 563906 h 649476"/>
                <a:gd name="connsiteX12" fmla="*/ 473237 w 512959"/>
                <a:gd name="connsiteY12" fmla="*/ 643635 h 649476"/>
                <a:gd name="connsiteX13" fmla="*/ 504912 w 512959"/>
                <a:gd name="connsiteY13" fmla="*/ 627858 h 649476"/>
                <a:gd name="connsiteX14" fmla="*/ 468058 w 512959"/>
                <a:gd name="connsiteY14" fmla="*/ 574745 h 649476"/>
                <a:gd name="connsiteX15" fmla="*/ 480102 w 512959"/>
                <a:gd name="connsiteY15" fmla="*/ 506699 h 649476"/>
                <a:gd name="connsiteX16" fmla="*/ 477814 w 512959"/>
                <a:gd name="connsiteY16" fmla="*/ 454310 h 649476"/>
                <a:gd name="connsiteX17" fmla="*/ 466613 w 512959"/>
                <a:gd name="connsiteY17" fmla="*/ 404209 h 649476"/>
                <a:gd name="connsiteX18" fmla="*/ 427351 w 512959"/>
                <a:gd name="connsiteY18" fmla="*/ 359165 h 649476"/>
                <a:gd name="connsiteX19" fmla="*/ 364965 w 512959"/>
                <a:gd name="connsiteY19" fmla="*/ 365428 h 649476"/>
                <a:gd name="connsiteX20" fmla="*/ 269821 w 512959"/>
                <a:gd name="connsiteY20" fmla="*/ 361333 h 649476"/>
                <a:gd name="connsiteX21" fmla="*/ 203581 w 512959"/>
                <a:gd name="connsiteY21" fmla="*/ 412037 h 649476"/>
                <a:gd name="connsiteX22" fmla="*/ 153359 w 512959"/>
                <a:gd name="connsiteY22" fmla="*/ 390479 h 649476"/>
                <a:gd name="connsiteX23" fmla="*/ 127827 w 512959"/>
                <a:gd name="connsiteY23" fmla="*/ 395296 h 649476"/>
                <a:gd name="connsiteX24" fmla="*/ 98200 w 512959"/>
                <a:gd name="connsiteY24" fmla="*/ 392767 h 649476"/>
                <a:gd name="connsiteX25" fmla="*/ 107233 w 512959"/>
                <a:gd name="connsiteY25" fmla="*/ 337969 h 649476"/>
                <a:gd name="connsiteX26" fmla="*/ 155407 w 512959"/>
                <a:gd name="connsiteY26" fmla="*/ 342425 h 649476"/>
                <a:gd name="connsiteX27" fmla="*/ 212975 w 512959"/>
                <a:gd name="connsiteY27" fmla="*/ 351578 h 649476"/>
                <a:gd name="connsiteX28" fmla="*/ 190935 w 512959"/>
                <a:gd name="connsiteY28" fmla="*/ 333874 h 649476"/>
                <a:gd name="connsiteX29" fmla="*/ 154805 w 512959"/>
                <a:gd name="connsiteY29" fmla="*/ 294371 h 649476"/>
                <a:gd name="connsiteX30" fmla="*/ 162392 w 512959"/>
                <a:gd name="connsiteY30" fmla="*/ 220303 h 649476"/>
                <a:gd name="connsiteX31" fmla="*/ 190935 w 512959"/>
                <a:gd name="connsiteY31" fmla="*/ 192482 h 649476"/>
                <a:gd name="connsiteX32" fmla="*/ 193585 w 512959"/>
                <a:gd name="connsiteY32" fmla="*/ 159964 h 649476"/>
                <a:gd name="connsiteX33" fmla="*/ 221887 w 512959"/>
                <a:gd name="connsiteY33" fmla="*/ 117089 h 649476"/>
                <a:gd name="connsiteX34" fmla="*/ 174917 w 512959"/>
                <a:gd name="connsiteY34" fmla="*/ 87221 h 649476"/>
                <a:gd name="connsiteX35" fmla="*/ 155166 w 512959"/>
                <a:gd name="connsiteY35" fmla="*/ 45550 h 649476"/>
                <a:gd name="connsiteX36" fmla="*/ 139871 w 512959"/>
                <a:gd name="connsiteY36" fmla="*/ 8456 h 649476"/>
                <a:gd name="connsiteX37" fmla="*/ 110364 w 512959"/>
                <a:gd name="connsiteY37" fmla="*/ 20139 h 649476"/>
                <a:gd name="connsiteX38" fmla="*/ 130838 w 512959"/>
                <a:gd name="connsiteY38" fmla="*/ 89028 h 649476"/>
                <a:gd name="connsiteX39" fmla="*/ 130838 w 512959"/>
                <a:gd name="connsiteY39" fmla="*/ 122268 h 649476"/>
                <a:gd name="connsiteX40" fmla="*/ 118794 w 512959"/>
                <a:gd name="connsiteY40" fmla="*/ 163096 h 649476"/>
                <a:gd name="connsiteX41" fmla="*/ 80496 w 512959"/>
                <a:gd name="connsiteY41" fmla="*/ 158640 h 649476"/>
                <a:gd name="connsiteX42" fmla="*/ 95791 w 512959"/>
                <a:gd name="connsiteY42" fmla="*/ 125279 h 649476"/>
                <a:gd name="connsiteX43" fmla="*/ 119878 w 512959"/>
                <a:gd name="connsiteY43" fmla="*/ 77105 h 649476"/>
                <a:gd name="connsiteX44" fmla="*/ 130718 w 512959"/>
                <a:gd name="connsiteY44" fmla="*/ 89148 h 649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12959" h="649476">
                  <a:moveTo>
                    <a:pt x="110364" y="20139"/>
                  </a:moveTo>
                  <a:cubicBezTo>
                    <a:pt x="100006" y="44226"/>
                    <a:pt x="73631" y="89148"/>
                    <a:pt x="52073" y="98301"/>
                  </a:cubicBezTo>
                  <a:cubicBezTo>
                    <a:pt x="39762" y="103059"/>
                    <a:pt x="27703" y="108454"/>
                    <a:pt x="15942" y="114440"/>
                  </a:cubicBezTo>
                  <a:cubicBezTo>
                    <a:pt x="-12496" y="218015"/>
                    <a:pt x="-2663" y="328370"/>
                    <a:pt x="43642" y="425285"/>
                  </a:cubicBezTo>
                  <a:cubicBezTo>
                    <a:pt x="54810" y="430764"/>
                    <a:pt x="66626" y="434811"/>
                    <a:pt x="78810" y="437328"/>
                  </a:cubicBezTo>
                  <a:cubicBezTo>
                    <a:pt x="105546" y="442507"/>
                    <a:pt x="121444" y="433233"/>
                    <a:pt x="141557" y="422635"/>
                  </a:cubicBezTo>
                  <a:cubicBezTo>
                    <a:pt x="161670" y="412037"/>
                    <a:pt x="164078" y="426248"/>
                    <a:pt x="180819" y="429741"/>
                  </a:cubicBezTo>
                  <a:cubicBezTo>
                    <a:pt x="193560" y="433836"/>
                    <a:pt x="207012" y="435233"/>
                    <a:pt x="220322" y="433836"/>
                  </a:cubicBezTo>
                  <a:cubicBezTo>
                    <a:pt x="234533" y="431547"/>
                    <a:pt x="229595" y="452624"/>
                    <a:pt x="234774" y="466956"/>
                  </a:cubicBezTo>
                  <a:cubicBezTo>
                    <a:pt x="239953" y="481287"/>
                    <a:pt x="243807" y="488514"/>
                    <a:pt x="270062" y="504893"/>
                  </a:cubicBezTo>
                  <a:cubicBezTo>
                    <a:pt x="296317" y="521272"/>
                    <a:pt x="334615" y="521392"/>
                    <a:pt x="348586" y="524765"/>
                  </a:cubicBezTo>
                  <a:cubicBezTo>
                    <a:pt x="362556" y="528137"/>
                    <a:pt x="359064" y="547647"/>
                    <a:pt x="376888" y="563906"/>
                  </a:cubicBezTo>
                  <a:cubicBezTo>
                    <a:pt x="394713" y="580165"/>
                    <a:pt x="433132" y="630146"/>
                    <a:pt x="473237" y="643635"/>
                  </a:cubicBezTo>
                  <a:cubicBezTo>
                    <a:pt x="513342" y="657124"/>
                    <a:pt x="521411" y="645321"/>
                    <a:pt x="504912" y="627858"/>
                  </a:cubicBezTo>
                  <a:cubicBezTo>
                    <a:pt x="488412" y="610395"/>
                    <a:pt x="468781" y="597387"/>
                    <a:pt x="468058" y="574745"/>
                  </a:cubicBezTo>
                  <a:cubicBezTo>
                    <a:pt x="467336" y="552104"/>
                    <a:pt x="492145" y="538615"/>
                    <a:pt x="480102" y="506699"/>
                  </a:cubicBezTo>
                  <a:cubicBezTo>
                    <a:pt x="468058" y="474784"/>
                    <a:pt x="472876" y="472495"/>
                    <a:pt x="477814" y="454310"/>
                  </a:cubicBezTo>
                  <a:cubicBezTo>
                    <a:pt x="482751" y="436124"/>
                    <a:pt x="471430" y="432872"/>
                    <a:pt x="466613" y="404209"/>
                  </a:cubicBezTo>
                  <a:cubicBezTo>
                    <a:pt x="461796" y="375545"/>
                    <a:pt x="450234" y="354348"/>
                    <a:pt x="427351" y="359165"/>
                  </a:cubicBezTo>
                  <a:cubicBezTo>
                    <a:pt x="404468" y="363983"/>
                    <a:pt x="394352" y="373618"/>
                    <a:pt x="364965" y="365428"/>
                  </a:cubicBezTo>
                  <a:cubicBezTo>
                    <a:pt x="333889" y="357407"/>
                    <a:pt x="301471" y="356010"/>
                    <a:pt x="269821" y="361333"/>
                  </a:cubicBezTo>
                  <a:cubicBezTo>
                    <a:pt x="240796" y="366512"/>
                    <a:pt x="219358" y="405533"/>
                    <a:pt x="203581" y="412037"/>
                  </a:cubicBezTo>
                  <a:cubicBezTo>
                    <a:pt x="187804" y="418540"/>
                    <a:pt x="160104" y="400595"/>
                    <a:pt x="153359" y="390479"/>
                  </a:cubicBezTo>
                  <a:cubicBezTo>
                    <a:pt x="146615" y="380362"/>
                    <a:pt x="135174" y="385541"/>
                    <a:pt x="127827" y="395296"/>
                  </a:cubicBezTo>
                  <a:cubicBezTo>
                    <a:pt x="120481" y="405051"/>
                    <a:pt x="110605" y="403124"/>
                    <a:pt x="98200" y="392767"/>
                  </a:cubicBezTo>
                  <a:cubicBezTo>
                    <a:pt x="85795" y="382409"/>
                    <a:pt x="92539" y="351578"/>
                    <a:pt x="107233" y="337969"/>
                  </a:cubicBezTo>
                  <a:cubicBezTo>
                    <a:pt x="121926" y="324360"/>
                    <a:pt x="136017" y="324841"/>
                    <a:pt x="155407" y="342425"/>
                  </a:cubicBezTo>
                  <a:cubicBezTo>
                    <a:pt x="170647" y="357503"/>
                    <a:pt x="193809" y="361189"/>
                    <a:pt x="212975" y="351578"/>
                  </a:cubicBezTo>
                  <a:cubicBezTo>
                    <a:pt x="230318" y="343750"/>
                    <a:pt x="209362" y="335921"/>
                    <a:pt x="190935" y="333874"/>
                  </a:cubicBezTo>
                  <a:cubicBezTo>
                    <a:pt x="172509" y="331827"/>
                    <a:pt x="164560" y="323035"/>
                    <a:pt x="154805" y="294371"/>
                  </a:cubicBezTo>
                  <a:cubicBezTo>
                    <a:pt x="145049" y="265707"/>
                    <a:pt x="164801" y="252339"/>
                    <a:pt x="162392" y="220303"/>
                  </a:cubicBezTo>
                  <a:cubicBezTo>
                    <a:pt x="159983" y="188267"/>
                    <a:pt x="175038" y="201756"/>
                    <a:pt x="190935" y="192482"/>
                  </a:cubicBezTo>
                  <a:cubicBezTo>
                    <a:pt x="206833" y="183209"/>
                    <a:pt x="198643" y="177187"/>
                    <a:pt x="193585" y="159964"/>
                  </a:cubicBezTo>
                  <a:cubicBezTo>
                    <a:pt x="188527" y="142742"/>
                    <a:pt x="215504" y="139611"/>
                    <a:pt x="221887" y="117089"/>
                  </a:cubicBezTo>
                  <a:cubicBezTo>
                    <a:pt x="228271" y="94568"/>
                    <a:pt x="184311" y="103119"/>
                    <a:pt x="174917" y="87221"/>
                  </a:cubicBezTo>
                  <a:cubicBezTo>
                    <a:pt x="165523" y="71324"/>
                    <a:pt x="180096" y="60605"/>
                    <a:pt x="155166" y="45550"/>
                  </a:cubicBezTo>
                  <a:cubicBezTo>
                    <a:pt x="130236" y="30496"/>
                    <a:pt x="140473" y="21463"/>
                    <a:pt x="139871" y="8456"/>
                  </a:cubicBezTo>
                  <a:cubicBezTo>
                    <a:pt x="139268" y="-4551"/>
                    <a:pt x="120721" y="-3949"/>
                    <a:pt x="110364" y="20139"/>
                  </a:cubicBezTo>
                  <a:close/>
                  <a:moveTo>
                    <a:pt x="130838" y="89028"/>
                  </a:moveTo>
                  <a:cubicBezTo>
                    <a:pt x="134571" y="103360"/>
                    <a:pt x="128911" y="104564"/>
                    <a:pt x="130838" y="122268"/>
                  </a:cubicBezTo>
                  <a:cubicBezTo>
                    <a:pt x="132448" y="136937"/>
                    <a:pt x="128110" y="151643"/>
                    <a:pt x="118794" y="163096"/>
                  </a:cubicBezTo>
                  <a:cubicBezTo>
                    <a:pt x="111809" y="170322"/>
                    <a:pt x="87963" y="166709"/>
                    <a:pt x="80496" y="158640"/>
                  </a:cubicBezTo>
                  <a:cubicBezTo>
                    <a:pt x="73029" y="150570"/>
                    <a:pt x="83266" y="138166"/>
                    <a:pt x="95791" y="125279"/>
                  </a:cubicBezTo>
                  <a:cubicBezTo>
                    <a:pt x="108066" y="111718"/>
                    <a:pt x="116397" y="95062"/>
                    <a:pt x="119878" y="77105"/>
                  </a:cubicBezTo>
                  <a:cubicBezTo>
                    <a:pt x="123010" y="60846"/>
                    <a:pt x="127104" y="74937"/>
                    <a:pt x="130718" y="89148"/>
                  </a:cubicBezTo>
                  <a:close/>
                </a:path>
              </a:pathLst>
            </a:custGeom>
            <a:solidFill>
              <a:srgbClr val="455A64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0" name="Freihandform: Form 869">
              <a:extLst>
                <a:ext uri="{FF2B5EF4-FFF2-40B4-BE49-F238E27FC236}">
                  <a16:creationId xmlns:a16="http://schemas.microsoft.com/office/drawing/2014/main" id="{0AD75317-5C56-4A0F-81F7-5980C55C348A}"/>
                </a:ext>
              </a:extLst>
            </p:cNvPr>
            <p:cNvSpPr/>
            <p:nvPr/>
          </p:nvSpPr>
          <p:spPr>
            <a:xfrm>
              <a:off x="1039767" y="3520546"/>
              <a:ext cx="432100" cy="529983"/>
            </a:xfrm>
            <a:custGeom>
              <a:avLst/>
              <a:gdLst>
                <a:gd name="connsiteX0" fmla="*/ 385371 w 432100"/>
                <a:gd name="connsiteY0" fmla="*/ 133082 h 529983"/>
                <a:gd name="connsiteX1" fmla="*/ 386214 w 432100"/>
                <a:gd name="connsiteY1" fmla="*/ 134045 h 529983"/>
                <a:gd name="connsiteX2" fmla="*/ 383323 w 432100"/>
                <a:gd name="connsiteY2" fmla="*/ 158734 h 529983"/>
                <a:gd name="connsiteX3" fmla="*/ 374652 w 432100"/>
                <a:gd name="connsiteY3" fmla="*/ 205102 h 529983"/>
                <a:gd name="connsiteX4" fmla="*/ 393560 w 432100"/>
                <a:gd name="connsiteY4" fmla="*/ 250266 h 529983"/>
                <a:gd name="connsiteX5" fmla="*/ 388623 w 432100"/>
                <a:gd name="connsiteY5" fmla="*/ 308075 h 529983"/>
                <a:gd name="connsiteX6" fmla="*/ 416323 w 432100"/>
                <a:gd name="connsiteY6" fmla="*/ 367088 h 529983"/>
                <a:gd name="connsiteX7" fmla="*/ 418611 w 432100"/>
                <a:gd name="connsiteY7" fmla="*/ 420803 h 529983"/>
                <a:gd name="connsiteX8" fmla="*/ 431859 w 432100"/>
                <a:gd name="connsiteY8" fmla="*/ 486440 h 529983"/>
                <a:gd name="connsiteX9" fmla="*/ 411264 w 432100"/>
                <a:gd name="connsiteY9" fmla="*/ 527389 h 529983"/>
                <a:gd name="connsiteX10" fmla="*/ 346831 w 432100"/>
                <a:gd name="connsiteY10" fmla="*/ 510889 h 529983"/>
                <a:gd name="connsiteX11" fmla="*/ 295044 w 432100"/>
                <a:gd name="connsiteY11" fmla="*/ 456693 h 529983"/>
                <a:gd name="connsiteX12" fmla="*/ 254216 w 432100"/>
                <a:gd name="connsiteY12" fmla="*/ 410084 h 529983"/>
                <a:gd name="connsiteX13" fmla="*/ 181112 w 432100"/>
                <a:gd name="connsiteY13" fmla="*/ 398041 h 529983"/>
                <a:gd name="connsiteX14" fmla="*/ 136912 w 432100"/>
                <a:gd name="connsiteY14" fmla="*/ 429715 h 529983"/>
                <a:gd name="connsiteX15" fmla="*/ 79223 w 432100"/>
                <a:gd name="connsiteY15" fmla="*/ 402978 h 529983"/>
                <a:gd name="connsiteX16" fmla="*/ 56822 w 432100"/>
                <a:gd name="connsiteY16" fmla="*/ 336377 h 529983"/>
                <a:gd name="connsiteX17" fmla="*/ 80186 w 432100"/>
                <a:gd name="connsiteY17" fmla="*/ 255926 h 529983"/>
                <a:gd name="connsiteX18" fmla="*/ 130769 w 432100"/>
                <a:gd name="connsiteY18" fmla="*/ 225215 h 529983"/>
                <a:gd name="connsiteX19" fmla="*/ 173885 w 432100"/>
                <a:gd name="connsiteY19" fmla="*/ 224613 h 529983"/>
                <a:gd name="connsiteX20" fmla="*/ 197250 w 432100"/>
                <a:gd name="connsiteY20" fmla="*/ 202814 h 529983"/>
                <a:gd name="connsiteX21" fmla="*/ 223866 w 432100"/>
                <a:gd name="connsiteY21" fmla="*/ 188964 h 529983"/>
                <a:gd name="connsiteX22" fmla="*/ 212545 w 432100"/>
                <a:gd name="connsiteY22" fmla="*/ 170778 h 529983"/>
                <a:gd name="connsiteX23" fmla="*/ 190144 w 432100"/>
                <a:gd name="connsiteY23" fmla="*/ 181979 h 529983"/>
                <a:gd name="connsiteX24" fmla="*/ 166057 w 432100"/>
                <a:gd name="connsiteY24" fmla="*/ 185471 h 529983"/>
                <a:gd name="connsiteX25" fmla="*/ 148835 w 432100"/>
                <a:gd name="connsiteY25" fmla="*/ 193300 h 529983"/>
                <a:gd name="connsiteX26" fmla="*/ 156061 w 432100"/>
                <a:gd name="connsiteY26" fmla="*/ 211365 h 529983"/>
                <a:gd name="connsiteX27" fmla="*/ 148955 w 432100"/>
                <a:gd name="connsiteY27" fmla="*/ 211365 h 529983"/>
                <a:gd name="connsiteX28" fmla="*/ 145824 w 432100"/>
                <a:gd name="connsiteY28" fmla="*/ 219675 h 529983"/>
                <a:gd name="connsiteX29" fmla="*/ 133780 w 432100"/>
                <a:gd name="connsiteY29" fmla="*/ 200526 h 529983"/>
                <a:gd name="connsiteX30" fmla="*/ 106562 w 432100"/>
                <a:gd name="connsiteY30" fmla="*/ 203416 h 529983"/>
                <a:gd name="connsiteX31" fmla="*/ 78380 w 432100"/>
                <a:gd name="connsiteY31" fmla="*/ 220157 h 529983"/>
                <a:gd name="connsiteX32" fmla="*/ 70552 w 432100"/>
                <a:gd name="connsiteY32" fmla="*/ 240992 h 529983"/>
                <a:gd name="connsiteX33" fmla="*/ 50198 w 432100"/>
                <a:gd name="connsiteY33" fmla="*/ 277845 h 529983"/>
                <a:gd name="connsiteX34" fmla="*/ 33578 w 432100"/>
                <a:gd name="connsiteY34" fmla="*/ 249664 h 529983"/>
                <a:gd name="connsiteX35" fmla="*/ 41888 w 432100"/>
                <a:gd name="connsiteY35" fmla="*/ 211726 h 529983"/>
                <a:gd name="connsiteX36" fmla="*/ 21052 w 432100"/>
                <a:gd name="connsiteY36" fmla="*/ 204018 h 529983"/>
                <a:gd name="connsiteX37" fmla="*/ 1180 w 432100"/>
                <a:gd name="connsiteY37" fmla="*/ 182821 h 529983"/>
                <a:gd name="connsiteX38" fmla="*/ 17439 w 432100"/>
                <a:gd name="connsiteY38" fmla="*/ 163552 h 529983"/>
                <a:gd name="connsiteX39" fmla="*/ 46103 w 432100"/>
                <a:gd name="connsiteY39" fmla="*/ 156567 h 529983"/>
                <a:gd name="connsiteX40" fmla="*/ 37793 w 432100"/>
                <a:gd name="connsiteY40" fmla="*/ 133082 h 529983"/>
                <a:gd name="connsiteX41" fmla="*/ 35505 w 432100"/>
                <a:gd name="connsiteY41" fmla="*/ 95506 h 529983"/>
                <a:gd name="connsiteX42" fmla="*/ 57785 w 432100"/>
                <a:gd name="connsiteY42" fmla="*/ 46127 h 529983"/>
                <a:gd name="connsiteX43" fmla="*/ 88737 w 432100"/>
                <a:gd name="connsiteY43" fmla="*/ 29507 h 529983"/>
                <a:gd name="connsiteX44" fmla="*/ 136912 w 432100"/>
                <a:gd name="connsiteY44" fmla="*/ 12044 h 529983"/>
                <a:gd name="connsiteX45" fmla="*/ 145222 w 432100"/>
                <a:gd name="connsiteY45" fmla="*/ 0 h 529983"/>
                <a:gd name="connsiteX46" fmla="*/ 385371 w 432100"/>
                <a:gd name="connsiteY46" fmla="*/ 133082 h 529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432100" h="529983">
                  <a:moveTo>
                    <a:pt x="385371" y="133082"/>
                  </a:moveTo>
                  <a:lnTo>
                    <a:pt x="386214" y="134045"/>
                  </a:lnTo>
                  <a:cubicBezTo>
                    <a:pt x="381962" y="141548"/>
                    <a:pt x="380927" y="150448"/>
                    <a:pt x="383323" y="158734"/>
                  </a:cubicBezTo>
                  <a:cubicBezTo>
                    <a:pt x="390911" y="184387"/>
                    <a:pt x="383323" y="177161"/>
                    <a:pt x="374652" y="205102"/>
                  </a:cubicBezTo>
                  <a:cubicBezTo>
                    <a:pt x="365981" y="233043"/>
                    <a:pt x="381999" y="237861"/>
                    <a:pt x="393560" y="250266"/>
                  </a:cubicBezTo>
                  <a:cubicBezTo>
                    <a:pt x="405122" y="262670"/>
                    <a:pt x="395487" y="294948"/>
                    <a:pt x="388623" y="308075"/>
                  </a:cubicBezTo>
                  <a:cubicBezTo>
                    <a:pt x="381758" y="321202"/>
                    <a:pt x="400666" y="355165"/>
                    <a:pt x="416323" y="367088"/>
                  </a:cubicBezTo>
                  <a:cubicBezTo>
                    <a:pt x="431979" y="379011"/>
                    <a:pt x="418611" y="398883"/>
                    <a:pt x="418611" y="420803"/>
                  </a:cubicBezTo>
                  <a:cubicBezTo>
                    <a:pt x="418611" y="442722"/>
                    <a:pt x="430655" y="470061"/>
                    <a:pt x="431859" y="486440"/>
                  </a:cubicBezTo>
                  <a:cubicBezTo>
                    <a:pt x="433629" y="502952"/>
                    <a:pt x="425572" y="518970"/>
                    <a:pt x="411264" y="527389"/>
                  </a:cubicBezTo>
                  <a:cubicBezTo>
                    <a:pt x="396812" y="535337"/>
                    <a:pt x="368269" y="523655"/>
                    <a:pt x="346831" y="510889"/>
                  </a:cubicBezTo>
                  <a:cubicBezTo>
                    <a:pt x="324804" y="498062"/>
                    <a:pt x="306859" y="479274"/>
                    <a:pt x="295044" y="456693"/>
                  </a:cubicBezTo>
                  <a:cubicBezTo>
                    <a:pt x="283000" y="433689"/>
                    <a:pt x="283723" y="437302"/>
                    <a:pt x="254216" y="410084"/>
                  </a:cubicBezTo>
                  <a:cubicBezTo>
                    <a:pt x="234980" y="390754"/>
                    <a:pt x="205532" y="385900"/>
                    <a:pt x="181112" y="398041"/>
                  </a:cubicBezTo>
                  <a:cubicBezTo>
                    <a:pt x="166780" y="404664"/>
                    <a:pt x="152568" y="427427"/>
                    <a:pt x="136912" y="429715"/>
                  </a:cubicBezTo>
                  <a:cubicBezTo>
                    <a:pt x="121255" y="432003"/>
                    <a:pt x="109452" y="426584"/>
                    <a:pt x="79223" y="402978"/>
                  </a:cubicBezTo>
                  <a:cubicBezTo>
                    <a:pt x="48994" y="379373"/>
                    <a:pt x="58026" y="361187"/>
                    <a:pt x="56822" y="336377"/>
                  </a:cubicBezTo>
                  <a:cubicBezTo>
                    <a:pt x="56143" y="307798"/>
                    <a:pt x="64302" y="279700"/>
                    <a:pt x="80186" y="255926"/>
                  </a:cubicBezTo>
                  <a:cubicBezTo>
                    <a:pt x="92167" y="239234"/>
                    <a:pt x="110433" y="228141"/>
                    <a:pt x="130769" y="225215"/>
                  </a:cubicBezTo>
                  <a:cubicBezTo>
                    <a:pt x="147871" y="221602"/>
                    <a:pt x="164491" y="230634"/>
                    <a:pt x="173885" y="224613"/>
                  </a:cubicBezTo>
                  <a:cubicBezTo>
                    <a:pt x="183279" y="218591"/>
                    <a:pt x="187254" y="208113"/>
                    <a:pt x="197250" y="202814"/>
                  </a:cubicBezTo>
                  <a:cubicBezTo>
                    <a:pt x="207246" y="197515"/>
                    <a:pt x="216640" y="197153"/>
                    <a:pt x="223866" y="188964"/>
                  </a:cubicBezTo>
                  <a:cubicBezTo>
                    <a:pt x="231092" y="180774"/>
                    <a:pt x="218085" y="175234"/>
                    <a:pt x="212545" y="170778"/>
                  </a:cubicBezTo>
                  <a:cubicBezTo>
                    <a:pt x="207005" y="166322"/>
                    <a:pt x="200502" y="173909"/>
                    <a:pt x="190144" y="181979"/>
                  </a:cubicBezTo>
                  <a:cubicBezTo>
                    <a:pt x="184031" y="188843"/>
                    <a:pt x="173867" y="190313"/>
                    <a:pt x="166057" y="185471"/>
                  </a:cubicBezTo>
                  <a:cubicBezTo>
                    <a:pt x="157024" y="181617"/>
                    <a:pt x="155941" y="192215"/>
                    <a:pt x="148835" y="193300"/>
                  </a:cubicBezTo>
                  <a:cubicBezTo>
                    <a:pt x="141729" y="194384"/>
                    <a:pt x="152689" y="206186"/>
                    <a:pt x="156061" y="211365"/>
                  </a:cubicBezTo>
                  <a:cubicBezTo>
                    <a:pt x="159433" y="216544"/>
                    <a:pt x="148955" y="211365"/>
                    <a:pt x="148955" y="211365"/>
                  </a:cubicBezTo>
                  <a:cubicBezTo>
                    <a:pt x="148955" y="211365"/>
                    <a:pt x="150039" y="221241"/>
                    <a:pt x="145824" y="219675"/>
                  </a:cubicBezTo>
                  <a:cubicBezTo>
                    <a:pt x="141609" y="218109"/>
                    <a:pt x="139923" y="207632"/>
                    <a:pt x="133780" y="200526"/>
                  </a:cubicBezTo>
                  <a:cubicBezTo>
                    <a:pt x="127638" y="193420"/>
                    <a:pt x="117883" y="203898"/>
                    <a:pt x="106562" y="203416"/>
                  </a:cubicBezTo>
                  <a:cubicBezTo>
                    <a:pt x="94871" y="203633"/>
                    <a:pt x="84161" y="209992"/>
                    <a:pt x="78380" y="220157"/>
                  </a:cubicBezTo>
                  <a:cubicBezTo>
                    <a:pt x="71635" y="230514"/>
                    <a:pt x="68143" y="229671"/>
                    <a:pt x="70552" y="240992"/>
                  </a:cubicBezTo>
                  <a:cubicBezTo>
                    <a:pt x="72960" y="252313"/>
                    <a:pt x="57424" y="273871"/>
                    <a:pt x="50198" y="277845"/>
                  </a:cubicBezTo>
                  <a:cubicBezTo>
                    <a:pt x="42972" y="281820"/>
                    <a:pt x="37191" y="265802"/>
                    <a:pt x="33578" y="249664"/>
                  </a:cubicBezTo>
                  <a:cubicBezTo>
                    <a:pt x="29965" y="233525"/>
                    <a:pt x="44176" y="228828"/>
                    <a:pt x="41888" y="211726"/>
                  </a:cubicBezTo>
                  <a:cubicBezTo>
                    <a:pt x="39600" y="194624"/>
                    <a:pt x="28881" y="200767"/>
                    <a:pt x="21052" y="204018"/>
                  </a:cubicBezTo>
                  <a:cubicBezTo>
                    <a:pt x="13224" y="207270"/>
                    <a:pt x="6239" y="202694"/>
                    <a:pt x="1180" y="182821"/>
                  </a:cubicBezTo>
                  <a:cubicBezTo>
                    <a:pt x="-3878" y="162950"/>
                    <a:pt x="8407" y="159698"/>
                    <a:pt x="17439" y="163552"/>
                  </a:cubicBezTo>
                  <a:cubicBezTo>
                    <a:pt x="27551" y="166671"/>
                    <a:pt x="38559" y="163985"/>
                    <a:pt x="46103" y="156567"/>
                  </a:cubicBezTo>
                  <a:cubicBezTo>
                    <a:pt x="54774" y="149943"/>
                    <a:pt x="47910" y="145366"/>
                    <a:pt x="37793" y="133082"/>
                  </a:cubicBezTo>
                  <a:cubicBezTo>
                    <a:pt x="28194" y="122688"/>
                    <a:pt x="27237" y="106983"/>
                    <a:pt x="35505" y="95506"/>
                  </a:cubicBezTo>
                  <a:cubicBezTo>
                    <a:pt x="45085" y="80102"/>
                    <a:pt x="52579" y="63506"/>
                    <a:pt x="57785" y="46127"/>
                  </a:cubicBezTo>
                  <a:cubicBezTo>
                    <a:pt x="59592" y="33361"/>
                    <a:pt x="76092" y="27580"/>
                    <a:pt x="88737" y="29507"/>
                  </a:cubicBezTo>
                  <a:cubicBezTo>
                    <a:pt x="101383" y="31434"/>
                    <a:pt x="118726" y="22160"/>
                    <a:pt x="136912" y="12044"/>
                  </a:cubicBezTo>
                  <a:cubicBezTo>
                    <a:pt x="141395" y="9527"/>
                    <a:pt x="144463" y="5082"/>
                    <a:pt x="145222" y="0"/>
                  </a:cubicBezTo>
                  <a:cubicBezTo>
                    <a:pt x="237343" y="17813"/>
                    <a:pt x="321431" y="64409"/>
                    <a:pt x="385371" y="133082"/>
                  </a:cubicBezTo>
                  <a:close/>
                </a:path>
              </a:pathLst>
            </a:custGeom>
            <a:solidFill>
              <a:srgbClr val="455A64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1" name="Freihandform: Form 870">
              <a:extLst>
                <a:ext uri="{FF2B5EF4-FFF2-40B4-BE49-F238E27FC236}">
                  <a16:creationId xmlns:a16="http://schemas.microsoft.com/office/drawing/2014/main" id="{8ED60000-B4EA-4A27-BF93-F02C806B6F89}"/>
                </a:ext>
              </a:extLst>
            </p:cNvPr>
            <p:cNvSpPr/>
            <p:nvPr/>
          </p:nvSpPr>
          <p:spPr>
            <a:xfrm>
              <a:off x="1489687" y="3875503"/>
              <a:ext cx="24635" cy="58294"/>
            </a:xfrm>
            <a:custGeom>
              <a:avLst/>
              <a:gdLst>
                <a:gd name="connsiteX0" fmla="*/ 6989 w 24635"/>
                <a:gd name="connsiteY0" fmla="*/ 1533 h 58294"/>
                <a:gd name="connsiteX1" fmla="*/ 727 w 24635"/>
                <a:gd name="connsiteY1" fmla="*/ 19719 h 58294"/>
                <a:gd name="connsiteX2" fmla="*/ 6748 w 24635"/>
                <a:gd name="connsiteY2" fmla="*/ 49586 h 58294"/>
                <a:gd name="connsiteX3" fmla="*/ 22887 w 24635"/>
                <a:gd name="connsiteY3" fmla="*/ 53681 h 58294"/>
                <a:gd name="connsiteX4" fmla="*/ 22887 w 24635"/>
                <a:gd name="connsiteY4" fmla="*/ 28992 h 58294"/>
                <a:gd name="connsiteX5" fmla="*/ 6989 w 24635"/>
                <a:gd name="connsiteY5" fmla="*/ 1533 h 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35" h="58294">
                  <a:moveTo>
                    <a:pt x="6989" y="1533"/>
                  </a:moveTo>
                  <a:cubicBezTo>
                    <a:pt x="-2645" y="6832"/>
                    <a:pt x="365" y="9000"/>
                    <a:pt x="727" y="19719"/>
                  </a:cubicBezTo>
                  <a:cubicBezTo>
                    <a:pt x="1088" y="30437"/>
                    <a:pt x="-116" y="43806"/>
                    <a:pt x="6748" y="49586"/>
                  </a:cubicBezTo>
                  <a:cubicBezTo>
                    <a:pt x="13613" y="55367"/>
                    <a:pt x="21080" y="63557"/>
                    <a:pt x="22887" y="53681"/>
                  </a:cubicBezTo>
                  <a:cubicBezTo>
                    <a:pt x="24693" y="43806"/>
                    <a:pt x="17708" y="39350"/>
                    <a:pt x="22887" y="28992"/>
                  </a:cubicBezTo>
                  <a:cubicBezTo>
                    <a:pt x="28066" y="18635"/>
                    <a:pt x="21442" y="-6416"/>
                    <a:pt x="6989" y="1533"/>
                  </a:cubicBezTo>
                  <a:close/>
                </a:path>
              </a:pathLst>
            </a:custGeom>
            <a:solidFill>
              <a:srgbClr val="455A64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2" name="Freihandform: Form 871">
              <a:extLst>
                <a:ext uri="{FF2B5EF4-FFF2-40B4-BE49-F238E27FC236}">
                  <a16:creationId xmlns:a16="http://schemas.microsoft.com/office/drawing/2014/main" id="{B3962F3A-F19B-4285-A27E-B26D46A14016}"/>
                </a:ext>
              </a:extLst>
            </p:cNvPr>
            <p:cNvSpPr/>
            <p:nvPr/>
          </p:nvSpPr>
          <p:spPr>
            <a:xfrm>
              <a:off x="767356" y="3541642"/>
              <a:ext cx="575152" cy="332998"/>
            </a:xfrm>
            <a:custGeom>
              <a:avLst/>
              <a:gdLst>
                <a:gd name="connsiteX0" fmla="*/ 176159 w 575152"/>
                <a:gd name="connsiteY0" fmla="*/ 34304 h 332998"/>
                <a:gd name="connsiteX1" fmla="*/ 176159 w 575152"/>
                <a:gd name="connsiteY1" fmla="*/ 332985 h 332998"/>
                <a:gd name="connsiteX2" fmla="*/ 573597 w 575152"/>
                <a:gd name="connsiteY2" fmla="*/ 120536 h 332998"/>
                <a:gd name="connsiteX3" fmla="*/ 176159 w 575152"/>
                <a:gd name="connsiteY3" fmla="*/ 34304 h 33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5152" h="332998">
                  <a:moveTo>
                    <a:pt x="176159" y="34304"/>
                  </a:moveTo>
                  <a:cubicBezTo>
                    <a:pt x="-96628" y="147273"/>
                    <a:pt x="-17502" y="331420"/>
                    <a:pt x="176159" y="332985"/>
                  </a:cubicBezTo>
                  <a:cubicBezTo>
                    <a:pt x="369820" y="334551"/>
                    <a:pt x="596118" y="205082"/>
                    <a:pt x="573597" y="120536"/>
                  </a:cubicBezTo>
                  <a:cubicBezTo>
                    <a:pt x="551075" y="35991"/>
                    <a:pt x="378732" y="-49399"/>
                    <a:pt x="176159" y="34304"/>
                  </a:cubicBezTo>
                  <a:close/>
                </a:path>
              </a:pathLst>
            </a:custGeom>
            <a:solidFill>
              <a:srgbClr val="FFFFFF">
                <a:alpha val="10000"/>
              </a:srgbClr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3" name="Freihandform: Form 872">
              <a:extLst>
                <a:ext uri="{FF2B5EF4-FFF2-40B4-BE49-F238E27FC236}">
                  <a16:creationId xmlns:a16="http://schemas.microsoft.com/office/drawing/2014/main" id="{6E272358-A6AE-4915-92F4-056AB61BF8D2}"/>
                </a:ext>
              </a:extLst>
            </p:cNvPr>
            <p:cNvSpPr/>
            <p:nvPr/>
          </p:nvSpPr>
          <p:spPr>
            <a:xfrm>
              <a:off x="653294" y="3714929"/>
              <a:ext cx="891304" cy="688222"/>
            </a:xfrm>
            <a:custGeom>
              <a:avLst/>
              <a:gdLst>
                <a:gd name="connsiteX0" fmla="*/ 490626 w 891304"/>
                <a:gd name="connsiteY0" fmla="*/ 491980 h 688222"/>
                <a:gd name="connsiteX1" fmla="*/ 71992 w 891304"/>
                <a:gd name="connsiteY1" fmla="*/ 0 h 688222"/>
                <a:gd name="connsiteX2" fmla="*/ 71992 w 891304"/>
                <a:gd name="connsiteY2" fmla="*/ 0 h 688222"/>
                <a:gd name="connsiteX3" fmla="*/ 58382 w 891304"/>
                <a:gd name="connsiteY3" fmla="*/ 22160 h 688222"/>
                <a:gd name="connsiteX4" fmla="*/ 225318 w 891304"/>
                <a:gd name="connsiteY4" fmla="*/ 629843 h 688222"/>
                <a:gd name="connsiteX5" fmla="*/ 833001 w 891304"/>
                <a:gd name="connsiteY5" fmla="*/ 462907 h 688222"/>
                <a:gd name="connsiteX6" fmla="*/ 874214 w 891304"/>
                <a:gd name="connsiteY6" fmla="*/ 120315 h 688222"/>
                <a:gd name="connsiteX7" fmla="*/ 490626 w 891304"/>
                <a:gd name="connsiteY7" fmla="*/ 491980 h 688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1304" h="688222">
                  <a:moveTo>
                    <a:pt x="490626" y="491980"/>
                  </a:moveTo>
                  <a:cubicBezTo>
                    <a:pt x="205434" y="488126"/>
                    <a:pt x="-8339" y="209317"/>
                    <a:pt x="71992" y="0"/>
                  </a:cubicBezTo>
                  <a:lnTo>
                    <a:pt x="71992" y="0"/>
                  </a:lnTo>
                  <a:cubicBezTo>
                    <a:pt x="67295" y="7226"/>
                    <a:pt x="62718" y="14573"/>
                    <a:pt x="58382" y="22160"/>
                  </a:cubicBezTo>
                  <a:cubicBezTo>
                    <a:pt x="-63325" y="236066"/>
                    <a:pt x="11414" y="508130"/>
                    <a:pt x="225318" y="629843"/>
                  </a:cubicBezTo>
                  <a:cubicBezTo>
                    <a:pt x="439222" y="751543"/>
                    <a:pt x="711289" y="676813"/>
                    <a:pt x="833001" y="462907"/>
                  </a:cubicBezTo>
                  <a:cubicBezTo>
                    <a:pt x="892183" y="358875"/>
                    <a:pt x="907045" y="235416"/>
                    <a:pt x="874214" y="120315"/>
                  </a:cubicBezTo>
                  <a:cubicBezTo>
                    <a:pt x="879514" y="226780"/>
                    <a:pt x="775578" y="495955"/>
                    <a:pt x="490626" y="49198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874" name="Grafik 588">
            <a:extLst>
              <a:ext uri="{FF2B5EF4-FFF2-40B4-BE49-F238E27FC236}">
                <a16:creationId xmlns:a16="http://schemas.microsoft.com/office/drawing/2014/main" id="{8AB788B3-8654-4291-8119-0F27BB147AE3}"/>
              </a:ext>
            </a:extLst>
          </p:cNvPr>
          <p:cNvGrpSpPr/>
          <p:nvPr/>
        </p:nvGrpSpPr>
        <p:grpSpPr>
          <a:xfrm>
            <a:off x="1546778" y="1986566"/>
            <a:ext cx="3759523" cy="3830691"/>
            <a:chOff x="1546778" y="1986566"/>
            <a:chExt cx="3759523" cy="3830691"/>
          </a:xfrm>
        </p:grpSpPr>
        <p:grpSp>
          <p:nvGrpSpPr>
            <p:cNvPr id="875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1546778" y="2195270"/>
              <a:ext cx="3759523" cy="3621986"/>
              <a:chOff x="1546778" y="2195270"/>
              <a:chExt cx="3759523" cy="3621986"/>
            </a:xfrm>
          </p:grpSpPr>
          <p:sp>
            <p:nvSpPr>
              <p:cNvPr id="876" name="Freihandform: Form 875">
                <a:extLst>
                  <a:ext uri="{FF2B5EF4-FFF2-40B4-BE49-F238E27FC236}">
                    <a16:creationId xmlns:a16="http://schemas.microsoft.com/office/drawing/2014/main" id="{47CFAF50-0B9C-4958-A928-2B86B3A11C6E}"/>
                  </a:ext>
                </a:extLst>
              </p:cNvPr>
              <p:cNvSpPr/>
              <p:nvPr/>
            </p:nvSpPr>
            <p:spPr>
              <a:xfrm>
                <a:off x="2929261" y="4415384"/>
                <a:ext cx="40707" cy="1401872"/>
              </a:xfrm>
              <a:custGeom>
                <a:avLst/>
                <a:gdLst>
                  <a:gd name="connsiteX0" fmla="*/ 40707 w 40707"/>
                  <a:gd name="connsiteY0" fmla="*/ 23605 h 1401872"/>
                  <a:gd name="connsiteX1" fmla="*/ 40707 w 40707"/>
                  <a:gd name="connsiteY1" fmla="*/ 1401873 h 1401872"/>
                  <a:gd name="connsiteX2" fmla="*/ 0 w 40707"/>
                  <a:gd name="connsiteY2" fmla="*/ 1378388 h 1401872"/>
                  <a:gd name="connsiteX3" fmla="*/ 0 w 40707"/>
                  <a:gd name="connsiteY3" fmla="*/ 0 h 1401872"/>
                  <a:gd name="connsiteX4" fmla="*/ 40707 w 40707"/>
                  <a:gd name="connsiteY4" fmla="*/ 23605 h 1401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07" h="1401872">
                    <a:moveTo>
                      <a:pt x="40707" y="23605"/>
                    </a:moveTo>
                    <a:lnTo>
                      <a:pt x="40707" y="1401873"/>
                    </a:lnTo>
                    <a:lnTo>
                      <a:pt x="0" y="1378388"/>
                    </a:lnTo>
                    <a:lnTo>
                      <a:pt x="0" y="0"/>
                    </a:lnTo>
                    <a:lnTo>
                      <a:pt x="40707" y="23605"/>
                    </a:ln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77" name="Freihandform: Form 876">
                <a:extLst>
                  <a:ext uri="{FF2B5EF4-FFF2-40B4-BE49-F238E27FC236}">
                    <a16:creationId xmlns:a16="http://schemas.microsoft.com/office/drawing/2014/main" id="{A19BF008-B963-48E8-B279-02A75E9ECF8F}"/>
                  </a:ext>
                </a:extLst>
              </p:cNvPr>
              <p:cNvSpPr/>
              <p:nvPr/>
            </p:nvSpPr>
            <p:spPr>
              <a:xfrm>
                <a:off x="2969968" y="4415384"/>
                <a:ext cx="40707" cy="1401872"/>
              </a:xfrm>
              <a:custGeom>
                <a:avLst/>
                <a:gdLst>
                  <a:gd name="connsiteX0" fmla="*/ 0 w 40707"/>
                  <a:gd name="connsiteY0" fmla="*/ 23605 h 1401872"/>
                  <a:gd name="connsiteX1" fmla="*/ 0 w 40707"/>
                  <a:gd name="connsiteY1" fmla="*/ 1401873 h 1401872"/>
                  <a:gd name="connsiteX2" fmla="*/ 40707 w 40707"/>
                  <a:gd name="connsiteY2" fmla="*/ 1378388 h 1401872"/>
                  <a:gd name="connsiteX3" fmla="*/ 40707 w 40707"/>
                  <a:gd name="connsiteY3" fmla="*/ 0 h 1401872"/>
                  <a:gd name="connsiteX4" fmla="*/ 0 w 40707"/>
                  <a:gd name="connsiteY4" fmla="*/ 23605 h 1401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07" h="1401872">
                    <a:moveTo>
                      <a:pt x="0" y="23605"/>
                    </a:moveTo>
                    <a:lnTo>
                      <a:pt x="0" y="1401873"/>
                    </a:lnTo>
                    <a:lnTo>
                      <a:pt x="40707" y="1378388"/>
                    </a:lnTo>
                    <a:lnTo>
                      <a:pt x="40707" y="0"/>
                    </a:lnTo>
                    <a:lnTo>
                      <a:pt x="0" y="23605"/>
                    </a:ln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78" name="Freihandform: Form 877">
                <a:extLst>
                  <a:ext uri="{FF2B5EF4-FFF2-40B4-BE49-F238E27FC236}">
                    <a16:creationId xmlns:a16="http://schemas.microsoft.com/office/drawing/2014/main" id="{BE77F03E-EF6E-410E-89B3-930545C96120}"/>
                  </a:ext>
                </a:extLst>
              </p:cNvPr>
              <p:cNvSpPr/>
              <p:nvPr/>
            </p:nvSpPr>
            <p:spPr>
              <a:xfrm>
                <a:off x="1672393" y="3689758"/>
                <a:ext cx="40827" cy="1401872"/>
              </a:xfrm>
              <a:custGeom>
                <a:avLst/>
                <a:gdLst>
                  <a:gd name="connsiteX0" fmla="*/ 40828 w 40827"/>
                  <a:gd name="connsiteY0" fmla="*/ 23605 h 1401872"/>
                  <a:gd name="connsiteX1" fmla="*/ 40828 w 40827"/>
                  <a:gd name="connsiteY1" fmla="*/ 1401873 h 1401872"/>
                  <a:gd name="connsiteX2" fmla="*/ 0 w 40827"/>
                  <a:gd name="connsiteY2" fmla="*/ 1378388 h 1401872"/>
                  <a:gd name="connsiteX3" fmla="*/ 0 w 40827"/>
                  <a:gd name="connsiteY3" fmla="*/ 0 h 1401872"/>
                  <a:gd name="connsiteX4" fmla="*/ 40828 w 40827"/>
                  <a:gd name="connsiteY4" fmla="*/ 23605 h 1401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827" h="1401872">
                    <a:moveTo>
                      <a:pt x="40828" y="23605"/>
                    </a:moveTo>
                    <a:lnTo>
                      <a:pt x="40828" y="1401873"/>
                    </a:lnTo>
                    <a:lnTo>
                      <a:pt x="0" y="1378388"/>
                    </a:lnTo>
                    <a:lnTo>
                      <a:pt x="0" y="0"/>
                    </a:lnTo>
                    <a:lnTo>
                      <a:pt x="40828" y="23605"/>
                    </a:ln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79" name="Freihandform: Form 878">
                <a:extLst>
                  <a:ext uri="{FF2B5EF4-FFF2-40B4-BE49-F238E27FC236}">
                    <a16:creationId xmlns:a16="http://schemas.microsoft.com/office/drawing/2014/main" id="{015B2938-25A0-43A4-B6BF-3C7E9F1EB1FC}"/>
                  </a:ext>
                </a:extLst>
              </p:cNvPr>
              <p:cNvSpPr/>
              <p:nvPr/>
            </p:nvSpPr>
            <p:spPr>
              <a:xfrm>
                <a:off x="1713220" y="3689758"/>
                <a:ext cx="40707" cy="1401872"/>
              </a:xfrm>
              <a:custGeom>
                <a:avLst/>
                <a:gdLst>
                  <a:gd name="connsiteX0" fmla="*/ 0 w 40707"/>
                  <a:gd name="connsiteY0" fmla="*/ 23605 h 1401872"/>
                  <a:gd name="connsiteX1" fmla="*/ 0 w 40707"/>
                  <a:gd name="connsiteY1" fmla="*/ 1401873 h 1401872"/>
                  <a:gd name="connsiteX2" fmla="*/ 40707 w 40707"/>
                  <a:gd name="connsiteY2" fmla="*/ 1378388 h 1401872"/>
                  <a:gd name="connsiteX3" fmla="*/ 40707 w 40707"/>
                  <a:gd name="connsiteY3" fmla="*/ 0 h 1401872"/>
                  <a:gd name="connsiteX4" fmla="*/ 0 w 40707"/>
                  <a:gd name="connsiteY4" fmla="*/ 23605 h 1401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07" h="1401872">
                    <a:moveTo>
                      <a:pt x="0" y="23605"/>
                    </a:moveTo>
                    <a:lnTo>
                      <a:pt x="0" y="1401873"/>
                    </a:lnTo>
                    <a:lnTo>
                      <a:pt x="40707" y="1378388"/>
                    </a:lnTo>
                    <a:lnTo>
                      <a:pt x="40707" y="0"/>
                    </a:lnTo>
                    <a:lnTo>
                      <a:pt x="0" y="23605"/>
                    </a:ln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0" name="Freihandform: Form 879">
                <a:extLst>
                  <a:ext uri="{FF2B5EF4-FFF2-40B4-BE49-F238E27FC236}">
                    <a16:creationId xmlns:a16="http://schemas.microsoft.com/office/drawing/2014/main" id="{12A60C3F-2FE6-4FCE-98BB-DFE095A3B123}"/>
                  </a:ext>
                </a:extLst>
              </p:cNvPr>
              <p:cNvSpPr/>
              <p:nvPr/>
            </p:nvSpPr>
            <p:spPr>
              <a:xfrm>
                <a:off x="5099153" y="3162009"/>
                <a:ext cx="40706" cy="1401872"/>
              </a:xfrm>
              <a:custGeom>
                <a:avLst/>
                <a:gdLst>
                  <a:gd name="connsiteX0" fmla="*/ 40707 w 40706"/>
                  <a:gd name="connsiteY0" fmla="*/ 23605 h 1401872"/>
                  <a:gd name="connsiteX1" fmla="*/ 40707 w 40706"/>
                  <a:gd name="connsiteY1" fmla="*/ 1401873 h 1401872"/>
                  <a:gd name="connsiteX2" fmla="*/ 0 w 40706"/>
                  <a:gd name="connsiteY2" fmla="*/ 1378388 h 1401872"/>
                  <a:gd name="connsiteX3" fmla="*/ 0 w 40706"/>
                  <a:gd name="connsiteY3" fmla="*/ 0 h 1401872"/>
                  <a:gd name="connsiteX4" fmla="*/ 40707 w 40706"/>
                  <a:gd name="connsiteY4" fmla="*/ 23605 h 1401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06" h="1401872">
                    <a:moveTo>
                      <a:pt x="40707" y="23605"/>
                    </a:moveTo>
                    <a:lnTo>
                      <a:pt x="40707" y="1401873"/>
                    </a:lnTo>
                    <a:lnTo>
                      <a:pt x="0" y="1378388"/>
                    </a:lnTo>
                    <a:lnTo>
                      <a:pt x="0" y="0"/>
                    </a:lnTo>
                    <a:lnTo>
                      <a:pt x="40707" y="23605"/>
                    </a:ln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1" name="Freihandform: Form 880">
                <a:extLst>
                  <a:ext uri="{FF2B5EF4-FFF2-40B4-BE49-F238E27FC236}">
                    <a16:creationId xmlns:a16="http://schemas.microsoft.com/office/drawing/2014/main" id="{D01B528E-36EF-4997-8948-18DEBEB7630F}"/>
                  </a:ext>
                </a:extLst>
              </p:cNvPr>
              <p:cNvSpPr/>
              <p:nvPr/>
            </p:nvSpPr>
            <p:spPr>
              <a:xfrm>
                <a:off x="5139860" y="3162009"/>
                <a:ext cx="40707" cy="1401872"/>
              </a:xfrm>
              <a:custGeom>
                <a:avLst/>
                <a:gdLst>
                  <a:gd name="connsiteX0" fmla="*/ 0 w 40707"/>
                  <a:gd name="connsiteY0" fmla="*/ 23605 h 1401872"/>
                  <a:gd name="connsiteX1" fmla="*/ 0 w 40707"/>
                  <a:gd name="connsiteY1" fmla="*/ 1401873 h 1401872"/>
                  <a:gd name="connsiteX2" fmla="*/ 40707 w 40707"/>
                  <a:gd name="connsiteY2" fmla="*/ 1378388 h 1401872"/>
                  <a:gd name="connsiteX3" fmla="*/ 40707 w 40707"/>
                  <a:gd name="connsiteY3" fmla="*/ 0 h 1401872"/>
                  <a:gd name="connsiteX4" fmla="*/ 0 w 40707"/>
                  <a:gd name="connsiteY4" fmla="*/ 23605 h 1401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707" h="1401872">
                    <a:moveTo>
                      <a:pt x="0" y="23605"/>
                    </a:moveTo>
                    <a:lnTo>
                      <a:pt x="0" y="1401873"/>
                    </a:lnTo>
                    <a:lnTo>
                      <a:pt x="40707" y="1378388"/>
                    </a:lnTo>
                    <a:lnTo>
                      <a:pt x="40707" y="0"/>
                    </a:lnTo>
                    <a:lnTo>
                      <a:pt x="0" y="23605"/>
                    </a:ln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2" name="Freihandform: Form 881">
                <a:extLst>
                  <a:ext uri="{FF2B5EF4-FFF2-40B4-BE49-F238E27FC236}">
                    <a16:creationId xmlns:a16="http://schemas.microsoft.com/office/drawing/2014/main" id="{97A0C6B6-9C22-4F7E-87DD-087F9913F1B5}"/>
                  </a:ext>
                </a:extLst>
              </p:cNvPr>
              <p:cNvSpPr/>
              <p:nvPr/>
            </p:nvSpPr>
            <p:spPr>
              <a:xfrm>
                <a:off x="1672393" y="3472131"/>
                <a:ext cx="1297575" cy="1039360"/>
              </a:xfrm>
              <a:custGeom>
                <a:avLst/>
                <a:gdLst>
                  <a:gd name="connsiteX0" fmla="*/ 1297575 w 1297575"/>
                  <a:gd name="connsiteY0" fmla="*/ 749110 h 1039360"/>
                  <a:gd name="connsiteX1" fmla="*/ 1297575 w 1297575"/>
                  <a:gd name="connsiteY1" fmla="*/ 1039361 h 1039360"/>
                  <a:gd name="connsiteX2" fmla="*/ 0 w 1297575"/>
                  <a:gd name="connsiteY2" fmla="*/ 290250 h 1039360"/>
                  <a:gd name="connsiteX3" fmla="*/ 0 w 1297575"/>
                  <a:gd name="connsiteY3" fmla="*/ 0 h 1039360"/>
                  <a:gd name="connsiteX4" fmla="*/ 1297575 w 1297575"/>
                  <a:gd name="connsiteY4" fmla="*/ 749110 h 1039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7575" h="1039360">
                    <a:moveTo>
                      <a:pt x="1297575" y="749110"/>
                    </a:moveTo>
                    <a:lnTo>
                      <a:pt x="1297575" y="1039361"/>
                    </a:lnTo>
                    <a:lnTo>
                      <a:pt x="0" y="290250"/>
                    </a:lnTo>
                    <a:lnTo>
                      <a:pt x="0" y="0"/>
                    </a:lnTo>
                    <a:lnTo>
                      <a:pt x="1297575" y="749110"/>
                    </a:ln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3" name="Freihandform: Form 882">
                <a:extLst>
                  <a:ext uri="{FF2B5EF4-FFF2-40B4-BE49-F238E27FC236}">
                    <a16:creationId xmlns:a16="http://schemas.microsoft.com/office/drawing/2014/main" id="{B052A341-E496-42B5-8BC4-DB4D33524B51}"/>
                  </a:ext>
                </a:extLst>
              </p:cNvPr>
              <p:cNvSpPr/>
              <p:nvPr/>
            </p:nvSpPr>
            <p:spPr>
              <a:xfrm>
                <a:off x="2969968" y="3089506"/>
                <a:ext cx="2210719" cy="1421985"/>
              </a:xfrm>
              <a:custGeom>
                <a:avLst/>
                <a:gdLst>
                  <a:gd name="connsiteX0" fmla="*/ 0 w 2210719"/>
                  <a:gd name="connsiteY0" fmla="*/ 1421985 h 1421985"/>
                  <a:gd name="connsiteX1" fmla="*/ 2210599 w 2210719"/>
                  <a:gd name="connsiteY1" fmla="*/ 145125 h 1421985"/>
                  <a:gd name="connsiteX2" fmla="*/ 2210720 w 2210719"/>
                  <a:gd name="connsiteY2" fmla="*/ 0 h 1421985"/>
                  <a:gd name="connsiteX3" fmla="*/ 0 w 2210719"/>
                  <a:gd name="connsiteY3" fmla="*/ 1276860 h 1421985"/>
                  <a:gd name="connsiteX4" fmla="*/ 0 w 2210719"/>
                  <a:gd name="connsiteY4" fmla="*/ 1421985 h 142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10719" h="1421985">
                    <a:moveTo>
                      <a:pt x="0" y="1421985"/>
                    </a:moveTo>
                    <a:lnTo>
                      <a:pt x="2210599" y="145125"/>
                    </a:lnTo>
                    <a:lnTo>
                      <a:pt x="2210720" y="0"/>
                    </a:lnTo>
                    <a:lnTo>
                      <a:pt x="0" y="1276860"/>
                    </a:lnTo>
                    <a:lnTo>
                      <a:pt x="0" y="1421985"/>
                    </a:ln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884" name="Grafik 588">
                <a:extLst>
                  <a:ext uri="{FF2B5EF4-FFF2-40B4-BE49-F238E27FC236}">
                    <a16:creationId xmlns:a16="http://schemas.microsoft.com/office/drawing/2014/main" id="{8AB788B3-8654-4291-8119-0F27BB147AE3}"/>
                  </a:ext>
                </a:extLst>
              </p:cNvPr>
              <p:cNvGrpSpPr/>
              <p:nvPr/>
            </p:nvGrpSpPr>
            <p:grpSpPr>
              <a:xfrm>
                <a:off x="1546778" y="2195270"/>
                <a:ext cx="3759523" cy="2243718"/>
                <a:chOff x="1546778" y="2195270"/>
                <a:chExt cx="3759523" cy="2243718"/>
              </a:xfrm>
            </p:grpSpPr>
            <p:sp>
              <p:nvSpPr>
                <p:cNvPr id="885" name="Freihandform: Form 884">
                  <a:extLst>
                    <a:ext uri="{FF2B5EF4-FFF2-40B4-BE49-F238E27FC236}">
                      <a16:creationId xmlns:a16="http://schemas.microsoft.com/office/drawing/2014/main" id="{83850AF5-ABA6-41E1-840B-2F8C2340539C}"/>
                    </a:ext>
                  </a:extLst>
                </p:cNvPr>
                <p:cNvSpPr/>
                <p:nvPr/>
              </p:nvSpPr>
              <p:spPr>
                <a:xfrm>
                  <a:off x="1546778" y="2195270"/>
                  <a:ext cx="3759523" cy="2171096"/>
                </a:xfrm>
                <a:custGeom>
                  <a:avLst/>
                  <a:gdLst>
                    <a:gd name="connsiteX0" fmla="*/ 1423190 w 3759523"/>
                    <a:gd name="connsiteY0" fmla="*/ 2171096 h 2171096"/>
                    <a:gd name="connsiteX1" fmla="*/ 0 w 3759523"/>
                    <a:gd name="connsiteY1" fmla="*/ 1349483 h 2171096"/>
                    <a:gd name="connsiteX2" fmla="*/ 2336214 w 3759523"/>
                    <a:gd name="connsiteY2" fmla="*/ 0 h 2171096"/>
                    <a:gd name="connsiteX3" fmla="*/ 3759524 w 3759523"/>
                    <a:gd name="connsiteY3" fmla="*/ 821733 h 2171096"/>
                    <a:gd name="connsiteX4" fmla="*/ 1423190 w 3759523"/>
                    <a:gd name="connsiteY4" fmla="*/ 2171096 h 2171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59523" h="2171096">
                      <a:moveTo>
                        <a:pt x="1423190" y="2171096"/>
                      </a:moveTo>
                      <a:lnTo>
                        <a:pt x="0" y="1349483"/>
                      </a:lnTo>
                      <a:lnTo>
                        <a:pt x="2336214" y="0"/>
                      </a:lnTo>
                      <a:lnTo>
                        <a:pt x="3759524" y="821733"/>
                      </a:lnTo>
                      <a:lnTo>
                        <a:pt x="1423190" y="2171096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86" name="Freihandform: Form 885">
                  <a:extLst>
                    <a:ext uri="{FF2B5EF4-FFF2-40B4-BE49-F238E27FC236}">
                      <a16:creationId xmlns:a16="http://schemas.microsoft.com/office/drawing/2014/main" id="{E4E97E9A-EB37-4C3D-A4F6-06FF4E408E16}"/>
                    </a:ext>
                  </a:extLst>
                </p:cNvPr>
                <p:cNvSpPr/>
                <p:nvPr/>
              </p:nvSpPr>
              <p:spPr>
                <a:xfrm>
                  <a:off x="1546778" y="2195270"/>
                  <a:ext cx="3759523" cy="2171096"/>
                </a:xfrm>
                <a:custGeom>
                  <a:avLst/>
                  <a:gdLst>
                    <a:gd name="connsiteX0" fmla="*/ 1423190 w 3759523"/>
                    <a:gd name="connsiteY0" fmla="*/ 2171096 h 2171096"/>
                    <a:gd name="connsiteX1" fmla="*/ 0 w 3759523"/>
                    <a:gd name="connsiteY1" fmla="*/ 1349483 h 2171096"/>
                    <a:gd name="connsiteX2" fmla="*/ 2336214 w 3759523"/>
                    <a:gd name="connsiteY2" fmla="*/ 0 h 2171096"/>
                    <a:gd name="connsiteX3" fmla="*/ 3759524 w 3759523"/>
                    <a:gd name="connsiteY3" fmla="*/ 821733 h 2171096"/>
                    <a:gd name="connsiteX4" fmla="*/ 1423190 w 3759523"/>
                    <a:gd name="connsiteY4" fmla="*/ 2171096 h 2171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59523" h="2171096">
                      <a:moveTo>
                        <a:pt x="1423190" y="2171096"/>
                      </a:moveTo>
                      <a:lnTo>
                        <a:pt x="0" y="1349483"/>
                      </a:lnTo>
                      <a:lnTo>
                        <a:pt x="2336214" y="0"/>
                      </a:lnTo>
                      <a:lnTo>
                        <a:pt x="3759524" y="821733"/>
                      </a:lnTo>
                      <a:lnTo>
                        <a:pt x="1423190" y="2171096"/>
                      </a:lnTo>
                      <a:close/>
                    </a:path>
                  </a:pathLst>
                </a:custGeom>
                <a:solidFill>
                  <a:srgbClr val="FFFFFF">
                    <a:alpha val="6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87" name="Freihandform: Form 886">
                  <a:extLst>
                    <a:ext uri="{FF2B5EF4-FFF2-40B4-BE49-F238E27FC236}">
                      <a16:creationId xmlns:a16="http://schemas.microsoft.com/office/drawing/2014/main" id="{371A3485-4451-4B20-AD86-593ECFE05CAB}"/>
                    </a:ext>
                  </a:extLst>
                </p:cNvPr>
                <p:cNvSpPr/>
                <p:nvPr/>
              </p:nvSpPr>
              <p:spPr>
                <a:xfrm>
                  <a:off x="1546778" y="3544754"/>
                  <a:ext cx="1423189" cy="894235"/>
                </a:xfrm>
                <a:custGeom>
                  <a:avLst/>
                  <a:gdLst>
                    <a:gd name="connsiteX0" fmla="*/ 0 w 1423189"/>
                    <a:gd name="connsiteY0" fmla="*/ 0 h 894235"/>
                    <a:gd name="connsiteX1" fmla="*/ 0 w 1423189"/>
                    <a:gd name="connsiteY1" fmla="*/ 72502 h 894235"/>
                    <a:gd name="connsiteX2" fmla="*/ 1423190 w 1423189"/>
                    <a:gd name="connsiteY2" fmla="*/ 894236 h 894235"/>
                    <a:gd name="connsiteX3" fmla="*/ 1423190 w 1423189"/>
                    <a:gd name="connsiteY3" fmla="*/ 821613 h 894235"/>
                    <a:gd name="connsiteX4" fmla="*/ 0 w 1423189"/>
                    <a:gd name="connsiteY4" fmla="*/ 0 h 894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23189" h="894235">
                      <a:moveTo>
                        <a:pt x="0" y="0"/>
                      </a:moveTo>
                      <a:lnTo>
                        <a:pt x="0" y="72502"/>
                      </a:lnTo>
                      <a:lnTo>
                        <a:pt x="1423190" y="894236"/>
                      </a:lnTo>
                      <a:lnTo>
                        <a:pt x="1423190" y="8216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88" name="Freihandform: Form 887">
                  <a:extLst>
                    <a:ext uri="{FF2B5EF4-FFF2-40B4-BE49-F238E27FC236}">
                      <a16:creationId xmlns:a16="http://schemas.microsoft.com/office/drawing/2014/main" id="{EFB67BC8-590E-49E7-815F-85BC72654D09}"/>
                    </a:ext>
                  </a:extLst>
                </p:cNvPr>
                <p:cNvSpPr/>
                <p:nvPr/>
              </p:nvSpPr>
              <p:spPr>
                <a:xfrm>
                  <a:off x="1546778" y="3544754"/>
                  <a:ext cx="1423189" cy="894235"/>
                </a:xfrm>
                <a:custGeom>
                  <a:avLst/>
                  <a:gdLst>
                    <a:gd name="connsiteX0" fmla="*/ 0 w 1423189"/>
                    <a:gd name="connsiteY0" fmla="*/ 0 h 894235"/>
                    <a:gd name="connsiteX1" fmla="*/ 0 w 1423189"/>
                    <a:gd name="connsiteY1" fmla="*/ 72502 h 894235"/>
                    <a:gd name="connsiteX2" fmla="*/ 1423190 w 1423189"/>
                    <a:gd name="connsiteY2" fmla="*/ 894236 h 894235"/>
                    <a:gd name="connsiteX3" fmla="*/ 1423190 w 1423189"/>
                    <a:gd name="connsiteY3" fmla="*/ 821613 h 894235"/>
                    <a:gd name="connsiteX4" fmla="*/ 0 w 1423189"/>
                    <a:gd name="connsiteY4" fmla="*/ 0 h 894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23189" h="894235">
                      <a:moveTo>
                        <a:pt x="0" y="0"/>
                      </a:moveTo>
                      <a:lnTo>
                        <a:pt x="0" y="72502"/>
                      </a:lnTo>
                      <a:lnTo>
                        <a:pt x="1423190" y="894236"/>
                      </a:lnTo>
                      <a:lnTo>
                        <a:pt x="1423190" y="8216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>
                    <a:alpha val="2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89" name="Freihandform: Form 888">
                  <a:extLst>
                    <a:ext uri="{FF2B5EF4-FFF2-40B4-BE49-F238E27FC236}">
                      <a16:creationId xmlns:a16="http://schemas.microsoft.com/office/drawing/2014/main" id="{2D6F7017-B00E-4880-A83B-B6FB87A9FA6B}"/>
                    </a:ext>
                  </a:extLst>
                </p:cNvPr>
                <p:cNvSpPr/>
                <p:nvPr/>
              </p:nvSpPr>
              <p:spPr>
                <a:xfrm>
                  <a:off x="2969968" y="3017004"/>
                  <a:ext cx="2336333" cy="1421985"/>
                </a:xfrm>
                <a:custGeom>
                  <a:avLst/>
                  <a:gdLst>
                    <a:gd name="connsiteX0" fmla="*/ 0 w 2336333"/>
                    <a:gd name="connsiteY0" fmla="*/ 1421986 h 1421985"/>
                    <a:gd name="connsiteX1" fmla="*/ 2336334 w 2336333"/>
                    <a:gd name="connsiteY1" fmla="*/ 72502 h 1421985"/>
                    <a:gd name="connsiteX2" fmla="*/ 2336334 w 2336333"/>
                    <a:gd name="connsiteY2" fmla="*/ 0 h 1421985"/>
                    <a:gd name="connsiteX3" fmla="*/ 0 w 2336333"/>
                    <a:gd name="connsiteY3" fmla="*/ 1349363 h 1421985"/>
                    <a:gd name="connsiteX4" fmla="*/ 0 w 2336333"/>
                    <a:gd name="connsiteY4" fmla="*/ 1421986 h 1421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36333" h="1421985">
                      <a:moveTo>
                        <a:pt x="0" y="1421986"/>
                      </a:moveTo>
                      <a:lnTo>
                        <a:pt x="2336334" y="72502"/>
                      </a:lnTo>
                      <a:lnTo>
                        <a:pt x="2336334" y="0"/>
                      </a:lnTo>
                      <a:lnTo>
                        <a:pt x="0" y="1349363"/>
                      </a:lnTo>
                      <a:lnTo>
                        <a:pt x="0" y="1421986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890" name="Freihandform: Form 889">
                  <a:extLst>
                    <a:ext uri="{FF2B5EF4-FFF2-40B4-BE49-F238E27FC236}">
                      <a16:creationId xmlns:a16="http://schemas.microsoft.com/office/drawing/2014/main" id="{056A16DB-6ACE-4E69-BB05-4945BCC7765E}"/>
                    </a:ext>
                  </a:extLst>
                </p:cNvPr>
                <p:cNvSpPr/>
                <p:nvPr/>
              </p:nvSpPr>
              <p:spPr>
                <a:xfrm>
                  <a:off x="2969968" y="3017004"/>
                  <a:ext cx="2336333" cy="1421985"/>
                </a:xfrm>
                <a:custGeom>
                  <a:avLst/>
                  <a:gdLst>
                    <a:gd name="connsiteX0" fmla="*/ 0 w 2336333"/>
                    <a:gd name="connsiteY0" fmla="*/ 1421986 h 1421985"/>
                    <a:gd name="connsiteX1" fmla="*/ 2336334 w 2336333"/>
                    <a:gd name="connsiteY1" fmla="*/ 72502 h 1421985"/>
                    <a:gd name="connsiteX2" fmla="*/ 2336334 w 2336333"/>
                    <a:gd name="connsiteY2" fmla="*/ 0 h 1421985"/>
                    <a:gd name="connsiteX3" fmla="*/ 0 w 2336333"/>
                    <a:gd name="connsiteY3" fmla="*/ 1349363 h 1421985"/>
                    <a:gd name="connsiteX4" fmla="*/ 0 w 2336333"/>
                    <a:gd name="connsiteY4" fmla="*/ 1421986 h 1421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36333" h="1421985">
                      <a:moveTo>
                        <a:pt x="0" y="1421986"/>
                      </a:moveTo>
                      <a:lnTo>
                        <a:pt x="2336334" y="72502"/>
                      </a:lnTo>
                      <a:lnTo>
                        <a:pt x="2336334" y="0"/>
                      </a:lnTo>
                      <a:lnTo>
                        <a:pt x="0" y="1349363"/>
                      </a:lnTo>
                      <a:lnTo>
                        <a:pt x="0" y="1421986"/>
                      </a:lnTo>
                      <a:close/>
                    </a:path>
                  </a:pathLst>
                </a:custGeom>
                <a:solidFill>
                  <a:srgbClr val="FFFFFF">
                    <a:alpha val="4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891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4380637" y="1986566"/>
              <a:ext cx="797349" cy="1162902"/>
              <a:chOff x="4380637" y="1986566"/>
              <a:chExt cx="797349" cy="1162902"/>
            </a:xfrm>
          </p:grpSpPr>
          <p:sp>
            <p:nvSpPr>
              <p:cNvPr id="892" name="Freihandform: Form 891">
                <a:extLst>
                  <a:ext uri="{FF2B5EF4-FFF2-40B4-BE49-F238E27FC236}">
                    <a16:creationId xmlns:a16="http://schemas.microsoft.com/office/drawing/2014/main" id="{8ABE15AB-69D9-4B79-90E9-8B710E8F77A8}"/>
                  </a:ext>
                </a:extLst>
              </p:cNvPr>
              <p:cNvSpPr/>
              <p:nvPr/>
            </p:nvSpPr>
            <p:spPr>
              <a:xfrm>
                <a:off x="4708383" y="2911035"/>
                <a:ext cx="431114" cy="238432"/>
              </a:xfrm>
              <a:custGeom>
                <a:avLst/>
                <a:gdLst>
                  <a:gd name="connsiteX0" fmla="*/ 367886 w 431114"/>
                  <a:gd name="connsiteY0" fmla="*/ 34911 h 238432"/>
                  <a:gd name="connsiteX1" fmla="*/ 367886 w 431114"/>
                  <a:gd name="connsiteY1" fmla="*/ 203521 h 238432"/>
                  <a:gd name="connsiteX2" fmla="*/ 63184 w 431114"/>
                  <a:gd name="connsiteY2" fmla="*/ 203521 h 238432"/>
                  <a:gd name="connsiteX3" fmla="*/ 63184 w 431114"/>
                  <a:gd name="connsiteY3" fmla="*/ 34911 h 238432"/>
                  <a:gd name="connsiteX4" fmla="*/ 367886 w 431114"/>
                  <a:gd name="connsiteY4" fmla="*/ 34911 h 238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114" h="238432">
                    <a:moveTo>
                      <a:pt x="367886" y="34911"/>
                    </a:moveTo>
                    <a:cubicBezTo>
                      <a:pt x="452191" y="81520"/>
                      <a:pt x="452191" y="157033"/>
                      <a:pt x="367886" y="203521"/>
                    </a:cubicBezTo>
                    <a:cubicBezTo>
                      <a:pt x="283581" y="250009"/>
                      <a:pt x="147368" y="250130"/>
                      <a:pt x="63184" y="203521"/>
                    </a:cubicBezTo>
                    <a:cubicBezTo>
                      <a:pt x="-21001" y="156913"/>
                      <a:pt x="-21121" y="81400"/>
                      <a:pt x="63184" y="34911"/>
                    </a:cubicBezTo>
                    <a:cubicBezTo>
                      <a:pt x="147489" y="-11577"/>
                      <a:pt x="283822" y="-11697"/>
                      <a:pt x="367886" y="34911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3" name="Freihandform: Form 892">
                <a:extLst>
                  <a:ext uri="{FF2B5EF4-FFF2-40B4-BE49-F238E27FC236}">
                    <a16:creationId xmlns:a16="http://schemas.microsoft.com/office/drawing/2014/main" id="{245B1CF1-0219-4EE8-9A4D-4C2EA4B97B56}"/>
                  </a:ext>
                </a:extLst>
              </p:cNvPr>
              <p:cNvSpPr/>
              <p:nvPr/>
            </p:nvSpPr>
            <p:spPr>
              <a:xfrm>
                <a:off x="4747564" y="2867302"/>
                <a:ext cx="352688" cy="241985"/>
              </a:xfrm>
              <a:custGeom>
                <a:avLst/>
                <a:gdLst>
                  <a:gd name="connsiteX0" fmla="*/ 352672 w 352688"/>
                  <a:gd name="connsiteY0" fmla="*/ 141632 h 241985"/>
                  <a:gd name="connsiteX1" fmla="*/ 351347 w 352688"/>
                  <a:gd name="connsiteY1" fmla="*/ 127662 h 241985"/>
                  <a:gd name="connsiteX2" fmla="*/ 265717 w 352688"/>
                  <a:gd name="connsiteY2" fmla="*/ 0 h 241985"/>
                  <a:gd name="connsiteX3" fmla="*/ 86991 w 352688"/>
                  <a:gd name="connsiteY3" fmla="*/ 0 h 241985"/>
                  <a:gd name="connsiteX4" fmla="*/ 1481 w 352688"/>
                  <a:gd name="connsiteY4" fmla="*/ 127541 h 241985"/>
                  <a:gd name="connsiteX5" fmla="*/ 36 w 352688"/>
                  <a:gd name="connsiteY5" fmla="*/ 141632 h 241985"/>
                  <a:gd name="connsiteX6" fmla="*/ 36 w 352688"/>
                  <a:gd name="connsiteY6" fmla="*/ 144041 h 241985"/>
                  <a:gd name="connsiteX7" fmla="*/ 51342 w 352688"/>
                  <a:gd name="connsiteY7" fmla="*/ 212087 h 241985"/>
                  <a:gd name="connsiteX8" fmla="*/ 300885 w 352688"/>
                  <a:gd name="connsiteY8" fmla="*/ 212087 h 241985"/>
                  <a:gd name="connsiteX9" fmla="*/ 352311 w 352688"/>
                  <a:gd name="connsiteY9" fmla="*/ 144041 h 241985"/>
                  <a:gd name="connsiteX10" fmla="*/ 352672 w 352688"/>
                  <a:gd name="connsiteY10" fmla="*/ 141632 h 24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688" h="241985">
                    <a:moveTo>
                      <a:pt x="352672" y="141632"/>
                    </a:moveTo>
                    <a:cubicBezTo>
                      <a:pt x="352781" y="136935"/>
                      <a:pt x="352335" y="132251"/>
                      <a:pt x="351347" y="127662"/>
                    </a:cubicBezTo>
                    <a:cubicBezTo>
                      <a:pt x="339942" y="75826"/>
                      <a:pt x="309351" y="30217"/>
                      <a:pt x="265717" y="0"/>
                    </a:cubicBezTo>
                    <a:lnTo>
                      <a:pt x="86991" y="0"/>
                    </a:lnTo>
                    <a:cubicBezTo>
                      <a:pt x="43393" y="30181"/>
                      <a:pt x="12838" y="75754"/>
                      <a:pt x="1481" y="127541"/>
                    </a:cubicBezTo>
                    <a:cubicBezTo>
                      <a:pt x="410" y="132154"/>
                      <a:pt x="-84" y="136887"/>
                      <a:pt x="36" y="141632"/>
                    </a:cubicBezTo>
                    <a:cubicBezTo>
                      <a:pt x="-12" y="142439"/>
                      <a:pt x="-12" y="143234"/>
                      <a:pt x="36" y="144041"/>
                    </a:cubicBezTo>
                    <a:cubicBezTo>
                      <a:pt x="1722" y="168128"/>
                      <a:pt x="18704" y="193179"/>
                      <a:pt x="51342" y="212087"/>
                    </a:cubicBezTo>
                    <a:cubicBezTo>
                      <a:pt x="120231" y="251952"/>
                      <a:pt x="231995" y="251952"/>
                      <a:pt x="300885" y="212087"/>
                    </a:cubicBezTo>
                    <a:cubicBezTo>
                      <a:pt x="333643" y="193300"/>
                      <a:pt x="350625" y="168730"/>
                      <a:pt x="352311" y="144041"/>
                    </a:cubicBezTo>
                    <a:cubicBezTo>
                      <a:pt x="352552" y="144041"/>
                      <a:pt x="352672" y="142596"/>
                      <a:pt x="352672" y="141632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4" name="Freihandform: Form 893">
                <a:extLst>
                  <a:ext uri="{FF2B5EF4-FFF2-40B4-BE49-F238E27FC236}">
                    <a16:creationId xmlns:a16="http://schemas.microsoft.com/office/drawing/2014/main" id="{FCDE6C6B-3099-4DF6-AAF9-E4F770DDF0E4}"/>
                  </a:ext>
                </a:extLst>
              </p:cNvPr>
              <p:cNvSpPr/>
              <p:nvPr/>
            </p:nvSpPr>
            <p:spPr>
              <a:xfrm>
                <a:off x="4747564" y="2867302"/>
                <a:ext cx="352688" cy="241985"/>
              </a:xfrm>
              <a:custGeom>
                <a:avLst/>
                <a:gdLst>
                  <a:gd name="connsiteX0" fmla="*/ 352672 w 352688"/>
                  <a:gd name="connsiteY0" fmla="*/ 141632 h 241985"/>
                  <a:gd name="connsiteX1" fmla="*/ 351347 w 352688"/>
                  <a:gd name="connsiteY1" fmla="*/ 127662 h 241985"/>
                  <a:gd name="connsiteX2" fmla="*/ 265717 w 352688"/>
                  <a:gd name="connsiteY2" fmla="*/ 0 h 241985"/>
                  <a:gd name="connsiteX3" fmla="*/ 86991 w 352688"/>
                  <a:gd name="connsiteY3" fmla="*/ 0 h 241985"/>
                  <a:gd name="connsiteX4" fmla="*/ 1481 w 352688"/>
                  <a:gd name="connsiteY4" fmla="*/ 127541 h 241985"/>
                  <a:gd name="connsiteX5" fmla="*/ 36 w 352688"/>
                  <a:gd name="connsiteY5" fmla="*/ 141632 h 241985"/>
                  <a:gd name="connsiteX6" fmla="*/ 36 w 352688"/>
                  <a:gd name="connsiteY6" fmla="*/ 144041 h 241985"/>
                  <a:gd name="connsiteX7" fmla="*/ 51342 w 352688"/>
                  <a:gd name="connsiteY7" fmla="*/ 212087 h 241985"/>
                  <a:gd name="connsiteX8" fmla="*/ 300885 w 352688"/>
                  <a:gd name="connsiteY8" fmla="*/ 212087 h 241985"/>
                  <a:gd name="connsiteX9" fmla="*/ 352311 w 352688"/>
                  <a:gd name="connsiteY9" fmla="*/ 144041 h 241985"/>
                  <a:gd name="connsiteX10" fmla="*/ 352672 w 352688"/>
                  <a:gd name="connsiteY10" fmla="*/ 141632 h 24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688" h="241985">
                    <a:moveTo>
                      <a:pt x="352672" y="141632"/>
                    </a:moveTo>
                    <a:cubicBezTo>
                      <a:pt x="352781" y="136935"/>
                      <a:pt x="352335" y="132251"/>
                      <a:pt x="351347" y="127662"/>
                    </a:cubicBezTo>
                    <a:cubicBezTo>
                      <a:pt x="339942" y="75826"/>
                      <a:pt x="309351" y="30217"/>
                      <a:pt x="265717" y="0"/>
                    </a:cubicBezTo>
                    <a:lnTo>
                      <a:pt x="86991" y="0"/>
                    </a:lnTo>
                    <a:cubicBezTo>
                      <a:pt x="43393" y="30181"/>
                      <a:pt x="12838" y="75754"/>
                      <a:pt x="1481" y="127541"/>
                    </a:cubicBezTo>
                    <a:cubicBezTo>
                      <a:pt x="410" y="132154"/>
                      <a:pt x="-84" y="136887"/>
                      <a:pt x="36" y="141632"/>
                    </a:cubicBezTo>
                    <a:cubicBezTo>
                      <a:pt x="-12" y="142439"/>
                      <a:pt x="-12" y="143234"/>
                      <a:pt x="36" y="144041"/>
                    </a:cubicBezTo>
                    <a:cubicBezTo>
                      <a:pt x="1722" y="168128"/>
                      <a:pt x="18704" y="193179"/>
                      <a:pt x="51342" y="212087"/>
                    </a:cubicBezTo>
                    <a:cubicBezTo>
                      <a:pt x="120231" y="251952"/>
                      <a:pt x="231995" y="251952"/>
                      <a:pt x="300885" y="212087"/>
                    </a:cubicBezTo>
                    <a:cubicBezTo>
                      <a:pt x="333643" y="193300"/>
                      <a:pt x="350625" y="168730"/>
                      <a:pt x="352311" y="144041"/>
                    </a:cubicBezTo>
                    <a:cubicBezTo>
                      <a:pt x="352552" y="144041"/>
                      <a:pt x="352672" y="142596"/>
                      <a:pt x="352672" y="14163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5" name="Freihandform: Form 894">
                <a:extLst>
                  <a:ext uri="{FF2B5EF4-FFF2-40B4-BE49-F238E27FC236}">
                    <a16:creationId xmlns:a16="http://schemas.microsoft.com/office/drawing/2014/main" id="{B7790BC8-77C5-4C10-BEFE-A5F79C101781}"/>
                  </a:ext>
                </a:extLst>
              </p:cNvPr>
              <p:cNvSpPr/>
              <p:nvPr/>
            </p:nvSpPr>
            <p:spPr>
              <a:xfrm>
                <a:off x="4803994" y="2844209"/>
                <a:ext cx="239847" cy="138471"/>
              </a:xfrm>
              <a:custGeom>
                <a:avLst/>
                <a:gdLst>
                  <a:gd name="connsiteX0" fmla="*/ 35137 w 239847"/>
                  <a:gd name="connsiteY0" fmla="*/ 20324 h 138471"/>
                  <a:gd name="connsiteX1" fmla="*/ 35137 w 239847"/>
                  <a:gd name="connsiteY1" fmla="*/ 118238 h 138471"/>
                  <a:gd name="connsiteX2" fmla="*/ 204711 w 239847"/>
                  <a:gd name="connsiteY2" fmla="*/ 118238 h 138471"/>
                  <a:gd name="connsiteX3" fmla="*/ 204711 w 239847"/>
                  <a:gd name="connsiteY3" fmla="*/ 20324 h 138471"/>
                  <a:gd name="connsiteX4" fmla="*/ 35137 w 239847"/>
                  <a:gd name="connsiteY4" fmla="*/ 20324 h 138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9847" h="138471">
                    <a:moveTo>
                      <a:pt x="35137" y="20324"/>
                    </a:moveTo>
                    <a:cubicBezTo>
                      <a:pt x="-11712" y="47301"/>
                      <a:pt x="-11712" y="91140"/>
                      <a:pt x="35137" y="118238"/>
                    </a:cubicBezTo>
                    <a:cubicBezTo>
                      <a:pt x="88442" y="145216"/>
                      <a:pt x="151406" y="145216"/>
                      <a:pt x="204711" y="118238"/>
                    </a:cubicBezTo>
                    <a:cubicBezTo>
                      <a:pt x="251560" y="91140"/>
                      <a:pt x="251560" y="47301"/>
                      <a:pt x="204711" y="20324"/>
                    </a:cubicBezTo>
                    <a:cubicBezTo>
                      <a:pt x="151430" y="-6775"/>
                      <a:pt x="88418" y="-6775"/>
                      <a:pt x="35137" y="20324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6" name="Freihandform: Form 895">
                <a:extLst>
                  <a:ext uri="{FF2B5EF4-FFF2-40B4-BE49-F238E27FC236}">
                    <a16:creationId xmlns:a16="http://schemas.microsoft.com/office/drawing/2014/main" id="{75DFEA61-9898-4B6C-99D1-9BB200375DB5}"/>
                  </a:ext>
                </a:extLst>
              </p:cNvPr>
              <p:cNvSpPr/>
              <p:nvPr/>
            </p:nvSpPr>
            <p:spPr>
              <a:xfrm>
                <a:off x="4890227" y="2492988"/>
                <a:ext cx="242286" cy="434080"/>
              </a:xfrm>
              <a:custGeom>
                <a:avLst/>
                <a:gdLst>
                  <a:gd name="connsiteX0" fmla="*/ 62355 w 242286"/>
                  <a:gd name="connsiteY0" fmla="*/ 423091 h 434080"/>
                  <a:gd name="connsiteX1" fmla="*/ 67654 w 242286"/>
                  <a:gd name="connsiteY1" fmla="*/ 415985 h 434080"/>
                  <a:gd name="connsiteX2" fmla="*/ 242286 w 242286"/>
                  <a:gd name="connsiteY2" fmla="*/ 28784 h 434080"/>
                  <a:gd name="connsiteX3" fmla="*/ 187367 w 242286"/>
                  <a:gd name="connsiteY3" fmla="*/ 0 h 434080"/>
                  <a:gd name="connsiteX4" fmla="*/ 3221 w 242286"/>
                  <a:gd name="connsiteY4" fmla="*/ 405266 h 434080"/>
                  <a:gd name="connsiteX5" fmla="*/ 3221 w 242286"/>
                  <a:gd name="connsiteY5" fmla="*/ 405266 h 434080"/>
                  <a:gd name="connsiteX6" fmla="*/ 9002 w 242286"/>
                  <a:gd name="connsiteY6" fmla="*/ 428390 h 434080"/>
                  <a:gd name="connsiteX7" fmla="*/ 56213 w 242286"/>
                  <a:gd name="connsiteY7" fmla="*/ 428390 h 434080"/>
                  <a:gd name="connsiteX8" fmla="*/ 61753 w 242286"/>
                  <a:gd name="connsiteY8" fmla="*/ 423934 h 434080"/>
                  <a:gd name="connsiteX9" fmla="*/ 61753 w 242286"/>
                  <a:gd name="connsiteY9" fmla="*/ 423934 h 434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2286" h="434080">
                    <a:moveTo>
                      <a:pt x="62355" y="423091"/>
                    </a:moveTo>
                    <a:cubicBezTo>
                      <a:pt x="64403" y="420947"/>
                      <a:pt x="66185" y="418563"/>
                      <a:pt x="67654" y="415985"/>
                    </a:cubicBezTo>
                    <a:lnTo>
                      <a:pt x="242286" y="28784"/>
                    </a:lnTo>
                    <a:lnTo>
                      <a:pt x="187367" y="0"/>
                    </a:lnTo>
                    <a:lnTo>
                      <a:pt x="3221" y="405266"/>
                    </a:lnTo>
                    <a:lnTo>
                      <a:pt x="3221" y="405266"/>
                    </a:lnTo>
                    <a:cubicBezTo>
                      <a:pt x="-1717" y="415504"/>
                      <a:pt x="-1837" y="422128"/>
                      <a:pt x="9002" y="428390"/>
                    </a:cubicBezTo>
                    <a:cubicBezTo>
                      <a:pt x="23828" y="435978"/>
                      <a:pt x="41387" y="435978"/>
                      <a:pt x="56213" y="428390"/>
                    </a:cubicBezTo>
                    <a:cubicBezTo>
                      <a:pt x="58296" y="427234"/>
                      <a:pt x="60175" y="425729"/>
                      <a:pt x="61753" y="423934"/>
                    </a:cubicBezTo>
                    <a:lnTo>
                      <a:pt x="61753" y="423934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7" name="Freihandform: Form 896">
                <a:extLst>
                  <a:ext uri="{FF2B5EF4-FFF2-40B4-BE49-F238E27FC236}">
                    <a16:creationId xmlns:a16="http://schemas.microsoft.com/office/drawing/2014/main" id="{196A2661-99B7-417F-A3A7-982E20C65BCA}"/>
                  </a:ext>
                </a:extLst>
              </p:cNvPr>
              <p:cNvSpPr/>
              <p:nvPr/>
            </p:nvSpPr>
            <p:spPr>
              <a:xfrm>
                <a:off x="4890227" y="2492988"/>
                <a:ext cx="242286" cy="434080"/>
              </a:xfrm>
              <a:custGeom>
                <a:avLst/>
                <a:gdLst>
                  <a:gd name="connsiteX0" fmla="*/ 62355 w 242286"/>
                  <a:gd name="connsiteY0" fmla="*/ 423091 h 434080"/>
                  <a:gd name="connsiteX1" fmla="*/ 67654 w 242286"/>
                  <a:gd name="connsiteY1" fmla="*/ 415985 h 434080"/>
                  <a:gd name="connsiteX2" fmla="*/ 242286 w 242286"/>
                  <a:gd name="connsiteY2" fmla="*/ 28784 h 434080"/>
                  <a:gd name="connsiteX3" fmla="*/ 187367 w 242286"/>
                  <a:gd name="connsiteY3" fmla="*/ 0 h 434080"/>
                  <a:gd name="connsiteX4" fmla="*/ 3221 w 242286"/>
                  <a:gd name="connsiteY4" fmla="*/ 405266 h 434080"/>
                  <a:gd name="connsiteX5" fmla="*/ 3221 w 242286"/>
                  <a:gd name="connsiteY5" fmla="*/ 405266 h 434080"/>
                  <a:gd name="connsiteX6" fmla="*/ 9002 w 242286"/>
                  <a:gd name="connsiteY6" fmla="*/ 428390 h 434080"/>
                  <a:gd name="connsiteX7" fmla="*/ 56213 w 242286"/>
                  <a:gd name="connsiteY7" fmla="*/ 428390 h 434080"/>
                  <a:gd name="connsiteX8" fmla="*/ 61753 w 242286"/>
                  <a:gd name="connsiteY8" fmla="*/ 423934 h 434080"/>
                  <a:gd name="connsiteX9" fmla="*/ 61753 w 242286"/>
                  <a:gd name="connsiteY9" fmla="*/ 423934 h 434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2286" h="434080">
                    <a:moveTo>
                      <a:pt x="62355" y="423091"/>
                    </a:moveTo>
                    <a:cubicBezTo>
                      <a:pt x="64403" y="420947"/>
                      <a:pt x="66185" y="418563"/>
                      <a:pt x="67654" y="415985"/>
                    </a:cubicBezTo>
                    <a:lnTo>
                      <a:pt x="242286" y="28784"/>
                    </a:lnTo>
                    <a:lnTo>
                      <a:pt x="187367" y="0"/>
                    </a:lnTo>
                    <a:lnTo>
                      <a:pt x="3221" y="405266"/>
                    </a:lnTo>
                    <a:lnTo>
                      <a:pt x="3221" y="405266"/>
                    </a:lnTo>
                    <a:cubicBezTo>
                      <a:pt x="-1717" y="415504"/>
                      <a:pt x="-1837" y="422128"/>
                      <a:pt x="9002" y="428390"/>
                    </a:cubicBezTo>
                    <a:cubicBezTo>
                      <a:pt x="23828" y="435978"/>
                      <a:pt x="41387" y="435978"/>
                      <a:pt x="56213" y="428390"/>
                    </a:cubicBezTo>
                    <a:cubicBezTo>
                      <a:pt x="58296" y="427234"/>
                      <a:pt x="60175" y="425729"/>
                      <a:pt x="61753" y="423934"/>
                    </a:cubicBezTo>
                    <a:lnTo>
                      <a:pt x="61753" y="423934"/>
                    </a:lnTo>
                    <a:close/>
                  </a:path>
                </a:pathLst>
              </a:custGeom>
              <a:solidFill>
                <a:srgbClr val="000000">
                  <a:alpha val="5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8" name="Freihandform: Form 897">
                <a:extLst>
                  <a:ext uri="{FF2B5EF4-FFF2-40B4-BE49-F238E27FC236}">
                    <a16:creationId xmlns:a16="http://schemas.microsoft.com/office/drawing/2014/main" id="{77235DAD-F06D-426D-874D-74AC1D1C0E0D}"/>
                  </a:ext>
                </a:extLst>
              </p:cNvPr>
              <p:cNvSpPr/>
              <p:nvPr/>
            </p:nvSpPr>
            <p:spPr>
              <a:xfrm>
                <a:off x="5048378" y="2416286"/>
                <a:ext cx="109788" cy="131982"/>
              </a:xfrm>
              <a:custGeom>
                <a:avLst/>
                <a:gdLst>
                  <a:gd name="connsiteX0" fmla="*/ 50172 w 109788"/>
                  <a:gd name="connsiteY0" fmla="*/ 707 h 131982"/>
                  <a:gd name="connsiteX1" fmla="*/ 50172 w 109788"/>
                  <a:gd name="connsiteY1" fmla="*/ 707 h 131982"/>
                  <a:gd name="connsiteX2" fmla="*/ 22352 w 109788"/>
                  <a:gd name="connsiteY2" fmla="*/ 10462 h 131982"/>
                  <a:gd name="connsiteX3" fmla="*/ 1998 w 109788"/>
                  <a:gd name="connsiteY3" fmla="*/ 88143 h 131982"/>
                  <a:gd name="connsiteX4" fmla="*/ 17896 w 109788"/>
                  <a:gd name="connsiteY4" fmla="*/ 109099 h 131982"/>
                  <a:gd name="connsiteX5" fmla="*/ 17896 w 109788"/>
                  <a:gd name="connsiteY5" fmla="*/ 109099 h 131982"/>
                  <a:gd name="connsiteX6" fmla="*/ 79197 w 109788"/>
                  <a:gd name="connsiteY6" fmla="*/ 131982 h 131982"/>
                  <a:gd name="connsiteX7" fmla="*/ 109788 w 109788"/>
                  <a:gd name="connsiteY7" fmla="*/ 22747 h 131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788" h="131982">
                    <a:moveTo>
                      <a:pt x="50172" y="707"/>
                    </a:moveTo>
                    <a:lnTo>
                      <a:pt x="50172" y="707"/>
                    </a:lnTo>
                    <a:cubicBezTo>
                      <a:pt x="39791" y="-1690"/>
                      <a:pt x="28964" y="2116"/>
                      <a:pt x="22352" y="10462"/>
                    </a:cubicBezTo>
                    <a:cubicBezTo>
                      <a:pt x="3588" y="31635"/>
                      <a:pt x="-3964" y="60491"/>
                      <a:pt x="1998" y="88143"/>
                    </a:cubicBezTo>
                    <a:cubicBezTo>
                      <a:pt x="3684" y="97248"/>
                      <a:pt x="9573" y="105029"/>
                      <a:pt x="17896" y="109099"/>
                    </a:cubicBezTo>
                    <a:lnTo>
                      <a:pt x="17896" y="109099"/>
                    </a:lnTo>
                    <a:lnTo>
                      <a:pt x="79197" y="131982"/>
                    </a:lnTo>
                    <a:lnTo>
                      <a:pt x="109788" y="22747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99" name="Freihandform: Form 898">
                <a:extLst>
                  <a:ext uri="{FF2B5EF4-FFF2-40B4-BE49-F238E27FC236}">
                    <a16:creationId xmlns:a16="http://schemas.microsoft.com/office/drawing/2014/main" id="{2DD8EC36-8405-496A-BC20-E7284878A6B9}"/>
                  </a:ext>
                </a:extLst>
              </p:cNvPr>
              <p:cNvSpPr/>
              <p:nvPr/>
            </p:nvSpPr>
            <p:spPr>
              <a:xfrm>
                <a:off x="5048378" y="2416286"/>
                <a:ext cx="109788" cy="131982"/>
              </a:xfrm>
              <a:custGeom>
                <a:avLst/>
                <a:gdLst>
                  <a:gd name="connsiteX0" fmla="*/ 50172 w 109788"/>
                  <a:gd name="connsiteY0" fmla="*/ 707 h 131982"/>
                  <a:gd name="connsiteX1" fmla="*/ 50172 w 109788"/>
                  <a:gd name="connsiteY1" fmla="*/ 707 h 131982"/>
                  <a:gd name="connsiteX2" fmla="*/ 22352 w 109788"/>
                  <a:gd name="connsiteY2" fmla="*/ 10462 h 131982"/>
                  <a:gd name="connsiteX3" fmla="*/ 1998 w 109788"/>
                  <a:gd name="connsiteY3" fmla="*/ 88143 h 131982"/>
                  <a:gd name="connsiteX4" fmla="*/ 17896 w 109788"/>
                  <a:gd name="connsiteY4" fmla="*/ 109099 h 131982"/>
                  <a:gd name="connsiteX5" fmla="*/ 17896 w 109788"/>
                  <a:gd name="connsiteY5" fmla="*/ 109099 h 131982"/>
                  <a:gd name="connsiteX6" fmla="*/ 79197 w 109788"/>
                  <a:gd name="connsiteY6" fmla="*/ 131982 h 131982"/>
                  <a:gd name="connsiteX7" fmla="*/ 109788 w 109788"/>
                  <a:gd name="connsiteY7" fmla="*/ 22747 h 131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9788" h="131982">
                    <a:moveTo>
                      <a:pt x="50172" y="707"/>
                    </a:moveTo>
                    <a:lnTo>
                      <a:pt x="50172" y="707"/>
                    </a:lnTo>
                    <a:cubicBezTo>
                      <a:pt x="39791" y="-1690"/>
                      <a:pt x="28964" y="2116"/>
                      <a:pt x="22352" y="10462"/>
                    </a:cubicBezTo>
                    <a:cubicBezTo>
                      <a:pt x="3588" y="31635"/>
                      <a:pt x="-3964" y="60491"/>
                      <a:pt x="1998" y="88143"/>
                    </a:cubicBezTo>
                    <a:cubicBezTo>
                      <a:pt x="3684" y="97248"/>
                      <a:pt x="9573" y="105029"/>
                      <a:pt x="17896" y="109099"/>
                    </a:cubicBezTo>
                    <a:lnTo>
                      <a:pt x="17896" y="109099"/>
                    </a:lnTo>
                    <a:lnTo>
                      <a:pt x="79197" y="131982"/>
                    </a:lnTo>
                    <a:lnTo>
                      <a:pt x="109788" y="22747"/>
                    </a:lnTo>
                    <a:close/>
                  </a:path>
                </a:pathLst>
              </a:custGeom>
              <a:solidFill>
                <a:srgbClr val="00000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0" name="Freihandform: Form 899">
                <a:extLst>
                  <a:ext uri="{FF2B5EF4-FFF2-40B4-BE49-F238E27FC236}">
                    <a16:creationId xmlns:a16="http://schemas.microsoft.com/office/drawing/2014/main" id="{3D541155-8B1E-4C5A-A6B8-F070802BDE99}"/>
                  </a:ext>
                </a:extLst>
              </p:cNvPr>
              <p:cNvSpPr/>
              <p:nvPr/>
            </p:nvSpPr>
            <p:spPr>
              <a:xfrm>
                <a:off x="5108718" y="2438921"/>
                <a:ext cx="69267" cy="110937"/>
              </a:xfrm>
              <a:custGeom>
                <a:avLst/>
                <a:gdLst>
                  <a:gd name="connsiteX0" fmla="*/ 22470 w 69267"/>
                  <a:gd name="connsiteY0" fmla="*/ 10589 h 110937"/>
                  <a:gd name="connsiteX1" fmla="*/ 1996 w 69267"/>
                  <a:gd name="connsiteY1" fmla="*/ 88270 h 110937"/>
                  <a:gd name="connsiteX2" fmla="*/ 46798 w 69267"/>
                  <a:gd name="connsiteY2" fmla="*/ 100314 h 110937"/>
                  <a:gd name="connsiteX3" fmla="*/ 67272 w 69267"/>
                  <a:gd name="connsiteY3" fmla="*/ 22633 h 110937"/>
                  <a:gd name="connsiteX4" fmla="*/ 22470 w 69267"/>
                  <a:gd name="connsiteY4" fmla="*/ 10589 h 110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267" h="110937">
                    <a:moveTo>
                      <a:pt x="22470" y="10589"/>
                    </a:moveTo>
                    <a:cubicBezTo>
                      <a:pt x="3634" y="31725"/>
                      <a:pt x="-3978" y="60594"/>
                      <a:pt x="1996" y="88270"/>
                    </a:cubicBezTo>
                    <a:cubicBezTo>
                      <a:pt x="8740" y="112959"/>
                      <a:pt x="28853" y="118259"/>
                      <a:pt x="46798" y="100314"/>
                    </a:cubicBezTo>
                    <a:cubicBezTo>
                      <a:pt x="65634" y="79177"/>
                      <a:pt x="73246" y="50309"/>
                      <a:pt x="67272" y="22633"/>
                    </a:cubicBezTo>
                    <a:cubicBezTo>
                      <a:pt x="60528" y="-2298"/>
                      <a:pt x="40535" y="-7115"/>
                      <a:pt x="22470" y="10589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1" name="Freihandform: Form 900">
                <a:extLst>
                  <a:ext uri="{FF2B5EF4-FFF2-40B4-BE49-F238E27FC236}">
                    <a16:creationId xmlns:a16="http://schemas.microsoft.com/office/drawing/2014/main" id="{6ED531BA-5056-4D3B-8F4E-4D2A6F6E5775}"/>
                  </a:ext>
                </a:extLst>
              </p:cNvPr>
              <p:cNvSpPr/>
              <p:nvPr/>
            </p:nvSpPr>
            <p:spPr>
              <a:xfrm>
                <a:off x="4795369" y="2089252"/>
                <a:ext cx="325022" cy="375189"/>
              </a:xfrm>
              <a:custGeom>
                <a:avLst/>
                <a:gdLst>
                  <a:gd name="connsiteX0" fmla="*/ 34248 w 325022"/>
                  <a:gd name="connsiteY0" fmla="*/ 397 h 375189"/>
                  <a:gd name="connsiteX1" fmla="*/ 1730 w 325022"/>
                  <a:gd name="connsiteY1" fmla="*/ 25809 h 375189"/>
                  <a:gd name="connsiteX2" fmla="*/ 2935 w 325022"/>
                  <a:gd name="connsiteY2" fmla="*/ 41104 h 375189"/>
                  <a:gd name="connsiteX3" fmla="*/ 2935 w 325022"/>
                  <a:gd name="connsiteY3" fmla="*/ 41104 h 375189"/>
                  <a:gd name="connsiteX4" fmla="*/ 277528 w 325022"/>
                  <a:gd name="connsiteY4" fmla="*/ 371459 h 375189"/>
                  <a:gd name="connsiteX5" fmla="*/ 277528 w 325022"/>
                  <a:gd name="connsiteY5" fmla="*/ 371459 h 375189"/>
                  <a:gd name="connsiteX6" fmla="*/ 290776 w 325022"/>
                  <a:gd name="connsiteY6" fmla="*/ 374832 h 375189"/>
                  <a:gd name="connsiteX7" fmla="*/ 323294 w 325022"/>
                  <a:gd name="connsiteY7" fmla="*/ 349420 h 375189"/>
                  <a:gd name="connsiteX8" fmla="*/ 321969 w 325022"/>
                  <a:gd name="connsiteY8" fmla="*/ 334124 h 375189"/>
                  <a:gd name="connsiteX9" fmla="*/ 321969 w 325022"/>
                  <a:gd name="connsiteY9" fmla="*/ 334124 h 375189"/>
                  <a:gd name="connsiteX10" fmla="*/ 48098 w 325022"/>
                  <a:gd name="connsiteY10" fmla="*/ 4130 h 375189"/>
                  <a:gd name="connsiteX11" fmla="*/ 48098 w 325022"/>
                  <a:gd name="connsiteY11" fmla="*/ 4130 h 375189"/>
                  <a:gd name="connsiteX12" fmla="*/ 34248 w 325022"/>
                  <a:gd name="connsiteY12" fmla="*/ 397 h 375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5022" h="375189">
                    <a:moveTo>
                      <a:pt x="34248" y="397"/>
                    </a:moveTo>
                    <a:cubicBezTo>
                      <a:pt x="19977" y="3203"/>
                      <a:pt x="7909" y="12645"/>
                      <a:pt x="1730" y="25809"/>
                    </a:cubicBezTo>
                    <a:cubicBezTo>
                      <a:pt x="-955" y="30686"/>
                      <a:pt x="-485" y="36696"/>
                      <a:pt x="2935" y="41104"/>
                    </a:cubicBezTo>
                    <a:lnTo>
                      <a:pt x="2935" y="41104"/>
                    </a:lnTo>
                    <a:lnTo>
                      <a:pt x="277528" y="371459"/>
                    </a:lnTo>
                    <a:lnTo>
                      <a:pt x="277528" y="371459"/>
                    </a:lnTo>
                    <a:cubicBezTo>
                      <a:pt x="281154" y="374627"/>
                      <a:pt x="286080" y="375867"/>
                      <a:pt x="290776" y="374832"/>
                    </a:cubicBezTo>
                    <a:cubicBezTo>
                      <a:pt x="305048" y="372026"/>
                      <a:pt x="317116" y="362583"/>
                      <a:pt x="323294" y="349420"/>
                    </a:cubicBezTo>
                    <a:cubicBezTo>
                      <a:pt x="326016" y="344530"/>
                      <a:pt x="325486" y="338472"/>
                      <a:pt x="321969" y="334124"/>
                    </a:cubicBezTo>
                    <a:lnTo>
                      <a:pt x="321969" y="334124"/>
                    </a:lnTo>
                    <a:lnTo>
                      <a:pt x="48098" y="4130"/>
                    </a:lnTo>
                    <a:lnTo>
                      <a:pt x="48098" y="4130"/>
                    </a:lnTo>
                    <a:cubicBezTo>
                      <a:pt x="44401" y="650"/>
                      <a:pt x="39198" y="-759"/>
                      <a:pt x="34248" y="39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2" name="Freihandform: Form 901">
                <a:extLst>
                  <a:ext uri="{FF2B5EF4-FFF2-40B4-BE49-F238E27FC236}">
                    <a16:creationId xmlns:a16="http://schemas.microsoft.com/office/drawing/2014/main" id="{16B7B289-08CF-4C0D-A1A9-C878ABEE0555}"/>
                  </a:ext>
                </a:extLst>
              </p:cNvPr>
              <p:cNvSpPr/>
              <p:nvPr/>
            </p:nvSpPr>
            <p:spPr>
              <a:xfrm>
                <a:off x="4795369" y="2089252"/>
                <a:ext cx="325022" cy="375189"/>
              </a:xfrm>
              <a:custGeom>
                <a:avLst/>
                <a:gdLst>
                  <a:gd name="connsiteX0" fmla="*/ 34248 w 325022"/>
                  <a:gd name="connsiteY0" fmla="*/ 397 h 375189"/>
                  <a:gd name="connsiteX1" fmla="*/ 1730 w 325022"/>
                  <a:gd name="connsiteY1" fmla="*/ 25809 h 375189"/>
                  <a:gd name="connsiteX2" fmla="*/ 2935 w 325022"/>
                  <a:gd name="connsiteY2" fmla="*/ 41104 h 375189"/>
                  <a:gd name="connsiteX3" fmla="*/ 2935 w 325022"/>
                  <a:gd name="connsiteY3" fmla="*/ 41104 h 375189"/>
                  <a:gd name="connsiteX4" fmla="*/ 277528 w 325022"/>
                  <a:gd name="connsiteY4" fmla="*/ 371459 h 375189"/>
                  <a:gd name="connsiteX5" fmla="*/ 277528 w 325022"/>
                  <a:gd name="connsiteY5" fmla="*/ 371459 h 375189"/>
                  <a:gd name="connsiteX6" fmla="*/ 290776 w 325022"/>
                  <a:gd name="connsiteY6" fmla="*/ 374832 h 375189"/>
                  <a:gd name="connsiteX7" fmla="*/ 323294 w 325022"/>
                  <a:gd name="connsiteY7" fmla="*/ 349420 h 375189"/>
                  <a:gd name="connsiteX8" fmla="*/ 321969 w 325022"/>
                  <a:gd name="connsiteY8" fmla="*/ 334124 h 375189"/>
                  <a:gd name="connsiteX9" fmla="*/ 321969 w 325022"/>
                  <a:gd name="connsiteY9" fmla="*/ 334124 h 375189"/>
                  <a:gd name="connsiteX10" fmla="*/ 48098 w 325022"/>
                  <a:gd name="connsiteY10" fmla="*/ 4130 h 375189"/>
                  <a:gd name="connsiteX11" fmla="*/ 48098 w 325022"/>
                  <a:gd name="connsiteY11" fmla="*/ 4130 h 375189"/>
                  <a:gd name="connsiteX12" fmla="*/ 34248 w 325022"/>
                  <a:gd name="connsiteY12" fmla="*/ 397 h 375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25022" h="375189">
                    <a:moveTo>
                      <a:pt x="34248" y="397"/>
                    </a:moveTo>
                    <a:cubicBezTo>
                      <a:pt x="19977" y="3203"/>
                      <a:pt x="7909" y="12645"/>
                      <a:pt x="1730" y="25809"/>
                    </a:cubicBezTo>
                    <a:cubicBezTo>
                      <a:pt x="-955" y="30686"/>
                      <a:pt x="-485" y="36696"/>
                      <a:pt x="2935" y="41104"/>
                    </a:cubicBezTo>
                    <a:lnTo>
                      <a:pt x="2935" y="41104"/>
                    </a:lnTo>
                    <a:lnTo>
                      <a:pt x="277528" y="371459"/>
                    </a:lnTo>
                    <a:lnTo>
                      <a:pt x="277528" y="371459"/>
                    </a:lnTo>
                    <a:cubicBezTo>
                      <a:pt x="281154" y="374627"/>
                      <a:pt x="286080" y="375867"/>
                      <a:pt x="290776" y="374832"/>
                    </a:cubicBezTo>
                    <a:cubicBezTo>
                      <a:pt x="305048" y="372026"/>
                      <a:pt x="317116" y="362583"/>
                      <a:pt x="323294" y="349420"/>
                    </a:cubicBezTo>
                    <a:cubicBezTo>
                      <a:pt x="326016" y="344530"/>
                      <a:pt x="325486" y="338472"/>
                      <a:pt x="321969" y="334124"/>
                    </a:cubicBezTo>
                    <a:lnTo>
                      <a:pt x="321969" y="334124"/>
                    </a:lnTo>
                    <a:lnTo>
                      <a:pt x="48098" y="4130"/>
                    </a:lnTo>
                    <a:lnTo>
                      <a:pt x="48098" y="4130"/>
                    </a:lnTo>
                    <a:cubicBezTo>
                      <a:pt x="44401" y="650"/>
                      <a:pt x="39198" y="-759"/>
                      <a:pt x="34248" y="39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3" name="Freihandform: Form 902">
                <a:extLst>
                  <a:ext uri="{FF2B5EF4-FFF2-40B4-BE49-F238E27FC236}">
                    <a16:creationId xmlns:a16="http://schemas.microsoft.com/office/drawing/2014/main" id="{B6EA6D37-4BF1-4807-AA9F-CE6D07AF93FF}"/>
                  </a:ext>
                </a:extLst>
              </p:cNvPr>
              <p:cNvSpPr/>
              <p:nvPr/>
            </p:nvSpPr>
            <p:spPr>
              <a:xfrm>
                <a:off x="4694849" y="1986566"/>
                <a:ext cx="180920" cy="184497"/>
              </a:xfrm>
              <a:custGeom>
                <a:avLst/>
                <a:gdLst>
                  <a:gd name="connsiteX0" fmla="*/ 174150 w 180920"/>
                  <a:gd name="connsiteY0" fmla="*/ 104407 h 184497"/>
                  <a:gd name="connsiteX1" fmla="*/ 158614 w 180920"/>
                  <a:gd name="connsiteY1" fmla="*/ 29858 h 184497"/>
                  <a:gd name="connsiteX2" fmla="*/ 86352 w 180920"/>
                  <a:gd name="connsiteY2" fmla="*/ 4084 h 184497"/>
                  <a:gd name="connsiteX3" fmla="*/ 0 w 180920"/>
                  <a:gd name="connsiteY3" fmla="*/ 70806 h 184497"/>
                  <a:gd name="connsiteX4" fmla="*/ 98998 w 180920"/>
                  <a:gd name="connsiteY4" fmla="*/ 184497 h 184497"/>
                  <a:gd name="connsiteX5" fmla="*/ 174150 w 180920"/>
                  <a:gd name="connsiteY5" fmla="*/ 104407 h 184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0920" h="184497">
                    <a:moveTo>
                      <a:pt x="174150" y="104407"/>
                    </a:moveTo>
                    <a:cubicBezTo>
                      <a:pt x="189566" y="85258"/>
                      <a:pt x="176198" y="50091"/>
                      <a:pt x="158614" y="29858"/>
                    </a:cubicBezTo>
                    <a:cubicBezTo>
                      <a:pt x="141030" y="9625"/>
                      <a:pt x="108031" y="-8320"/>
                      <a:pt x="86352" y="4084"/>
                    </a:cubicBezTo>
                    <a:cubicBezTo>
                      <a:pt x="64674" y="16489"/>
                      <a:pt x="0" y="70806"/>
                      <a:pt x="0" y="70806"/>
                    </a:cubicBezTo>
                    <a:lnTo>
                      <a:pt x="98998" y="184497"/>
                    </a:lnTo>
                    <a:cubicBezTo>
                      <a:pt x="98998" y="184497"/>
                      <a:pt x="158855" y="123677"/>
                      <a:pt x="174150" y="10440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4" name="Freihandform: Form 903">
                <a:extLst>
                  <a:ext uri="{FF2B5EF4-FFF2-40B4-BE49-F238E27FC236}">
                    <a16:creationId xmlns:a16="http://schemas.microsoft.com/office/drawing/2014/main" id="{0E8B573B-58EC-4EBC-B726-A61338B69378}"/>
                  </a:ext>
                </a:extLst>
              </p:cNvPr>
              <p:cNvSpPr/>
              <p:nvPr/>
            </p:nvSpPr>
            <p:spPr>
              <a:xfrm>
                <a:off x="4694849" y="1986566"/>
                <a:ext cx="180920" cy="184497"/>
              </a:xfrm>
              <a:custGeom>
                <a:avLst/>
                <a:gdLst>
                  <a:gd name="connsiteX0" fmla="*/ 174150 w 180920"/>
                  <a:gd name="connsiteY0" fmla="*/ 104407 h 184497"/>
                  <a:gd name="connsiteX1" fmla="*/ 158614 w 180920"/>
                  <a:gd name="connsiteY1" fmla="*/ 29858 h 184497"/>
                  <a:gd name="connsiteX2" fmla="*/ 86352 w 180920"/>
                  <a:gd name="connsiteY2" fmla="*/ 4084 h 184497"/>
                  <a:gd name="connsiteX3" fmla="*/ 0 w 180920"/>
                  <a:gd name="connsiteY3" fmla="*/ 70806 h 184497"/>
                  <a:gd name="connsiteX4" fmla="*/ 98998 w 180920"/>
                  <a:gd name="connsiteY4" fmla="*/ 184497 h 184497"/>
                  <a:gd name="connsiteX5" fmla="*/ 174150 w 180920"/>
                  <a:gd name="connsiteY5" fmla="*/ 104407 h 1844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0920" h="184497">
                    <a:moveTo>
                      <a:pt x="174150" y="104407"/>
                    </a:moveTo>
                    <a:cubicBezTo>
                      <a:pt x="189566" y="85258"/>
                      <a:pt x="176198" y="50091"/>
                      <a:pt x="158614" y="29858"/>
                    </a:cubicBezTo>
                    <a:cubicBezTo>
                      <a:pt x="141030" y="9625"/>
                      <a:pt x="108031" y="-8320"/>
                      <a:pt x="86352" y="4084"/>
                    </a:cubicBezTo>
                    <a:cubicBezTo>
                      <a:pt x="64674" y="16489"/>
                      <a:pt x="0" y="70806"/>
                      <a:pt x="0" y="70806"/>
                    </a:cubicBezTo>
                    <a:lnTo>
                      <a:pt x="98998" y="184497"/>
                    </a:lnTo>
                    <a:cubicBezTo>
                      <a:pt x="98998" y="184497"/>
                      <a:pt x="158855" y="123677"/>
                      <a:pt x="174150" y="104407"/>
                    </a:cubicBezTo>
                    <a:close/>
                  </a:path>
                </a:pathLst>
              </a:custGeom>
              <a:solidFill>
                <a:srgbClr val="000000">
                  <a:alpha val="25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5" name="Freihandform: Form 904">
                <a:extLst>
                  <a:ext uri="{FF2B5EF4-FFF2-40B4-BE49-F238E27FC236}">
                    <a16:creationId xmlns:a16="http://schemas.microsoft.com/office/drawing/2014/main" id="{C3CEA9EA-B6BF-4510-A3C5-F20AD30F1776}"/>
                  </a:ext>
                </a:extLst>
              </p:cNvPr>
              <p:cNvSpPr/>
              <p:nvPr/>
            </p:nvSpPr>
            <p:spPr>
              <a:xfrm>
                <a:off x="4763016" y="1992095"/>
                <a:ext cx="112700" cy="179208"/>
              </a:xfrm>
              <a:custGeom>
                <a:avLst/>
                <a:gdLst>
                  <a:gd name="connsiteX0" fmla="*/ 57568 w 112700"/>
                  <a:gd name="connsiteY0" fmla="*/ 0 h 179208"/>
                  <a:gd name="connsiteX1" fmla="*/ 0 w 112700"/>
                  <a:gd name="connsiteY1" fmla="*/ 143078 h 179208"/>
                  <a:gd name="connsiteX2" fmla="*/ 31313 w 112700"/>
                  <a:gd name="connsiteY2" fmla="*/ 179208 h 179208"/>
                  <a:gd name="connsiteX3" fmla="*/ 105983 w 112700"/>
                  <a:gd name="connsiteY3" fmla="*/ 99119 h 179208"/>
                  <a:gd name="connsiteX4" fmla="*/ 90447 w 112700"/>
                  <a:gd name="connsiteY4" fmla="*/ 24569 h 179208"/>
                  <a:gd name="connsiteX5" fmla="*/ 57568 w 112700"/>
                  <a:gd name="connsiteY5" fmla="*/ 0 h 179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2700" h="179208">
                    <a:moveTo>
                      <a:pt x="57568" y="0"/>
                    </a:moveTo>
                    <a:cubicBezTo>
                      <a:pt x="79849" y="25894"/>
                      <a:pt x="65637" y="98396"/>
                      <a:pt x="0" y="143078"/>
                    </a:cubicBezTo>
                    <a:lnTo>
                      <a:pt x="31313" y="179208"/>
                    </a:lnTo>
                    <a:cubicBezTo>
                      <a:pt x="31313" y="179208"/>
                      <a:pt x="90688" y="118990"/>
                      <a:pt x="105983" y="99119"/>
                    </a:cubicBezTo>
                    <a:cubicBezTo>
                      <a:pt x="121279" y="79247"/>
                      <a:pt x="108031" y="44802"/>
                      <a:pt x="90447" y="24569"/>
                    </a:cubicBezTo>
                    <a:cubicBezTo>
                      <a:pt x="81342" y="14163"/>
                      <a:pt x="70130" y="5793"/>
                      <a:pt x="57568" y="0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6" name="Freihandform: Form 905">
                <a:extLst>
                  <a:ext uri="{FF2B5EF4-FFF2-40B4-BE49-F238E27FC236}">
                    <a16:creationId xmlns:a16="http://schemas.microsoft.com/office/drawing/2014/main" id="{9F6249A6-0FE9-4BDB-AFDC-C9617F8BCCC3}"/>
                  </a:ext>
                </a:extLst>
              </p:cNvPr>
              <p:cNvSpPr/>
              <p:nvPr/>
            </p:nvSpPr>
            <p:spPr>
              <a:xfrm>
                <a:off x="4400504" y="2051762"/>
                <a:ext cx="396198" cy="400036"/>
              </a:xfrm>
              <a:custGeom>
                <a:avLst/>
                <a:gdLst>
                  <a:gd name="connsiteX0" fmla="*/ 274353 w 396198"/>
                  <a:gd name="connsiteY0" fmla="*/ 400037 h 400036"/>
                  <a:gd name="connsiteX1" fmla="*/ 369738 w 396198"/>
                  <a:gd name="connsiteY1" fmla="*/ 39934 h 400036"/>
                  <a:gd name="connsiteX2" fmla="*/ 0 w 396198"/>
                  <a:gd name="connsiteY2" fmla="*/ 84856 h 400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6198" h="400036">
                    <a:moveTo>
                      <a:pt x="274353" y="400037"/>
                    </a:moveTo>
                    <a:cubicBezTo>
                      <a:pt x="339749" y="343070"/>
                      <a:pt x="445974" y="127490"/>
                      <a:pt x="369738" y="39934"/>
                    </a:cubicBezTo>
                    <a:cubicBezTo>
                      <a:pt x="293502" y="-47623"/>
                      <a:pt x="65397" y="27890"/>
                      <a:pt x="0" y="84856"/>
                    </a:cubicBezTo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7" name="Freihandform: Form 906">
                <a:extLst>
                  <a:ext uri="{FF2B5EF4-FFF2-40B4-BE49-F238E27FC236}">
                    <a16:creationId xmlns:a16="http://schemas.microsoft.com/office/drawing/2014/main" id="{B46D9672-6AE1-4A25-8BC2-3F4D364CEC37}"/>
                  </a:ext>
                </a:extLst>
              </p:cNvPr>
              <p:cNvSpPr/>
              <p:nvPr/>
            </p:nvSpPr>
            <p:spPr>
              <a:xfrm>
                <a:off x="4400504" y="2051762"/>
                <a:ext cx="396198" cy="400036"/>
              </a:xfrm>
              <a:custGeom>
                <a:avLst/>
                <a:gdLst>
                  <a:gd name="connsiteX0" fmla="*/ 274353 w 396198"/>
                  <a:gd name="connsiteY0" fmla="*/ 400037 h 400036"/>
                  <a:gd name="connsiteX1" fmla="*/ 369738 w 396198"/>
                  <a:gd name="connsiteY1" fmla="*/ 39934 h 400036"/>
                  <a:gd name="connsiteX2" fmla="*/ 0 w 396198"/>
                  <a:gd name="connsiteY2" fmla="*/ 84856 h 400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6198" h="400036">
                    <a:moveTo>
                      <a:pt x="274353" y="400037"/>
                    </a:moveTo>
                    <a:cubicBezTo>
                      <a:pt x="339749" y="343070"/>
                      <a:pt x="445974" y="127490"/>
                      <a:pt x="369738" y="39934"/>
                    </a:cubicBezTo>
                    <a:cubicBezTo>
                      <a:pt x="293502" y="-47623"/>
                      <a:pt x="65397" y="27890"/>
                      <a:pt x="0" y="84856"/>
                    </a:cubicBezTo>
                  </a:path>
                </a:pathLst>
              </a:custGeom>
              <a:solidFill>
                <a:srgbClr val="000000">
                  <a:alpha val="15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8" name="Freihandform: Form 907">
                <a:extLst>
                  <a:ext uri="{FF2B5EF4-FFF2-40B4-BE49-F238E27FC236}">
                    <a16:creationId xmlns:a16="http://schemas.microsoft.com/office/drawing/2014/main" id="{9CF04665-C2BF-413B-B4EA-59119C7C2C43}"/>
                  </a:ext>
                </a:extLst>
              </p:cNvPr>
              <p:cNvSpPr/>
              <p:nvPr/>
            </p:nvSpPr>
            <p:spPr>
              <a:xfrm>
                <a:off x="4380637" y="2123018"/>
                <a:ext cx="314519" cy="342399"/>
              </a:xfrm>
              <a:custGeom>
                <a:avLst/>
                <a:gdLst>
                  <a:gd name="connsiteX0" fmla="*/ 6138 w 314519"/>
                  <a:gd name="connsiteY0" fmla="*/ 107059 h 342399"/>
                  <a:gd name="connsiteX1" fmla="*/ 114530 w 314519"/>
                  <a:gd name="connsiteY1" fmla="*/ 12517 h 342399"/>
                  <a:gd name="connsiteX2" fmla="*/ 308552 w 314519"/>
                  <a:gd name="connsiteY2" fmla="*/ 235443 h 342399"/>
                  <a:gd name="connsiteX3" fmla="*/ 200160 w 314519"/>
                  <a:gd name="connsiteY3" fmla="*/ 329865 h 342399"/>
                  <a:gd name="connsiteX4" fmla="*/ 6138 w 314519"/>
                  <a:gd name="connsiteY4" fmla="*/ 107059 h 342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519" h="342399">
                    <a:moveTo>
                      <a:pt x="6138" y="107059"/>
                    </a:moveTo>
                    <a:cubicBezTo>
                      <a:pt x="-17950" y="19382"/>
                      <a:pt x="31068" y="-22891"/>
                      <a:pt x="114530" y="12517"/>
                    </a:cubicBezTo>
                    <a:cubicBezTo>
                      <a:pt x="197992" y="47925"/>
                      <a:pt x="284947" y="147766"/>
                      <a:pt x="308552" y="235443"/>
                    </a:cubicBezTo>
                    <a:cubicBezTo>
                      <a:pt x="332157" y="323121"/>
                      <a:pt x="283622" y="365273"/>
                      <a:pt x="200160" y="329865"/>
                    </a:cubicBezTo>
                    <a:cubicBezTo>
                      <a:pt x="116698" y="294457"/>
                      <a:pt x="29261" y="194616"/>
                      <a:pt x="6138" y="107059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09" name="Freihandform: Form 908">
                <a:extLst>
                  <a:ext uri="{FF2B5EF4-FFF2-40B4-BE49-F238E27FC236}">
                    <a16:creationId xmlns:a16="http://schemas.microsoft.com/office/drawing/2014/main" id="{2EC77183-9DCC-4D89-AECD-6903A44491B4}"/>
                  </a:ext>
                </a:extLst>
              </p:cNvPr>
              <p:cNvSpPr/>
              <p:nvPr/>
            </p:nvSpPr>
            <p:spPr>
              <a:xfrm>
                <a:off x="4380637" y="2123018"/>
                <a:ext cx="314519" cy="342399"/>
              </a:xfrm>
              <a:custGeom>
                <a:avLst/>
                <a:gdLst>
                  <a:gd name="connsiteX0" fmla="*/ 6138 w 314519"/>
                  <a:gd name="connsiteY0" fmla="*/ 107059 h 342399"/>
                  <a:gd name="connsiteX1" fmla="*/ 114530 w 314519"/>
                  <a:gd name="connsiteY1" fmla="*/ 12517 h 342399"/>
                  <a:gd name="connsiteX2" fmla="*/ 308552 w 314519"/>
                  <a:gd name="connsiteY2" fmla="*/ 235443 h 342399"/>
                  <a:gd name="connsiteX3" fmla="*/ 200160 w 314519"/>
                  <a:gd name="connsiteY3" fmla="*/ 329865 h 342399"/>
                  <a:gd name="connsiteX4" fmla="*/ 6138 w 314519"/>
                  <a:gd name="connsiteY4" fmla="*/ 107059 h 342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519" h="342399">
                    <a:moveTo>
                      <a:pt x="6138" y="107059"/>
                    </a:moveTo>
                    <a:cubicBezTo>
                      <a:pt x="-17950" y="19382"/>
                      <a:pt x="31068" y="-22891"/>
                      <a:pt x="114530" y="12517"/>
                    </a:cubicBezTo>
                    <a:cubicBezTo>
                      <a:pt x="197992" y="47925"/>
                      <a:pt x="284947" y="147766"/>
                      <a:pt x="308552" y="235443"/>
                    </a:cubicBezTo>
                    <a:cubicBezTo>
                      <a:pt x="332157" y="323121"/>
                      <a:pt x="283622" y="365273"/>
                      <a:pt x="200160" y="329865"/>
                    </a:cubicBezTo>
                    <a:cubicBezTo>
                      <a:pt x="116698" y="294457"/>
                      <a:pt x="29261" y="194616"/>
                      <a:pt x="6138" y="107059"/>
                    </a:cubicBezTo>
                    <a:close/>
                  </a:path>
                </a:pathLst>
              </a:custGeom>
              <a:solidFill>
                <a:srgbClr val="000000">
                  <a:alpha val="5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0" name="Freihandform: Form 909">
                <a:extLst>
                  <a:ext uri="{FF2B5EF4-FFF2-40B4-BE49-F238E27FC236}">
                    <a16:creationId xmlns:a16="http://schemas.microsoft.com/office/drawing/2014/main" id="{B781A271-6D4E-4D10-BCA0-E8610C4C6A44}"/>
                  </a:ext>
                </a:extLst>
              </p:cNvPr>
              <p:cNvSpPr/>
              <p:nvPr/>
            </p:nvSpPr>
            <p:spPr>
              <a:xfrm>
                <a:off x="4516088" y="2168775"/>
                <a:ext cx="147327" cy="154421"/>
              </a:xfrm>
              <a:custGeom>
                <a:avLst/>
                <a:gdLst>
                  <a:gd name="connsiteX0" fmla="*/ 142992 w 147327"/>
                  <a:gd name="connsiteY0" fmla="*/ 131757 h 154421"/>
                  <a:gd name="connsiteX1" fmla="*/ 147327 w 147327"/>
                  <a:gd name="connsiteY1" fmla="*/ 127662 h 154421"/>
                  <a:gd name="connsiteX2" fmla="*/ 35563 w 147327"/>
                  <a:gd name="connsiteY2" fmla="*/ 0 h 154421"/>
                  <a:gd name="connsiteX3" fmla="*/ 31227 w 147327"/>
                  <a:gd name="connsiteY3" fmla="*/ 3372 h 154421"/>
                  <a:gd name="connsiteX4" fmla="*/ 19256 w 147327"/>
                  <a:gd name="connsiteY4" fmla="*/ 123194 h 154421"/>
                  <a:gd name="connsiteX5" fmla="*/ 139078 w 147327"/>
                  <a:gd name="connsiteY5" fmla="*/ 135165 h 154421"/>
                  <a:gd name="connsiteX6" fmla="*/ 142992 w 147327"/>
                  <a:gd name="connsiteY6" fmla="*/ 131757 h 154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327" h="154421">
                    <a:moveTo>
                      <a:pt x="142992" y="131757"/>
                    </a:moveTo>
                    <a:cubicBezTo>
                      <a:pt x="144558" y="130432"/>
                      <a:pt x="145882" y="129107"/>
                      <a:pt x="147327" y="127662"/>
                    </a:cubicBezTo>
                    <a:cubicBezTo>
                      <a:pt x="119230" y="77886"/>
                      <a:pt x="81184" y="34433"/>
                      <a:pt x="35563" y="0"/>
                    </a:cubicBezTo>
                    <a:lnTo>
                      <a:pt x="31227" y="3372"/>
                    </a:lnTo>
                    <a:cubicBezTo>
                      <a:pt x="-5168" y="33156"/>
                      <a:pt x="-10528" y="86798"/>
                      <a:pt x="19256" y="123194"/>
                    </a:cubicBezTo>
                    <a:cubicBezTo>
                      <a:pt x="49040" y="159589"/>
                      <a:pt x="102682" y="164949"/>
                      <a:pt x="139078" y="135165"/>
                    </a:cubicBezTo>
                    <a:cubicBezTo>
                      <a:pt x="140415" y="134069"/>
                      <a:pt x="141727" y="132937"/>
                      <a:pt x="142992" y="13175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1" name="Freihandform: Form 910">
                <a:extLst>
                  <a:ext uri="{FF2B5EF4-FFF2-40B4-BE49-F238E27FC236}">
                    <a16:creationId xmlns:a16="http://schemas.microsoft.com/office/drawing/2014/main" id="{ADE73EE6-15A3-4CD7-B130-DFE054775035}"/>
                  </a:ext>
                </a:extLst>
              </p:cNvPr>
              <p:cNvSpPr/>
              <p:nvPr/>
            </p:nvSpPr>
            <p:spPr>
              <a:xfrm>
                <a:off x="4516088" y="2168775"/>
                <a:ext cx="147327" cy="154421"/>
              </a:xfrm>
              <a:custGeom>
                <a:avLst/>
                <a:gdLst>
                  <a:gd name="connsiteX0" fmla="*/ 142992 w 147327"/>
                  <a:gd name="connsiteY0" fmla="*/ 131757 h 154421"/>
                  <a:gd name="connsiteX1" fmla="*/ 147327 w 147327"/>
                  <a:gd name="connsiteY1" fmla="*/ 127662 h 154421"/>
                  <a:gd name="connsiteX2" fmla="*/ 35563 w 147327"/>
                  <a:gd name="connsiteY2" fmla="*/ 0 h 154421"/>
                  <a:gd name="connsiteX3" fmla="*/ 31227 w 147327"/>
                  <a:gd name="connsiteY3" fmla="*/ 3372 h 154421"/>
                  <a:gd name="connsiteX4" fmla="*/ 19256 w 147327"/>
                  <a:gd name="connsiteY4" fmla="*/ 123194 h 154421"/>
                  <a:gd name="connsiteX5" fmla="*/ 139078 w 147327"/>
                  <a:gd name="connsiteY5" fmla="*/ 135165 h 154421"/>
                  <a:gd name="connsiteX6" fmla="*/ 142992 w 147327"/>
                  <a:gd name="connsiteY6" fmla="*/ 131757 h 154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327" h="154421">
                    <a:moveTo>
                      <a:pt x="142992" y="131757"/>
                    </a:moveTo>
                    <a:cubicBezTo>
                      <a:pt x="144558" y="130432"/>
                      <a:pt x="145882" y="129107"/>
                      <a:pt x="147327" y="127662"/>
                    </a:cubicBezTo>
                    <a:cubicBezTo>
                      <a:pt x="119230" y="77886"/>
                      <a:pt x="81184" y="34433"/>
                      <a:pt x="35563" y="0"/>
                    </a:cubicBezTo>
                    <a:lnTo>
                      <a:pt x="31227" y="3372"/>
                    </a:lnTo>
                    <a:cubicBezTo>
                      <a:pt x="-5168" y="33156"/>
                      <a:pt x="-10528" y="86798"/>
                      <a:pt x="19256" y="123194"/>
                    </a:cubicBezTo>
                    <a:cubicBezTo>
                      <a:pt x="49040" y="159589"/>
                      <a:pt x="102682" y="164949"/>
                      <a:pt x="139078" y="135165"/>
                    </a:cubicBezTo>
                    <a:cubicBezTo>
                      <a:pt x="140415" y="134069"/>
                      <a:pt x="141727" y="132937"/>
                      <a:pt x="142992" y="131757"/>
                    </a:cubicBezTo>
                    <a:close/>
                  </a:path>
                </a:pathLst>
              </a:custGeom>
              <a:solidFill>
                <a:srgbClr val="FFFFFF">
                  <a:alpha val="7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912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3342620" y="2641605"/>
              <a:ext cx="1473147" cy="1152450"/>
              <a:chOff x="3342620" y="2641605"/>
              <a:chExt cx="1473147" cy="1152450"/>
            </a:xfrm>
          </p:grpSpPr>
          <p:sp>
            <p:nvSpPr>
              <p:cNvPr id="913" name="Freihandform: Form 912">
                <a:extLst>
                  <a:ext uri="{FF2B5EF4-FFF2-40B4-BE49-F238E27FC236}">
                    <a16:creationId xmlns:a16="http://schemas.microsoft.com/office/drawing/2014/main" id="{4726AD45-F579-436C-AC34-DB5AC30E3E7E}"/>
                  </a:ext>
                </a:extLst>
              </p:cNvPr>
              <p:cNvSpPr/>
              <p:nvPr/>
            </p:nvSpPr>
            <p:spPr>
              <a:xfrm>
                <a:off x="3342620" y="2994061"/>
                <a:ext cx="1385469" cy="799994"/>
              </a:xfrm>
              <a:custGeom>
                <a:avLst/>
                <a:gdLst>
                  <a:gd name="connsiteX0" fmla="*/ 1385470 w 1385469"/>
                  <a:gd name="connsiteY0" fmla="*/ 289829 h 799994"/>
                  <a:gd name="connsiteX1" fmla="*/ 890358 w 1385469"/>
                  <a:gd name="connsiteY1" fmla="*/ 3794 h 799994"/>
                  <a:gd name="connsiteX2" fmla="*/ 861935 w 1385469"/>
                  <a:gd name="connsiteY2" fmla="*/ 3794 h 799994"/>
                  <a:gd name="connsiteX3" fmla="*/ 3108 w 1385469"/>
                  <a:gd name="connsiteY3" fmla="*/ 499989 h 799994"/>
                  <a:gd name="connsiteX4" fmla="*/ 903 w 1385469"/>
                  <a:gd name="connsiteY4" fmla="*/ 508745 h 799994"/>
                  <a:gd name="connsiteX5" fmla="*/ 3108 w 1385469"/>
                  <a:gd name="connsiteY5" fmla="*/ 510949 h 799994"/>
                  <a:gd name="connsiteX6" fmla="*/ 502796 w 1385469"/>
                  <a:gd name="connsiteY6" fmla="*/ 799995 h 799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85469" h="799994">
                    <a:moveTo>
                      <a:pt x="1385470" y="289829"/>
                    </a:moveTo>
                    <a:lnTo>
                      <a:pt x="890358" y="3794"/>
                    </a:lnTo>
                    <a:cubicBezTo>
                      <a:pt x="881554" y="-1265"/>
                      <a:pt x="870739" y="-1265"/>
                      <a:pt x="861935" y="3794"/>
                    </a:cubicBezTo>
                    <a:lnTo>
                      <a:pt x="3108" y="499989"/>
                    </a:lnTo>
                    <a:cubicBezTo>
                      <a:pt x="85" y="501796"/>
                      <a:pt x="-903" y="505722"/>
                      <a:pt x="903" y="508745"/>
                    </a:cubicBezTo>
                    <a:cubicBezTo>
                      <a:pt x="1446" y="509648"/>
                      <a:pt x="2204" y="510407"/>
                      <a:pt x="3108" y="510949"/>
                    </a:cubicBezTo>
                    <a:lnTo>
                      <a:pt x="502796" y="799995"/>
                    </a:ln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4" name="Freihandform: Form 913">
                <a:extLst>
                  <a:ext uri="{FF2B5EF4-FFF2-40B4-BE49-F238E27FC236}">
                    <a16:creationId xmlns:a16="http://schemas.microsoft.com/office/drawing/2014/main" id="{C10E466D-B27A-424B-B996-1A2E6065C626}"/>
                  </a:ext>
                </a:extLst>
              </p:cNvPr>
              <p:cNvSpPr/>
              <p:nvPr/>
            </p:nvSpPr>
            <p:spPr>
              <a:xfrm>
                <a:off x="3363311" y="3223672"/>
                <a:ext cx="1327805" cy="518718"/>
              </a:xfrm>
              <a:custGeom>
                <a:avLst/>
                <a:gdLst>
                  <a:gd name="connsiteX0" fmla="*/ 1327805 w 1327805"/>
                  <a:gd name="connsiteY0" fmla="*/ 0 h 518718"/>
                  <a:gd name="connsiteX1" fmla="*/ 1327805 w 1327805"/>
                  <a:gd name="connsiteY1" fmla="*/ 11200 h 518718"/>
                  <a:gd name="connsiteX2" fmla="*/ 1304922 w 1327805"/>
                  <a:gd name="connsiteY2" fmla="*/ 50824 h 518718"/>
                  <a:gd name="connsiteX3" fmla="*/ 504626 w 1327805"/>
                  <a:gd name="connsiteY3" fmla="*/ 512575 h 518718"/>
                  <a:gd name="connsiteX4" fmla="*/ 481864 w 1327805"/>
                  <a:gd name="connsiteY4" fmla="*/ 518717 h 518718"/>
                  <a:gd name="connsiteX5" fmla="*/ 458861 w 1327805"/>
                  <a:gd name="connsiteY5" fmla="*/ 512575 h 518718"/>
                  <a:gd name="connsiteX6" fmla="*/ 22883 w 1327805"/>
                  <a:gd name="connsiteY6" fmla="*/ 261707 h 518718"/>
                  <a:gd name="connsiteX7" fmla="*/ 0 w 1327805"/>
                  <a:gd name="connsiteY7" fmla="*/ 222084 h 518718"/>
                  <a:gd name="connsiteX8" fmla="*/ 0 w 1327805"/>
                  <a:gd name="connsiteY8" fmla="*/ 206668 h 518718"/>
                  <a:gd name="connsiteX9" fmla="*/ 0 w 1327805"/>
                  <a:gd name="connsiteY9" fmla="*/ 206668 h 518718"/>
                  <a:gd name="connsiteX10" fmla="*/ 2891 w 1327805"/>
                  <a:gd name="connsiteY10" fmla="*/ 211726 h 518718"/>
                  <a:gd name="connsiteX11" fmla="*/ 481744 w 1327805"/>
                  <a:gd name="connsiteY11" fmla="*/ 488728 h 518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27805" h="518718">
                    <a:moveTo>
                      <a:pt x="1327805" y="0"/>
                    </a:moveTo>
                    <a:lnTo>
                      <a:pt x="1327805" y="11200"/>
                    </a:lnTo>
                    <a:cubicBezTo>
                      <a:pt x="1327733" y="27532"/>
                      <a:pt x="1319025" y="42598"/>
                      <a:pt x="1304922" y="50824"/>
                    </a:cubicBezTo>
                    <a:lnTo>
                      <a:pt x="504626" y="512575"/>
                    </a:lnTo>
                    <a:cubicBezTo>
                      <a:pt x="497738" y="516657"/>
                      <a:pt x="489873" y="518777"/>
                      <a:pt x="481864" y="518717"/>
                    </a:cubicBezTo>
                    <a:cubicBezTo>
                      <a:pt x="473795" y="518693"/>
                      <a:pt x="465870" y="516573"/>
                      <a:pt x="458861" y="512575"/>
                    </a:cubicBezTo>
                    <a:lnTo>
                      <a:pt x="22883" y="261707"/>
                    </a:lnTo>
                    <a:cubicBezTo>
                      <a:pt x="8768" y="253493"/>
                      <a:pt x="49" y="238415"/>
                      <a:pt x="0" y="222084"/>
                    </a:cubicBezTo>
                    <a:lnTo>
                      <a:pt x="0" y="206668"/>
                    </a:lnTo>
                    <a:lnTo>
                      <a:pt x="0" y="206668"/>
                    </a:lnTo>
                    <a:cubicBezTo>
                      <a:pt x="-24" y="208751"/>
                      <a:pt x="1084" y="210678"/>
                      <a:pt x="2891" y="211726"/>
                    </a:cubicBezTo>
                    <a:lnTo>
                      <a:pt x="481744" y="488728"/>
                    </a:ln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5" name="Freihandform: Form 914">
                <a:extLst>
                  <a:ext uri="{FF2B5EF4-FFF2-40B4-BE49-F238E27FC236}">
                    <a16:creationId xmlns:a16="http://schemas.microsoft.com/office/drawing/2014/main" id="{749905EA-E69F-4EF6-B09E-E111D58F9D04}"/>
                  </a:ext>
                </a:extLst>
              </p:cNvPr>
              <p:cNvSpPr/>
              <p:nvPr/>
            </p:nvSpPr>
            <p:spPr>
              <a:xfrm>
                <a:off x="3845416" y="3224033"/>
                <a:ext cx="845700" cy="518355"/>
              </a:xfrm>
              <a:custGeom>
                <a:avLst/>
                <a:gdLst>
                  <a:gd name="connsiteX0" fmla="*/ 0 w 845700"/>
                  <a:gd name="connsiteY0" fmla="*/ 487886 h 518355"/>
                  <a:gd name="connsiteX1" fmla="*/ 0 w 845700"/>
                  <a:gd name="connsiteY1" fmla="*/ 518356 h 518355"/>
                  <a:gd name="connsiteX2" fmla="*/ 22762 w 845700"/>
                  <a:gd name="connsiteY2" fmla="*/ 512213 h 518355"/>
                  <a:gd name="connsiteX3" fmla="*/ 822818 w 845700"/>
                  <a:gd name="connsiteY3" fmla="*/ 50824 h 518355"/>
                  <a:gd name="connsiteX4" fmla="*/ 845700 w 845700"/>
                  <a:gd name="connsiteY4" fmla="*/ 11080 h 518355"/>
                  <a:gd name="connsiteX5" fmla="*/ 845700 w 845700"/>
                  <a:gd name="connsiteY5" fmla="*/ 0 h 518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45700" h="518355">
                    <a:moveTo>
                      <a:pt x="0" y="487886"/>
                    </a:moveTo>
                    <a:lnTo>
                      <a:pt x="0" y="518356"/>
                    </a:lnTo>
                    <a:cubicBezTo>
                      <a:pt x="7997" y="518356"/>
                      <a:pt x="15849" y="516236"/>
                      <a:pt x="22762" y="512213"/>
                    </a:cubicBezTo>
                    <a:lnTo>
                      <a:pt x="822818" y="50824"/>
                    </a:lnTo>
                    <a:cubicBezTo>
                      <a:pt x="837017" y="42634"/>
                      <a:pt x="845736" y="27471"/>
                      <a:pt x="845700" y="11080"/>
                    </a:cubicBezTo>
                    <a:lnTo>
                      <a:pt x="845700" y="0"/>
                    </a:ln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6" name="Freihandform: Form 915">
                <a:extLst>
                  <a:ext uri="{FF2B5EF4-FFF2-40B4-BE49-F238E27FC236}">
                    <a16:creationId xmlns:a16="http://schemas.microsoft.com/office/drawing/2014/main" id="{99D722B4-565C-4B62-A094-DB755948C693}"/>
                  </a:ext>
                </a:extLst>
              </p:cNvPr>
              <p:cNvSpPr/>
              <p:nvPr/>
            </p:nvSpPr>
            <p:spPr>
              <a:xfrm>
                <a:off x="3363986" y="2946076"/>
                <a:ext cx="1327129" cy="766323"/>
              </a:xfrm>
              <a:custGeom>
                <a:avLst/>
                <a:gdLst>
                  <a:gd name="connsiteX0" fmla="*/ 1327130 w 1327129"/>
                  <a:gd name="connsiteY0" fmla="*/ 277596 h 766323"/>
                  <a:gd name="connsiteX1" fmla="*/ 853215 w 1327129"/>
                  <a:gd name="connsiteY1" fmla="*/ 3604 h 766323"/>
                  <a:gd name="connsiteX2" fmla="*/ 825876 w 1327129"/>
                  <a:gd name="connsiteY2" fmla="*/ 3604 h 766323"/>
                  <a:gd name="connsiteX3" fmla="*/ 2938 w 1327129"/>
                  <a:gd name="connsiteY3" fmla="*/ 478844 h 766323"/>
                  <a:gd name="connsiteX4" fmla="*/ 902 w 1327129"/>
                  <a:gd name="connsiteY4" fmla="*/ 487286 h 766323"/>
                  <a:gd name="connsiteX5" fmla="*/ 2938 w 1327129"/>
                  <a:gd name="connsiteY5" fmla="*/ 489321 h 766323"/>
                  <a:gd name="connsiteX6" fmla="*/ 481791 w 1327129"/>
                  <a:gd name="connsiteY6" fmla="*/ 766324 h 766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27129" h="766323">
                    <a:moveTo>
                      <a:pt x="1327130" y="277596"/>
                    </a:moveTo>
                    <a:lnTo>
                      <a:pt x="853215" y="3604"/>
                    </a:lnTo>
                    <a:cubicBezTo>
                      <a:pt x="844736" y="-1201"/>
                      <a:pt x="834354" y="-1201"/>
                      <a:pt x="825876" y="3604"/>
                    </a:cubicBezTo>
                    <a:lnTo>
                      <a:pt x="2938" y="478844"/>
                    </a:lnTo>
                    <a:cubicBezTo>
                      <a:pt x="47" y="480614"/>
                      <a:pt x="-868" y="484396"/>
                      <a:pt x="902" y="487286"/>
                    </a:cubicBezTo>
                    <a:cubicBezTo>
                      <a:pt x="1408" y="488117"/>
                      <a:pt x="2107" y="488816"/>
                      <a:pt x="2938" y="489321"/>
                    </a:cubicBezTo>
                    <a:lnTo>
                      <a:pt x="481791" y="766324"/>
                    </a:ln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7" name="Freihandform: Form 916">
                <a:extLst>
                  <a:ext uri="{FF2B5EF4-FFF2-40B4-BE49-F238E27FC236}">
                    <a16:creationId xmlns:a16="http://schemas.microsoft.com/office/drawing/2014/main" id="{9053E3A4-078F-487D-A72D-0AFEBBEB2657}"/>
                  </a:ext>
                </a:extLst>
              </p:cNvPr>
              <p:cNvSpPr/>
              <p:nvPr/>
            </p:nvSpPr>
            <p:spPr>
              <a:xfrm>
                <a:off x="3585154" y="3092276"/>
                <a:ext cx="1005277" cy="579416"/>
              </a:xfrm>
              <a:custGeom>
                <a:avLst/>
                <a:gdLst>
                  <a:gd name="connsiteX0" fmla="*/ 255926 w 1005277"/>
                  <a:gd name="connsiteY0" fmla="*/ 579417 h 579416"/>
                  <a:gd name="connsiteX1" fmla="*/ 0 w 1005277"/>
                  <a:gd name="connsiteY1" fmla="*/ 431883 h 579416"/>
                  <a:gd name="connsiteX2" fmla="*/ 748148 w 1005277"/>
                  <a:gd name="connsiteY2" fmla="*/ 0 h 579416"/>
                  <a:gd name="connsiteX3" fmla="*/ 1005278 w 1005277"/>
                  <a:gd name="connsiteY3" fmla="*/ 146691 h 579416"/>
                  <a:gd name="connsiteX4" fmla="*/ 255926 w 1005277"/>
                  <a:gd name="connsiteY4" fmla="*/ 579417 h 579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5277" h="579416">
                    <a:moveTo>
                      <a:pt x="255926" y="579417"/>
                    </a:moveTo>
                    <a:lnTo>
                      <a:pt x="0" y="431883"/>
                    </a:lnTo>
                    <a:lnTo>
                      <a:pt x="748148" y="0"/>
                    </a:lnTo>
                    <a:lnTo>
                      <a:pt x="1005278" y="146691"/>
                    </a:lnTo>
                    <a:lnTo>
                      <a:pt x="255926" y="579417"/>
                    </a:ln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8" name="Freihandform: Form 917">
                <a:extLst>
                  <a:ext uri="{FF2B5EF4-FFF2-40B4-BE49-F238E27FC236}">
                    <a16:creationId xmlns:a16="http://schemas.microsoft.com/office/drawing/2014/main" id="{242465C8-A883-48EA-82AB-6A2A5DD48AFE}"/>
                  </a:ext>
                </a:extLst>
              </p:cNvPr>
              <p:cNvSpPr/>
              <p:nvPr/>
            </p:nvSpPr>
            <p:spPr>
              <a:xfrm>
                <a:off x="3585274" y="3092276"/>
                <a:ext cx="1005157" cy="437543"/>
              </a:xfrm>
              <a:custGeom>
                <a:avLst/>
                <a:gdLst>
                  <a:gd name="connsiteX0" fmla="*/ 1005157 w 1005157"/>
                  <a:gd name="connsiteY0" fmla="*/ 146691 h 437543"/>
                  <a:gd name="connsiteX1" fmla="*/ 995402 w 1005157"/>
                  <a:gd name="connsiteY1" fmla="*/ 152351 h 437543"/>
                  <a:gd name="connsiteX2" fmla="*/ 748027 w 1005157"/>
                  <a:gd name="connsiteY2" fmla="*/ 11201 h 437543"/>
                  <a:gd name="connsiteX3" fmla="*/ 9755 w 1005157"/>
                  <a:gd name="connsiteY3" fmla="*/ 437543 h 437543"/>
                  <a:gd name="connsiteX4" fmla="*/ 0 w 1005157"/>
                  <a:gd name="connsiteY4" fmla="*/ 431883 h 437543"/>
                  <a:gd name="connsiteX5" fmla="*/ 748027 w 1005157"/>
                  <a:gd name="connsiteY5" fmla="*/ 0 h 437543"/>
                  <a:gd name="connsiteX6" fmla="*/ 1005157 w 1005157"/>
                  <a:gd name="connsiteY6" fmla="*/ 146691 h 437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5157" h="437543">
                    <a:moveTo>
                      <a:pt x="1005157" y="146691"/>
                    </a:moveTo>
                    <a:lnTo>
                      <a:pt x="995402" y="152351"/>
                    </a:lnTo>
                    <a:lnTo>
                      <a:pt x="748027" y="11201"/>
                    </a:lnTo>
                    <a:lnTo>
                      <a:pt x="9755" y="437543"/>
                    </a:lnTo>
                    <a:lnTo>
                      <a:pt x="0" y="431883"/>
                    </a:lnTo>
                    <a:lnTo>
                      <a:pt x="748027" y="0"/>
                    </a:lnTo>
                    <a:lnTo>
                      <a:pt x="1005157" y="146691"/>
                    </a:ln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19" name="Freihandform: Form 918">
                <a:extLst>
                  <a:ext uri="{FF2B5EF4-FFF2-40B4-BE49-F238E27FC236}">
                    <a16:creationId xmlns:a16="http://schemas.microsoft.com/office/drawing/2014/main" id="{6B6CFD90-E5C3-46F4-929C-79953285806D}"/>
                  </a:ext>
                </a:extLst>
              </p:cNvPr>
              <p:cNvSpPr/>
              <p:nvPr/>
            </p:nvSpPr>
            <p:spPr>
              <a:xfrm>
                <a:off x="3715345" y="3129852"/>
                <a:ext cx="357694" cy="206547"/>
              </a:xfrm>
              <a:custGeom>
                <a:avLst/>
                <a:gdLst>
                  <a:gd name="connsiteX0" fmla="*/ 0 w 357694"/>
                  <a:gd name="connsiteY0" fmla="*/ 131395 h 206547"/>
                  <a:gd name="connsiteX1" fmla="*/ 4697 w 357694"/>
                  <a:gd name="connsiteY1" fmla="*/ 134165 h 206547"/>
                  <a:gd name="connsiteX2" fmla="*/ 130071 w 357694"/>
                  <a:gd name="connsiteY2" fmla="*/ 206547 h 206547"/>
                  <a:gd name="connsiteX3" fmla="*/ 352998 w 357694"/>
                  <a:gd name="connsiteY3" fmla="*/ 77681 h 206547"/>
                  <a:gd name="connsiteX4" fmla="*/ 357694 w 357694"/>
                  <a:gd name="connsiteY4" fmla="*/ 75031 h 206547"/>
                  <a:gd name="connsiteX5" fmla="*/ 227624 w 357694"/>
                  <a:gd name="connsiteY5" fmla="*/ 0 h 206547"/>
                  <a:gd name="connsiteX6" fmla="*/ 0 w 357694"/>
                  <a:gd name="connsiteY6" fmla="*/ 131395 h 2065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694" h="206547">
                    <a:moveTo>
                      <a:pt x="0" y="131395"/>
                    </a:moveTo>
                    <a:lnTo>
                      <a:pt x="4697" y="134165"/>
                    </a:lnTo>
                    <a:lnTo>
                      <a:pt x="130071" y="206547"/>
                    </a:lnTo>
                    <a:lnTo>
                      <a:pt x="352998" y="77681"/>
                    </a:lnTo>
                    <a:lnTo>
                      <a:pt x="357694" y="75031"/>
                    </a:lnTo>
                    <a:lnTo>
                      <a:pt x="227624" y="0"/>
                    </a:lnTo>
                    <a:lnTo>
                      <a:pt x="0" y="131395"/>
                    </a:ln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0" name="Freihandform: Form 919">
                <a:extLst>
                  <a:ext uri="{FF2B5EF4-FFF2-40B4-BE49-F238E27FC236}">
                    <a16:creationId xmlns:a16="http://schemas.microsoft.com/office/drawing/2014/main" id="{9F8BB269-47FF-49A6-BA9B-AB332A9DEAB9}"/>
                  </a:ext>
                </a:extLst>
              </p:cNvPr>
              <p:cNvSpPr/>
              <p:nvPr/>
            </p:nvSpPr>
            <p:spPr>
              <a:xfrm>
                <a:off x="3720042" y="3135151"/>
                <a:ext cx="348300" cy="201248"/>
              </a:xfrm>
              <a:custGeom>
                <a:avLst/>
                <a:gdLst>
                  <a:gd name="connsiteX0" fmla="*/ 0 w 348300"/>
                  <a:gd name="connsiteY0" fmla="*/ 128866 h 201248"/>
                  <a:gd name="connsiteX1" fmla="*/ 125374 w 348300"/>
                  <a:gd name="connsiteY1" fmla="*/ 201248 h 201248"/>
                  <a:gd name="connsiteX2" fmla="*/ 348301 w 348300"/>
                  <a:gd name="connsiteY2" fmla="*/ 72382 h 201248"/>
                  <a:gd name="connsiteX3" fmla="*/ 222927 w 348300"/>
                  <a:gd name="connsiteY3" fmla="*/ 0 h 201248"/>
                  <a:gd name="connsiteX4" fmla="*/ 0 w 348300"/>
                  <a:gd name="connsiteY4" fmla="*/ 128866 h 201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8300" h="201248">
                    <a:moveTo>
                      <a:pt x="0" y="128866"/>
                    </a:moveTo>
                    <a:lnTo>
                      <a:pt x="125374" y="201248"/>
                    </a:lnTo>
                    <a:lnTo>
                      <a:pt x="348301" y="72382"/>
                    </a:lnTo>
                    <a:lnTo>
                      <a:pt x="222927" y="0"/>
                    </a:lnTo>
                    <a:lnTo>
                      <a:pt x="0" y="128866"/>
                    </a:ln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1" name="Freihandform: Form 920">
                <a:extLst>
                  <a:ext uri="{FF2B5EF4-FFF2-40B4-BE49-F238E27FC236}">
                    <a16:creationId xmlns:a16="http://schemas.microsoft.com/office/drawing/2014/main" id="{4F2F9652-AB4A-4335-A961-F4B366CCC88F}"/>
                  </a:ext>
                </a:extLst>
              </p:cNvPr>
              <p:cNvSpPr/>
              <p:nvPr/>
            </p:nvSpPr>
            <p:spPr>
              <a:xfrm>
                <a:off x="3858302" y="2650036"/>
                <a:ext cx="957465" cy="1072345"/>
              </a:xfrm>
              <a:custGeom>
                <a:avLst/>
                <a:gdLst>
                  <a:gd name="connsiteX0" fmla="*/ 0 w 957465"/>
                  <a:gd name="connsiteY0" fmla="*/ 1068627 h 1072345"/>
                  <a:gd name="connsiteX1" fmla="*/ 46729 w 957465"/>
                  <a:gd name="connsiteY1" fmla="*/ 1065014 h 1072345"/>
                  <a:gd name="connsiteX2" fmla="*/ 843171 w 957465"/>
                  <a:gd name="connsiteY2" fmla="*/ 605190 h 1072345"/>
                  <a:gd name="connsiteX3" fmla="*/ 869546 w 957465"/>
                  <a:gd name="connsiteY3" fmla="*/ 567373 h 1072345"/>
                  <a:gd name="connsiteX4" fmla="*/ 956742 w 957465"/>
                  <a:gd name="connsiteY4" fmla="*/ 47331 h 1072345"/>
                  <a:gd name="connsiteX5" fmla="*/ 941446 w 957465"/>
                  <a:gd name="connsiteY5" fmla="*/ 0 h 1072345"/>
                  <a:gd name="connsiteX6" fmla="*/ 113691 w 957465"/>
                  <a:gd name="connsiteY6" fmla="*/ 477889 h 1072345"/>
                  <a:gd name="connsiteX7" fmla="*/ 94181 w 957465"/>
                  <a:gd name="connsiteY7" fmla="*/ 505951 h 1072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57465" h="1072345">
                    <a:moveTo>
                      <a:pt x="0" y="1068627"/>
                    </a:moveTo>
                    <a:cubicBezTo>
                      <a:pt x="15307" y="1074637"/>
                      <a:pt x="32530" y="1073312"/>
                      <a:pt x="46729" y="1065014"/>
                    </a:cubicBezTo>
                    <a:lnTo>
                      <a:pt x="843171" y="605190"/>
                    </a:lnTo>
                    <a:cubicBezTo>
                      <a:pt x="857129" y="597109"/>
                      <a:pt x="866788" y="583259"/>
                      <a:pt x="869546" y="567373"/>
                    </a:cubicBezTo>
                    <a:lnTo>
                      <a:pt x="956742" y="47331"/>
                    </a:lnTo>
                    <a:cubicBezTo>
                      <a:pt x="959596" y="30013"/>
                      <a:pt x="953899" y="12381"/>
                      <a:pt x="941446" y="0"/>
                    </a:cubicBezTo>
                    <a:lnTo>
                      <a:pt x="113691" y="477889"/>
                    </a:lnTo>
                    <a:cubicBezTo>
                      <a:pt x="103346" y="483887"/>
                      <a:pt x="96204" y="494172"/>
                      <a:pt x="94181" y="505951"/>
                    </a:cubicBez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2" name="Freihandform: Form 921">
                <a:extLst>
                  <a:ext uri="{FF2B5EF4-FFF2-40B4-BE49-F238E27FC236}">
                    <a16:creationId xmlns:a16="http://schemas.microsoft.com/office/drawing/2014/main" id="{826613B6-E371-4020-A278-09E6BD3D31DD}"/>
                  </a:ext>
                </a:extLst>
              </p:cNvPr>
              <p:cNvSpPr/>
              <p:nvPr/>
            </p:nvSpPr>
            <p:spPr>
              <a:xfrm>
                <a:off x="3845416" y="2641605"/>
                <a:ext cx="954092" cy="1077057"/>
              </a:xfrm>
              <a:custGeom>
                <a:avLst/>
                <a:gdLst>
                  <a:gd name="connsiteX0" fmla="*/ 0 w 954092"/>
                  <a:gd name="connsiteY0" fmla="*/ 1070433 h 1077057"/>
                  <a:gd name="connsiteX1" fmla="*/ 5419 w 954092"/>
                  <a:gd name="connsiteY1" fmla="*/ 1073444 h 1077057"/>
                  <a:gd name="connsiteX2" fmla="*/ 12887 w 954092"/>
                  <a:gd name="connsiteY2" fmla="*/ 1077058 h 1077057"/>
                  <a:gd name="connsiteX3" fmla="*/ 106826 w 954092"/>
                  <a:gd name="connsiteY3" fmla="*/ 514381 h 1077057"/>
                  <a:gd name="connsiteX4" fmla="*/ 126337 w 954092"/>
                  <a:gd name="connsiteY4" fmla="*/ 486320 h 1077057"/>
                  <a:gd name="connsiteX5" fmla="*/ 954092 w 954092"/>
                  <a:gd name="connsiteY5" fmla="*/ 8430 h 1077057"/>
                  <a:gd name="connsiteX6" fmla="*/ 943012 w 954092"/>
                  <a:gd name="connsiteY6" fmla="*/ 0 h 1077057"/>
                  <a:gd name="connsiteX7" fmla="*/ 113571 w 954092"/>
                  <a:gd name="connsiteY7" fmla="*/ 478853 h 1077057"/>
                  <a:gd name="connsiteX8" fmla="*/ 94783 w 954092"/>
                  <a:gd name="connsiteY8" fmla="*/ 506794 h 107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4092" h="1077057">
                    <a:moveTo>
                      <a:pt x="0" y="1070433"/>
                    </a:moveTo>
                    <a:lnTo>
                      <a:pt x="5419" y="1073444"/>
                    </a:lnTo>
                    <a:cubicBezTo>
                      <a:pt x="7792" y="1074866"/>
                      <a:pt x="10297" y="1076070"/>
                      <a:pt x="12887" y="1077058"/>
                    </a:cubicBezTo>
                    <a:lnTo>
                      <a:pt x="106826" y="514381"/>
                    </a:lnTo>
                    <a:cubicBezTo>
                      <a:pt x="108850" y="502603"/>
                      <a:pt x="115991" y="492318"/>
                      <a:pt x="126337" y="486320"/>
                    </a:cubicBezTo>
                    <a:lnTo>
                      <a:pt x="954092" y="8430"/>
                    </a:lnTo>
                    <a:cubicBezTo>
                      <a:pt x="950768" y="5167"/>
                      <a:pt x="947047" y="2325"/>
                      <a:pt x="943012" y="0"/>
                    </a:cubicBezTo>
                    <a:lnTo>
                      <a:pt x="113571" y="478853"/>
                    </a:lnTo>
                    <a:cubicBezTo>
                      <a:pt x="103502" y="484947"/>
                      <a:pt x="96626" y="495172"/>
                      <a:pt x="94783" y="506794"/>
                    </a:cubicBez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3" name="Freihandform: Form 922">
                <a:extLst>
                  <a:ext uri="{FF2B5EF4-FFF2-40B4-BE49-F238E27FC236}">
                    <a16:creationId xmlns:a16="http://schemas.microsoft.com/office/drawing/2014/main" id="{7855A198-661E-42F2-B53E-BA21C942B221}"/>
                  </a:ext>
                </a:extLst>
              </p:cNvPr>
              <p:cNvSpPr/>
              <p:nvPr/>
            </p:nvSpPr>
            <p:spPr>
              <a:xfrm>
                <a:off x="3845416" y="3131177"/>
                <a:ext cx="114775" cy="587485"/>
              </a:xfrm>
              <a:custGeom>
                <a:avLst/>
                <a:gdLst>
                  <a:gd name="connsiteX0" fmla="*/ 114775 w 114775"/>
                  <a:gd name="connsiteY0" fmla="*/ 7346 h 587485"/>
                  <a:gd name="connsiteX1" fmla="*/ 102009 w 114775"/>
                  <a:gd name="connsiteY1" fmla="*/ 0 h 587485"/>
                  <a:gd name="connsiteX2" fmla="*/ 94422 w 114775"/>
                  <a:gd name="connsiteY2" fmla="*/ 17222 h 587485"/>
                  <a:gd name="connsiteX3" fmla="*/ 0 w 114775"/>
                  <a:gd name="connsiteY3" fmla="*/ 580862 h 587485"/>
                  <a:gd name="connsiteX4" fmla="*/ 5419 w 114775"/>
                  <a:gd name="connsiteY4" fmla="*/ 583873 h 587485"/>
                  <a:gd name="connsiteX5" fmla="*/ 12887 w 114775"/>
                  <a:gd name="connsiteY5" fmla="*/ 587486 h 587485"/>
                  <a:gd name="connsiteX6" fmla="*/ 106826 w 114775"/>
                  <a:gd name="connsiteY6" fmla="*/ 24810 h 587485"/>
                  <a:gd name="connsiteX7" fmla="*/ 114775 w 114775"/>
                  <a:gd name="connsiteY7" fmla="*/ 7346 h 587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4775" h="587485">
                    <a:moveTo>
                      <a:pt x="114775" y="7346"/>
                    </a:moveTo>
                    <a:lnTo>
                      <a:pt x="102009" y="0"/>
                    </a:lnTo>
                    <a:cubicBezTo>
                      <a:pt x="98107" y="5034"/>
                      <a:pt x="95506" y="10948"/>
                      <a:pt x="94422" y="17222"/>
                    </a:cubicBezTo>
                    <a:lnTo>
                      <a:pt x="0" y="580862"/>
                    </a:lnTo>
                    <a:lnTo>
                      <a:pt x="5419" y="583873"/>
                    </a:lnTo>
                    <a:cubicBezTo>
                      <a:pt x="7792" y="585294"/>
                      <a:pt x="10297" y="586498"/>
                      <a:pt x="12887" y="587486"/>
                    </a:cubicBezTo>
                    <a:lnTo>
                      <a:pt x="106826" y="24810"/>
                    </a:lnTo>
                    <a:cubicBezTo>
                      <a:pt x="108055" y="18439"/>
                      <a:pt x="110777" y="12453"/>
                      <a:pt x="114775" y="7346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4" name="Freihandform: Form 923">
                <a:extLst>
                  <a:ext uri="{FF2B5EF4-FFF2-40B4-BE49-F238E27FC236}">
                    <a16:creationId xmlns:a16="http://schemas.microsoft.com/office/drawing/2014/main" id="{5F2F665B-7309-4A49-B079-89A7094E47ED}"/>
                  </a:ext>
                </a:extLst>
              </p:cNvPr>
              <p:cNvSpPr/>
              <p:nvPr/>
            </p:nvSpPr>
            <p:spPr>
              <a:xfrm>
                <a:off x="4306215" y="3123601"/>
                <a:ext cx="140874" cy="149678"/>
              </a:xfrm>
              <a:custGeom>
                <a:avLst/>
                <a:gdLst>
                  <a:gd name="connsiteX0" fmla="*/ 711 w 140874"/>
                  <a:gd name="connsiteY0" fmla="*/ 115125 h 149678"/>
                  <a:gd name="connsiteX1" fmla="*/ 80921 w 140874"/>
                  <a:gd name="connsiteY1" fmla="*/ 11791 h 149678"/>
                  <a:gd name="connsiteX2" fmla="*/ 140055 w 140874"/>
                  <a:gd name="connsiteY2" fmla="*/ 34554 h 149678"/>
                  <a:gd name="connsiteX3" fmla="*/ 59845 w 140874"/>
                  <a:gd name="connsiteY3" fmla="*/ 137888 h 149678"/>
                  <a:gd name="connsiteX4" fmla="*/ 711 w 140874"/>
                  <a:gd name="connsiteY4" fmla="*/ 115125 h 149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874" h="149678">
                    <a:moveTo>
                      <a:pt x="711" y="115125"/>
                    </a:moveTo>
                    <a:cubicBezTo>
                      <a:pt x="6492" y="80319"/>
                      <a:pt x="42502" y="34072"/>
                      <a:pt x="80921" y="11791"/>
                    </a:cubicBezTo>
                    <a:cubicBezTo>
                      <a:pt x="119340" y="-10489"/>
                      <a:pt x="145956" y="-252"/>
                      <a:pt x="140055" y="34554"/>
                    </a:cubicBezTo>
                    <a:cubicBezTo>
                      <a:pt x="134154" y="69360"/>
                      <a:pt x="98264" y="115607"/>
                      <a:pt x="59845" y="137888"/>
                    </a:cubicBezTo>
                    <a:cubicBezTo>
                      <a:pt x="21426" y="160168"/>
                      <a:pt x="-4709" y="149931"/>
                      <a:pt x="711" y="115125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925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1695396" y="2946428"/>
              <a:ext cx="1596497" cy="965051"/>
              <a:chOff x="1695396" y="2946428"/>
              <a:chExt cx="1596497" cy="965051"/>
            </a:xfrm>
          </p:grpSpPr>
          <p:sp>
            <p:nvSpPr>
              <p:cNvPr id="926" name="Freihandform: Form 925">
                <a:extLst>
                  <a:ext uri="{FF2B5EF4-FFF2-40B4-BE49-F238E27FC236}">
                    <a16:creationId xmlns:a16="http://schemas.microsoft.com/office/drawing/2014/main" id="{01645298-3AA7-4168-A885-7EB0433E4B79}"/>
                  </a:ext>
                </a:extLst>
              </p:cNvPr>
              <p:cNvSpPr/>
              <p:nvPr/>
            </p:nvSpPr>
            <p:spPr>
              <a:xfrm>
                <a:off x="1695396" y="2989665"/>
                <a:ext cx="1596497" cy="921815"/>
              </a:xfrm>
              <a:custGeom>
                <a:avLst/>
                <a:gdLst>
                  <a:gd name="connsiteX0" fmla="*/ 628916 w 1596497"/>
                  <a:gd name="connsiteY0" fmla="*/ 921815 h 921815"/>
                  <a:gd name="connsiteX1" fmla="*/ 1596497 w 1596497"/>
                  <a:gd name="connsiteY1" fmla="*/ 363114 h 921815"/>
                  <a:gd name="connsiteX2" fmla="*/ 967581 w 1596497"/>
                  <a:gd name="connsiteY2" fmla="*/ 0 h 921815"/>
                  <a:gd name="connsiteX3" fmla="*/ 0 w 1596497"/>
                  <a:gd name="connsiteY3" fmla="*/ 558702 h 921815"/>
                  <a:gd name="connsiteX4" fmla="*/ 628916 w 1596497"/>
                  <a:gd name="connsiteY4" fmla="*/ 921815 h 921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6497" h="921815">
                    <a:moveTo>
                      <a:pt x="628916" y="921815"/>
                    </a:moveTo>
                    <a:lnTo>
                      <a:pt x="1596497" y="363114"/>
                    </a:lnTo>
                    <a:lnTo>
                      <a:pt x="967581" y="0"/>
                    </a:lnTo>
                    <a:lnTo>
                      <a:pt x="0" y="558702"/>
                    </a:lnTo>
                    <a:lnTo>
                      <a:pt x="628916" y="921815"/>
                    </a:ln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7" name="Freihandform: Form 926">
                <a:extLst>
                  <a:ext uri="{FF2B5EF4-FFF2-40B4-BE49-F238E27FC236}">
                    <a16:creationId xmlns:a16="http://schemas.microsoft.com/office/drawing/2014/main" id="{04F2228C-7D46-410F-9AE4-6E2047266481}"/>
                  </a:ext>
                </a:extLst>
              </p:cNvPr>
              <p:cNvSpPr/>
              <p:nvPr/>
            </p:nvSpPr>
            <p:spPr>
              <a:xfrm>
                <a:off x="1741282" y="3004358"/>
                <a:ext cx="1493644" cy="862200"/>
              </a:xfrm>
              <a:custGeom>
                <a:avLst/>
                <a:gdLst>
                  <a:gd name="connsiteX0" fmla="*/ 582307 w 1493644"/>
                  <a:gd name="connsiteY0" fmla="*/ 862200 h 862200"/>
                  <a:gd name="connsiteX1" fmla="*/ 1493645 w 1493644"/>
                  <a:gd name="connsiteY1" fmla="*/ 336137 h 862200"/>
                  <a:gd name="connsiteX2" fmla="*/ 911338 w 1493644"/>
                  <a:gd name="connsiteY2" fmla="*/ 0 h 862200"/>
                  <a:gd name="connsiteX3" fmla="*/ 0 w 1493644"/>
                  <a:gd name="connsiteY3" fmla="*/ 526064 h 862200"/>
                  <a:gd name="connsiteX4" fmla="*/ 582307 w 1493644"/>
                  <a:gd name="connsiteY4" fmla="*/ 862200 h 86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3644" h="862200">
                    <a:moveTo>
                      <a:pt x="582307" y="862200"/>
                    </a:moveTo>
                    <a:lnTo>
                      <a:pt x="1493645" y="336137"/>
                    </a:lnTo>
                    <a:lnTo>
                      <a:pt x="911338" y="0"/>
                    </a:lnTo>
                    <a:lnTo>
                      <a:pt x="0" y="526064"/>
                    </a:lnTo>
                    <a:lnTo>
                      <a:pt x="582307" y="862200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8" name="Freihandform: Form 927">
                <a:extLst>
                  <a:ext uri="{FF2B5EF4-FFF2-40B4-BE49-F238E27FC236}">
                    <a16:creationId xmlns:a16="http://schemas.microsoft.com/office/drawing/2014/main" id="{20584609-22D8-4C7F-A0B6-28AD979BEB7B}"/>
                  </a:ext>
                </a:extLst>
              </p:cNvPr>
              <p:cNvSpPr/>
              <p:nvPr/>
            </p:nvSpPr>
            <p:spPr>
              <a:xfrm>
                <a:off x="1741282" y="3004358"/>
                <a:ext cx="1493644" cy="862200"/>
              </a:xfrm>
              <a:custGeom>
                <a:avLst/>
                <a:gdLst>
                  <a:gd name="connsiteX0" fmla="*/ 582307 w 1493644"/>
                  <a:gd name="connsiteY0" fmla="*/ 862200 h 862200"/>
                  <a:gd name="connsiteX1" fmla="*/ 1493645 w 1493644"/>
                  <a:gd name="connsiteY1" fmla="*/ 336137 h 862200"/>
                  <a:gd name="connsiteX2" fmla="*/ 911338 w 1493644"/>
                  <a:gd name="connsiteY2" fmla="*/ 0 h 862200"/>
                  <a:gd name="connsiteX3" fmla="*/ 0 w 1493644"/>
                  <a:gd name="connsiteY3" fmla="*/ 526064 h 862200"/>
                  <a:gd name="connsiteX4" fmla="*/ 582307 w 1493644"/>
                  <a:gd name="connsiteY4" fmla="*/ 862200 h 86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3644" h="862200">
                    <a:moveTo>
                      <a:pt x="582307" y="862200"/>
                    </a:moveTo>
                    <a:lnTo>
                      <a:pt x="1493645" y="336137"/>
                    </a:lnTo>
                    <a:lnTo>
                      <a:pt x="911338" y="0"/>
                    </a:lnTo>
                    <a:lnTo>
                      <a:pt x="0" y="526064"/>
                    </a:lnTo>
                    <a:lnTo>
                      <a:pt x="582307" y="862200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29" name="Freihandform: Form 928">
                <a:extLst>
                  <a:ext uri="{FF2B5EF4-FFF2-40B4-BE49-F238E27FC236}">
                    <a16:creationId xmlns:a16="http://schemas.microsoft.com/office/drawing/2014/main" id="{FA37D5C0-6BEA-4C11-BC87-52BAC8F13B41}"/>
                  </a:ext>
                </a:extLst>
              </p:cNvPr>
              <p:cNvSpPr/>
              <p:nvPr/>
            </p:nvSpPr>
            <p:spPr>
              <a:xfrm>
                <a:off x="2767154" y="3268113"/>
                <a:ext cx="442601" cy="328428"/>
              </a:xfrm>
              <a:custGeom>
                <a:avLst/>
                <a:gdLst>
                  <a:gd name="connsiteX0" fmla="*/ 0 w 442601"/>
                  <a:gd name="connsiteY0" fmla="*/ 328428 h 328428"/>
                  <a:gd name="connsiteX1" fmla="*/ 0 w 442601"/>
                  <a:gd name="connsiteY1" fmla="*/ 312169 h 328428"/>
                  <a:gd name="connsiteX2" fmla="*/ 80571 w 442601"/>
                  <a:gd name="connsiteY2" fmla="*/ 208956 h 328428"/>
                  <a:gd name="connsiteX3" fmla="*/ 442602 w 442601"/>
                  <a:gd name="connsiteY3" fmla="*/ 0 h 328428"/>
                  <a:gd name="connsiteX4" fmla="*/ 442602 w 442601"/>
                  <a:gd name="connsiteY4" fmla="*/ 72984 h 328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2601" h="328428">
                    <a:moveTo>
                      <a:pt x="0" y="328428"/>
                    </a:moveTo>
                    <a:lnTo>
                      <a:pt x="0" y="312169"/>
                    </a:lnTo>
                    <a:cubicBezTo>
                      <a:pt x="0" y="292057"/>
                      <a:pt x="36131" y="234850"/>
                      <a:pt x="80571" y="208956"/>
                    </a:cubicBezTo>
                    <a:lnTo>
                      <a:pt x="442602" y="0"/>
                    </a:lnTo>
                    <a:lnTo>
                      <a:pt x="442602" y="72984"/>
                    </a:lnTo>
                    <a:close/>
                  </a:path>
                </a:pathLst>
              </a:custGeom>
              <a:solidFill>
                <a:srgbClr val="F5F5F5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0" name="Freihandform: Form 929">
                <a:extLst>
                  <a:ext uri="{FF2B5EF4-FFF2-40B4-BE49-F238E27FC236}">
                    <a16:creationId xmlns:a16="http://schemas.microsoft.com/office/drawing/2014/main" id="{CA39D0AF-A54A-49A0-BF05-43B483D78AB2}"/>
                  </a:ext>
                </a:extLst>
              </p:cNvPr>
              <p:cNvSpPr/>
              <p:nvPr/>
            </p:nvSpPr>
            <p:spPr>
              <a:xfrm>
                <a:off x="2210259" y="2946549"/>
                <a:ext cx="999255" cy="649991"/>
              </a:xfrm>
              <a:custGeom>
                <a:avLst/>
                <a:gdLst>
                  <a:gd name="connsiteX0" fmla="*/ 999256 w 999255"/>
                  <a:gd name="connsiteY0" fmla="*/ 321564 h 649991"/>
                  <a:gd name="connsiteX1" fmla="*/ 637226 w 999255"/>
                  <a:gd name="connsiteY1" fmla="*/ 530640 h 649991"/>
                  <a:gd name="connsiteX2" fmla="*/ 556654 w 999255"/>
                  <a:gd name="connsiteY2" fmla="*/ 633733 h 649991"/>
                  <a:gd name="connsiteX3" fmla="*/ 556654 w 999255"/>
                  <a:gd name="connsiteY3" fmla="*/ 649992 h 649991"/>
                  <a:gd name="connsiteX4" fmla="*/ 0 w 999255"/>
                  <a:gd name="connsiteY4" fmla="*/ 328308 h 649991"/>
                  <a:gd name="connsiteX5" fmla="*/ 0 w 999255"/>
                  <a:gd name="connsiteY5" fmla="*/ 328308 h 649991"/>
                  <a:gd name="connsiteX6" fmla="*/ 0 w 999255"/>
                  <a:gd name="connsiteY6" fmla="*/ 312049 h 649991"/>
                  <a:gd name="connsiteX7" fmla="*/ 80451 w 999255"/>
                  <a:gd name="connsiteY7" fmla="*/ 208956 h 649991"/>
                  <a:gd name="connsiteX8" fmla="*/ 441758 w 999255"/>
                  <a:gd name="connsiteY8" fmla="*/ 0 h 649991"/>
                  <a:gd name="connsiteX9" fmla="*/ 441758 w 999255"/>
                  <a:gd name="connsiteY9" fmla="*/ 0 h 649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99255" h="649991">
                    <a:moveTo>
                      <a:pt x="999256" y="321564"/>
                    </a:moveTo>
                    <a:lnTo>
                      <a:pt x="637226" y="530640"/>
                    </a:lnTo>
                    <a:cubicBezTo>
                      <a:pt x="592424" y="556293"/>
                      <a:pt x="556534" y="613741"/>
                      <a:pt x="556654" y="633733"/>
                    </a:cubicBezTo>
                    <a:lnTo>
                      <a:pt x="556654" y="649992"/>
                    </a:lnTo>
                    <a:lnTo>
                      <a:pt x="0" y="328308"/>
                    </a:lnTo>
                    <a:lnTo>
                      <a:pt x="0" y="328308"/>
                    </a:lnTo>
                    <a:lnTo>
                      <a:pt x="0" y="312049"/>
                    </a:lnTo>
                    <a:cubicBezTo>
                      <a:pt x="0" y="292057"/>
                      <a:pt x="36131" y="234729"/>
                      <a:pt x="80451" y="208956"/>
                    </a:cubicBezTo>
                    <a:lnTo>
                      <a:pt x="441758" y="0"/>
                    </a:lnTo>
                    <a:lnTo>
                      <a:pt x="441758" y="0"/>
                    </a:lnTo>
                    <a:close/>
                  </a:path>
                </a:pathLst>
              </a:custGeom>
              <a:solidFill>
                <a:srgbClr val="FAFAFA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1" name="Freihandform: Form 930">
                <a:extLst>
                  <a:ext uri="{FF2B5EF4-FFF2-40B4-BE49-F238E27FC236}">
                    <a16:creationId xmlns:a16="http://schemas.microsoft.com/office/drawing/2014/main" id="{59725638-46D0-4D33-8682-24B3D64A3F97}"/>
                  </a:ext>
                </a:extLst>
              </p:cNvPr>
              <p:cNvSpPr/>
              <p:nvPr/>
            </p:nvSpPr>
            <p:spPr>
              <a:xfrm>
                <a:off x="2210259" y="2946428"/>
                <a:ext cx="999255" cy="650112"/>
              </a:xfrm>
              <a:custGeom>
                <a:avLst/>
                <a:gdLst>
                  <a:gd name="connsiteX0" fmla="*/ 999256 w 999255"/>
                  <a:gd name="connsiteY0" fmla="*/ 321684 h 650112"/>
                  <a:gd name="connsiteX1" fmla="*/ 637226 w 999255"/>
                  <a:gd name="connsiteY1" fmla="*/ 530761 h 650112"/>
                  <a:gd name="connsiteX2" fmla="*/ 556654 w 999255"/>
                  <a:gd name="connsiteY2" fmla="*/ 633854 h 650112"/>
                  <a:gd name="connsiteX3" fmla="*/ 556654 w 999255"/>
                  <a:gd name="connsiteY3" fmla="*/ 650112 h 650112"/>
                  <a:gd name="connsiteX4" fmla="*/ 0 w 999255"/>
                  <a:gd name="connsiteY4" fmla="*/ 328428 h 650112"/>
                  <a:gd name="connsiteX5" fmla="*/ 0 w 999255"/>
                  <a:gd name="connsiteY5" fmla="*/ 328428 h 650112"/>
                  <a:gd name="connsiteX6" fmla="*/ 0 w 999255"/>
                  <a:gd name="connsiteY6" fmla="*/ 312170 h 650112"/>
                  <a:gd name="connsiteX7" fmla="*/ 80451 w 999255"/>
                  <a:gd name="connsiteY7" fmla="*/ 209077 h 650112"/>
                  <a:gd name="connsiteX8" fmla="*/ 442481 w 999255"/>
                  <a:gd name="connsiteY8" fmla="*/ 0 h 650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99255" h="650112">
                    <a:moveTo>
                      <a:pt x="999256" y="321684"/>
                    </a:moveTo>
                    <a:lnTo>
                      <a:pt x="637226" y="530761"/>
                    </a:lnTo>
                    <a:cubicBezTo>
                      <a:pt x="592424" y="556413"/>
                      <a:pt x="556534" y="613862"/>
                      <a:pt x="556654" y="633854"/>
                    </a:cubicBezTo>
                    <a:lnTo>
                      <a:pt x="556654" y="650112"/>
                    </a:lnTo>
                    <a:lnTo>
                      <a:pt x="0" y="328428"/>
                    </a:lnTo>
                    <a:lnTo>
                      <a:pt x="0" y="328428"/>
                    </a:lnTo>
                    <a:lnTo>
                      <a:pt x="0" y="312170"/>
                    </a:lnTo>
                    <a:cubicBezTo>
                      <a:pt x="0" y="292177"/>
                      <a:pt x="36131" y="234850"/>
                      <a:pt x="80451" y="209077"/>
                    </a:cubicBezTo>
                    <a:lnTo>
                      <a:pt x="442481" y="0"/>
                    </a:lnTo>
                    <a:close/>
                  </a:path>
                </a:pathLst>
              </a:custGeom>
              <a:solidFill>
                <a:srgbClr val="FAFAFA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2" name="Freihandform: Form 931">
                <a:extLst>
                  <a:ext uri="{FF2B5EF4-FFF2-40B4-BE49-F238E27FC236}">
                    <a16:creationId xmlns:a16="http://schemas.microsoft.com/office/drawing/2014/main" id="{93058B60-DD03-400A-AF11-BB9F2BC0D45F}"/>
                  </a:ext>
                </a:extLst>
              </p:cNvPr>
              <p:cNvSpPr/>
              <p:nvPr/>
            </p:nvSpPr>
            <p:spPr>
              <a:xfrm>
                <a:off x="2686582" y="3533504"/>
                <a:ext cx="80451" cy="47981"/>
              </a:xfrm>
              <a:custGeom>
                <a:avLst/>
                <a:gdLst>
                  <a:gd name="connsiteX0" fmla="*/ 80451 w 80451"/>
                  <a:gd name="connsiteY0" fmla="*/ 47982 h 47981"/>
                  <a:gd name="connsiteX1" fmla="*/ 45766 w 80451"/>
                  <a:gd name="connsiteY1" fmla="*/ 27869 h 47981"/>
                  <a:gd name="connsiteX2" fmla="*/ 0 w 80451"/>
                  <a:gd name="connsiteY2" fmla="*/ 1373 h 47981"/>
                  <a:gd name="connsiteX3" fmla="*/ 56243 w 80451"/>
                  <a:gd name="connsiteY3" fmla="*/ 9563 h 47981"/>
                  <a:gd name="connsiteX4" fmla="*/ 80451 w 80451"/>
                  <a:gd name="connsiteY4" fmla="*/ 47982 h 47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451" h="47981">
                    <a:moveTo>
                      <a:pt x="80451" y="47982"/>
                    </a:moveTo>
                    <a:lnTo>
                      <a:pt x="45766" y="27869"/>
                    </a:lnTo>
                    <a:lnTo>
                      <a:pt x="0" y="1373"/>
                    </a:lnTo>
                    <a:cubicBezTo>
                      <a:pt x="19137" y="-1999"/>
                      <a:pt x="38853" y="880"/>
                      <a:pt x="56243" y="9563"/>
                    </a:cubicBezTo>
                    <a:cubicBezTo>
                      <a:pt x="70347" y="17391"/>
                      <a:pt x="79476" y="31880"/>
                      <a:pt x="80451" y="47982"/>
                    </a:cubicBezTo>
                    <a:close/>
                  </a:path>
                </a:pathLst>
              </a:custGeom>
              <a:solidFill>
                <a:srgbClr val="F0F0F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3" name="Freihandform: Form 932">
                <a:extLst>
                  <a:ext uri="{FF2B5EF4-FFF2-40B4-BE49-F238E27FC236}">
                    <a16:creationId xmlns:a16="http://schemas.microsoft.com/office/drawing/2014/main" id="{B1333F06-52E3-46D1-BC21-F666FCB64383}"/>
                  </a:ext>
                </a:extLst>
              </p:cNvPr>
              <p:cNvSpPr/>
              <p:nvPr/>
            </p:nvSpPr>
            <p:spPr>
              <a:xfrm>
                <a:off x="2686582" y="3533504"/>
                <a:ext cx="80451" cy="47981"/>
              </a:xfrm>
              <a:custGeom>
                <a:avLst/>
                <a:gdLst>
                  <a:gd name="connsiteX0" fmla="*/ 80451 w 80451"/>
                  <a:gd name="connsiteY0" fmla="*/ 47982 h 47981"/>
                  <a:gd name="connsiteX1" fmla="*/ 45766 w 80451"/>
                  <a:gd name="connsiteY1" fmla="*/ 27869 h 47981"/>
                  <a:gd name="connsiteX2" fmla="*/ 0 w 80451"/>
                  <a:gd name="connsiteY2" fmla="*/ 1373 h 47981"/>
                  <a:gd name="connsiteX3" fmla="*/ 56243 w 80451"/>
                  <a:gd name="connsiteY3" fmla="*/ 9563 h 47981"/>
                  <a:gd name="connsiteX4" fmla="*/ 80451 w 80451"/>
                  <a:gd name="connsiteY4" fmla="*/ 47982 h 47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451" h="47981">
                    <a:moveTo>
                      <a:pt x="80451" y="47982"/>
                    </a:moveTo>
                    <a:lnTo>
                      <a:pt x="45766" y="27869"/>
                    </a:lnTo>
                    <a:lnTo>
                      <a:pt x="0" y="1373"/>
                    </a:lnTo>
                    <a:cubicBezTo>
                      <a:pt x="19137" y="-1999"/>
                      <a:pt x="38853" y="880"/>
                      <a:pt x="56243" y="9563"/>
                    </a:cubicBezTo>
                    <a:cubicBezTo>
                      <a:pt x="70347" y="17391"/>
                      <a:pt x="79476" y="31880"/>
                      <a:pt x="80451" y="47982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4" name="Freihandform: Form 933">
                <a:extLst>
                  <a:ext uri="{FF2B5EF4-FFF2-40B4-BE49-F238E27FC236}">
                    <a16:creationId xmlns:a16="http://schemas.microsoft.com/office/drawing/2014/main" id="{309E5D28-D8A7-47DA-AA54-DE7A4B0A05C3}"/>
                  </a:ext>
                </a:extLst>
              </p:cNvPr>
              <p:cNvSpPr/>
              <p:nvPr/>
            </p:nvSpPr>
            <p:spPr>
              <a:xfrm>
                <a:off x="1741282" y="3530422"/>
                <a:ext cx="582427" cy="351311"/>
              </a:xfrm>
              <a:custGeom>
                <a:avLst/>
                <a:gdLst>
                  <a:gd name="connsiteX0" fmla="*/ 582428 w 582427"/>
                  <a:gd name="connsiteY0" fmla="*/ 351311 h 351311"/>
                  <a:gd name="connsiteX1" fmla="*/ 582307 w 582427"/>
                  <a:gd name="connsiteY1" fmla="*/ 336136 h 351311"/>
                  <a:gd name="connsiteX2" fmla="*/ 0 w 582427"/>
                  <a:gd name="connsiteY2" fmla="*/ 0 h 351311"/>
                  <a:gd name="connsiteX3" fmla="*/ 0 w 582427"/>
                  <a:gd name="connsiteY3" fmla="*/ 15175 h 351311"/>
                  <a:gd name="connsiteX4" fmla="*/ 582428 w 582427"/>
                  <a:gd name="connsiteY4" fmla="*/ 351311 h 35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2427" h="351311">
                    <a:moveTo>
                      <a:pt x="582428" y="351311"/>
                    </a:moveTo>
                    <a:lnTo>
                      <a:pt x="582307" y="336136"/>
                    </a:lnTo>
                    <a:lnTo>
                      <a:pt x="0" y="0"/>
                    </a:lnTo>
                    <a:lnTo>
                      <a:pt x="0" y="15175"/>
                    </a:lnTo>
                    <a:lnTo>
                      <a:pt x="582428" y="351311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5" name="Freihandform: Form 934">
                <a:extLst>
                  <a:ext uri="{FF2B5EF4-FFF2-40B4-BE49-F238E27FC236}">
                    <a16:creationId xmlns:a16="http://schemas.microsoft.com/office/drawing/2014/main" id="{018CCE89-AF1E-4EF7-B7AF-720BEC3AD7F4}"/>
                  </a:ext>
                </a:extLst>
              </p:cNvPr>
              <p:cNvSpPr/>
              <p:nvPr/>
            </p:nvSpPr>
            <p:spPr>
              <a:xfrm>
                <a:off x="1741282" y="3530422"/>
                <a:ext cx="582427" cy="351311"/>
              </a:xfrm>
              <a:custGeom>
                <a:avLst/>
                <a:gdLst>
                  <a:gd name="connsiteX0" fmla="*/ 582428 w 582427"/>
                  <a:gd name="connsiteY0" fmla="*/ 351311 h 351311"/>
                  <a:gd name="connsiteX1" fmla="*/ 582307 w 582427"/>
                  <a:gd name="connsiteY1" fmla="*/ 336136 h 351311"/>
                  <a:gd name="connsiteX2" fmla="*/ 0 w 582427"/>
                  <a:gd name="connsiteY2" fmla="*/ 0 h 351311"/>
                  <a:gd name="connsiteX3" fmla="*/ 0 w 582427"/>
                  <a:gd name="connsiteY3" fmla="*/ 15175 h 351311"/>
                  <a:gd name="connsiteX4" fmla="*/ 582428 w 582427"/>
                  <a:gd name="connsiteY4" fmla="*/ 351311 h 351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2427" h="351311">
                    <a:moveTo>
                      <a:pt x="582428" y="351311"/>
                    </a:moveTo>
                    <a:lnTo>
                      <a:pt x="582307" y="336136"/>
                    </a:lnTo>
                    <a:lnTo>
                      <a:pt x="0" y="0"/>
                    </a:lnTo>
                    <a:lnTo>
                      <a:pt x="0" y="15175"/>
                    </a:lnTo>
                    <a:lnTo>
                      <a:pt x="582428" y="351311"/>
                    </a:lnTo>
                    <a:close/>
                  </a:path>
                </a:pathLst>
              </a:custGeom>
              <a:solidFill>
                <a:srgbClr val="000000">
                  <a:alpha val="3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6" name="Freihandform: Form 935">
                <a:extLst>
                  <a:ext uri="{FF2B5EF4-FFF2-40B4-BE49-F238E27FC236}">
                    <a16:creationId xmlns:a16="http://schemas.microsoft.com/office/drawing/2014/main" id="{EB397E56-AF14-4650-9839-F48D59126375}"/>
                  </a:ext>
                </a:extLst>
              </p:cNvPr>
              <p:cNvSpPr/>
              <p:nvPr/>
            </p:nvSpPr>
            <p:spPr>
              <a:xfrm>
                <a:off x="2323589" y="3340495"/>
                <a:ext cx="911337" cy="541238"/>
              </a:xfrm>
              <a:custGeom>
                <a:avLst/>
                <a:gdLst>
                  <a:gd name="connsiteX0" fmla="*/ 120 w 911337"/>
                  <a:gd name="connsiteY0" fmla="*/ 541239 h 541238"/>
                  <a:gd name="connsiteX1" fmla="*/ 911338 w 911337"/>
                  <a:gd name="connsiteY1" fmla="*/ 15175 h 541238"/>
                  <a:gd name="connsiteX2" fmla="*/ 911338 w 911337"/>
                  <a:gd name="connsiteY2" fmla="*/ 0 h 541238"/>
                  <a:gd name="connsiteX3" fmla="*/ 0 w 911337"/>
                  <a:gd name="connsiteY3" fmla="*/ 526064 h 541238"/>
                  <a:gd name="connsiteX4" fmla="*/ 120 w 911337"/>
                  <a:gd name="connsiteY4" fmla="*/ 541239 h 541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37" h="541238">
                    <a:moveTo>
                      <a:pt x="120" y="541239"/>
                    </a:moveTo>
                    <a:lnTo>
                      <a:pt x="911338" y="15175"/>
                    </a:lnTo>
                    <a:lnTo>
                      <a:pt x="911338" y="0"/>
                    </a:lnTo>
                    <a:lnTo>
                      <a:pt x="0" y="526064"/>
                    </a:lnTo>
                    <a:lnTo>
                      <a:pt x="120" y="541239"/>
                    </a:ln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7" name="Freihandform: Form 936">
                <a:extLst>
                  <a:ext uri="{FF2B5EF4-FFF2-40B4-BE49-F238E27FC236}">
                    <a16:creationId xmlns:a16="http://schemas.microsoft.com/office/drawing/2014/main" id="{E227EA3F-B24A-4B48-9F77-D3028534888F}"/>
                  </a:ext>
                </a:extLst>
              </p:cNvPr>
              <p:cNvSpPr/>
              <p:nvPr/>
            </p:nvSpPr>
            <p:spPr>
              <a:xfrm>
                <a:off x="2323468" y="3557242"/>
                <a:ext cx="443685" cy="295706"/>
              </a:xfrm>
              <a:custGeom>
                <a:avLst/>
                <a:gdLst>
                  <a:gd name="connsiteX0" fmla="*/ 443565 w 443685"/>
                  <a:gd name="connsiteY0" fmla="*/ 24244 h 295706"/>
                  <a:gd name="connsiteX1" fmla="*/ 361910 w 443685"/>
                  <a:gd name="connsiteY1" fmla="*/ 13044 h 295706"/>
                  <a:gd name="connsiteX2" fmla="*/ 0 w 443685"/>
                  <a:gd name="connsiteY2" fmla="*/ 220434 h 295706"/>
                  <a:gd name="connsiteX3" fmla="*/ 0 w 443685"/>
                  <a:gd name="connsiteY3" fmla="*/ 295707 h 295706"/>
                  <a:gd name="connsiteX4" fmla="*/ 443686 w 443685"/>
                  <a:gd name="connsiteY4" fmla="*/ 39540 h 295706"/>
                  <a:gd name="connsiteX5" fmla="*/ 443565 w 443685"/>
                  <a:gd name="connsiteY5" fmla="*/ 24244 h 295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3685" h="295706">
                    <a:moveTo>
                      <a:pt x="443565" y="24244"/>
                    </a:moveTo>
                    <a:cubicBezTo>
                      <a:pt x="443565" y="4132"/>
                      <a:pt x="406712" y="-12609"/>
                      <a:pt x="361910" y="13044"/>
                    </a:cubicBezTo>
                    <a:lnTo>
                      <a:pt x="0" y="220434"/>
                    </a:lnTo>
                    <a:lnTo>
                      <a:pt x="0" y="295707"/>
                    </a:lnTo>
                    <a:lnTo>
                      <a:pt x="443686" y="39540"/>
                    </a:lnTo>
                    <a:cubicBezTo>
                      <a:pt x="443686" y="39540"/>
                      <a:pt x="443686" y="44237"/>
                      <a:pt x="443565" y="24244"/>
                    </a:cubicBezTo>
                    <a:close/>
                  </a:path>
                </a:pathLst>
              </a:custGeom>
              <a:solidFill>
                <a:srgbClr val="F5F5F5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8" name="Freihandform: Form 937">
                <a:extLst>
                  <a:ext uri="{FF2B5EF4-FFF2-40B4-BE49-F238E27FC236}">
                    <a16:creationId xmlns:a16="http://schemas.microsoft.com/office/drawing/2014/main" id="{C24F5623-92DF-42A2-8E18-2570A750AC84}"/>
                  </a:ext>
                </a:extLst>
              </p:cNvPr>
              <p:cNvSpPr/>
              <p:nvPr/>
            </p:nvSpPr>
            <p:spPr>
              <a:xfrm>
                <a:off x="1766573" y="3456113"/>
                <a:ext cx="556895" cy="396595"/>
              </a:xfrm>
              <a:custGeom>
                <a:avLst/>
                <a:gdLst>
                  <a:gd name="connsiteX0" fmla="*/ 556895 w 556895"/>
                  <a:gd name="connsiteY0" fmla="*/ 396595 h 396595"/>
                  <a:gd name="connsiteX1" fmla="*/ 556895 w 556895"/>
                  <a:gd name="connsiteY1" fmla="*/ 321564 h 396595"/>
                  <a:gd name="connsiteX2" fmla="*/ 0 w 556895"/>
                  <a:gd name="connsiteY2" fmla="*/ 0 h 396595"/>
                  <a:gd name="connsiteX3" fmla="*/ 0 w 556895"/>
                  <a:gd name="connsiteY3" fmla="*/ 75032 h 396595"/>
                  <a:gd name="connsiteX4" fmla="*/ 556895 w 556895"/>
                  <a:gd name="connsiteY4" fmla="*/ 396595 h 396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6895" h="396595">
                    <a:moveTo>
                      <a:pt x="556895" y="396595"/>
                    </a:moveTo>
                    <a:lnTo>
                      <a:pt x="556895" y="321564"/>
                    </a:lnTo>
                    <a:lnTo>
                      <a:pt x="0" y="0"/>
                    </a:lnTo>
                    <a:lnTo>
                      <a:pt x="0" y="75032"/>
                    </a:lnTo>
                    <a:lnTo>
                      <a:pt x="556895" y="396595"/>
                    </a:ln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39" name="Freihandform: Form 938">
                <a:extLst>
                  <a:ext uri="{FF2B5EF4-FFF2-40B4-BE49-F238E27FC236}">
                    <a16:creationId xmlns:a16="http://schemas.microsoft.com/office/drawing/2014/main" id="{BD03601D-D690-4D6D-9E14-16C88142648F}"/>
                  </a:ext>
                </a:extLst>
              </p:cNvPr>
              <p:cNvSpPr/>
              <p:nvPr/>
            </p:nvSpPr>
            <p:spPr>
              <a:xfrm>
                <a:off x="1766573" y="3233713"/>
                <a:ext cx="989982" cy="543963"/>
              </a:xfrm>
              <a:custGeom>
                <a:avLst/>
                <a:gdLst>
                  <a:gd name="connsiteX0" fmla="*/ 918805 w 989982"/>
                  <a:gd name="connsiteY0" fmla="*/ 336573 h 543963"/>
                  <a:gd name="connsiteX1" fmla="*/ 902666 w 989982"/>
                  <a:gd name="connsiteY1" fmla="*/ 345846 h 543963"/>
                  <a:gd name="connsiteX2" fmla="*/ 556895 w 989982"/>
                  <a:gd name="connsiteY2" fmla="*/ 543963 h 543963"/>
                  <a:gd name="connsiteX3" fmla="*/ 65035 w 989982"/>
                  <a:gd name="connsiteY3" fmla="*/ 259976 h 543963"/>
                  <a:gd name="connsiteX4" fmla="*/ 0 w 989982"/>
                  <a:gd name="connsiteY4" fmla="*/ 222400 h 543963"/>
                  <a:gd name="connsiteX5" fmla="*/ 361307 w 989982"/>
                  <a:gd name="connsiteY5" fmla="*/ 15130 h 543963"/>
                  <a:gd name="connsiteX6" fmla="*/ 425379 w 989982"/>
                  <a:gd name="connsiteY6" fmla="*/ 5013 h 543963"/>
                  <a:gd name="connsiteX7" fmla="*/ 425379 w 989982"/>
                  <a:gd name="connsiteY7" fmla="*/ 5013 h 543963"/>
                  <a:gd name="connsiteX8" fmla="*/ 989982 w 989982"/>
                  <a:gd name="connsiteY8" fmla="*/ 331033 h 543963"/>
                  <a:gd name="connsiteX9" fmla="*/ 918805 w 989982"/>
                  <a:gd name="connsiteY9" fmla="*/ 336573 h 54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89982" h="543963">
                    <a:moveTo>
                      <a:pt x="918805" y="336573"/>
                    </a:moveTo>
                    <a:lnTo>
                      <a:pt x="902666" y="345846"/>
                    </a:lnTo>
                    <a:lnTo>
                      <a:pt x="556895" y="543963"/>
                    </a:lnTo>
                    <a:lnTo>
                      <a:pt x="65035" y="259976"/>
                    </a:lnTo>
                    <a:lnTo>
                      <a:pt x="0" y="222400"/>
                    </a:lnTo>
                    <a:lnTo>
                      <a:pt x="361307" y="15130"/>
                    </a:lnTo>
                    <a:cubicBezTo>
                      <a:pt x="394186" y="-3779"/>
                      <a:pt x="412493" y="-2213"/>
                      <a:pt x="425379" y="5013"/>
                    </a:cubicBezTo>
                    <a:lnTo>
                      <a:pt x="425379" y="5013"/>
                    </a:lnTo>
                    <a:lnTo>
                      <a:pt x="989982" y="331033"/>
                    </a:lnTo>
                    <a:cubicBezTo>
                      <a:pt x="970110" y="319471"/>
                      <a:pt x="946385" y="321880"/>
                      <a:pt x="918805" y="336573"/>
                    </a:cubicBezTo>
                    <a:close/>
                  </a:path>
                </a:pathLst>
              </a:custGeom>
              <a:solidFill>
                <a:srgbClr val="FAFAFA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0" name="Freihandform: Form 939">
                <a:extLst>
                  <a:ext uri="{FF2B5EF4-FFF2-40B4-BE49-F238E27FC236}">
                    <a16:creationId xmlns:a16="http://schemas.microsoft.com/office/drawing/2014/main" id="{FC6E53F6-90E1-449C-8CD3-16A54B897A92}"/>
                  </a:ext>
                </a:extLst>
              </p:cNvPr>
              <p:cNvSpPr/>
              <p:nvPr/>
            </p:nvSpPr>
            <p:spPr>
              <a:xfrm>
                <a:off x="2298177" y="3534035"/>
                <a:ext cx="336256" cy="194022"/>
              </a:xfrm>
              <a:custGeom>
                <a:avLst/>
                <a:gdLst>
                  <a:gd name="connsiteX0" fmla="*/ 0 w 336256"/>
                  <a:gd name="connsiteY0" fmla="*/ 187157 h 194022"/>
                  <a:gd name="connsiteX1" fmla="*/ 308195 w 336256"/>
                  <a:gd name="connsiteY1" fmla="*/ 9274 h 194022"/>
                  <a:gd name="connsiteX2" fmla="*/ 324454 w 336256"/>
                  <a:gd name="connsiteY2" fmla="*/ 0 h 194022"/>
                  <a:gd name="connsiteX3" fmla="*/ 336257 w 336256"/>
                  <a:gd name="connsiteY3" fmla="*/ 6865 h 194022"/>
                  <a:gd name="connsiteX4" fmla="*/ 319998 w 336256"/>
                  <a:gd name="connsiteY4" fmla="*/ 16138 h 194022"/>
                  <a:gd name="connsiteX5" fmla="*/ 11803 w 336256"/>
                  <a:gd name="connsiteY5" fmla="*/ 194022 h 194022"/>
                  <a:gd name="connsiteX6" fmla="*/ 0 w 336256"/>
                  <a:gd name="connsiteY6" fmla="*/ 187157 h 194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4022">
                    <a:moveTo>
                      <a:pt x="0" y="187157"/>
                    </a:moveTo>
                    <a:lnTo>
                      <a:pt x="308195" y="9274"/>
                    </a:lnTo>
                    <a:lnTo>
                      <a:pt x="324454" y="0"/>
                    </a:lnTo>
                    <a:lnTo>
                      <a:pt x="336257" y="6865"/>
                    </a:lnTo>
                    <a:lnTo>
                      <a:pt x="319998" y="16138"/>
                    </a:lnTo>
                    <a:lnTo>
                      <a:pt x="11803" y="194022"/>
                    </a:lnTo>
                    <a:lnTo>
                      <a:pt x="0" y="18715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1" name="Freihandform: Form 940">
                <a:extLst>
                  <a:ext uri="{FF2B5EF4-FFF2-40B4-BE49-F238E27FC236}">
                    <a16:creationId xmlns:a16="http://schemas.microsoft.com/office/drawing/2014/main" id="{F31AE6F3-4B3D-48AA-B9BA-25AD8514E831}"/>
                  </a:ext>
                </a:extLst>
              </p:cNvPr>
              <p:cNvSpPr/>
              <p:nvPr/>
            </p:nvSpPr>
            <p:spPr>
              <a:xfrm>
                <a:off x="2269754" y="3517656"/>
                <a:ext cx="336256" cy="193901"/>
              </a:xfrm>
              <a:custGeom>
                <a:avLst/>
                <a:gdLst>
                  <a:gd name="connsiteX0" fmla="*/ 0 w 336256"/>
                  <a:gd name="connsiteY0" fmla="*/ 187037 h 193901"/>
                  <a:gd name="connsiteX1" fmla="*/ 308195 w 336256"/>
                  <a:gd name="connsiteY1" fmla="*/ 9273 h 193901"/>
                  <a:gd name="connsiteX2" fmla="*/ 324334 w 336256"/>
                  <a:gd name="connsiteY2" fmla="*/ 0 h 193901"/>
                  <a:gd name="connsiteX3" fmla="*/ 336257 w 336256"/>
                  <a:gd name="connsiteY3" fmla="*/ 6865 h 193901"/>
                  <a:gd name="connsiteX4" fmla="*/ 319998 w 336256"/>
                  <a:gd name="connsiteY4" fmla="*/ 16138 h 193901"/>
                  <a:gd name="connsiteX5" fmla="*/ 11803 w 336256"/>
                  <a:gd name="connsiteY5" fmla="*/ 193902 h 193901"/>
                  <a:gd name="connsiteX6" fmla="*/ 0 w 336256"/>
                  <a:gd name="connsiteY6" fmla="*/ 187037 h 1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3901">
                    <a:moveTo>
                      <a:pt x="0" y="187037"/>
                    </a:moveTo>
                    <a:lnTo>
                      <a:pt x="308195" y="9273"/>
                    </a:lnTo>
                    <a:lnTo>
                      <a:pt x="324334" y="0"/>
                    </a:lnTo>
                    <a:lnTo>
                      <a:pt x="336257" y="6865"/>
                    </a:lnTo>
                    <a:lnTo>
                      <a:pt x="319998" y="16138"/>
                    </a:lnTo>
                    <a:lnTo>
                      <a:pt x="11803" y="193902"/>
                    </a:lnTo>
                    <a:lnTo>
                      <a:pt x="0" y="18703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2" name="Freihandform: Form 941">
                <a:extLst>
                  <a:ext uri="{FF2B5EF4-FFF2-40B4-BE49-F238E27FC236}">
                    <a16:creationId xmlns:a16="http://schemas.microsoft.com/office/drawing/2014/main" id="{9EBA8058-E0B0-42C9-9A77-840C9996DA62}"/>
                  </a:ext>
                </a:extLst>
              </p:cNvPr>
              <p:cNvSpPr/>
              <p:nvPr/>
            </p:nvSpPr>
            <p:spPr>
              <a:xfrm>
                <a:off x="2241211" y="3501156"/>
                <a:ext cx="336256" cy="194021"/>
              </a:xfrm>
              <a:custGeom>
                <a:avLst/>
                <a:gdLst>
                  <a:gd name="connsiteX0" fmla="*/ 0 w 336256"/>
                  <a:gd name="connsiteY0" fmla="*/ 187157 h 194021"/>
                  <a:gd name="connsiteX1" fmla="*/ 308195 w 336256"/>
                  <a:gd name="connsiteY1" fmla="*/ 9273 h 194021"/>
                  <a:gd name="connsiteX2" fmla="*/ 324454 w 336256"/>
                  <a:gd name="connsiteY2" fmla="*/ 0 h 194021"/>
                  <a:gd name="connsiteX3" fmla="*/ 336257 w 336256"/>
                  <a:gd name="connsiteY3" fmla="*/ 6865 h 194021"/>
                  <a:gd name="connsiteX4" fmla="*/ 320118 w 336256"/>
                  <a:gd name="connsiteY4" fmla="*/ 16138 h 194021"/>
                  <a:gd name="connsiteX5" fmla="*/ 11923 w 336256"/>
                  <a:gd name="connsiteY5" fmla="*/ 194022 h 194021"/>
                  <a:gd name="connsiteX6" fmla="*/ 0 w 336256"/>
                  <a:gd name="connsiteY6" fmla="*/ 187157 h 194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4021">
                    <a:moveTo>
                      <a:pt x="0" y="187157"/>
                    </a:moveTo>
                    <a:lnTo>
                      <a:pt x="308195" y="9273"/>
                    </a:lnTo>
                    <a:lnTo>
                      <a:pt x="324454" y="0"/>
                    </a:lnTo>
                    <a:lnTo>
                      <a:pt x="336257" y="6865"/>
                    </a:lnTo>
                    <a:lnTo>
                      <a:pt x="320118" y="16138"/>
                    </a:lnTo>
                    <a:lnTo>
                      <a:pt x="11923" y="194022"/>
                    </a:lnTo>
                    <a:lnTo>
                      <a:pt x="0" y="18715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3" name="Freihandform: Form 942">
                <a:extLst>
                  <a:ext uri="{FF2B5EF4-FFF2-40B4-BE49-F238E27FC236}">
                    <a16:creationId xmlns:a16="http://schemas.microsoft.com/office/drawing/2014/main" id="{E5AE089B-B160-4A94-983D-C255D95D93C4}"/>
                  </a:ext>
                </a:extLst>
              </p:cNvPr>
              <p:cNvSpPr/>
              <p:nvPr/>
            </p:nvSpPr>
            <p:spPr>
              <a:xfrm>
                <a:off x="2212788" y="3484776"/>
                <a:ext cx="336256" cy="193901"/>
              </a:xfrm>
              <a:custGeom>
                <a:avLst/>
                <a:gdLst>
                  <a:gd name="connsiteX0" fmla="*/ 0 w 336256"/>
                  <a:gd name="connsiteY0" fmla="*/ 187037 h 193901"/>
                  <a:gd name="connsiteX1" fmla="*/ 308195 w 336256"/>
                  <a:gd name="connsiteY1" fmla="*/ 9274 h 193901"/>
                  <a:gd name="connsiteX2" fmla="*/ 324454 w 336256"/>
                  <a:gd name="connsiteY2" fmla="*/ 0 h 193901"/>
                  <a:gd name="connsiteX3" fmla="*/ 336257 w 336256"/>
                  <a:gd name="connsiteY3" fmla="*/ 6865 h 193901"/>
                  <a:gd name="connsiteX4" fmla="*/ 320118 w 336256"/>
                  <a:gd name="connsiteY4" fmla="*/ 16138 h 193901"/>
                  <a:gd name="connsiteX5" fmla="*/ 11923 w 336256"/>
                  <a:gd name="connsiteY5" fmla="*/ 193902 h 193901"/>
                  <a:gd name="connsiteX6" fmla="*/ 0 w 336256"/>
                  <a:gd name="connsiteY6" fmla="*/ 187037 h 1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3901">
                    <a:moveTo>
                      <a:pt x="0" y="187037"/>
                    </a:moveTo>
                    <a:lnTo>
                      <a:pt x="308195" y="9274"/>
                    </a:lnTo>
                    <a:lnTo>
                      <a:pt x="324454" y="0"/>
                    </a:lnTo>
                    <a:lnTo>
                      <a:pt x="336257" y="6865"/>
                    </a:lnTo>
                    <a:lnTo>
                      <a:pt x="320118" y="16138"/>
                    </a:lnTo>
                    <a:lnTo>
                      <a:pt x="11923" y="193902"/>
                    </a:lnTo>
                    <a:lnTo>
                      <a:pt x="0" y="18703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4" name="Freihandform: Form 943">
                <a:extLst>
                  <a:ext uri="{FF2B5EF4-FFF2-40B4-BE49-F238E27FC236}">
                    <a16:creationId xmlns:a16="http://schemas.microsoft.com/office/drawing/2014/main" id="{83892A2F-690A-48E4-873E-FFBA92CA623B}"/>
                  </a:ext>
                </a:extLst>
              </p:cNvPr>
              <p:cNvSpPr/>
              <p:nvPr/>
            </p:nvSpPr>
            <p:spPr>
              <a:xfrm>
                <a:off x="2184365" y="3468277"/>
                <a:ext cx="336256" cy="194022"/>
              </a:xfrm>
              <a:custGeom>
                <a:avLst/>
                <a:gdLst>
                  <a:gd name="connsiteX0" fmla="*/ 0 w 336256"/>
                  <a:gd name="connsiteY0" fmla="*/ 187157 h 194022"/>
                  <a:gd name="connsiteX1" fmla="*/ 308195 w 336256"/>
                  <a:gd name="connsiteY1" fmla="*/ 9273 h 194022"/>
                  <a:gd name="connsiteX2" fmla="*/ 324334 w 336256"/>
                  <a:gd name="connsiteY2" fmla="*/ 0 h 194022"/>
                  <a:gd name="connsiteX3" fmla="*/ 336257 w 336256"/>
                  <a:gd name="connsiteY3" fmla="*/ 6865 h 194022"/>
                  <a:gd name="connsiteX4" fmla="*/ 319998 w 336256"/>
                  <a:gd name="connsiteY4" fmla="*/ 16138 h 194022"/>
                  <a:gd name="connsiteX5" fmla="*/ 11803 w 336256"/>
                  <a:gd name="connsiteY5" fmla="*/ 194022 h 194022"/>
                  <a:gd name="connsiteX6" fmla="*/ 0 w 336256"/>
                  <a:gd name="connsiteY6" fmla="*/ 187157 h 194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4022">
                    <a:moveTo>
                      <a:pt x="0" y="187157"/>
                    </a:moveTo>
                    <a:lnTo>
                      <a:pt x="308195" y="9273"/>
                    </a:lnTo>
                    <a:lnTo>
                      <a:pt x="324334" y="0"/>
                    </a:lnTo>
                    <a:lnTo>
                      <a:pt x="336257" y="6865"/>
                    </a:lnTo>
                    <a:lnTo>
                      <a:pt x="319998" y="16138"/>
                    </a:lnTo>
                    <a:lnTo>
                      <a:pt x="11803" y="194022"/>
                    </a:lnTo>
                    <a:lnTo>
                      <a:pt x="0" y="18715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5" name="Freihandform: Form 944">
                <a:extLst>
                  <a:ext uri="{FF2B5EF4-FFF2-40B4-BE49-F238E27FC236}">
                    <a16:creationId xmlns:a16="http://schemas.microsoft.com/office/drawing/2014/main" id="{89490240-48B3-4304-962A-8689F16DF440}"/>
                  </a:ext>
                </a:extLst>
              </p:cNvPr>
              <p:cNvSpPr/>
              <p:nvPr/>
            </p:nvSpPr>
            <p:spPr>
              <a:xfrm>
                <a:off x="2155822" y="3451898"/>
                <a:ext cx="336256" cy="193901"/>
              </a:xfrm>
              <a:custGeom>
                <a:avLst/>
                <a:gdLst>
                  <a:gd name="connsiteX0" fmla="*/ 0 w 336256"/>
                  <a:gd name="connsiteY0" fmla="*/ 187157 h 193901"/>
                  <a:gd name="connsiteX1" fmla="*/ 308195 w 336256"/>
                  <a:gd name="connsiteY1" fmla="*/ 9273 h 193901"/>
                  <a:gd name="connsiteX2" fmla="*/ 324454 w 336256"/>
                  <a:gd name="connsiteY2" fmla="*/ 0 h 193901"/>
                  <a:gd name="connsiteX3" fmla="*/ 336257 w 336256"/>
                  <a:gd name="connsiteY3" fmla="*/ 6865 h 193901"/>
                  <a:gd name="connsiteX4" fmla="*/ 320118 w 336256"/>
                  <a:gd name="connsiteY4" fmla="*/ 16138 h 193901"/>
                  <a:gd name="connsiteX5" fmla="*/ 11923 w 336256"/>
                  <a:gd name="connsiteY5" fmla="*/ 193901 h 193901"/>
                  <a:gd name="connsiteX6" fmla="*/ 0 w 336256"/>
                  <a:gd name="connsiteY6" fmla="*/ 187157 h 1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3901">
                    <a:moveTo>
                      <a:pt x="0" y="187157"/>
                    </a:moveTo>
                    <a:lnTo>
                      <a:pt x="308195" y="9273"/>
                    </a:lnTo>
                    <a:lnTo>
                      <a:pt x="324454" y="0"/>
                    </a:lnTo>
                    <a:lnTo>
                      <a:pt x="336257" y="6865"/>
                    </a:lnTo>
                    <a:lnTo>
                      <a:pt x="320118" y="16138"/>
                    </a:lnTo>
                    <a:lnTo>
                      <a:pt x="11923" y="193901"/>
                    </a:lnTo>
                    <a:lnTo>
                      <a:pt x="0" y="18715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6" name="Freihandform: Form 945">
                <a:extLst>
                  <a:ext uri="{FF2B5EF4-FFF2-40B4-BE49-F238E27FC236}">
                    <a16:creationId xmlns:a16="http://schemas.microsoft.com/office/drawing/2014/main" id="{0013DF9E-0BA4-4E6E-9EA6-D723AB3A9080}"/>
                  </a:ext>
                </a:extLst>
              </p:cNvPr>
              <p:cNvSpPr/>
              <p:nvPr/>
            </p:nvSpPr>
            <p:spPr>
              <a:xfrm>
                <a:off x="2127399" y="3435398"/>
                <a:ext cx="336256" cy="194022"/>
              </a:xfrm>
              <a:custGeom>
                <a:avLst/>
                <a:gdLst>
                  <a:gd name="connsiteX0" fmla="*/ 0 w 336256"/>
                  <a:gd name="connsiteY0" fmla="*/ 187157 h 194022"/>
                  <a:gd name="connsiteX1" fmla="*/ 308195 w 336256"/>
                  <a:gd name="connsiteY1" fmla="*/ 9394 h 194022"/>
                  <a:gd name="connsiteX2" fmla="*/ 324454 w 336256"/>
                  <a:gd name="connsiteY2" fmla="*/ 0 h 194022"/>
                  <a:gd name="connsiteX3" fmla="*/ 336257 w 336256"/>
                  <a:gd name="connsiteY3" fmla="*/ 6865 h 194022"/>
                  <a:gd name="connsiteX4" fmla="*/ 320118 w 336256"/>
                  <a:gd name="connsiteY4" fmla="*/ 16139 h 194022"/>
                  <a:gd name="connsiteX5" fmla="*/ 11923 w 336256"/>
                  <a:gd name="connsiteY5" fmla="*/ 194022 h 194022"/>
                  <a:gd name="connsiteX6" fmla="*/ 0 w 336256"/>
                  <a:gd name="connsiteY6" fmla="*/ 187157 h 194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4022">
                    <a:moveTo>
                      <a:pt x="0" y="187157"/>
                    </a:moveTo>
                    <a:lnTo>
                      <a:pt x="308195" y="9394"/>
                    </a:lnTo>
                    <a:lnTo>
                      <a:pt x="324454" y="0"/>
                    </a:lnTo>
                    <a:lnTo>
                      <a:pt x="336257" y="6865"/>
                    </a:lnTo>
                    <a:lnTo>
                      <a:pt x="320118" y="16139"/>
                    </a:lnTo>
                    <a:lnTo>
                      <a:pt x="11923" y="194022"/>
                    </a:lnTo>
                    <a:lnTo>
                      <a:pt x="0" y="18715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7" name="Freihandform: Form 946">
                <a:extLst>
                  <a:ext uri="{FF2B5EF4-FFF2-40B4-BE49-F238E27FC236}">
                    <a16:creationId xmlns:a16="http://schemas.microsoft.com/office/drawing/2014/main" id="{AF21CDF4-B648-43AA-8015-F3AC4B45B1A3}"/>
                  </a:ext>
                </a:extLst>
              </p:cNvPr>
              <p:cNvSpPr/>
              <p:nvPr/>
            </p:nvSpPr>
            <p:spPr>
              <a:xfrm>
                <a:off x="2098976" y="3419019"/>
                <a:ext cx="336256" cy="193901"/>
              </a:xfrm>
              <a:custGeom>
                <a:avLst/>
                <a:gdLst>
                  <a:gd name="connsiteX0" fmla="*/ 0 w 336256"/>
                  <a:gd name="connsiteY0" fmla="*/ 187157 h 193901"/>
                  <a:gd name="connsiteX1" fmla="*/ 308195 w 336256"/>
                  <a:gd name="connsiteY1" fmla="*/ 9273 h 193901"/>
                  <a:gd name="connsiteX2" fmla="*/ 324334 w 336256"/>
                  <a:gd name="connsiteY2" fmla="*/ 0 h 193901"/>
                  <a:gd name="connsiteX3" fmla="*/ 336257 w 336256"/>
                  <a:gd name="connsiteY3" fmla="*/ 6865 h 193901"/>
                  <a:gd name="connsiteX4" fmla="*/ 319998 w 336256"/>
                  <a:gd name="connsiteY4" fmla="*/ 16138 h 193901"/>
                  <a:gd name="connsiteX5" fmla="*/ 11803 w 336256"/>
                  <a:gd name="connsiteY5" fmla="*/ 193902 h 193901"/>
                  <a:gd name="connsiteX6" fmla="*/ 0 w 336256"/>
                  <a:gd name="connsiteY6" fmla="*/ 187157 h 1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3901">
                    <a:moveTo>
                      <a:pt x="0" y="187157"/>
                    </a:moveTo>
                    <a:lnTo>
                      <a:pt x="308195" y="9273"/>
                    </a:lnTo>
                    <a:lnTo>
                      <a:pt x="324334" y="0"/>
                    </a:lnTo>
                    <a:lnTo>
                      <a:pt x="336257" y="6865"/>
                    </a:lnTo>
                    <a:lnTo>
                      <a:pt x="319998" y="16138"/>
                    </a:lnTo>
                    <a:lnTo>
                      <a:pt x="11803" y="193902"/>
                    </a:lnTo>
                    <a:lnTo>
                      <a:pt x="0" y="18715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8" name="Freihandform: Form 947">
                <a:extLst>
                  <a:ext uri="{FF2B5EF4-FFF2-40B4-BE49-F238E27FC236}">
                    <a16:creationId xmlns:a16="http://schemas.microsoft.com/office/drawing/2014/main" id="{16232745-4B7D-4BCC-96EB-11851DDDAD3B}"/>
                  </a:ext>
                </a:extLst>
              </p:cNvPr>
              <p:cNvSpPr/>
              <p:nvPr/>
            </p:nvSpPr>
            <p:spPr>
              <a:xfrm>
                <a:off x="2070433" y="3402639"/>
                <a:ext cx="336377" cy="193901"/>
              </a:xfrm>
              <a:custGeom>
                <a:avLst/>
                <a:gdLst>
                  <a:gd name="connsiteX0" fmla="*/ 0 w 336377"/>
                  <a:gd name="connsiteY0" fmla="*/ 187037 h 193901"/>
                  <a:gd name="connsiteX1" fmla="*/ 308195 w 336377"/>
                  <a:gd name="connsiteY1" fmla="*/ 9274 h 193901"/>
                  <a:gd name="connsiteX2" fmla="*/ 324454 w 336377"/>
                  <a:gd name="connsiteY2" fmla="*/ 0 h 193901"/>
                  <a:gd name="connsiteX3" fmla="*/ 336377 w 336377"/>
                  <a:gd name="connsiteY3" fmla="*/ 6865 h 193901"/>
                  <a:gd name="connsiteX4" fmla="*/ 320118 w 336377"/>
                  <a:gd name="connsiteY4" fmla="*/ 16018 h 193901"/>
                  <a:gd name="connsiteX5" fmla="*/ 11923 w 336377"/>
                  <a:gd name="connsiteY5" fmla="*/ 193902 h 193901"/>
                  <a:gd name="connsiteX6" fmla="*/ 0 w 336377"/>
                  <a:gd name="connsiteY6" fmla="*/ 187037 h 1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377" h="193901">
                    <a:moveTo>
                      <a:pt x="0" y="187037"/>
                    </a:moveTo>
                    <a:lnTo>
                      <a:pt x="308195" y="9274"/>
                    </a:lnTo>
                    <a:lnTo>
                      <a:pt x="324454" y="0"/>
                    </a:lnTo>
                    <a:lnTo>
                      <a:pt x="336377" y="6865"/>
                    </a:lnTo>
                    <a:lnTo>
                      <a:pt x="320118" y="16018"/>
                    </a:lnTo>
                    <a:lnTo>
                      <a:pt x="11923" y="193902"/>
                    </a:lnTo>
                    <a:lnTo>
                      <a:pt x="0" y="18703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49" name="Freihandform: Form 948">
                <a:extLst>
                  <a:ext uri="{FF2B5EF4-FFF2-40B4-BE49-F238E27FC236}">
                    <a16:creationId xmlns:a16="http://schemas.microsoft.com/office/drawing/2014/main" id="{6071BDA4-0584-4192-B827-341723F8FC12}"/>
                  </a:ext>
                </a:extLst>
              </p:cNvPr>
              <p:cNvSpPr/>
              <p:nvPr/>
            </p:nvSpPr>
            <p:spPr>
              <a:xfrm>
                <a:off x="2042010" y="3386140"/>
                <a:ext cx="336256" cy="194022"/>
              </a:xfrm>
              <a:custGeom>
                <a:avLst/>
                <a:gdLst>
                  <a:gd name="connsiteX0" fmla="*/ 0 w 336256"/>
                  <a:gd name="connsiteY0" fmla="*/ 187157 h 194022"/>
                  <a:gd name="connsiteX1" fmla="*/ 308195 w 336256"/>
                  <a:gd name="connsiteY1" fmla="*/ 9274 h 194022"/>
                  <a:gd name="connsiteX2" fmla="*/ 324454 w 336256"/>
                  <a:gd name="connsiteY2" fmla="*/ 0 h 194022"/>
                  <a:gd name="connsiteX3" fmla="*/ 336257 w 336256"/>
                  <a:gd name="connsiteY3" fmla="*/ 6865 h 194022"/>
                  <a:gd name="connsiteX4" fmla="*/ 320118 w 336256"/>
                  <a:gd name="connsiteY4" fmla="*/ 16138 h 194022"/>
                  <a:gd name="connsiteX5" fmla="*/ 11923 w 336256"/>
                  <a:gd name="connsiteY5" fmla="*/ 194022 h 194022"/>
                  <a:gd name="connsiteX6" fmla="*/ 0 w 336256"/>
                  <a:gd name="connsiteY6" fmla="*/ 187157 h 194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4022">
                    <a:moveTo>
                      <a:pt x="0" y="187157"/>
                    </a:moveTo>
                    <a:lnTo>
                      <a:pt x="308195" y="9274"/>
                    </a:lnTo>
                    <a:lnTo>
                      <a:pt x="324454" y="0"/>
                    </a:lnTo>
                    <a:lnTo>
                      <a:pt x="336257" y="6865"/>
                    </a:lnTo>
                    <a:lnTo>
                      <a:pt x="320118" y="16138"/>
                    </a:lnTo>
                    <a:lnTo>
                      <a:pt x="11923" y="194022"/>
                    </a:lnTo>
                    <a:lnTo>
                      <a:pt x="0" y="18715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0" name="Freihandform: Form 949">
                <a:extLst>
                  <a:ext uri="{FF2B5EF4-FFF2-40B4-BE49-F238E27FC236}">
                    <a16:creationId xmlns:a16="http://schemas.microsoft.com/office/drawing/2014/main" id="{83B5CEA3-6B90-4EF8-95D1-4FA4FC6AD353}"/>
                  </a:ext>
                </a:extLst>
              </p:cNvPr>
              <p:cNvSpPr/>
              <p:nvPr/>
            </p:nvSpPr>
            <p:spPr>
              <a:xfrm>
                <a:off x="2013587" y="3369760"/>
                <a:ext cx="336256" cy="193901"/>
              </a:xfrm>
              <a:custGeom>
                <a:avLst/>
                <a:gdLst>
                  <a:gd name="connsiteX0" fmla="*/ 0 w 336256"/>
                  <a:gd name="connsiteY0" fmla="*/ 187037 h 193901"/>
                  <a:gd name="connsiteX1" fmla="*/ 308195 w 336256"/>
                  <a:gd name="connsiteY1" fmla="*/ 9273 h 193901"/>
                  <a:gd name="connsiteX2" fmla="*/ 324454 w 336256"/>
                  <a:gd name="connsiteY2" fmla="*/ 0 h 193901"/>
                  <a:gd name="connsiteX3" fmla="*/ 336257 w 336256"/>
                  <a:gd name="connsiteY3" fmla="*/ 6865 h 193901"/>
                  <a:gd name="connsiteX4" fmla="*/ 319998 w 336256"/>
                  <a:gd name="connsiteY4" fmla="*/ 16138 h 193901"/>
                  <a:gd name="connsiteX5" fmla="*/ 11803 w 336256"/>
                  <a:gd name="connsiteY5" fmla="*/ 193902 h 193901"/>
                  <a:gd name="connsiteX6" fmla="*/ 0 w 336256"/>
                  <a:gd name="connsiteY6" fmla="*/ 187037 h 1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3901">
                    <a:moveTo>
                      <a:pt x="0" y="187037"/>
                    </a:moveTo>
                    <a:lnTo>
                      <a:pt x="308195" y="9273"/>
                    </a:lnTo>
                    <a:lnTo>
                      <a:pt x="324454" y="0"/>
                    </a:lnTo>
                    <a:lnTo>
                      <a:pt x="336257" y="6865"/>
                    </a:lnTo>
                    <a:lnTo>
                      <a:pt x="319998" y="16138"/>
                    </a:lnTo>
                    <a:lnTo>
                      <a:pt x="11803" y="193902"/>
                    </a:lnTo>
                    <a:lnTo>
                      <a:pt x="0" y="18703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1" name="Freihandform: Form 950">
                <a:extLst>
                  <a:ext uri="{FF2B5EF4-FFF2-40B4-BE49-F238E27FC236}">
                    <a16:creationId xmlns:a16="http://schemas.microsoft.com/office/drawing/2014/main" id="{77EEC811-6088-477D-BB11-051D610ABA95}"/>
                  </a:ext>
                </a:extLst>
              </p:cNvPr>
              <p:cNvSpPr/>
              <p:nvPr/>
            </p:nvSpPr>
            <p:spPr>
              <a:xfrm>
                <a:off x="1985044" y="3353261"/>
                <a:ext cx="336377" cy="194021"/>
              </a:xfrm>
              <a:custGeom>
                <a:avLst/>
                <a:gdLst>
                  <a:gd name="connsiteX0" fmla="*/ 0 w 336377"/>
                  <a:gd name="connsiteY0" fmla="*/ 187157 h 194021"/>
                  <a:gd name="connsiteX1" fmla="*/ 308195 w 336377"/>
                  <a:gd name="connsiteY1" fmla="*/ 9273 h 194021"/>
                  <a:gd name="connsiteX2" fmla="*/ 324454 w 336377"/>
                  <a:gd name="connsiteY2" fmla="*/ 0 h 194021"/>
                  <a:gd name="connsiteX3" fmla="*/ 336377 w 336377"/>
                  <a:gd name="connsiteY3" fmla="*/ 6865 h 194021"/>
                  <a:gd name="connsiteX4" fmla="*/ 320118 w 336377"/>
                  <a:gd name="connsiteY4" fmla="*/ 16138 h 194021"/>
                  <a:gd name="connsiteX5" fmla="*/ 11923 w 336377"/>
                  <a:gd name="connsiteY5" fmla="*/ 194022 h 194021"/>
                  <a:gd name="connsiteX6" fmla="*/ 0 w 336377"/>
                  <a:gd name="connsiteY6" fmla="*/ 187157 h 194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377" h="194021">
                    <a:moveTo>
                      <a:pt x="0" y="187157"/>
                    </a:moveTo>
                    <a:lnTo>
                      <a:pt x="308195" y="9273"/>
                    </a:lnTo>
                    <a:lnTo>
                      <a:pt x="324454" y="0"/>
                    </a:lnTo>
                    <a:lnTo>
                      <a:pt x="336377" y="6865"/>
                    </a:lnTo>
                    <a:lnTo>
                      <a:pt x="320118" y="16138"/>
                    </a:lnTo>
                    <a:lnTo>
                      <a:pt x="11923" y="194022"/>
                    </a:lnTo>
                    <a:lnTo>
                      <a:pt x="0" y="18715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2" name="Freihandform: Form 951">
                <a:extLst>
                  <a:ext uri="{FF2B5EF4-FFF2-40B4-BE49-F238E27FC236}">
                    <a16:creationId xmlns:a16="http://schemas.microsoft.com/office/drawing/2014/main" id="{26E08477-241D-4156-A251-D12923FE1A91}"/>
                  </a:ext>
                </a:extLst>
              </p:cNvPr>
              <p:cNvSpPr/>
              <p:nvPr/>
            </p:nvSpPr>
            <p:spPr>
              <a:xfrm>
                <a:off x="1956621" y="3336881"/>
                <a:ext cx="336256" cy="193901"/>
              </a:xfrm>
              <a:custGeom>
                <a:avLst/>
                <a:gdLst>
                  <a:gd name="connsiteX0" fmla="*/ 0 w 336256"/>
                  <a:gd name="connsiteY0" fmla="*/ 187037 h 193901"/>
                  <a:gd name="connsiteX1" fmla="*/ 308195 w 336256"/>
                  <a:gd name="connsiteY1" fmla="*/ 9274 h 193901"/>
                  <a:gd name="connsiteX2" fmla="*/ 324454 w 336256"/>
                  <a:gd name="connsiteY2" fmla="*/ 0 h 193901"/>
                  <a:gd name="connsiteX3" fmla="*/ 336257 w 336256"/>
                  <a:gd name="connsiteY3" fmla="*/ 6865 h 193901"/>
                  <a:gd name="connsiteX4" fmla="*/ 320118 w 336256"/>
                  <a:gd name="connsiteY4" fmla="*/ 16138 h 193901"/>
                  <a:gd name="connsiteX5" fmla="*/ 11923 w 336256"/>
                  <a:gd name="connsiteY5" fmla="*/ 193902 h 193901"/>
                  <a:gd name="connsiteX6" fmla="*/ 0 w 336256"/>
                  <a:gd name="connsiteY6" fmla="*/ 187037 h 1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3901">
                    <a:moveTo>
                      <a:pt x="0" y="187037"/>
                    </a:moveTo>
                    <a:lnTo>
                      <a:pt x="308195" y="9274"/>
                    </a:lnTo>
                    <a:lnTo>
                      <a:pt x="324454" y="0"/>
                    </a:lnTo>
                    <a:lnTo>
                      <a:pt x="336257" y="6865"/>
                    </a:lnTo>
                    <a:lnTo>
                      <a:pt x="320118" y="16138"/>
                    </a:lnTo>
                    <a:lnTo>
                      <a:pt x="11923" y="193902"/>
                    </a:lnTo>
                    <a:lnTo>
                      <a:pt x="0" y="18703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3" name="Freihandform: Form 952">
                <a:extLst>
                  <a:ext uri="{FF2B5EF4-FFF2-40B4-BE49-F238E27FC236}">
                    <a16:creationId xmlns:a16="http://schemas.microsoft.com/office/drawing/2014/main" id="{53C8B631-FFB6-44AE-8AB1-936D8BB9AA51}"/>
                  </a:ext>
                </a:extLst>
              </p:cNvPr>
              <p:cNvSpPr/>
              <p:nvPr/>
            </p:nvSpPr>
            <p:spPr>
              <a:xfrm>
                <a:off x="1928198" y="3320502"/>
                <a:ext cx="336256" cy="193901"/>
              </a:xfrm>
              <a:custGeom>
                <a:avLst/>
                <a:gdLst>
                  <a:gd name="connsiteX0" fmla="*/ 0 w 336256"/>
                  <a:gd name="connsiteY0" fmla="*/ 187037 h 193901"/>
                  <a:gd name="connsiteX1" fmla="*/ 308195 w 336256"/>
                  <a:gd name="connsiteY1" fmla="*/ 9273 h 193901"/>
                  <a:gd name="connsiteX2" fmla="*/ 324454 w 336256"/>
                  <a:gd name="connsiteY2" fmla="*/ 0 h 193901"/>
                  <a:gd name="connsiteX3" fmla="*/ 336257 w 336256"/>
                  <a:gd name="connsiteY3" fmla="*/ 6744 h 193901"/>
                  <a:gd name="connsiteX4" fmla="*/ 319998 w 336256"/>
                  <a:gd name="connsiteY4" fmla="*/ 16018 h 193901"/>
                  <a:gd name="connsiteX5" fmla="*/ 11803 w 336256"/>
                  <a:gd name="connsiteY5" fmla="*/ 193902 h 193901"/>
                  <a:gd name="connsiteX6" fmla="*/ 0 w 336256"/>
                  <a:gd name="connsiteY6" fmla="*/ 187037 h 1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3901">
                    <a:moveTo>
                      <a:pt x="0" y="187037"/>
                    </a:moveTo>
                    <a:lnTo>
                      <a:pt x="308195" y="9273"/>
                    </a:lnTo>
                    <a:lnTo>
                      <a:pt x="324454" y="0"/>
                    </a:lnTo>
                    <a:lnTo>
                      <a:pt x="336257" y="6744"/>
                    </a:lnTo>
                    <a:lnTo>
                      <a:pt x="319998" y="16018"/>
                    </a:lnTo>
                    <a:lnTo>
                      <a:pt x="11803" y="193902"/>
                    </a:lnTo>
                    <a:lnTo>
                      <a:pt x="0" y="18703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4" name="Freihandform: Form 953">
                <a:extLst>
                  <a:ext uri="{FF2B5EF4-FFF2-40B4-BE49-F238E27FC236}">
                    <a16:creationId xmlns:a16="http://schemas.microsoft.com/office/drawing/2014/main" id="{27A123B8-7C29-4E11-B595-EE145386EFE2}"/>
                  </a:ext>
                </a:extLst>
              </p:cNvPr>
              <p:cNvSpPr/>
              <p:nvPr/>
            </p:nvSpPr>
            <p:spPr>
              <a:xfrm>
                <a:off x="1899655" y="3304003"/>
                <a:ext cx="336377" cy="193901"/>
              </a:xfrm>
              <a:custGeom>
                <a:avLst/>
                <a:gdLst>
                  <a:gd name="connsiteX0" fmla="*/ 0 w 336377"/>
                  <a:gd name="connsiteY0" fmla="*/ 187157 h 193901"/>
                  <a:gd name="connsiteX1" fmla="*/ 308316 w 336377"/>
                  <a:gd name="connsiteY1" fmla="*/ 9273 h 193901"/>
                  <a:gd name="connsiteX2" fmla="*/ 324454 w 336377"/>
                  <a:gd name="connsiteY2" fmla="*/ 0 h 193901"/>
                  <a:gd name="connsiteX3" fmla="*/ 336377 w 336377"/>
                  <a:gd name="connsiteY3" fmla="*/ 6865 h 193901"/>
                  <a:gd name="connsiteX4" fmla="*/ 320118 w 336377"/>
                  <a:gd name="connsiteY4" fmla="*/ 16138 h 193901"/>
                  <a:gd name="connsiteX5" fmla="*/ 11923 w 336377"/>
                  <a:gd name="connsiteY5" fmla="*/ 193901 h 193901"/>
                  <a:gd name="connsiteX6" fmla="*/ 0 w 336377"/>
                  <a:gd name="connsiteY6" fmla="*/ 187157 h 1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377" h="193901">
                    <a:moveTo>
                      <a:pt x="0" y="187157"/>
                    </a:moveTo>
                    <a:lnTo>
                      <a:pt x="308316" y="9273"/>
                    </a:lnTo>
                    <a:lnTo>
                      <a:pt x="324454" y="0"/>
                    </a:lnTo>
                    <a:lnTo>
                      <a:pt x="336377" y="6865"/>
                    </a:lnTo>
                    <a:lnTo>
                      <a:pt x="320118" y="16138"/>
                    </a:lnTo>
                    <a:lnTo>
                      <a:pt x="11923" y="193901"/>
                    </a:lnTo>
                    <a:lnTo>
                      <a:pt x="0" y="18715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5" name="Freihandform: Form 954">
                <a:extLst>
                  <a:ext uri="{FF2B5EF4-FFF2-40B4-BE49-F238E27FC236}">
                    <a16:creationId xmlns:a16="http://schemas.microsoft.com/office/drawing/2014/main" id="{5D02C714-9544-4B35-BA18-4325D248B380}"/>
                  </a:ext>
                </a:extLst>
              </p:cNvPr>
              <p:cNvSpPr/>
              <p:nvPr/>
            </p:nvSpPr>
            <p:spPr>
              <a:xfrm>
                <a:off x="1871232" y="3287623"/>
                <a:ext cx="336256" cy="193901"/>
              </a:xfrm>
              <a:custGeom>
                <a:avLst/>
                <a:gdLst>
                  <a:gd name="connsiteX0" fmla="*/ 0 w 336256"/>
                  <a:gd name="connsiteY0" fmla="*/ 187037 h 193901"/>
                  <a:gd name="connsiteX1" fmla="*/ 308195 w 336256"/>
                  <a:gd name="connsiteY1" fmla="*/ 9273 h 193901"/>
                  <a:gd name="connsiteX2" fmla="*/ 324454 w 336256"/>
                  <a:gd name="connsiteY2" fmla="*/ 0 h 193901"/>
                  <a:gd name="connsiteX3" fmla="*/ 336257 w 336256"/>
                  <a:gd name="connsiteY3" fmla="*/ 6744 h 193901"/>
                  <a:gd name="connsiteX4" fmla="*/ 320118 w 336256"/>
                  <a:gd name="connsiteY4" fmla="*/ 16018 h 193901"/>
                  <a:gd name="connsiteX5" fmla="*/ 11923 w 336256"/>
                  <a:gd name="connsiteY5" fmla="*/ 193902 h 193901"/>
                  <a:gd name="connsiteX6" fmla="*/ 0 w 336256"/>
                  <a:gd name="connsiteY6" fmla="*/ 187037 h 19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3901">
                    <a:moveTo>
                      <a:pt x="0" y="187037"/>
                    </a:moveTo>
                    <a:lnTo>
                      <a:pt x="308195" y="9273"/>
                    </a:lnTo>
                    <a:lnTo>
                      <a:pt x="324454" y="0"/>
                    </a:lnTo>
                    <a:lnTo>
                      <a:pt x="336257" y="6744"/>
                    </a:lnTo>
                    <a:lnTo>
                      <a:pt x="320118" y="16018"/>
                    </a:lnTo>
                    <a:lnTo>
                      <a:pt x="11923" y="193902"/>
                    </a:lnTo>
                    <a:lnTo>
                      <a:pt x="0" y="18703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6" name="Freihandform: Form 955">
                <a:extLst>
                  <a:ext uri="{FF2B5EF4-FFF2-40B4-BE49-F238E27FC236}">
                    <a16:creationId xmlns:a16="http://schemas.microsoft.com/office/drawing/2014/main" id="{72AF8BAD-6F63-4B04-91D8-F684A67C9AE0}"/>
                  </a:ext>
                </a:extLst>
              </p:cNvPr>
              <p:cNvSpPr/>
              <p:nvPr/>
            </p:nvSpPr>
            <p:spPr>
              <a:xfrm>
                <a:off x="1842809" y="3271123"/>
                <a:ext cx="336256" cy="194021"/>
              </a:xfrm>
              <a:custGeom>
                <a:avLst/>
                <a:gdLst>
                  <a:gd name="connsiteX0" fmla="*/ 0 w 336256"/>
                  <a:gd name="connsiteY0" fmla="*/ 187157 h 194021"/>
                  <a:gd name="connsiteX1" fmla="*/ 308195 w 336256"/>
                  <a:gd name="connsiteY1" fmla="*/ 9273 h 194021"/>
                  <a:gd name="connsiteX2" fmla="*/ 324454 w 336256"/>
                  <a:gd name="connsiteY2" fmla="*/ 0 h 194021"/>
                  <a:gd name="connsiteX3" fmla="*/ 336257 w 336256"/>
                  <a:gd name="connsiteY3" fmla="*/ 6865 h 194021"/>
                  <a:gd name="connsiteX4" fmla="*/ 319998 w 336256"/>
                  <a:gd name="connsiteY4" fmla="*/ 16138 h 194021"/>
                  <a:gd name="connsiteX5" fmla="*/ 11803 w 336256"/>
                  <a:gd name="connsiteY5" fmla="*/ 194022 h 194021"/>
                  <a:gd name="connsiteX6" fmla="*/ 0 w 336256"/>
                  <a:gd name="connsiteY6" fmla="*/ 187157 h 194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6256" h="194021">
                    <a:moveTo>
                      <a:pt x="0" y="187157"/>
                    </a:moveTo>
                    <a:lnTo>
                      <a:pt x="308195" y="9273"/>
                    </a:lnTo>
                    <a:lnTo>
                      <a:pt x="324454" y="0"/>
                    </a:lnTo>
                    <a:lnTo>
                      <a:pt x="336257" y="6865"/>
                    </a:lnTo>
                    <a:lnTo>
                      <a:pt x="319998" y="16138"/>
                    </a:lnTo>
                    <a:lnTo>
                      <a:pt x="11803" y="194022"/>
                    </a:lnTo>
                    <a:lnTo>
                      <a:pt x="0" y="187157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7" name="Freihandform: Form 956">
                <a:extLst>
                  <a:ext uri="{FF2B5EF4-FFF2-40B4-BE49-F238E27FC236}">
                    <a16:creationId xmlns:a16="http://schemas.microsoft.com/office/drawing/2014/main" id="{BA53C17B-CE73-4E96-B219-DF3042FA11B1}"/>
                  </a:ext>
                </a:extLst>
              </p:cNvPr>
              <p:cNvSpPr/>
              <p:nvPr/>
            </p:nvSpPr>
            <p:spPr>
              <a:xfrm>
                <a:off x="1859670" y="3234993"/>
                <a:ext cx="897246" cy="461510"/>
              </a:xfrm>
              <a:custGeom>
                <a:avLst/>
                <a:gdLst>
                  <a:gd name="connsiteX0" fmla="*/ 829201 w 897246"/>
                  <a:gd name="connsiteY0" fmla="*/ 315903 h 461510"/>
                  <a:gd name="connsiteX1" fmla="*/ 800537 w 897246"/>
                  <a:gd name="connsiteY1" fmla="*/ 322888 h 461510"/>
                  <a:gd name="connsiteX2" fmla="*/ 653966 w 897246"/>
                  <a:gd name="connsiteY2" fmla="*/ 384672 h 461510"/>
                  <a:gd name="connsiteX3" fmla="*/ 509443 w 897246"/>
                  <a:gd name="connsiteY3" fmla="*/ 461510 h 461510"/>
                  <a:gd name="connsiteX4" fmla="*/ 0 w 897246"/>
                  <a:gd name="connsiteY4" fmla="*/ 167646 h 461510"/>
                  <a:gd name="connsiteX5" fmla="*/ 268572 w 897246"/>
                  <a:gd name="connsiteY5" fmla="*/ 13850 h 461510"/>
                  <a:gd name="connsiteX6" fmla="*/ 301812 w 897246"/>
                  <a:gd name="connsiteY6" fmla="*/ 0 h 461510"/>
                  <a:gd name="connsiteX7" fmla="*/ 324936 w 897246"/>
                  <a:gd name="connsiteY7" fmla="*/ 8069 h 461510"/>
                  <a:gd name="connsiteX8" fmla="*/ 328549 w 897246"/>
                  <a:gd name="connsiteY8" fmla="*/ 1806 h 461510"/>
                  <a:gd name="connsiteX9" fmla="*/ 332644 w 897246"/>
                  <a:gd name="connsiteY9" fmla="*/ 3733 h 461510"/>
                  <a:gd name="connsiteX10" fmla="*/ 897247 w 897246"/>
                  <a:gd name="connsiteY10" fmla="*/ 329753 h 461510"/>
                  <a:gd name="connsiteX11" fmla="*/ 829201 w 897246"/>
                  <a:gd name="connsiteY11" fmla="*/ 315903 h 461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97246" h="461510">
                    <a:moveTo>
                      <a:pt x="829201" y="315903"/>
                    </a:moveTo>
                    <a:cubicBezTo>
                      <a:pt x="822456" y="316505"/>
                      <a:pt x="808245" y="321082"/>
                      <a:pt x="800537" y="322888"/>
                    </a:cubicBezTo>
                    <a:cubicBezTo>
                      <a:pt x="767658" y="330235"/>
                      <a:pt x="709608" y="356731"/>
                      <a:pt x="653966" y="384672"/>
                    </a:cubicBezTo>
                    <a:cubicBezTo>
                      <a:pt x="579658" y="421887"/>
                      <a:pt x="509443" y="461510"/>
                      <a:pt x="509443" y="461510"/>
                    </a:cubicBezTo>
                    <a:lnTo>
                      <a:pt x="0" y="167646"/>
                    </a:lnTo>
                    <a:lnTo>
                      <a:pt x="268572" y="13850"/>
                    </a:lnTo>
                    <a:cubicBezTo>
                      <a:pt x="278869" y="7551"/>
                      <a:pt x="290082" y="2878"/>
                      <a:pt x="301812" y="0"/>
                    </a:cubicBezTo>
                    <a:cubicBezTo>
                      <a:pt x="309942" y="1289"/>
                      <a:pt x="317770" y="4022"/>
                      <a:pt x="324936" y="8069"/>
                    </a:cubicBezTo>
                    <a:lnTo>
                      <a:pt x="328549" y="1806"/>
                    </a:lnTo>
                    <a:lnTo>
                      <a:pt x="332644" y="3733"/>
                    </a:lnTo>
                    <a:lnTo>
                      <a:pt x="897247" y="329753"/>
                    </a:lnTo>
                    <a:cubicBezTo>
                      <a:pt x="877254" y="316385"/>
                      <a:pt x="852818" y="311411"/>
                      <a:pt x="829201" y="315903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8" name="Freihandform: Form 957">
                <a:extLst>
                  <a:ext uri="{FF2B5EF4-FFF2-40B4-BE49-F238E27FC236}">
                    <a16:creationId xmlns:a16="http://schemas.microsoft.com/office/drawing/2014/main" id="{4973489F-021F-4B73-B8B8-CBD13AB23E43}"/>
                  </a:ext>
                </a:extLst>
              </p:cNvPr>
              <p:cNvSpPr/>
              <p:nvPr/>
            </p:nvSpPr>
            <p:spPr>
              <a:xfrm>
                <a:off x="2268309" y="3765994"/>
                <a:ext cx="110078" cy="33481"/>
              </a:xfrm>
              <a:custGeom>
                <a:avLst/>
                <a:gdLst>
                  <a:gd name="connsiteX0" fmla="*/ 54798 w 110078"/>
                  <a:gd name="connsiteY0" fmla="*/ 28061 h 33481"/>
                  <a:gd name="connsiteX1" fmla="*/ 110079 w 110078"/>
                  <a:gd name="connsiteY1" fmla="*/ 0 h 33481"/>
                  <a:gd name="connsiteX2" fmla="*/ 55160 w 110078"/>
                  <a:gd name="connsiteY2" fmla="*/ 33481 h 33481"/>
                  <a:gd name="connsiteX3" fmla="*/ 0 w 110078"/>
                  <a:gd name="connsiteY3" fmla="*/ 1566 h 33481"/>
                  <a:gd name="connsiteX4" fmla="*/ 54798 w 110078"/>
                  <a:gd name="connsiteY4" fmla="*/ 28061 h 334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078" h="33481">
                    <a:moveTo>
                      <a:pt x="54798" y="28061"/>
                    </a:moveTo>
                    <a:lnTo>
                      <a:pt x="110079" y="0"/>
                    </a:lnTo>
                    <a:lnTo>
                      <a:pt x="55160" y="33481"/>
                    </a:lnTo>
                    <a:lnTo>
                      <a:pt x="0" y="1566"/>
                    </a:lnTo>
                    <a:lnTo>
                      <a:pt x="54798" y="28061"/>
                    </a:lnTo>
                    <a:close/>
                  </a:path>
                </a:pathLst>
              </a:custGeom>
              <a:solidFill>
                <a:srgbClr val="E6E6E6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59" name="Freihandform: Form 958">
                <a:extLst>
                  <a:ext uri="{FF2B5EF4-FFF2-40B4-BE49-F238E27FC236}">
                    <a16:creationId xmlns:a16="http://schemas.microsoft.com/office/drawing/2014/main" id="{E90F4685-71BA-497A-AE8F-7D937B04B16E}"/>
                  </a:ext>
                </a:extLst>
              </p:cNvPr>
              <p:cNvSpPr/>
              <p:nvPr/>
            </p:nvSpPr>
            <p:spPr>
              <a:xfrm>
                <a:off x="2209657" y="3765753"/>
                <a:ext cx="215218" cy="65757"/>
              </a:xfrm>
              <a:custGeom>
                <a:avLst/>
                <a:gdLst>
                  <a:gd name="connsiteX0" fmla="*/ 113932 w 215218"/>
                  <a:gd name="connsiteY0" fmla="*/ 65758 h 65757"/>
                  <a:gd name="connsiteX1" fmla="*/ 215219 w 215218"/>
                  <a:gd name="connsiteY1" fmla="*/ 7346 h 65757"/>
                  <a:gd name="connsiteX2" fmla="*/ 113932 w 215218"/>
                  <a:gd name="connsiteY2" fmla="*/ 61784 h 65757"/>
                  <a:gd name="connsiteX3" fmla="*/ 0 w 215218"/>
                  <a:gd name="connsiteY3" fmla="*/ 0 h 65757"/>
                  <a:gd name="connsiteX4" fmla="*/ 113932 w 215218"/>
                  <a:gd name="connsiteY4" fmla="*/ 65758 h 65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5218" h="65757">
                    <a:moveTo>
                      <a:pt x="113932" y="65758"/>
                    </a:moveTo>
                    <a:lnTo>
                      <a:pt x="215219" y="7346"/>
                    </a:lnTo>
                    <a:lnTo>
                      <a:pt x="113932" y="61784"/>
                    </a:lnTo>
                    <a:lnTo>
                      <a:pt x="0" y="0"/>
                    </a:lnTo>
                    <a:lnTo>
                      <a:pt x="113932" y="65758"/>
                    </a:lnTo>
                    <a:close/>
                  </a:path>
                </a:pathLst>
              </a:custGeom>
              <a:solidFill>
                <a:srgbClr val="E6E6E6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0" name="Freihandform: Form 959">
                <a:extLst>
                  <a:ext uri="{FF2B5EF4-FFF2-40B4-BE49-F238E27FC236}">
                    <a16:creationId xmlns:a16="http://schemas.microsoft.com/office/drawing/2014/main" id="{627400D8-85BD-40B5-A05C-8BC495815A5C}"/>
                  </a:ext>
                </a:extLst>
              </p:cNvPr>
              <p:cNvSpPr/>
              <p:nvPr/>
            </p:nvSpPr>
            <p:spPr>
              <a:xfrm>
                <a:off x="1766573" y="3472733"/>
                <a:ext cx="85148" cy="51305"/>
              </a:xfrm>
              <a:custGeom>
                <a:avLst/>
                <a:gdLst>
                  <a:gd name="connsiteX0" fmla="*/ 0 w 85148"/>
                  <a:gd name="connsiteY0" fmla="*/ 0 h 51305"/>
                  <a:gd name="connsiteX1" fmla="*/ 85148 w 85148"/>
                  <a:gd name="connsiteY1" fmla="*/ 51306 h 51305"/>
                  <a:gd name="connsiteX2" fmla="*/ 0 w 85148"/>
                  <a:gd name="connsiteY2" fmla="*/ 7828 h 51305"/>
                  <a:gd name="connsiteX3" fmla="*/ 0 w 85148"/>
                  <a:gd name="connsiteY3" fmla="*/ 0 h 51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148" h="51305">
                    <a:moveTo>
                      <a:pt x="0" y="0"/>
                    </a:moveTo>
                    <a:lnTo>
                      <a:pt x="85148" y="51306"/>
                    </a:lnTo>
                    <a:lnTo>
                      <a:pt x="0" y="78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1" name="Freihandform: Form 960">
                <a:extLst>
                  <a:ext uri="{FF2B5EF4-FFF2-40B4-BE49-F238E27FC236}">
                    <a16:creationId xmlns:a16="http://schemas.microsoft.com/office/drawing/2014/main" id="{B9EAC670-1279-4D2B-B119-435C6FECF929}"/>
                  </a:ext>
                </a:extLst>
              </p:cNvPr>
              <p:cNvSpPr/>
              <p:nvPr/>
            </p:nvSpPr>
            <p:spPr>
              <a:xfrm>
                <a:off x="1766573" y="3501999"/>
                <a:ext cx="126577" cy="77319"/>
              </a:xfrm>
              <a:custGeom>
                <a:avLst/>
                <a:gdLst>
                  <a:gd name="connsiteX0" fmla="*/ 120 w 126577"/>
                  <a:gd name="connsiteY0" fmla="*/ 0 h 77319"/>
                  <a:gd name="connsiteX1" fmla="*/ 126578 w 126577"/>
                  <a:gd name="connsiteY1" fmla="*/ 77320 h 77319"/>
                  <a:gd name="connsiteX2" fmla="*/ 0 w 126577"/>
                  <a:gd name="connsiteY2" fmla="*/ 6985 h 77319"/>
                  <a:gd name="connsiteX3" fmla="*/ 120 w 126577"/>
                  <a:gd name="connsiteY3" fmla="*/ 0 h 77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577" h="77319">
                    <a:moveTo>
                      <a:pt x="120" y="0"/>
                    </a:moveTo>
                    <a:lnTo>
                      <a:pt x="126578" y="77320"/>
                    </a:lnTo>
                    <a:lnTo>
                      <a:pt x="0" y="6985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6E6E6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2" name="Freihandform: Form 961">
                <a:extLst>
                  <a:ext uri="{FF2B5EF4-FFF2-40B4-BE49-F238E27FC236}">
                    <a16:creationId xmlns:a16="http://schemas.microsoft.com/office/drawing/2014/main" id="{D73DA02F-9265-4FF2-90A3-0EAE4A327AE5}"/>
                  </a:ext>
                </a:extLst>
              </p:cNvPr>
              <p:cNvSpPr/>
              <p:nvPr/>
            </p:nvSpPr>
            <p:spPr>
              <a:xfrm>
                <a:off x="1816554" y="3214112"/>
                <a:ext cx="926030" cy="463120"/>
              </a:xfrm>
              <a:custGeom>
                <a:avLst/>
                <a:gdLst>
                  <a:gd name="connsiteX0" fmla="*/ 870028 w 926030"/>
                  <a:gd name="connsiteY0" fmla="*/ 320766 h 463120"/>
                  <a:gd name="connsiteX1" fmla="*/ 848350 w 926030"/>
                  <a:gd name="connsiteY1" fmla="*/ 324499 h 463120"/>
                  <a:gd name="connsiteX2" fmla="*/ 701779 w 926030"/>
                  <a:gd name="connsiteY2" fmla="*/ 386283 h 463120"/>
                  <a:gd name="connsiteX3" fmla="*/ 557257 w 926030"/>
                  <a:gd name="connsiteY3" fmla="*/ 463121 h 463120"/>
                  <a:gd name="connsiteX4" fmla="*/ 0 w 926030"/>
                  <a:gd name="connsiteY4" fmla="*/ 141798 h 463120"/>
                  <a:gd name="connsiteX5" fmla="*/ 295309 w 926030"/>
                  <a:gd name="connsiteY5" fmla="*/ 3658 h 463120"/>
                  <a:gd name="connsiteX6" fmla="*/ 372869 w 926030"/>
                  <a:gd name="connsiteY6" fmla="*/ 9680 h 463120"/>
                  <a:gd name="connsiteX7" fmla="*/ 372869 w 926030"/>
                  <a:gd name="connsiteY7" fmla="*/ 9680 h 463120"/>
                  <a:gd name="connsiteX8" fmla="*/ 926031 w 926030"/>
                  <a:gd name="connsiteY8" fmla="*/ 329076 h 463120"/>
                  <a:gd name="connsiteX9" fmla="*/ 870028 w 926030"/>
                  <a:gd name="connsiteY9" fmla="*/ 320766 h 463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26030" h="463120">
                    <a:moveTo>
                      <a:pt x="870028" y="320766"/>
                    </a:moveTo>
                    <a:cubicBezTo>
                      <a:pt x="862730" y="321585"/>
                      <a:pt x="855492" y="322825"/>
                      <a:pt x="848350" y="324499"/>
                    </a:cubicBezTo>
                    <a:cubicBezTo>
                      <a:pt x="815471" y="331966"/>
                      <a:pt x="757421" y="358462"/>
                      <a:pt x="701779" y="386283"/>
                    </a:cubicBezTo>
                    <a:cubicBezTo>
                      <a:pt x="627471" y="423497"/>
                      <a:pt x="557257" y="463121"/>
                      <a:pt x="557257" y="463121"/>
                    </a:cubicBezTo>
                    <a:lnTo>
                      <a:pt x="0" y="141798"/>
                    </a:lnTo>
                    <a:cubicBezTo>
                      <a:pt x="0" y="141798"/>
                      <a:pt x="212087" y="19797"/>
                      <a:pt x="295309" y="3658"/>
                    </a:cubicBezTo>
                    <a:cubicBezTo>
                      <a:pt x="334330" y="-3929"/>
                      <a:pt x="358297" y="1370"/>
                      <a:pt x="372869" y="9680"/>
                    </a:cubicBezTo>
                    <a:lnTo>
                      <a:pt x="372869" y="9680"/>
                    </a:lnTo>
                    <a:lnTo>
                      <a:pt x="926031" y="329076"/>
                    </a:lnTo>
                    <a:cubicBezTo>
                      <a:pt x="908724" y="320404"/>
                      <a:pt x="889105" y="317490"/>
                      <a:pt x="870028" y="320766"/>
                    </a:cubicBezTo>
                    <a:close/>
                  </a:path>
                </a:pathLst>
              </a:custGeom>
              <a:solidFill>
                <a:srgbClr val="F5F5F5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3" name="Freihandform: Form 962">
                <a:extLst>
                  <a:ext uri="{FF2B5EF4-FFF2-40B4-BE49-F238E27FC236}">
                    <a16:creationId xmlns:a16="http://schemas.microsoft.com/office/drawing/2014/main" id="{A53293C2-90B3-41FC-BA5C-DEC373790A9E}"/>
                  </a:ext>
                </a:extLst>
              </p:cNvPr>
              <p:cNvSpPr/>
              <p:nvPr/>
            </p:nvSpPr>
            <p:spPr>
              <a:xfrm>
                <a:off x="2339968" y="3497012"/>
                <a:ext cx="352274" cy="134454"/>
              </a:xfrm>
              <a:custGeom>
                <a:avLst/>
                <a:gdLst>
                  <a:gd name="connsiteX0" fmla="*/ 339629 w 352274"/>
                  <a:gd name="connsiteY0" fmla="*/ 9563 h 134454"/>
                  <a:gd name="connsiteX1" fmla="*/ 283385 w 352274"/>
                  <a:gd name="connsiteY1" fmla="*/ 1373 h 134454"/>
                  <a:gd name="connsiteX2" fmla="*/ 261707 w 352274"/>
                  <a:gd name="connsiteY2" fmla="*/ 5107 h 134454"/>
                  <a:gd name="connsiteX3" fmla="*/ 170658 w 352274"/>
                  <a:gd name="connsiteY3" fmla="*/ 40033 h 134454"/>
                  <a:gd name="connsiteX4" fmla="*/ 115137 w 352274"/>
                  <a:gd name="connsiteY4" fmla="*/ 66890 h 134454"/>
                  <a:gd name="connsiteX5" fmla="*/ 0 w 352274"/>
                  <a:gd name="connsiteY5" fmla="*/ 127108 h 134454"/>
                  <a:gd name="connsiteX6" fmla="*/ 12646 w 352274"/>
                  <a:gd name="connsiteY6" fmla="*/ 134455 h 134454"/>
                  <a:gd name="connsiteX7" fmla="*/ 127782 w 352274"/>
                  <a:gd name="connsiteY7" fmla="*/ 74237 h 134454"/>
                  <a:gd name="connsiteX8" fmla="*/ 183424 w 352274"/>
                  <a:gd name="connsiteY8" fmla="*/ 47500 h 134454"/>
                  <a:gd name="connsiteX9" fmla="*/ 274353 w 352274"/>
                  <a:gd name="connsiteY9" fmla="*/ 12574 h 134454"/>
                  <a:gd name="connsiteX10" fmla="*/ 296031 w 352274"/>
                  <a:gd name="connsiteY10" fmla="*/ 8840 h 134454"/>
                  <a:gd name="connsiteX11" fmla="*/ 352275 w 352274"/>
                  <a:gd name="connsiteY11" fmla="*/ 16910 h 134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2274" h="134454">
                    <a:moveTo>
                      <a:pt x="339629" y="9563"/>
                    </a:moveTo>
                    <a:cubicBezTo>
                      <a:pt x="322238" y="880"/>
                      <a:pt x="302523" y="-1999"/>
                      <a:pt x="283385" y="1373"/>
                    </a:cubicBezTo>
                    <a:cubicBezTo>
                      <a:pt x="276087" y="2180"/>
                      <a:pt x="268849" y="3421"/>
                      <a:pt x="261707" y="5107"/>
                    </a:cubicBezTo>
                    <a:cubicBezTo>
                      <a:pt x="230358" y="13959"/>
                      <a:pt x="199887" y="25653"/>
                      <a:pt x="170658" y="40033"/>
                    </a:cubicBezTo>
                    <a:cubicBezTo>
                      <a:pt x="152592" y="48343"/>
                      <a:pt x="133684" y="57496"/>
                      <a:pt x="115137" y="66890"/>
                    </a:cubicBezTo>
                    <a:cubicBezTo>
                      <a:pt x="70455" y="89291"/>
                      <a:pt x="27339" y="112536"/>
                      <a:pt x="0" y="127108"/>
                    </a:cubicBezTo>
                    <a:lnTo>
                      <a:pt x="12646" y="134455"/>
                    </a:lnTo>
                    <a:cubicBezTo>
                      <a:pt x="39985" y="119521"/>
                      <a:pt x="83101" y="96156"/>
                      <a:pt x="127782" y="74237"/>
                    </a:cubicBezTo>
                    <a:cubicBezTo>
                      <a:pt x="146450" y="64963"/>
                      <a:pt x="165238" y="55810"/>
                      <a:pt x="183424" y="47500"/>
                    </a:cubicBezTo>
                    <a:cubicBezTo>
                      <a:pt x="212581" y="33048"/>
                      <a:pt x="243015" y="21354"/>
                      <a:pt x="274353" y="12574"/>
                    </a:cubicBezTo>
                    <a:cubicBezTo>
                      <a:pt x="281495" y="10900"/>
                      <a:pt x="288733" y="9659"/>
                      <a:pt x="296031" y="8840"/>
                    </a:cubicBezTo>
                    <a:cubicBezTo>
                      <a:pt x="315156" y="5384"/>
                      <a:pt x="334896" y="8214"/>
                      <a:pt x="352275" y="16910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4" name="Freihandform: Form 963">
                <a:extLst>
                  <a:ext uri="{FF2B5EF4-FFF2-40B4-BE49-F238E27FC236}">
                    <a16:creationId xmlns:a16="http://schemas.microsoft.com/office/drawing/2014/main" id="{8DCD7EAF-BA1C-4B64-B3A8-81E7891B081B}"/>
                  </a:ext>
                </a:extLst>
              </p:cNvPr>
              <p:cNvSpPr/>
              <p:nvPr/>
            </p:nvSpPr>
            <p:spPr>
              <a:xfrm>
                <a:off x="2311907" y="3480513"/>
                <a:ext cx="352395" cy="134334"/>
              </a:xfrm>
              <a:custGeom>
                <a:avLst/>
                <a:gdLst>
                  <a:gd name="connsiteX0" fmla="*/ 339629 w 352395"/>
                  <a:gd name="connsiteY0" fmla="*/ 9563 h 134334"/>
                  <a:gd name="connsiteX1" fmla="*/ 283385 w 352395"/>
                  <a:gd name="connsiteY1" fmla="*/ 1373 h 134334"/>
                  <a:gd name="connsiteX2" fmla="*/ 261707 w 352395"/>
                  <a:gd name="connsiteY2" fmla="*/ 5107 h 134334"/>
                  <a:gd name="connsiteX3" fmla="*/ 170778 w 352395"/>
                  <a:gd name="connsiteY3" fmla="*/ 40033 h 134334"/>
                  <a:gd name="connsiteX4" fmla="*/ 115137 w 352395"/>
                  <a:gd name="connsiteY4" fmla="*/ 66890 h 134334"/>
                  <a:gd name="connsiteX5" fmla="*/ 0 w 352395"/>
                  <a:gd name="connsiteY5" fmla="*/ 127108 h 134334"/>
                  <a:gd name="connsiteX6" fmla="*/ 12766 w 352395"/>
                  <a:gd name="connsiteY6" fmla="*/ 134335 h 134334"/>
                  <a:gd name="connsiteX7" fmla="*/ 127782 w 352395"/>
                  <a:gd name="connsiteY7" fmla="*/ 74117 h 134334"/>
                  <a:gd name="connsiteX8" fmla="*/ 183424 w 352395"/>
                  <a:gd name="connsiteY8" fmla="*/ 47259 h 134334"/>
                  <a:gd name="connsiteX9" fmla="*/ 274353 w 352395"/>
                  <a:gd name="connsiteY9" fmla="*/ 12333 h 134334"/>
                  <a:gd name="connsiteX10" fmla="*/ 296152 w 352395"/>
                  <a:gd name="connsiteY10" fmla="*/ 8600 h 134334"/>
                  <a:gd name="connsiteX11" fmla="*/ 352395 w 352395"/>
                  <a:gd name="connsiteY11" fmla="*/ 16789 h 134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2395" h="134334">
                    <a:moveTo>
                      <a:pt x="339629" y="9563"/>
                    </a:moveTo>
                    <a:cubicBezTo>
                      <a:pt x="322238" y="879"/>
                      <a:pt x="302523" y="-1999"/>
                      <a:pt x="283385" y="1373"/>
                    </a:cubicBezTo>
                    <a:cubicBezTo>
                      <a:pt x="276099" y="2253"/>
                      <a:pt x="268861" y="3493"/>
                      <a:pt x="261707" y="5107"/>
                    </a:cubicBezTo>
                    <a:cubicBezTo>
                      <a:pt x="230394" y="13947"/>
                      <a:pt x="199960" y="25629"/>
                      <a:pt x="170778" y="40033"/>
                    </a:cubicBezTo>
                    <a:cubicBezTo>
                      <a:pt x="152592" y="48464"/>
                      <a:pt x="133804" y="57617"/>
                      <a:pt x="115137" y="66890"/>
                    </a:cubicBezTo>
                    <a:cubicBezTo>
                      <a:pt x="70455" y="89291"/>
                      <a:pt x="27339" y="112536"/>
                      <a:pt x="0" y="127108"/>
                    </a:cubicBezTo>
                    <a:lnTo>
                      <a:pt x="12766" y="134335"/>
                    </a:lnTo>
                    <a:cubicBezTo>
                      <a:pt x="39985" y="119400"/>
                      <a:pt x="83101" y="96156"/>
                      <a:pt x="127782" y="74117"/>
                    </a:cubicBezTo>
                    <a:cubicBezTo>
                      <a:pt x="146450" y="64723"/>
                      <a:pt x="165238" y="55569"/>
                      <a:pt x="183424" y="47259"/>
                    </a:cubicBezTo>
                    <a:cubicBezTo>
                      <a:pt x="212605" y="32855"/>
                      <a:pt x="243039" y="21173"/>
                      <a:pt x="274353" y="12333"/>
                    </a:cubicBezTo>
                    <a:cubicBezTo>
                      <a:pt x="281543" y="10647"/>
                      <a:pt x="288817" y="9406"/>
                      <a:pt x="296152" y="8600"/>
                    </a:cubicBezTo>
                    <a:cubicBezTo>
                      <a:pt x="315289" y="5251"/>
                      <a:pt x="335004" y="8118"/>
                      <a:pt x="352395" y="16789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5" name="Freihandform: Form 964">
                <a:extLst>
                  <a:ext uri="{FF2B5EF4-FFF2-40B4-BE49-F238E27FC236}">
                    <a16:creationId xmlns:a16="http://schemas.microsoft.com/office/drawing/2014/main" id="{061A1E2B-422E-4C1C-A82C-246F4BB9C50E}"/>
                  </a:ext>
                </a:extLst>
              </p:cNvPr>
              <p:cNvSpPr/>
              <p:nvPr/>
            </p:nvSpPr>
            <p:spPr>
              <a:xfrm>
                <a:off x="2283002" y="3464080"/>
                <a:ext cx="351672" cy="134388"/>
              </a:xfrm>
              <a:custGeom>
                <a:avLst/>
                <a:gdLst>
                  <a:gd name="connsiteX0" fmla="*/ 339629 w 351672"/>
                  <a:gd name="connsiteY0" fmla="*/ 9496 h 134388"/>
                  <a:gd name="connsiteX1" fmla="*/ 283385 w 351672"/>
                  <a:gd name="connsiteY1" fmla="*/ 1427 h 134388"/>
                  <a:gd name="connsiteX2" fmla="*/ 261587 w 351672"/>
                  <a:gd name="connsiteY2" fmla="*/ 5161 h 134388"/>
                  <a:gd name="connsiteX3" fmla="*/ 170658 w 351672"/>
                  <a:gd name="connsiteY3" fmla="*/ 40087 h 134388"/>
                  <a:gd name="connsiteX4" fmla="*/ 115137 w 351672"/>
                  <a:gd name="connsiteY4" fmla="*/ 66824 h 134388"/>
                  <a:gd name="connsiteX5" fmla="*/ 0 w 351672"/>
                  <a:gd name="connsiteY5" fmla="*/ 127042 h 134388"/>
                  <a:gd name="connsiteX6" fmla="*/ 12044 w 351672"/>
                  <a:gd name="connsiteY6" fmla="*/ 134388 h 134388"/>
                  <a:gd name="connsiteX7" fmla="*/ 127180 w 351672"/>
                  <a:gd name="connsiteY7" fmla="*/ 74170 h 134388"/>
                  <a:gd name="connsiteX8" fmla="*/ 182701 w 351672"/>
                  <a:gd name="connsiteY8" fmla="*/ 47313 h 134388"/>
                  <a:gd name="connsiteX9" fmla="*/ 273630 w 351672"/>
                  <a:gd name="connsiteY9" fmla="*/ 12387 h 134388"/>
                  <a:gd name="connsiteX10" fmla="*/ 295429 w 351672"/>
                  <a:gd name="connsiteY10" fmla="*/ 8653 h 134388"/>
                  <a:gd name="connsiteX11" fmla="*/ 351673 w 351672"/>
                  <a:gd name="connsiteY11" fmla="*/ 16843 h 134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1672" h="134388">
                    <a:moveTo>
                      <a:pt x="339629" y="9496"/>
                    </a:moveTo>
                    <a:cubicBezTo>
                      <a:pt x="322238" y="813"/>
                      <a:pt x="302511" y="-2017"/>
                      <a:pt x="283385" y="1427"/>
                    </a:cubicBezTo>
                    <a:cubicBezTo>
                      <a:pt x="276051" y="2234"/>
                      <a:pt x="268777" y="3474"/>
                      <a:pt x="261587" y="5161"/>
                    </a:cubicBezTo>
                    <a:cubicBezTo>
                      <a:pt x="230261" y="13964"/>
                      <a:pt x="199815" y="25659"/>
                      <a:pt x="170658" y="40087"/>
                    </a:cubicBezTo>
                    <a:cubicBezTo>
                      <a:pt x="152592" y="48397"/>
                      <a:pt x="133684" y="57550"/>
                      <a:pt x="115137" y="66824"/>
                    </a:cubicBezTo>
                    <a:cubicBezTo>
                      <a:pt x="70335" y="89225"/>
                      <a:pt x="27219" y="112589"/>
                      <a:pt x="0" y="127042"/>
                    </a:cubicBezTo>
                    <a:lnTo>
                      <a:pt x="12044" y="134388"/>
                    </a:lnTo>
                    <a:cubicBezTo>
                      <a:pt x="39262" y="119334"/>
                      <a:pt x="82378" y="96090"/>
                      <a:pt x="127180" y="74170"/>
                    </a:cubicBezTo>
                    <a:cubicBezTo>
                      <a:pt x="145727" y="64897"/>
                      <a:pt x="164636" y="55744"/>
                      <a:pt x="182701" y="47313"/>
                    </a:cubicBezTo>
                    <a:cubicBezTo>
                      <a:pt x="211883" y="32933"/>
                      <a:pt x="242317" y="21239"/>
                      <a:pt x="273630" y="12387"/>
                    </a:cubicBezTo>
                    <a:cubicBezTo>
                      <a:pt x="280832" y="10761"/>
                      <a:pt x="288107" y="9520"/>
                      <a:pt x="295429" y="8653"/>
                    </a:cubicBezTo>
                    <a:cubicBezTo>
                      <a:pt x="314566" y="5305"/>
                      <a:pt x="334282" y="8172"/>
                      <a:pt x="351673" y="16843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6" name="Freihandform: Form 965">
                <a:extLst>
                  <a:ext uri="{FF2B5EF4-FFF2-40B4-BE49-F238E27FC236}">
                    <a16:creationId xmlns:a16="http://schemas.microsoft.com/office/drawing/2014/main" id="{19EF1989-2059-4CDF-BC1D-E6797DB4FFC9}"/>
                  </a:ext>
                </a:extLst>
              </p:cNvPr>
              <p:cNvSpPr/>
              <p:nvPr/>
            </p:nvSpPr>
            <p:spPr>
              <a:xfrm>
                <a:off x="2254459" y="3447646"/>
                <a:ext cx="352274" cy="134442"/>
              </a:xfrm>
              <a:custGeom>
                <a:avLst/>
                <a:gdLst>
                  <a:gd name="connsiteX0" fmla="*/ 339629 w 352274"/>
                  <a:gd name="connsiteY0" fmla="*/ 9551 h 134442"/>
                  <a:gd name="connsiteX1" fmla="*/ 283385 w 352274"/>
                  <a:gd name="connsiteY1" fmla="*/ 1361 h 134442"/>
                  <a:gd name="connsiteX2" fmla="*/ 261707 w 352274"/>
                  <a:gd name="connsiteY2" fmla="*/ 5094 h 134442"/>
                  <a:gd name="connsiteX3" fmla="*/ 170658 w 352274"/>
                  <a:gd name="connsiteY3" fmla="*/ 40021 h 134442"/>
                  <a:gd name="connsiteX4" fmla="*/ 115137 w 352274"/>
                  <a:gd name="connsiteY4" fmla="*/ 66878 h 134442"/>
                  <a:gd name="connsiteX5" fmla="*/ 0 w 352274"/>
                  <a:gd name="connsiteY5" fmla="*/ 127096 h 134442"/>
                  <a:gd name="connsiteX6" fmla="*/ 12646 w 352274"/>
                  <a:gd name="connsiteY6" fmla="*/ 134443 h 134442"/>
                  <a:gd name="connsiteX7" fmla="*/ 127782 w 352274"/>
                  <a:gd name="connsiteY7" fmla="*/ 74225 h 134442"/>
                  <a:gd name="connsiteX8" fmla="*/ 183303 w 352274"/>
                  <a:gd name="connsiteY8" fmla="*/ 47488 h 134442"/>
                  <a:gd name="connsiteX9" fmla="*/ 274353 w 352274"/>
                  <a:gd name="connsiteY9" fmla="*/ 12562 h 134442"/>
                  <a:gd name="connsiteX10" fmla="*/ 296031 w 352274"/>
                  <a:gd name="connsiteY10" fmla="*/ 8828 h 134442"/>
                  <a:gd name="connsiteX11" fmla="*/ 352275 w 352274"/>
                  <a:gd name="connsiteY11" fmla="*/ 16897 h 13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2274" h="134442">
                    <a:moveTo>
                      <a:pt x="339629" y="9551"/>
                    </a:moveTo>
                    <a:cubicBezTo>
                      <a:pt x="322238" y="879"/>
                      <a:pt x="302523" y="-1987"/>
                      <a:pt x="283385" y="1361"/>
                    </a:cubicBezTo>
                    <a:cubicBezTo>
                      <a:pt x="276087" y="2156"/>
                      <a:pt x="268849" y="3408"/>
                      <a:pt x="261707" y="5094"/>
                    </a:cubicBezTo>
                    <a:cubicBezTo>
                      <a:pt x="230358" y="13922"/>
                      <a:pt x="199875" y="25617"/>
                      <a:pt x="170658" y="40021"/>
                    </a:cubicBezTo>
                    <a:cubicBezTo>
                      <a:pt x="152592" y="48331"/>
                      <a:pt x="133684" y="57484"/>
                      <a:pt x="115137" y="66878"/>
                    </a:cubicBezTo>
                    <a:cubicBezTo>
                      <a:pt x="70455" y="89279"/>
                      <a:pt x="27218" y="112523"/>
                      <a:pt x="0" y="127096"/>
                    </a:cubicBezTo>
                    <a:lnTo>
                      <a:pt x="12646" y="134443"/>
                    </a:lnTo>
                    <a:cubicBezTo>
                      <a:pt x="39985" y="119388"/>
                      <a:pt x="83101" y="96144"/>
                      <a:pt x="127782" y="74225"/>
                    </a:cubicBezTo>
                    <a:cubicBezTo>
                      <a:pt x="146329" y="64951"/>
                      <a:pt x="165238" y="55798"/>
                      <a:pt x="183303" y="47488"/>
                    </a:cubicBezTo>
                    <a:cubicBezTo>
                      <a:pt x="212509" y="33048"/>
                      <a:pt x="242991" y="21365"/>
                      <a:pt x="274353" y="12562"/>
                    </a:cubicBezTo>
                    <a:cubicBezTo>
                      <a:pt x="281495" y="10888"/>
                      <a:pt x="288733" y="9635"/>
                      <a:pt x="296031" y="8828"/>
                    </a:cubicBezTo>
                    <a:cubicBezTo>
                      <a:pt x="315156" y="5384"/>
                      <a:pt x="334884" y="8214"/>
                      <a:pt x="352275" y="16897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7" name="Freihandform: Form 966">
                <a:extLst>
                  <a:ext uri="{FF2B5EF4-FFF2-40B4-BE49-F238E27FC236}">
                    <a16:creationId xmlns:a16="http://schemas.microsoft.com/office/drawing/2014/main" id="{A2A17754-24E9-43F9-88F3-AD9F4EFF8C53}"/>
                  </a:ext>
                </a:extLst>
              </p:cNvPr>
              <p:cNvSpPr/>
              <p:nvPr/>
            </p:nvSpPr>
            <p:spPr>
              <a:xfrm>
                <a:off x="2225916" y="3431134"/>
                <a:ext cx="352274" cy="134334"/>
              </a:xfrm>
              <a:custGeom>
                <a:avLst/>
                <a:gdLst>
                  <a:gd name="connsiteX0" fmla="*/ 339629 w 352274"/>
                  <a:gd name="connsiteY0" fmla="*/ 9563 h 134334"/>
                  <a:gd name="connsiteX1" fmla="*/ 283385 w 352274"/>
                  <a:gd name="connsiteY1" fmla="*/ 1373 h 134334"/>
                  <a:gd name="connsiteX2" fmla="*/ 261707 w 352274"/>
                  <a:gd name="connsiteY2" fmla="*/ 5107 h 134334"/>
                  <a:gd name="connsiteX3" fmla="*/ 170778 w 352274"/>
                  <a:gd name="connsiteY3" fmla="*/ 40033 h 134334"/>
                  <a:gd name="connsiteX4" fmla="*/ 115137 w 352274"/>
                  <a:gd name="connsiteY4" fmla="*/ 66890 h 134334"/>
                  <a:gd name="connsiteX5" fmla="*/ 0 w 352274"/>
                  <a:gd name="connsiteY5" fmla="*/ 127108 h 134334"/>
                  <a:gd name="connsiteX6" fmla="*/ 12646 w 352274"/>
                  <a:gd name="connsiteY6" fmla="*/ 134335 h 134334"/>
                  <a:gd name="connsiteX7" fmla="*/ 127782 w 352274"/>
                  <a:gd name="connsiteY7" fmla="*/ 74117 h 134334"/>
                  <a:gd name="connsiteX8" fmla="*/ 183424 w 352274"/>
                  <a:gd name="connsiteY8" fmla="*/ 47259 h 134334"/>
                  <a:gd name="connsiteX9" fmla="*/ 274353 w 352274"/>
                  <a:gd name="connsiteY9" fmla="*/ 12333 h 134334"/>
                  <a:gd name="connsiteX10" fmla="*/ 296031 w 352274"/>
                  <a:gd name="connsiteY10" fmla="*/ 8600 h 134334"/>
                  <a:gd name="connsiteX11" fmla="*/ 352275 w 352274"/>
                  <a:gd name="connsiteY11" fmla="*/ 16789 h 134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2274" h="134334">
                    <a:moveTo>
                      <a:pt x="339629" y="9563"/>
                    </a:moveTo>
                    <a:cubicBezTo>
                      <a:pt x="322238" y="880"/>
                      <a:pt x="302523" y="-1999"/>
                      <a:pt x="283385" y="1373"/>
                    </a:cubicBezTo>
                    <a:cubicBezTo>
                      <a:pt x="276099" y="2240"/>
                      <a:pt x="268861" y="3481"/>
                      <a:pt x="261707" y="5107"/>
                    </a:cubicBezTo>
                    <a:cubicBezTo>
                      <a:pt x="230394" y="13947"/>
                      <a:pt x="199960" y="25629"/>
                      <a:pt x="170778" y="40033"/>
                    </a:cubicBezTo>
                    <a:cubicBezTo>
                      <a:pt x="152592" y="48464"/>
                      <a:pt x="133804" y="57617"/>
                      <a:pt x="115137" y="66890"/>
                    </a:cubicBezTo>
                    <a:cubicBezTo>
                      <a:pt x="70455" y="89292"/>
                      <a:pt x="27339" y="112536"/>
                      <a:pt x="0" y="127108"/>
                    </a:cubicBezTo>
                    <a:lnTo>
                      <a:pt x="12646" y="134335"/>
                    </a:lnTo>
                    <a:cubicBezTo>
                      <a:pt x="39985" y="119401"/>
                      <a:pt x="83101" y="96156"/>
                      <a:pt x="127782" y="74117"/>
                    </a:cubicBezTo>
                    <a:cubicBezTo>
                      <a:pt x="146450" y="64723"/>
                      <a:pt x="165238" y="55569"/>
                      <a:pt x="183424" y="47259"/>
                    </a:cubicBezTo>
                    <a:cubicBezTo>
                      <a:pt x="212605" y="32855"/>
                      <a:pt x="243039" y="21173"/>
                      <a:pt x="274353" y="12333"/>
                    </a:cubicBezTo>
                    <a:cubicBezTo>
                      <a:pt x="281495" y="10659"/>
                      <a:pt x="288733" y="9418"/>
                      <a:pt x="296031" y="8600"/>
                    </a:cubicBezTo>
                    <a:cubicBezTo>
                      <a:pt x="315168" y="5227"/>
                      <a:pt x="334884" y="8106"/>
                      <a:pt x="352275" y="16789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8" name="Freihandform: Form 967">
                <a:extLst>
                  <a:ext uri="{FF2B5EF4-FFF2-40B4-BE49-F238E27FC236}">
                    <a16:creationId xmlns:a16="http://schemas.microsoft.com/office/drawing/2014/main" id="{9D892266-3106-4904-8E2D-C636A6A73216}"/>
                  </a:ext>
                </a:extLst>
              </p:cNvPr>
              <p:cNvSpPr/>
              <p:nvPr/>
            </p:nvSpPr>
            <p:spPr>
              <a:xfrm>
                <a:off x="2197252" y="3414701"/>
                <a:ext cx="351672" cy="133906"/>
              </a:xfrm>
              <a:custGeom>
                <a:avLst/>
                <a:gdLst>
                  <a:gd name="connsiteX0" fmla="*/ 339870 w 351672"/>
                  <a:gd name="connsiteY0" fmla="*/ 9496 h 133906"/>
                  <a:gd name="connsiteX1" fmla="*/ 283626 w 351672"/>
                  <a:gd name="connsiteY1" fmla="*/ 1427 h 133906"/>
                  <a:gd name="connsiteX2" fmla="*/ 261587 w 351672"/>
                  <a:gd name="connsiteY2" fmla="*/ 4679 h 133906"/>
                  <a:gd name="connsiteX3" fmla="*/ 170658 w 351672"/>
                  <a:gd name="connsiteY3" fmla="*/ 39605 h 133906"/>
                  <a:gd name="connsiteX4" fmla="*/ 115016 w 351672"/>
                  <a:gd name="connsiteY4" fmla="*/ 66342 h 133906"/>
                  <a:gd name="connsiteX5" fmla="*/ 0 w 351672"/>
                  <a:gd name="connsiteY5" fmla="*/ 126560 h 133906"/>
                  <a:gd name="connsiteX6" fmla="*/ 12044 w 351672"/>
                  <a:gd name="connsiteY6" fmla="*/ 133906 h 133906"/>
                  <a:gd name="connsiteX7" fmla="*/ 127060 w 351672"/>
                  <a:gd name="connsiteY7" fmla="*/ 73689 h 133906"/>
                  <a:gd name="connsiteX8" fmla="*/ 182701 w 351672"/>
                  <a:gd name="connsiteY8" fmla="*/ 46831 h 133906"/>
                  <a:gd name="connsiteX9" fmla="*/ 273630 w 351672"/>
                  <a:gd name="connsiteY9" fmla="*/ 11905 h 133906"/>
                  <a:gd name="connsiteX10" fmla="*/ 295429 w 351672"/>
                  <a:gd name="connsiteY10" fmla="*/ 8171 h 133906"/>
                  <a:gd name="connsiteX11" fmla="*/ 351673 w 351672"/>
                  <a:gd name="connsiteY11" fmla="*/ 16361 h 13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1672" h="133906">
                    <a:moveTo>
                      <a:pt x="339870" y="9496"/>
                    </a:moveTo>
                    <a:cubicBezTo>
                      <a:pt x="322479" y="813"/>
                      <a:pt x="302752" y="-2018"/>
                      <a:pt x="283626" y="1427"/>
                    </a:cubicBezTo>
                    <a:cubicBezTo>
                      <a:pt x="276219" y="2065"/>
                      <a:pt x="268861" y="3149"/>
                      <a:pt x="261587" y="4679"/>
                    </a:cubicBezTo>
                    <a:cubicBezTo>
                      <a:pt x="230249" y="13459"/>
                      <a:pt x="199815" y="25153"/>
                      <a:pt x="170658" y="39605"/>
                    </a:cubicBezTo>
                    <a:cubicBezTo>
                      <a:pt x="152472" y="47915"/>
                      <a:pt x="133684" y="57068"/>
                      <a:pt x="115016" y="66342"/>
                    </a:cubicBezTo>
                    <a:cubicBezTo>
                      <a:pt x="70334" y="88743"/>
                      <a:pt x="27218" y="111987"/>
                      <a:pt x="0" y="126560"/>
                    </a:cubicBezTo>
                    <a:lnTo>
                      <a:pt x="12044" y="133906"/>
                    </a:lnTo>
                    <a:cubicBezTo>
                      <a:pt x="39262" y="118852"/>
                      <a:pt x="82378" y="95608"/>
                      <a:pt x="127060" y="73689"/>
                    </a:cubicBezTo>
                    <a:cubicBezTo>
                      <a:pt x="145727" y="64415"/>
                      <a:pt x="164515" y="55262"/>
                      <a:pt x="182701" y="46831"/>
                    </a:cubicBezTo>
                    <a:cubicBezTo>
                      <a:pt x="211883" y="32427"/>
                      <a:pt x="242317" y="20745"/>
                      <a:pt x="273630" y="11905"/>
                    </a:cubicBezTo>
                    <a:cubicBezTo>
                      <a:pt x="280832" y="10279"/>
                      <a:pt x="288107" y="9038"/>
                      <a:pt x="295429" y="8171"/>
                    </a:cubicBezTo>
                    <a:cubicBezTo>
                      <a:pt x="314566" y="4823"/>
                      <a:pt x="334282" y="7690"/>
                      <a:pt x="351673" y="16361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69" name="Freihandform: Form 968">
                <a:extLst>
                  <a:ext uri="{FF2B5EF4-FFF2-40B4-BE49-F238E27FC236}">
                    <a16:creationId xmlns:a16="http://schemas.microsoft.com/office/drawing/2014/main" id="{A3B55B3C-1766-41DA-BB4D-1E4A6AEBD044}"/>
                  </a:ext>
                </a:extLst>
              </p:cNvPr>
              <p:cNvSpPr/>
              <p:nvPr/>
            </p:nvSpPr>
            <p:spPr>
              <a:xfrm>
                <a:off x="2168949" y="3397786"/>
                <a:ext cx="351672" cy="134442"/>
              </a:xfrm>
              <a:custGeom>
                <a:avLst/>
                <a:gdLst>
                  <a:gd name="connsiteX0" fmla="*/ 339629 w 351672"/>
                  <a:gd name="connsiteY0" fmla="*/ 9551 h 134442"/>
                  <a:gd name="connsiteX1" fmla="*/ 283386 w 351672"/>
                  <a:gd name="connsiteY1" fmla="*/ 1361 h 134442"/>
                  <a:gd name="connsiteX2" fmla="*/ 261587 w 351672"/>
                  <a:gd name="connsiteY2" fmla="*/ 5095 h 134442"/>
                  <a:gd name="connsiteX3" fmla="*/ 170658 w 351672"/>
                  <a:gd name="connsiteY3" fmla="*/ 40021 h 134442"/>
                  <a:gd name="connsiteX4" fmla="*/ 115137 w 351672"/>
                  <a:gd name="connsiteY4" fmla="*/ 66878 h 134442"/>
                  <a:gd name="connsiteX5" fmla="*/ 0 w 351672"/>
                  <a:gd name="connsiteY5" fmla="*/ 127096 h 134442"/>
                  <a:gd name="connsiteX6" fmla="*/ 12044 w 351672"/>
                  <a:gd name="connsiteY6" fmla="*/ 134443 h 134442"/>
                  <a:gd name="connsiteX7" fmla="*/ 127180 w 351672"/>
                  <a:gd name="connsiteY7" fmla="*/ 74225 h 134442"/>
                  <a:gd name="connsiteX8" fmla="*/ 182701 w 351672"/>
                  <a:gd name="connsiteY8" fmla="*/ 47488 h 134442"/>
                  <a:gd name="connsiteX9" fmla="*/ 273751 w 351672"/>
                  <a:gd name="connsiteY9" fmla="*/ 12562 h 134442"/>
                  <a:gd name="connsiteX10" fmla="*/ 295429 w 351672"/>
                  <a:gd name="connsiteY10" fmla="*/ 8828 h 134442"/>
                  <a:gd name="connsiteX11" fmla="*/ 351673 w 351672"/>
                  <a:gd name="connsiteY11" fmla="*/ 16897 h 13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1672" h="134442">
                    <a:moveTo>
                      <a:pt x="339629" y="9551"/>
                    </a:moveTo>
                    <a:cubicBezTo>
                      <a:pt x="322238" y="879"/>
                      <a:pt x="302523" y="-1987"/>
                      <a:pt x="283386" y="1361"/>
                    </a:cubicBezTo>
                    <a:cubicBezTo>
                      <a:pt x="276051" y="2168"/>
                      <a:pt x="268777" y="3408"/>
                      <a:pt x="261587" y="5095"/>
                    </a:cubicBezTo>
                    <a:cubicBezTo>
                      <a:pt x="230273" y="13946"/>
                      <a:pt x="199839" y="25641"/>
                      <a:pt x="170658" y="40021"/>
                    </a:cubicBezTo>
                    <a:cubicBezTo>
                      <a:pt x="152592" y="48331"/>
                      <a:pt x="133684" y="57484"/>
                      <a:pt x="115137" y="66878"/>
                    </a:cubicBezTo>
                    <a:cubicBezTo>
                      <a:pt x="70335" y="89279"/>
                      <a:pt x="27219" y="112523"/>
                      <a:pt x="0" y="127096"/>
                    </a:cubicBezTo>
                    <a:lnTo>
                      <a:pt x="12044" y="134443"/>
                    </a:lnTo>
                    <a:cubicBezTo>
                      <a:pt x="39262" y="119388"/>
                      <a:pt x="82378" y="96144"/>
                      <a:pt x="127180" y="74225"/>
                    </a:cubicBezTo>
                    <a:cubicBezTo>
                      <a:pt x="145727" y="64951"/>
                      <a:pt x="164636" y="55798"/>
                      <a:pt x="182701" y="47488"/>
                    </a:cubicBezTo>
                    <a:cubicBezTo>
                      <a:pt x="211895" y="33036"/>
                      <a:pt x="242377" y="21341"/>
                      <a:pt x="273751" y="12562"/>
                    </a:cubicBezTo>
                    <a:cubicBezTo>
                      <a:pt x="280893" y="10875"/>
                      <a:pt x="288131" y="9623"/>
                      <a:pt x="295429" y="8828"/>
                    </a:cubicBezTo>
                    <a:cubicBezTo>
                      <a:pt x="314554" y="5383"/>
                      <a:pt x="334282" y="8214"/>
                      <a:pt x="351673" y="16897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0" name="Freihandform: Form 969">
                <a:extLst>
                  <a:ext uri="{FF2B5EF4-FFF2-40B4-BE49-F238E27FC236}">
                    <a16:creationId xmlns:a16="http://schemas.microsoft.com/office/drawing/2014/main" id="{B2734984-C4DB-45F7-9677-662FE5015999}"/>
                  </a:ext>
                </a:extLst>
              </p:cNvPr>
              <p:cNvSpPr/>
              <p:nvPr/>
            </p:nvSpPr>
            <p:spPr>
              <a:xfrm>
                <a:off x="2140406" y="3381755"/>
                <a:ext cx="352274" cy="134334"/>
              </a:xfrm>
              <a:custGeom>
                <a:avLst/>
                <a:gdLst>
                  <a:gd name="connsiteX0" fmla="*/ 339629 w 352274"/>
                  <a:gd name="connsiteY0" fmla="*/ 9563 h 134334"/>
                  <a:gd name="connsiteX1" fmla="*/ 283385 w 352274"/>
                  <a:gd name="connsiteY1" fmla="*/ 1373 h 134334"/>
                  <a:gd name="connsiteX2" fmla="*/ 261707 w 352274"/>
                  <a:gd name="connsiteY2" fmla="*/ 5107 h 134334"/>
                  <a:gd name="connsiteX3" fmla="*/ 170658 w 352274"/>
                  <a:gd name="connsiteY3" fmla="*/ 40033 h 134334"/>
                  <a:gd name="connsiteX4" fmla="*/ 115137 w 352274"/>
                  <a:gd name="connsiteY4" fmla="*/ 66890 h 134334"/>
                  <a:gd name="connsiteX5" fmla="*/ 0 w 352274"/>
                  <a:gd name="connsiteY5" fmla="*/ 127108 h 134334"/>
                  <a:gd name="connsiteX6" fmla="*/ 12646 w 352274"/>
                  <a:gd name="connsiteY6" fmla="*/ 134335 h 134334"/>
                  <a:gd name="connsiteX7" fmla="*/ 127782 w 352274"/>
                  <a:gd name="connsiteY7" fmla="*/ 74117 h 134334"/>
                  <a:gd name="connsiteX8" fmla="*/ 183303 w 352274"/>
                  <a:gd name="connsiteY8" fmla="*/ 47259 h 134334"/>
                  <a:gd name="connsiteX9" fmla="*/ 274353 w 352274"/>
                  <a:gd name="connsiteY9" fmla="*/ 12333 h 134334"/>
                  <a:gd name="connsiteX10" fmla="*/ 296031 w 352274"/>
                  <a:gd name="connsiteY10" fmla="*/ 8600 h 134334"/>
                  <a:gd name="connsiteX11" fmla="*/ 352275 w 352274"/>
                  <a:gd name="connsiteY11" fmla="*/ 16789 h 134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2274" h="134334">
                    <a:moveTo>
                      <a:pt x="339629" y="9563"/>
                    </a:moveTo>
                    <a:cubicBezTo>
                      <a:pt x="322238" y="880"/>
                      <a:pt x="302523" y="-1999"/>
                      <a:pt x="283385" y="1373"/>
                    </a:cubicBezTo>
                    <a:cubicBezTo>
                      <a:pt x="276087" y="2180"/>
                      <a:pt x="268849" y="3433"/>
                      <a:pt x="261707" y="5107"/>
                    </a:cubicBezTo>
                    <a:cubicBezTo>
                      <a:pt x="230358" y="13959"/>
                      <a:pt x="199887" y="25653"/>
                      <a:pt x="170658" y="40033"/>
                    </a:cubicBezTo>
                    <a:cubicBezTo>
                      <a:pt x="152592" y="48464"/>
                      <a:pt x="133684" y="57617"/>
                      <a:pt x="115137" y="66890"/>
                    </a:cubicBezTo>
                    <a:cubicBezTo>
                      <a:pt x="70455" y="89292"/>
                      <a:pt x="27339" y="112536"/>
                      <a:pt x="0" y="127108"/>
                    </a:cubicBezTo>
                    <a:lnTo>
                      <a:pt x="12646" y="134335"/>
                    </a:lnTo>
                    <a:cubicBezTo>
                      <a:pt x="39985" y="119401"/>
                      <a:pt x="83101" y="96156"/>
                      <a:pt x="127782" y="74117"/>
                    </a:cubicBezTo>
                    <a:cubicBezTo>
                      <a:pt x="146330" y="64723"/>
                      <a:pt x="165238" y="55569"/>
                      <a:pt x="183303" y="47259"/>
                    </a:cubicBezTo>
                    <a:cubicBezTo>
                      <a:pt x="212533" y="32879"/>
                      <a:pt x="243003" y="21185"/>
                      <a:pt x="274353" y="12333"/>
                    </a:cubicBezTo>
                    <a:cubicBezTo>
                      <a:pt x="281495" y="10647"/>
                      <a:pt x="288733" y="9407"/>
                      <a:pt x="296031" y="8600"/>
                    </a:cubicBezTo>
                    <a:cubicBezTo>
                      <a:pt x="315169" y="5227"/>
                      <a:pt x="334884" y="8106"/>
                      <a:pt x="352275" y="16789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1" name="Freihandform: Form 970">
                <a:extLst>
                  <a:ext uri="{FF2B5EF4-FFF2-40B4-BE49-F238E27FC236}">
                    <a16:creationId xmlns:a16="http://schemas.microsoft.com/office/drawing/2014/main" id="{21B363E9-7BFA-48CD-B58A-F257081B1422}"/>
                  </a:ext>
                </a:extLst>
              </p:cNvPr>
              <p:cNvSpPr/>
              <p:nvPr/>
            </p:nvSpPr>
            <p:spPr>
              <a:xfrm>
                <a:off x="2111863" y="3365315"/>
                <a:ext cx="352274" cy="134395"/>
              </a:xfrm>
              <a:custGeom>
                <a:avLst/>
                <a:gdLst>
                  <a:gd name="connsiteX0" fmla="*/ 296031 w 352274"/>
                  <a:gd name="connsiteY0" fmla="*/ 8661 h 134395"/>
                  <a:gd name="connsiteX1" fmla="*/ 274353 w 352274"/>
                  <a:gd name="connsiteY1" fmla="*/ 12394 h 134395"/>
                  <a:gd name="connsiteX2" fmla="*/ 127782 w 352274"/>
                  <a:gd name="connsiteY2" fmla="*/ 74178 h 134395"/>
                  <a:gd name="connsiteX3" fmla="*/ 12646 w 352274"/>
                  <a:gd name="connsiteY3" fmla="*/ 134396 h 134395"/>
                  <a:gd name="connsiteX4" fmla="*/ 0 w 352274"/>
                  <a:gd name="connsiteY4" fmla="*/ 127049 h 134395"/>
                  <a:gd name="connsiteX5" fmla="*/ 115137 w 352274"/>
                  <a:gd name="connsiteY5" fmla="*/ 66831 h 134395"/>
                  <a:gd name="connsiteX6" fmla="*/ 261707 w 352274"/>
                  <a:gd name="connsiteY6" fmla="*/ 5168 h 134395"/>
                  <a:gd name="connsiteX7" fmla="*/ 283385 w 352274"/>
                  <a:gd name="connsiteY7" fmla="*/ 1434 h 134395"/>
                  <a:gd name="connsiteX8" fmla="*/ 339629 w 352274"/>
                  <a:gd name="connsiteY8" fmla="*/ 9503 h 134395"/>
                  <a:gd name="connsiteX9" fmla="*/ 352275 w 352274"/>
                  <a:gd name="connsiteY9" fmla="*/ 16850 h 134395"/>
                  <a:gd name="connsiteX10" fmla="*/ 296031 w 352274"/>
                  <a:gd name="connsiteY10" fmla="*/ 8661 h 134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274" h="134395">
                    <a:moveTo>
                      <a:pt x="296031" y="8661"/>
                    </a:moveTo>
                    <a:cubicBezTo>
                      <a:pt x="288745" y="9540"/>
                      <a:pt x="281507" y="10780"/>
                      <a:pt x="274353" y="12394"/>
                    </a:cubicBezTo>
                    <a:cubicBezTo>
                      <a:pt x="241474" y="19861"/>
                      <a:pt x="183424" y="46357"/>
                      <a:pt x="127782" y="74178"/>
                    </a:cubicBezTo>
                    <a:cubicBezTo>
                      <a:pt x="83101" y="96579"/>
                      <a:pt x="39985" y="119823"/>
                      <a:pt x="12646" y="134396"/>
                    </a:cubicBezTo>
                    <a:lnTo>
                      <a:pt x="0" y="127049"/>
                    </a:lnTo>
                    <a:cubicBezTo>
                      <a:pt x="27339" y="111994"/>
                      <a:pt x="70455" y="88750"/>
                      <a:pt x="115137" y="66831"/>
                    </a:cubicBezTo>
                    <a:cubicBezTo>
                      <a:pt x="170778" y="39010"/>
                      <a:pt x="228828" y="12514"/>
                      <a:pt x="261707" y="5168"/>
                    </a:cubicBezTo>
                    <a:cubicBezTo>
                      <a:pt x="268849" y="3494"/>
                      <a:pt x="276087" y="2253"/>
                      <a:pt x="283385" y="1434"/>
                    </a:cubicBezTo>
                    <a:cubicBezTo>
                      <a:pt x="302511" y="-2022"/>
                      <a:pt x="322250" y="808"/>
                      <a:pt x="339629" y="9503"/>
                    </a:cubicBezTo>
                    <a:lnTo>
                      <a:pt x="352275" y="16850"/>
                    </a:lnTo>
                    <a:cubicBezTo>
                      <a:pt x="334896" y="8154"/>
                      <a:pt x="315168" y="5288"/>
                      <a:pt x="296031" y="8661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2" name="Freihandform: Form 971">
                <a:extLst>
                  <a:ext uri="{FF2B5EF4-FFF2-40B4-BE49-F238E27FC236}">
                    <a16:creationId xmlns:a16="http://schemas.microsoft.com/office/drawing/2014/main" id="{DB70183D-1834-4FCC-A549-323905DA5950}"/>
                  </a:ext>
                </a:extLst>
              </p:cNvPr>
              <p:cNvSpPr/>
              <p:nvPr/>
            </p:nvSpPr>
            <p:spPr>
              <a:xfrm>
                <a:off x="2084042" y="3348768"/>
                <a:ext cx="352274" cy="134442"/>
              </a:xfrm>
              <a:custGeom>
                <a:avLst/>
                <a:gdLst>
                  <a:gd name="connsiteX0" fmla="*/ 295429 w 352274"/>
                  <a:gd name="connsiteY0" fmla="*/ 8828 h 134442"/>
                  <a:gd name="connsiteX1" fmla="*/ 273630 w 352274"/>
                  <a:gd name="connsiteY1" fmla="*/ 12562 h 134442"/>
                  <a:gd name="connsiteX2" fmla="*/ 127180 w 352274"/>
                  <a:gd name="connsiteY2" fmla="*/ 74225 h 134442"/>
                  <a:gd name="connsiteX3" fmla="*/ 12044 w 352274"/>
                  <a:gd name="connsiteY3" fmla="*/ 134443 h 134442"/>
                  <a:gd name="connsiteX4" fmla="*/ 0 w 352274"/>
                  <a:gd name="connsiteY4" fmla="*/ 127096 h 134442"/>
                  <a:gd name="connsiteX5" fmla="*/ 115137 w 352274"/>
                  <a:gd name="connsiteY5" fmla="*/ 66878 h 134442"/>
                  <a:gd name="connsiteX6" fmla="*/ 261587 w 352274"/>
                  <a:gd name="connsiteY6" fmla="*/ 5095 h 134442"/>
                  <a:gd name="connsiteX7" fmla="*/ 283385 w 352274"/>
                  <a:gd name="connsiteY7" fmla="*/ 1361 h 134442"/>
                  <a:gd name="connsiteX8" fmla="*/ 339629 w 352274"/>
                  <a:gd name="connsiteY8" fmla="*/ 9551 h 134442"/>
                  <a:gd name="connsiteX9" fmla="*/ 352275 w 352274"/>
                  <a:gd name="connsiteY9" fmla="*/ 16777 h 134442"/>
                  <a:gd name="connsiteX10" fmla="*/ 295429 w 352274"/>
                  <a:gd name="connsiteY10" fmla="*/ 8828 h 134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274" h="134442">
                    <a:moveTo>
                      <a:pt x="295429" y="8828"/>
                    </a:moveTo>
                    <a:cubicBezTo>
                      <a:pt x="288094" y="9635"/>
                      <a:pt x="280820" y="10876"/>
                      <a:pt x="273630" y="12562"/>
                    </a:cubicBezTo>
                    <a:cubicBezTo>
                      <a:pt x="240751" y="19908"/>
                      <a:pt x="182701" y="46404"/>
                      <a:pt x="127180" y="74225"/>
                    </a:cubicBezTo>
                    <a:cubicBezTo>
                      <a:pt x="82378" y="96626"/>
                      <a:pt x="39262" y="119870"/>
                      <a:pt x="12044" y="134443"/>
                    </a:cubicBezTo>
                    <a:lnTo>
                      <a:pt x="0" y="127096"/>
                    </a:lnTo>
                    <a:cubicBezTo>
                      <a:pt x="27218" y="112162"/>
                      <a:pt x="70334" y="88918"/>
                      <a:pt x="115137" y="66878"/>
                    </a:cubicBezTo>
                    <a:cubicBezTo>
                      <a:pt x="170658" y="38937"/>
                      <a:pt x="228707" y="12441"/>
                      <a:pt x="261587" y="5095"/>
                    </a:cubicBezTo>
                    <a:cubicBezTo>
                      <a:pt x="268777" y="3409"/>
                      <a:pt x="276051" y="2168"/>
                      <a:pt x="283385" y="1361"/>
                    </a:cubicBezTo>
                    <a:cubicBezTo>
                      <a:pt x="302523" y="-1987"/>
                      <a:pt x="322238" y="879"/>
                      <a:pt x="339629" y="9551"/>
                    </a:cubicBezTo>
                    <a:lnTo>
                      <a:pt x="352275" y="16777"/>
                    </a:lnTo>
                    <a:cubicBezTo>
                      <a:pt x="334703" y="7997"/>
                      <a:pt x="314735" y="5203"/>
                      <a:pt x="295429" y="8828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3" name="Freihandform: Form 972">
                <a:extLst>
                  <a:ext uri="{FF2B5EF4-FFF2-40B4-BE49-F238E27FC236}">
                    <a16:creationId xmlns:a16="http://schemas.microsoft.com/office/drawing/2014/main" id="{E64082A4-1FAB-450E-89F6-26882B1B9DE8}"/>
                  </a:ext>
                </a:extLst>
              </p:cNvPr>
              <p:cNvSpPr/>
              <p:nvPr/>
            </p:nvSpPr>
            <p:spPr>
              <a:xfrm>
                <a:off x="2055017" y="3332509"/>
                <a:ext cx="352274" cy="134322"/>
              </a:xfrm>
              <a:custGeom>
                <a:avLst/>
                <a:gdLst>
                  <a:gd name="connsiteX0" fmla="*/ 295429 w 352274"/>
                  <a:gd name="connsiteY0" fmla="*/ 8587 h 134322"/>
                  <a:gd name="connsiteX1" fmla="*/ 273751 w 352274"/>
                  <a:gd name="connsiteY1" fmla="*/ 12321 h 134322"/>
                  <a:gd name="connsiteX2" fmla="*/ 127180 w 352274"/>
                  <a:gd name="connsiteY2" fmla="*/ 74104 h 134322"/>
                  <a:gd name="connsiteX3" fmla="*/ 12044 w 352274"/>
                  <a:gd name="connsiteY3" fmla="*/ 134322 h 134322"/>
                  <a:gd name="connsiteX4" fmla="*/ 0 w 352274"/>
                  <a:gd name="connsiteY4" fmla="*/ 127096 h 134322"/>
                  <a:gd name="connsiteX5" fmla="*/ 115137 w 352274"/>
                  <a:gd name="connsiteY5" fmla="*/ 66878 h 134322"/>
                  <a:gd name="connsiteX6" fmla="*/ 261707 w 352274"/>
                  <a:gd name="connsiteY6" fmla="*/ 5094 h 134322"/>
                  <a:gd name="connsiteX7" fmla="*/ 283385 w 352274"/>
                  <a:gd name="connsiteY7" fmla="*/ 1361 h 134322"/>
                  <a:gd name="connsiteX8" fmla="*/ 339629 w 352274"/>
                  <a:gd name="connsiteY8" fmla="*/ 9550 h 134322"/>
                  <a:gd name="connsiteX9" fmla="*/ 352275 w 352274"/>
                  <a:gd name="connsiteY9" fmla="*/ 16897 h 134322"/>
                  <a:gd name="connsiteX10" fmla="*/ 295429 w 352274"/>
                  <a:gd name="connsiteY10" fmla="*/ 8587 h 134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274" h="134322">
                    <a:moveTo>
                      <a:pt x="295429" y="8587"/>
                    </a:moveTo>
                    <a:cubicBezTo>
                      <a:pt x="288131" y="9382"/>
                      <a:pt x="280892" y="10635"/>
                      <a:pt x="273751" y="12321"/>
                    </a:cubicBezTo>
                    <a:cubicBezTo>
                      <a:pt x="240751" y="19667"/>
                      <a:pt x="182701" y="46163"/>
                      <a:pt x="127180" y="74104"/>
                    </a:cubicBezTo>
                    <a:cubicBezTo>
                      <a:pt x="82499" y="96385"/>
                      <a:pt x="39262" y="119750"/>
                      <a:pt x="12044" y="134322"/>
                    </a:cubicBezTo>
                    <a:lnTo>
                      <a:pt x="0" y="127096"/>
                    </a:lnTo>
                    <a:cubicBezTo>
                      <a:pt x="27218" y="112041"/>
                      <a:pt x="70455" y="88797"/>
                      <a:pt x="115137" y="66878"/>
                    </a:cubicBezTo>
                    <a:cubicBezTo>
                      <a:pt x="170658" y="39057"/>
                      <a:pt x="228708" y="12561"/>
                      <a:pt x="261707" y="5094"/>
                    </a:cubicBezTo>
                    <a:cubicBezTo>
                      <a:pt x="268849" y="3408"/>
                      <a:pt x="276087" y="2156"/>
                      <a:pt x="283385" y="1361"/>
                    </a:cubicBezTo>
                    <a:cubicBezTo>
                      <a:pt x="302523" y="-1987"/>
                      <a:pt x="322238" y="879"/>
                      <a:pt x="339629" y="9550"/>
                    </a:cubicBezTo>
                    <a:lnTo>
                      <a:pt x="352275" y="16897"/>
                    </a:lnTo>
                    <a:cubicBezTo>
                      <a:pt x="334727" y="8057"/>
                      <a:pt x="314783" y="5143"/>
                      <a:pt x="295429" y="8587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4" name="Freihandform: Form 973">
                <a:extLst>
                  <a:ext uri="{FF2B5EF4-FFF2-40B4-BE49-F238E27FC236}">
                    <a16:creationId xmlns:a16="http://schemas.microsoft.com/office/drawing/2014/main" id="{2D1DFD62-1DBF-4FC1-9FD4-21AE1283C3D4}"/>
                  </a:ext>
                </a:extLst>
              </p:cNvPr>
              <p:cNvSpPr/>
              <p:nvPr/>
            </p:nvSpPr>
            <p:spPr>
              <a:xfrm>
                <a:off x="2026956" y="3315937"/>
                <a:ext cx="352274" cy="134395"/>
              </a:xfrm>
              <a:custGeom>
                <a:avLst/>
                <a:gdLst>
                  <a:gd name="connsiteX0" fmla="*/ 295429 w 352274"/>
                  <a:gd name="connsiteY0" fmla="*/ 8660 h 134395"/>
                  <a:gd name="connsiteX1" fmla="*/ 273751 w 352274"/>
                  <a:gd name="connsiteY1" fmla="*/ 12394 h 134395"/>
                  <a:gd name="connsiteX2" fmla="*/ 127180 w 352274"/>
                  <a:gd name="connsiteY2" fmla="*/ 74177 h 134395"/>
                  <a:gd name="connsiteX3" fmla="*/ 12044 w 352274"/>
                  <a:gd name="connsiteY3" fmla="*/ 134395 h 134395"/>
                  <a:gd name="connsiteX4" fmla="*/ 0 w 352274"/>
                  <a:gd name="connsiteY4" fmla="*/ 127049 h 134395"/>
                  <a:gd name="connsiteX5" fmla="*/ 115137 w 352274"/>
                  <a:gd name="connsiteY5" fmla="*/ 66831 h 134395"/>
                  <a:gd name="connsiteX6" fmla="*/ 261707 w 352274"/>
                  <a:gd name="connsiteY6" fmla="*/ 5047 h 134395"/>
                  <a:gd name="connsiteX7" fmla="*/ 283385 w 352274"/>
                  <a:gd name="connsiteY7" fmla="*/ 1434 h 134395"/>
                  <a:gd name="connsiteX8" fmla="*/ 339629 w 352274"/>
                  <a:gd name="connsiteY8" fmla="*/ 9503 h 134395"/>
                  <a:gd name="connsiteX9" fmla="*/ 352275 w 352274"/>
                  <a:gd name="connsiteY9" fmla="*/ 16850 h 134395"/>
                  <a:gd name="connsiteX10" fmla="*/ 295429 w 352274"/>
                  <a:gd name="connsiteY10" fmla="*/ 8660 h 134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274" h="134395">
                    <a:moveTo>
                      <a:pt x="295429" y="8660"/>
                    </a:moveTo>
                    <a:cubicBezTo>
                      <a:pt x="288131" y="9479"/>
                      <a:pt x="280892" y="10720"/>
                      <a:pt x="273751" y="12394"/>
                    </a:cubicBezTo>
                    <a:cubicBezTo>
                      <a:pt x="240872" y="19861"/>
                      <a:pt x="182822" y="46357"/>
                      <a:pt x="127180" y="74177"/>
                    </a:cubicBezTo>
                    <a:cubicBezTo>
                      <a:pt x="82499" y="96578"/>
                      <a:pt x="39383" y="119822"/>
                      <a:pt x="12044" y="134395"/>
                    </a:cubicBezTo>
                    <a:lnTo>
                      <a:pt x="0" y="127049"/>
                    </a:lnTo>
                    <a:cubicBezTo>
                      <a:pt x="27339" y="111994"/>
                      <a:pt x="70455" y="88750"/>
                      <a:pt x="115137" y="66831"/>
                    </a:cubicBezTo>
                    <a:cubicBezTo>
                      <a:pt x="170778" y="39010"/>
                      <a:pt x="228828" y="12514"/>
                      <a:pt x="261707" y="5047"/>
                    </a:cubicBezTo>
                    <a:cubicBezTo>
                      <a:pt x="268861" y="3457"/>
                      <a:pt x="276099" y="2253"/>
                      <a:pt x="283385" y="1434"/>
                    </a:cubicBezTo>
                    <a:cubicBezTo>
                      <a:pt x="302511" y="-2022"/>
                      <a:pt x="322250" y="808"/>
                      <a:pt x="339629" y="9503"/>
                    </a:cubicBezTo>
                    <a:lnTo>
                      <a:pt x="352275" y="16850"/>
                    </a:lnTo>
                    <a:cubicBezTo>
                      <a:pt x="334715" y="8034"/>
                      <a:pt x="314759" y="5155"/>
                      <a:pt x="295429" y="8660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5" name="Freihandform: Form 974">
                <a:extLst>
                  <a:ext uri="{FF2B5EF4-FFF2-40B4-BE49-F238E27FC236}">
                    <a16:creationId xmlns:a16="http://schemas.microsoft.com/office/drawing/2014/main" id="{0BC507D4-3B07-42C9-9FD3-5E7DF1FC9009}"/>
                  </a:ext>
                </a:extLst>
              </p:cNvPr>
              <p:cNvSpPr/>
              <p:nvPr/>
            </p:nvSpPr>
            <p:spPr>
              <a:xfrm>
                <a:off x="1997930" y="3299382"/>
                <a:ext cx="351672" cy="134449"/>
              </a:xfrm>
              <a:custGeom>
                <a:avLst/>
                <a:gdLst>
                  <a:gd name="connsiteX0" fmla="*/ 296031 w 351672"/>
                  <a:gd name="connsiteY0" fmla="*/ 8835 h 134449"/>
                  <a:gd name="connsiteX1" fmla="*/ 274232 w 351672"/>
                  <a:gd name="connsiteY1" fmla="*/ 12448 h 134449"/>
                  <a:gd name="connsiteX2" fmla="*/ 127662 w 351672"/>
                  <a:gd name="connsiteY2" fmla="*/ 74232 h 134449"/>
                  <a:gd name="connsiteX3" fmla="*/ 12646 w 351672"/>
                  <a:gd name="connsiteY3" fmla="*/ 134450 h 134449"/>
                  <a:gd name="connsiteX4" fmla="*/ 0 w 351672"/>
                  <a:gd name="connsiteY4" fmla="*/ 127103 h 134449"/>
                  <a:gd name="connsiteX5" fmla="*/ 115016 w 351672"/>
                  <a:gd name="connsiteY5" fmla="*/ 66885 h 134449"/>
                  <a:gd name="connsiteX6" fmla="*/ 261587 w 351672"/>
                  <a:gd name="connsiteY6" fmla="*/ 5102 h 134449"/>
                  <a:gd name="connsiteX7" fmla="*/ 283265 w 351672"/>
                  <a:gd name="connsiteY7" fmla="*/ 1368 h 134449"/>
                  <a:gd name="connsiteX8" fmla="*/ 339629 w 351672"/>
                  <a:gd name="connsiteY8" fmla="*/ 9558 h 134449"/>
                  <a:gd name="connsiteX9" fmla="*/ 351673 w 351672"/>
                  <a:gd name="connsiteY9" fmla="*/ 16784 h 134449"/>
                  <a:gd name="connsiteX10" fmla="*/ 296031 w 351672"/>
                  <a:gd name="connsiteY10" fmla="*/ 8835 h 134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1672" h="134449">
                    <a:moveTo>
                      <a:pt x="296031" y="8835"/>
                    </a:moveTo>
                    <a:cubicBezTo>
                      <a:pt x="288709" y="9654"/>
                      <a:pt x="281435" y="10858"/>
                      <a:pt x="274232" y="12448"/>
                    </a:cubicBezTo>
                    <a:cubicBezTo>
                      <a:pt x="241353" y="19915"/>
                      <a:pt x="183303" y="46411"/>
                      <a:pt x="127662" y="74232"/>
                    </a:cubicBezTo>
                    <a:cubicBezTo>
                      <a:pt x="82980" y="96633"/>
                      <a:pt x="39864" y="119877"/>
                      <a:pt x="12646" y="134450"/>
                    </a:cubicBezTo>
                    <a:lnTo>
                      <a:pt x="0" y="127103"/>
                    </a:lnTo>
                    <a:cubicBezTo>
                      <a:pt x="27219" y="112169"/>
                      <a:pt x="70335" y="88805"/>
                      <a:pt x="115016" y="66885"/>
                    </a:cubicBezTo>
                    <a:cubicBezTo>
                      <a:pt x="170658" y="38944"/>
                      <a:pt x="228708" y="12448"/>
                      <a:pt x="261587" y="5102"/>
                    </a:cubicBezTo>
                    <a:cubicBezTo>
                      <a:pt x="268728" y="3428"/>
                      <a:pt x="275967" y="2187"/>
                      <a:pt x="283265" y="1368"/>
                    </a:cubicBezTo>
                    <a:cubicBezTo>
                      <a:pt x="302451" y="-1992"/>
                      <a:pt x="322202" y="874"/>
                      <a:pt x="339629" y="9558"/>
                    </a:cubicBezTo>
                    <a:lnTo>
                      <a:pt x="351673" y="16784"/>
                    </a:lnTo>
                    <a:cubicBezTo>
                      <a:pt x="334450" y="8269"/>
                      <a:pt x="314952" y="5487"/>
                      <a:pt x="296031" y="8835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6" name="Freihandform: Form 975">
                <a:extLst>
                  <a:ext uri="{FF2B5EF4-FFF2-40B4-BE49-F238E27FC236}">
                    <a16:creationId xmlns:a16="http://schemas.microsoft.com/office/drawing/2014/main" id="{06D11AD3-192F-40A6-8302-58A155C22491}"/>
                  </a:ext>
                </a:extLst>
              </p:cNvPr>
              <p:cNvSpPr/>
              <p:nvPr/>
            </p:nvSpPr>
            <p:spPr>
              <a:xfrm>
                <a:off x="1969989" y="3283131"/>
                <a:ext cx="352274" cy="134322"/>
              </a:xfrm>
              <a:custGeom>
                <a:avLst/>
                <a:gdLst>
                  <a:gd name="connsiteX0" fmla="*/ 295429 w 352274"/>
                  <a:gd name="connsiteY0" fmla="*/ 8587 h 134322"/>
                  <a:gd name="connsiteX1" fmla="*/ 273751 w 352274"/>
                  <a:gd name="connsiteY1" fmla="*/ 12321 h 134322"/>
                  <a:gd name="connsiteX2" fmla="*/ 127180 w 352274"/>
                  <a:gd name="connsiteY2" fmla="*/ 74104 h 134322"/>
                  <a:gd name="connsiteX3" fmla="*/ 12044 w 352274"/>
                  <a:gd name="connsiteY3" fmla="*/ 134322 h 134322"/>
                  <a:gd name="connsiteX4" fmla="*/ 0 w 352274"/>
                  <a:gd name="connsiteY4" fmla="*/ 127096 h 134322"/>
                  <a:gd name="connsiteX5" fmla="*/ 115137 w 352274"/>
                  <a:gd name="connsiteY5" fmla="*/ 66878 h 134322"/>
                  <a:gd name="connsiteX6" fmla="*/ 261587 w 352274"/>
                  <a:gd name="connsiteY6" fmla="*/ 5094 h 134322"/>
                  <a:gd name="connsiteX7" fmla="*/ 283385 w 352274"/>
                  <a:gd name="connsiteY7" fmla="*/ 1361 h 134322"/>
                  <a:gd name="connsiteX8" fmla="*/ 339629 w 352274"/>
                  <a:gd name="connsiteY8" fmla="*/ 9551 h 134322"/>
                  <a:gd name="connsiteX9" fmla="*/ 352275 w 352274"/>
                  <a:gd name="connsiteY9" fmla="*/ 16897 h 134322"/>
                  <a:gd name="connsiteX10" fmla="*/ 295429 w 352274"/>
                  <a:gd name="connsiteY10" fmla="*/ 8587 h 134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274" h="134322">
                    <a:moveTo>
                      <a:pt x="295429" y="8587"/>
                    </a:moveTo>
                    <a:cubicBezTo>
                      <a:pt x="288131" y="9382"/>
                      <a:pt x="280892" y="10635"/>
                      <a:pt x="273751" y="12321"/>
                    </a:cubicBezTo>
                    <a:cubicBezTo>
                      <a:pt x="240751" y="19667"/>
                      <a:pt x="182701" y="46163"/>
                      <a:pt x="127180" y="74104"/>
                    </a:cubicBezTo>
                    <a:cubicBezTo>
                      <a:pt x="82378" y="96505"/>
                      <a:pt x="39262" y="119749"/>
                      <a:pt x="12044" y="134322"/>
                    </a:cubicBezTo>
                    <a:lnTo>
                      <a:pt x="0" y="127096"/>
                    </a:lnTo>
                    <a:cubicBezTo>
                      <a:pt x="27218" y="112041"/>
                      <a:pt x="70334" y="88797"/>
                      <a:pt x="115137" y="66878"/>
                    </a:cubicBezTo>
                    <a:cubicBezTo>
                      <a:pt x="170658" y="39057"/>
                      <a:pt x="228707" y="12562"/>
                      <a:pt x="261587" y="5094"/>
                    </a:cubicBezTo>
                    <a:cubicBezTo>
                      <a:pt x="268777" y="3408"/>
                      <a:pt x="276051" y="2168"/>
                      <a:pt x="283385" y="1361"/>
                    </a:cubicBezTo>
                    <a:cubicBezTo>
                      <a:pt x="302523" y="-1987"/>
                      <a:pt x="322238" y="879"/>
                      <a:pt x="339629" y="9551"/>
                    </a:cubicBezTo>
                    <a:lnTo>
                      <a:pt x="352275" y="16897"/>
                    </a:lnTo>
                    <a:cubicBezTo>
                      <a:pt x="334727" y="8057"/>
                      <a:pt x="314783" y="5143"/>
                      <a:pt x="295429" y="8587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7" name="Freihandform: Form 976">
                <a:extLst>
                  <a:ext uri="{FF2B5EF4-FFF2-40B4-BE49-F238E27FC236}">
                    <a16:creationId xmlns:a16="http://schemas.microsoft.com/office/drawing/2014/main" id="{352E1145-9B92-4552-B755-0B2692C3AEF4}"/>
                  </a:ext>
                </a:extLst>
              </p:cNvPr>
              <p:cNvSpPr/>
              <p:nvPr/>
            </p:nvSpPr>
            <p:spPr>
              <a:xfrm>
                <a:off x="1941446" y="3266204"/>
                <a:ext cx="352274" cy="134388"/>
              </a:xfrm>
              <a:custGeom>
                <a:avLst/>
                <a:gdLst>
                  <a:gd name="connsiteX0" fmla="*/ 295429 w 352274"/>
                  <a:gd name="connsiteY0" fmla="*/ 8653 h 134388"/>
                  <a:gd name="connsiteX1" fmla="*/ 273751 w 352274"/>
                  <a:gd name="connsiteY1" fmla="*/ 12387 h 134388"/>
                  <a:gd name="connsiteX2" fmla="*/ 127180 w 352274"/>
                  <a:gd name="connsiteY2" fmla="*/ 74170 h 134388"/>
                  <a:gd name="connsiteX3" fmla="*/ 12044 w 352274"/>
                  <a:gd name="connsiteY3" fmla="*/ 134388 h 134388"/>
                  <a:gd name="connsiteX4" fmla="*/ 0 w 352274"/>
                  <a:gd name="connsiteY4" fmla="*/ 127041 h 134388"/>
                  <a:gd name="connsiteX5" fmla="*/ 115137 w 352274"/>
                  <a:gd name="connsiteY5" fmla="*/ 66823 h 134388"/>
                  <a:gd name="connsiteX6" fmla="*/ 261707 w 352274"/>
                  <a:gd name="connsiteY6" fmla="*/ 5040 h 134388"/>
                  <a:gd name="connsiteX7" fmla="*/ 283386 w 352274"/>
                  <a:gd name="connsiteY7" fmla="*/ 1427 h 134388"/>
                  <a:gd name="connsiteX8" fmla="*/ 339629 w 352274"/>
                  <a:gd name="connsiteY8" fmla="*/ 9496 h 134388"/>
                  <a:gd name="connsiteX9" fmla="*/ 352275 w 352274"/>
                  <a:gd name="connsiteY9" fmla="*/ 16843 h 134388"/>
                  <a:gd name="connsiteX10" fmla="*/ 295429 w 352274"/>
                  <a:gd name="connsiteY10" fmla="*/ 8653 h 134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274" h="134388">
                    <a:moveTo>
                      <a:pt x="295429" y="8653"/>
                    </a:moveTo>
                    <a:cubicBezTo>
                      <a:pt x="288131" y="9460"/>
                      <a:pt x="280893" y="10712"/>
                      <a:pt x="273751" y="12387"/>
                    </a:cubicBezTo>
                    <a:cubicBezTo>
                      <a:pt x="240751" y="19853"/>
                      <a:pt x="182822" y="46350"/>
                      <a:pt x="127180" y="74170"/>
                    </a:cubicBezTo>
                    <a:cubicBezTo>
                      <a:pt x="82499" y="96571"/>
                      <a:pt x="39383" y="119815"/>
                      <a:pt x="12044" y="134388"/>
                    </a:cubicBezTo>
                    <a:lnTo>
                      <a:pt x="0" y="127041"/>
                    </a:lnTo>
                    <a:cubicBezTo>
                      <a:pt x="27339" y="111987"/>
                      <a:pt x="70455" y="88743"/>
                      <a:pt x="115137" y="66823"/>
                    </a:cubicBezTo>
                    <a:cubicBezTo>
                      <a:pt x="170658" y="39003"/>
                      <a:pt x="228708" y="12507"/>
                      <a:pt x="261707" y="5040"/>
                    </a:cubicBezTo>
                    <a:cubicBezTo>
                      <a:pt x="268861" y="3450"/>
                      <a:pt x="276099" y="2246"/>
                      <a:pt x="283386" y="1427"/>
                    </a:cubicBezTo>
                    <a:cubicBezTo>
                      <a:pt x="302511" y="-2017"/>
                      <a:pt x="322238" y="813"/>
                      <a:pt x="339629" y="9496"/>
                    </a:cubicBezTo>
                    <a:lnTo>
                      <a:pt x="352275" y="16843"/>
                    </a:lnTo>
                    <a:cubicBezTo>
                      <a:pt x="334715" y="8027"/>
                      <a:pt x="314759" y="5149"/>
                      <a:pt x="295429" y="8653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8" name="Freihandform: Form 977">
                <a:extLst>
                  <a:ext uri="{FF2B5EF4-FFF2-40B4-BE49-F238E27FC236}">
                    <a16:creationId xmlns:a16="http://schemas.microsoft.com/office/drawing/2014/main" id="{6EBF2962-6E1F-4B89-98E5-BB7AE3DBFA40}"/>
                  </a:ext>
                </a:extLst>
              </p:cNvPr>
              <p:cNvSpPr/>
              <p:nvPr/>
            </p:nvSpPr>
            <p:spPr>
              <a:xfrm>
                <a:off x="1912903" y="3249999"/>
                <a:ext cx="352274" cy="134455"/>
              </a:xfrm>
              <a:custGeom>
                <a:avLst/>
                <a:gdLst>
                  <a:gd name="connsiteX0" fmla="*/ 295429 w 352274"/>
                  <a:gd name="connsiteY0" fmla="*/ 8841 h 134455"/>
                  <a:gd name="connsiteX1" fmla="*/ 273751 w 352274"/>
                  <a:gd name="connsiteY1" fmla="*/ 12454 h 134455"/>
                  <a:gd name="connsiteX2" fmla="*/ 127180 w 352274"/>
                  <a:gd name="connsiteY2" fmla="*/ 74237 h 134455"/>
                  <a:gd name="connsiteX3" fmla="*/ 12044 w 352274"/>
                  <a:gd name="connsiteY3" fmla="*/ 134455 h 134455"/>
                  <a:gd name="connsiteX4" fmla="*/ 0 w 352274"/>
                  <a:gd name="connsiteY4" fmla="*/ 127108 h 134455"/>
                  <a:gd name="connsiteX5" fmla="*/ 115137 w 352274"/>
                  <a:gd name="connsiteY5" fmla="*/ 66890 h 134455"/>
                  <a:gd name="connsiteX6" fmla="*/ 261707 w 352274"/>
                  <a:gd name="connsiteY6" fmla="*/ 5107 h 134455"/>
                  <a:gd name="connsiteX7" fmla="*/ 283385 w 352274"/>
                  <a:gd name="connsiteY7" fmla="*/ 1373 h 134455"/>
                  <a:gd name="connsiteX8" fmla="*/ 339629 w 352274"/>
                  <a:gd name="connsiteY8" fmla="*/ 9563 h 134455"/>
                  <a:gd name="connsiteX9" fmla="*/ 352275 w 352274"/>
                  <a:gd name="connsiteY9" fmla="*/ 16789 h 134455"/>
                  <a:gd name="connsiteX10" fmla="*/ 295429 w 352274"/>
                  <a:gd name="connsiteY10" fmla="*/ 8841 h 134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274" h="134455">
                    <a:moveTo>
                      <a:pt x="295429" y="8841"/>
                    </a:moveTo>
                    <a:cubicBezTo>
                      <a:pt x="288143" y="9672"/>
                      <a:pt x="280905" y="10876"/>
                      <a:pt x="273751" y="12454"/>
                    </a:cubicBezTo>
                    <a:cubicBezTo>
                      <a:pt x="240872" y="19921"/>
                      <a:pt x="182822" y="46417"/>
                      <a:pt x="127180" y="74237"/>
                    </a:cubicBezTo>
                    <a:cubicBezTo>
                      <a:pt x="82499" y="96638"/>
                      <a:pt x="39383" y="119882"/>
                      <a:pt x="12044" y="134455"/>
                    </a:cubicBezTo>
                    <a:lnTo>
                      <a:pt x="0" y="127108"/>
                    </a:lnTo>
                    <a:cubicBezTo>
                      <a:pt x="27339" y="112174"/>
                      <a:pt x="70455" y="88810"/>
                      <a:pt x="115137" y="66890"/>
                    </a:cubicBezTo>
                    <a:cubicBezTo>
                      <a:pt x="170778" y="38950"/>
                      <a:pt x="228828" y="12454"/>
                      <a:pt x="261707" y="5107"/>
                    </a:cubicBezTo>
                    <a:cubicBezTo>
                      <a:pt x="268849" y="3433"/>
                      <a:pt x="276087" y="2193"/>
                      <a:pt x="283385" y="1373"/>
                    </a:cubicBezTo>
                    <a:cubicBezTo>
                      <a:pt x="302523" y="-1999"/>
                      <a:pt x="322238" y="880"/>
                      <a:pt x="339629" y="9563"/>
                    </a:cubicBezTo>
                    <a:lnTo>
                      <a:pt x="352275" y="16789"/>
                    </a:lnTo>
                    <a:cubicBezTo>
                      <a:pt x="334703" y="8010"/>
                      <a:pt x="314735" y="5215"/>
                      <a:pt x="295429" y="8841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9" name="Freihandform: Form 978">
                <a:extLst>
                  <a:ext uri="{FF2B5EF4-FFF2-40B4-BE49-F238E27FC236}">
                    <a16:creationId xmlns:a16="http://schemas.microsoft.com/office/drawing/2014/main" id="{8203E521-71EA-4315-99D6-5055115ADA25}"/>
                  </a:ext>
                </a:extLst>
              </p:cNvPr>
              <p:cNvSpPr/>
              <p:nvPr/>
            </p:nvSpPr>
            <p:spPr>
              <a:xfrm>
                <a:off x="1883878" y="3233752"/>
                <a:ext cx="351672" cy="134321"/>
              </a:xfrm>
              <a:custGeom>
                <a:avLst/>
                <a:gdLst>
                  <a:gd name="connsiteX0" fmla="*/ 296031 w 351672"/>
                  <a:gd name="connsiteY0" fmla="*/ 8587 h 134321"/>
                  <a:gd name="connsiteX1" fmla="*/ 274232 w 351672"/>
                  <a:gd name="connsiteY1" fmla="*/ 12320 h 134321"/>
                  <a:gd name="connsiteX2" fmla="*/ 127782 w 351672"/>
                  <a:gd name="connsiteY2" fmla="*/ 74104 h 134321"/>
                  <a:gd name="connsiteX3" fmla="*/ 12646 w 351672"/>
                  <a:gd name="connsiteY3" fmla="*/ 134322 h 134321"/>
                  <a:gd name="connsiteX4" fmla="*/ 0 w 351672"/>
                  <a:gd name="connsiteY4" fmla="*/ 127096 h 134321"/>
                  <a:gd name="connsiteX5" fmla="*/ 115016 w 351672"/>
                  <a:gd name="connsiteY5" fmla="*/ 66878 h 134321"/>
                  <a:gd name="connsiteX6" fmla="*/ 261587 w 351672"/>
                  <a:gd name="connsiteY6" fmla="*/ 5095 h 134321"/>
                  <a:gd name="connsiteX7" fmla="*/ 283385 w 351672"/>
                  <a:gd name="connsiteY7" fmla="*/ 1361 h 134321"/>
                  <a:gd name="connsiteX8" fmla="*/ 339629 w 351672"/>
                  <a:gd name="connsiteY8" fmla="*/ 9551 h 134321"/>
                  <a:gd name="connsiteX9" fmla="*/ 351673 w 351672"/>
                  <a:gd name="connsiteY9" fmla="*/ 16897 h 134321"/>
                  <a:gd name="connsiteX10" fmla="*/ 296031 w 351672"/>
                  <a:gd name="connsiteY10" fmla="*/ 8587 h 134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1672" h="134321">
                    <a:moveTo>
                      <a:pt x="296031" y="8587"/>
                    </a:moveTo>
                    <a:cubicBezTo>
                      <a:pt x="288697" y="9394"/>
                      <a:pt x="281422" y="10635"/>
                      <a:pt x="274232" y="12320"/>
                    </a:cubicBezTo>
                    <a:cubicBezTo>
                      <a:pt x="241353" y="19667"/>
                      <a:pt x="183303" y="46163"/>
                      <a:pt x="127782" y="74104"/>
                    </a:cubicBezTo>
                    <a:cubicBezTo>
                      <a:pt x="82980" y="96385"/>
                      <a:pt x="39864" y="119749"/>
                      <a:pt x="12646" y="134322"/>
                    </a:cubicBezTo>
                    <a:lnTo>
                      <a:pt x="0" y="127096"/>
                    </a:lnTo>
                    <a:cubicBezTo>
                      <a:pt x="27219" y="112042"/>
                      <a:pt x="70335" y="88797"/>
                      <a:pt x="115016" y="66878"/>
                    </a:cubicBezTo>
                    <a:cubicBezTo>
                      <a:pt x="170658" y="39057"/>
                      <a:pt x="228708" y="12562"/>
                      <a:pt x="261587" y="5095"/>
                    </a:cubicBezTo>
                    <a:cubicBezTo>
                      <a:pt x="268777" y="3408"/>
                      <a:pt x="276051" y="2168"/>
                      <a:pt x="283385" y="1361"/>
                    </a:cubicBezTo>
                    <a:cubicBezTo>
                      <a:pt x="302523" y="-1987"/>
                      <a:pt x="322238" y="879"/>
                      <a:pt x="339629" y="9551"/>
                    </a:cubicBezTo>
                    <a:lnTo>
                      <a:pt x="351673" y="16897"/>
                    </a:lnTo>
                    <a:cubicBezTo>
                      <a:pt x="334474" y="8310"/>
                      <a:pt x="314988" y="5408"/>
                      <a:pt x="296031" y="8587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0" name="Freihandform: Form 979">
                <a:extLst>
                  <a:ext uri="{FF2B5EF4-FFF2-40B4-BE49-F238E27FC236}">
                    <a16:creationId xmlns:a16="http://schemas.microsoft.com/office/drawing/2014/main" id="{D89839BB-AC5C-40EC-B3A9-241149BD7FB8}"/>
                  </a:ext>
                </a:extLst>
              </p:cNvPr>
              <p:cNvSpPr/>
              <p:nvPr/>
            </p:nvSpPr>
            <p:spPr>
              <a:xfrm>
                <a:off x="2738249" y="3253419"/>
                <a:ext cx="381540" cy="232200"/>
              </a:xfrm>
              <a:custGeom>
                <a:avLst/>
                <a:gdLst>
                  <a:gd name="connsiteX0" fmla="*/ 57087 w 381540"/>
                  <a:gd name="connsiteY0" fmla="*/ 193661 h 232200"/>
                  <a:gd name="connsiteX1" fmla="*/ 12044 w 381540"/>
                  <a:gd name="connsiteY1" fmla="*/ 232200 h 232200"/>
                  <a:gd name="connsiteX2" fmla="*/ 0 w 381540"/>
                  <a:gd name="connsiteY2" fmla="*/ 225576 h 232200"/>
                  <a:gd name="connsiteX3" fmla="*/ 45043 w 381540"/>
                  <a:gd name="connsiteY3" fmla="*/ 186916 h 232200"/>
                  <a:gd name="connsiteX4" fmla="*/ 369497 w 381540"/>
                  <a:gd name="connsiteY4" fmla="*/ 0 h 232200"/>
                  <a:gd name="connsiteX5" fmla="*/ 381541 w 381540"/>
                  <a:gd name="connsiteY5" fmla="*/ 674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540" h="232200">
                    <a:moveTo>
                      <a:pt x="57087" y="193661"/>
                    </a:moveTo>
                    <a:cubicBezTo>
                      <a:pt x="40057" y="203934"/>
                      <a:pt x="24834" y="216965"/>
                      <a:pt x="12044" y="232200"/>
                    </a:cubicBezTo>
                    <a:lnTo>
                      <a:pt x="0" y="225576"/>
                    </a:lnTo>
                    <a:cubicBezTo>
                      <a:pt x="12754" y="210269"/>
                      <a:pt x="27977" y="197202"/>
                      <a:pt x="45043" y="186916"/>
                    </a:cubicBezTo>
                    <a:lnTo>
                      <a:pt x="369497" y="0"/>
                    </a:lnTo>
                    <a:lnTo>
                      <a:pt x="381541" y="674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1" name="Freihandform: Form 980">
                <a:extLst>
                  <a:ext uri="{FF2B5EF4-FFF2-40B4-BE49-F238E27FC236}">
                    <a16:creationId xmlns:a16="http://schemas.microsoft.com/office/drawing/2014/main" id="{5452C4D6-B390-4D57-B3C5-C7B28A9F768E}"/>
                  </a:ext>
                </a:extLst>
              </p:cNvPr>
              <p:cNvSpPr/>
              <p:nvPr/>
            </p:nvSpPr>
            <p:spPr>
              <a:xfrm>
                <a:off x="2738249" y="3253419"/>
                <a:ext cx="381540" cy="232200"/>
              </a:xfrm>
              <a:custGeom>
                <a:avLst/>
                <a:gdLst>
                  <a:gd name="connsiteX0" fmla="*/ 57087 w 381540"/>
                  <a:gd name="connsiteY0" fmla="*/ 193661 h 232200"/>
                  <a:gd name="connsiteX1" fmla="*/ 12044 w 381540"/>
                  <a:gd name="connsiteY1" fmla="*/ 232200 h 232200"/>
                  <a:gd name="connsiteX2" fmla="*/ 0 w 381540"/>
                  <a:gd name="connsiteY2" fmla="*/ 225576 h 232200"/>
                  <a:gd name="connsiteX3" fmla="*/ 45043 w 381540"/>
                  <a:gd name="connsiteY3" fmla="*/ 186916 h 232200"/>
                  <a:gd name="connsiteX4" fmla="*/ 369497 w 381540"/>
                  <a:gd name="connsiteY4" fmla="*/ 0 h 232200"/>
                  <a:gd name="connsiteX5" fmla="*/ 381541 w 381540"/>
                  <a:gd name="connsiteY5" fmla="*/ 674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540" h="232200">
                    <a:moveTo>
                      <a:pt x="57087" y="193661"/>
                    </a:moveTo>
                    <a:cubicBezTo>
                      <a:pt x="40057" y="203934"/>
                      <a:pt x="24834" y="216965"/>
                      <a:pt x="12044" y="232200"/>
                    </a:cubicBezTo>
                    <a:lnTo>
                      <a:pt x="0" y="225576"/>
                    </a:lnTo>
                    <a:cubicBezTo>
                      <a:pt x="12754" y="210269"/>
                      <a:pt x="27977" y="197202"/>
                      <a:pt x="45043" y="186916"/>
                    </a:cubicBezTo>
                    <a:lnTo>
                      <a:pt x="369497" y="0"/>
                    </a:lnTo>
                    <a:lnTo>
                      <a:pt x="381541" y="674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2" name="Freihandform: Form 981">
                <a:extLst>
                  <a:ext uri="{FF2B5EF4-FFF2-40B4-BE49-F238E27FC236}">
                    <a16:creationId xmlns:a16="http://schemas.microsoft.com/office/drawing/2014/main" id="{2C4B6989-FE42-4B30-B135-09FFA356F82B}"/>
                  </a:ext>
                </a:extLst>
              </p:cNvPr>
              <p:cNvSpPr/>
              <p:nvPr/>
            </p:nvSpPr>
            <p:spPr>
              <a:xfrm>
                <a:off x="2729578" y="3246675"/>
                <a:ext cx="401894" cy="246411"/>
              </a:xfrm>
              <a:custGeom>
                <a:avLst/>
                <a:gdLst>
                  <a:gd name="connsiteX0" fmla="*/ 0 w 401894"/>
                  <a:gd name="connsiteY0" fmla="*/ 233766 h 246411"/>
                  <a:gd name="connsiteX1" fmla="*/ 4697 w 401894"/>
                  <a:gd name="connsiteY1" fmla="*/ 228467 h 246411"/>
                  <a:gd name="connsiteX2" fmla="*/ 51306 w 401894"/>
                  <a:gd name="connsiteY2" fmla="*/ 188603 h 246411"/>
                  <a:gd name="connsiteX3" fmla="*/ 378650 w 401894"/>
                  <a:gd name="connsiteY3" fmla="*/ 0 h 246411"/>
                  <a:gd name="connsiteX4" fmla="*/ 401894 w 401894"/>
                  <a:gd name="connsiteY4" fmla="*/ 13489 h 246411"/>
                  <a:gd name="connsiteX5" fmla="*/ 68648 w 401894"/>
                  <a:gd name="connsiteY5" fmla="*/ 205463 h 246411"/>
                  <a:gd name="connsiteX6" fmla="*/ 25171 w 401894"/>
                  <a:gd name="connsiteY6" fmla="*/ 242799 h 246411"/>
                  <a:gd name="connsiteX7" fmla="*/ 21919 w 401894"/>
                  <a:gd name="connsiteY7" fmla="*/ 246412 h 246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1894" h="246411">
                    <a:moveTo>
                      <a:pt x="0" y="233766"/>
                    </a:moveTo>
                    <a:lnTo>
                      <a:pt x="4697" y="228467"/>
                    </a:lnTo>
                    <a:cubicBezTo>
                      <a:pt x="17909" y="212678"/>
                      <a:pt x="33662" y="199201"/>
                      <a:pt x="51306" y="188603"/>
                    </a:cubicBezTo>
                    <a:lnTo>
                      <a:pt x="378650" y="0"/>
                    </a:lnTo>
                    <a:lnTo>
                      <a:pt x="401894" y="13489"/>
                    </a:lnTo>
                    <a:lnTo>
                      <a:pt x="68648" y="205463"/>
                    </a:lnTo>
                    <a:cubicBezTo>
                      <a:pt x="52197" y="215423"/>
                      <a:pt x="37504" y="228045"/>
                      <a:pt x="25171" y="242799"/>
                    </a:cubicBezTo>
                    <a:lnTo>
                      <a:pt x="21919" y="246412"/>
                    </a:lnTo>
                    <a:close/>
                  </a:path>
                </a:pathLst>
              </a:custGeom>
              <a:solidFill>
                <a:srgbClr val="92E3A9">
                  <a:alpha val="3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3" name="Freihandform: Form 982">
                <a:extLst>
                  <a:ext uri="{FF2B5EF4-FFF2-40B4-BE49-F238E27FC236}">
                    <a16:creationId xmlns:a16="http://schemas.microsoft.com/office/drawing/2014/main" id="{2F58AEEA-1298-4800-BAAD-898617DE46CA}"/>
                  </a:ext>
                </a:extLst>
              </p:cNvPr>
              <p:cNvSpPr/>
              <p:nvPr/>
            </p:nvSpPr>
            <p:spPr>
              <a:xfrm>
                <a:off x="2709706" y="3237040"/>
                <a:ext cx="381661" cy="232200"/>
              </a:xfrm>
              <a:custGeom>
                <a:avLst/>
                <a:gdLst>
                  <a:gd name="connsiteX0" fmla="*/ 57207 w 381661"/>
                  <a:gd name="connsiteY0" fmla="*/ 193540 h 232200"/>
                  <a:gd name="connsiteX1" fmla="*/ 12044 w 381661"/>
                  <a:gd name="connsiteY1" fmla="*/ 232201 h 232200"/>
                  <a:gd name="connsiteX2" fmla="*/ 0 w 381661"/>
                  <a:gd name="connsiteY2" fmla="*/ 225456 h 232200"/>
                  <a:gd name="connsiteX3" fmla="*/ 45043 w 381661"/>
                  <a:gd name="connsiteY3" fmla="*/ 186917 h 232200"/>
                  <a:gd name="connsiteX4" fmla="*/ 369618 w 381661"/>
                  <a:gd name="connsiteY4" fmla="*/ 0 h 232200"/>
                  <a:gd name="connsiteX5" fmla="*/ 381661 w 381661"/>
                  <a:gd name="connsiteY5" fmla="*/ 662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661" h="232200">
                    <a:moveTo>
                      <a:pt x="57207" y="193540"/>
                    </a:moveTo>
                    <a:cubicBezTo>
                      <a:pt x="40129" y="203862"/>
                      <a:pt x="24870" y="216917"/>
                      <a:pt x="12044" y="232201"/>
                    </a:cubicBezTo>
                    <a:lnTo>
                      <a:pt x="0" y="225456"/>
                    </a:lnTo>
                    <a:cubicBezTo>
                      <a:pt x="12826" y="210245"/>
                      <a:pt x="28037" y="197226"/>
                      <a:pt x="45043" y="186917"/>
                    </a:cubicBezTo>
                    <a:lnTo>
                      <a:pt x="369618" y="0"/>
                    </a:lnTo>
                    <a:lnTo>
                      <a:pt x="381661" y="662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4" name="Freihandform: Form 983">
                <a:extLst>
                  <a:ext uri="{FF2B5EF4-FFF2-40B4-BE49-F238E27FC236}">
                    <a16:creationId xmlns:a16="http://schemas.microsoft.com/office/drawing/2014/main" id="{6C7B1836-A9BD-4EE9-8C59-2FA2D6ADC9C7}"/>
                  </a:ext>
                </a:extLst>
              </p:cNvPr>
              <p:cNvSpPr/>
              <p:nvPr/>
            </p:nvSpPr>
            <p:spPr>
              <a:xfrm>
                <a:off x="2681283" y="3220540"/>
                <a:ext cx="381540" cy="232200"/>
              </a:xfrm>
              <a:custGeom>
                <a:avLst/>
                <a:gdLst>
                  <a:gd name="connsiteX0" fmla="*/ 57087 w 381540"/>
                  <a:gd name="connsiteY0" fmla="*/ 193661 h 232200"/>
                  <a:gd name="connsiteX1" fmla="*/ 12044 w 381540"/>
                  <a:gd name="connsiteY1" fmla="*/ 232200 h 232200"/>
                  <a:gd name="connsiteX2" fmla="*/ 0 w 381540"/>
                  <a:gd name="connsiteY2" fmla="*/ 225576 h 232200"/>
                  <a:gd name="connsiteX3" fmla="*/ 45043 w 381540"/>
                  <a:gd name="connsiteY3" fmla="*/ 186917 h 232200"/>
                  <a:gd name="connsiteX4" fmla="*/ 369497 w 381540"/>
                  <a:gd name="connsiteY4" fmla="*/ 0 h 232200"/>
                  <a:gd name="connsiteX5" fmla="*/ 381541 w 381540"/>
                  <a:gd name="connsiteY5" fmla="*/ 674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540" h="232200">
                    <a:moveTo>
                      <a:pt x="57087" y="193661"/>
                    </a:moveTo>
                    <a:cubicBezTo>
                      <a:pt x="40057" y="203934"/>
                      <a:pt x="24834" y="216965"/>
                      <a:pt x="12044" y="232200"/>
                    </a:cubicBezTo>
                    <a:lnTo>
                      <a:pt x="0" y="225576"/>
                    </a:lnTo>
                    <a:cubicBezTo>
                      <a:pt x="12754" y="210269"/>
                      <a:pt x="27977" y="197202"/>
                      <a:pt x="45043" y="186917"/>
                    </a:cubicBezTo>
                    <a:lnTo>
                      <a:pt x="369497" y="0"/>
                    </a:lnTo>
                    <a:lnTo>
                      <a:pt x="381541" y="674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5" name="Freihandform: Form 984">
                <a:extLst>
                  <a:ext uri="{FF2B5EF4-FFF2-40B4-BE49-F238E27FC236}">
                    <a16:creationId xmlns:a16="http://schemas.microsoft.com/office/drawing/2014/main" id="{254AAC9A-E052-4E01-A42C-3A00EB332FFB}"/>
                  </a:ext>
                </a:extLst>
              </p:cNvPr>
              <p:cNvSpPr/>
              <p:nvPr/>
            </p:nvSpPr>
            <p:spPr>
              <a:xfrm>
                <a:off x="2652740" y="3204161"/>
                <a:ext cx="381660" cy="232200"/>
              </a:xfrm>
              <a:custGeom>
                <a:avLst/>
                <a:gdLst>
                  <a:gd name="connsiteX0" fmla="*/ 57207 w 381660"/>
                  <a:gd name="connsiteY0" fmla="*/ 193540 h 232200"/>
                  <a:gd name="connsiteX1" fmla="*/ 12044 w 381660"/>
                  <a:gd name="connsiteY1" fmla="*/ 232200 h 232200"/>
                  <a:gd name="connsiteX2" fmla="*/ 0 w 381660"/>
                  <a:gd name="connsiteY2" fmla="*/ 225456 h 232200"/>
                  <a:gd name="connsiteX3" fmla="*/ 45163 w 381660"/>
                  <a:gd name="connsiteY3" fmla="*/ 186916 h 232200"/>
                  <a:gd name="connsiteX4" fmla="*/ 369617 w 381660"/>
                  <a:gd name="connsiteY4" fmla="*/ 0 h 232200"/>
                  <a:gd name="connsiteX5" fmla="*/ 381661 w 381660"/>
                  <a:gd name="connsiteY5" fmla="*/ 662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660" h="232200">
                    <a:moveTo>
                      <a:pt x="57207" y="193540"/>
                    </a:moveTo>
                    <a:cubicBezTo>
                      <a:pt x="40129" y="203862"/>
                      <a:pt x="24870" y="216917"/>
                      <a:pt x="12044" y="232200"/>
                    </a:cubicBezTo>
                    <a:lnTo>
                      <a:pt x="0" y="225456"/>
                    </a:lnTo>
                    <a:cubicBezTo>
                      <a:pt x="12826" y="210209"/>
                      <a:pt x="28086" y="197189"/>
                      <a:pt x="45163" y="186916"/>
                    </a:cubicBezTo>
                    <a:lnTo>
                      <a:pt x="369617" y="0"/>
                    </a:lnTo>
                    <a:lnTo>
                      <a:pt x="381661" y="662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6" name="Freihandform: Form 985">
                <a:extLst>
                  <a:ext uri="{FF2B5EF4-FFF2-40B4-BE49-F238E27FC236}">
                    <a16:creationId xmlns:a16="http://schemas.microsoft.com/office/drawing/2014/main" id="{36AAD91B-82A7-46DB-A4CE-3D6799554BA6}"/>
                  </a:ext>
                </a:extLst>
              </p:cNvPr>
              <p:cNvSpPr/>
              <p:nvPr/>
            </p:nvSpPr>
            <p:spPr>
              <a:xfrm>
                <a:off x="2624317" y="3187662"/>
                <a:ext cx="381540" cy="232200"/>
              </a:xfrm>
              <a:custGeom>
                <a:avLst/>
                <a:gdLst>
                  <a:gd name="connsiteX0" fmla="*/ 57086 w 381540"/>
                  <a:gd name="connsiteY0" fmla="*/ 193661 h 232200"/>
                  <a:gd name="connsiteX1" fmla="*/ 12044 w 381540"/>
                  <a:gd name="connsiteY1" fmla="*/ 232200 h 232200"/>
                  <a:gd name="connsiteX2" fmla="*/ 0 w 381540"/>
                  <a:gd name="connsiteY2" fmla="*/ 225456 h 232200"/>
                  <a:gd name="connsiteX3" fmla="*/ 45043 w 381540"/>
                  <a:gd name="connsiteY3" fmla="*/ 186916 h 232200"/>
                  <a:gd name="connsiteX4" fmla="*/ 369497 w 381540"/>
                  <a:gd name="connsiteY4" fmla="*/ 0 h 232200"/>
                  <a:gd name="connsiteX5" fmla="*/ 381541 w 381540"/>
                  <a:gd name="connsiteY5" fmla="*/ 674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540" h="232200">
                    <a:moveTo>
                      <a:pt x="57086" y="193661"/>
                    </a:moveTo>
                    <a:cubicBezTo>
                      <a:pt x="40081" y="203970"/>
                      <a:pt x="24870" y="216989"/>
                      <a:pt x="12044" y="232200"/>
                    </a:cubicBezTo>
                    <a:lnTo>
                      <a:pt x="0" y="225456"/>
                    </a:lnTo>
                    <a:cubicBezTo>
                      <a:pt x="12790" y="210221"/>
                      <a:pt x="28013" y="197189"/>
                      <a:pt x="45043" y="186916"/>
                    </a:cubicBezTo>
                    <a:lnTo>
                      <a:pt x="369497" y="0"/>
                    </a:lnTo>
                    <a:lnTo>
                      <a:pt x="381541" y="674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7" name="Freihandform: Form 986">
                <a:extLst>
                  <a:ext uri="{FF2B5EF4-FFF2-40B4-BE49-F238E27FC236}">
                    <a16:creationId xmlns:a16="http://schemas.microsoft.com/office/drawing/2014/main" id="{B6F455A0-53AF-49D8-A6E4-A290A18D76A7}"/>
                  </a:ext>
                </a:extLst>
              </p:cNvPr>
              <p:cNvSpPr/>
              <p:nvPr/>
            </p:nvSpPr>
            <p:spPr>
              <a:xfrm>
                <a:off x="2595894" y="3171282"/>
                <a:ext cx="382022" cy="232200"/>
              </a:xfrm>
              <a:custGeom>
                <a:avLst/>
                <a:gdLst>
                  <a:gd name="connsiteX0" fmla="*/ 57086 w 382022"/>
                  <a:gd name="connsiteY0" fmla="*/ 193540 h 232200"/>
                  <a:gd name="connsiteX1" fmla="*/ 12044 w 382022"/>
                  <a:gd name="connsiteY1" fmla="*/ 232200 h 232200"/>
                  <a:gd name="connsiteX2" fmla="*/ 0 w 382022"/>
                  <a:gd name="connsiteY2" fmla="*/ 225456 h 232200"/>
                  <a:gd name="connsiteX3" fmla="*/ 45163 w 382022"/>
                  <a:gd name="connsiteY3" fmla="*/ 186917 h 232200"/>
                  <a:gd name="connsiteX4" fmla="*/ 369979 w 382022"/>
                  <a:gd name="connsiteY4" fmla="*/ 0 h 232200"/>
                  <a:gd name="connsiteX5" fmla="*/ 382022 w 382022"/>
                  <a:gd name="connsiteY5" fmla="*/ 662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2022" h="232200">
                    <a:moveTo>
                      <a:pt x="57086" y="193540"/>
                    </a:moveTo>
                    <a:cubicBezTo>
                      <a:pt x="40021" y="203826"/>
                      <a:pt x="24798" y="216893"/>
                      <a:pt x="12044" y="232200"/>
                    </a:cubicBezTo>
                    <a:lnTo>
                      <a:pt x="0" y="225456"/>
                    </a:lnTo>
                    <a:cubicBezTo>
                      <a:pt x="12862" y="210245"/>
                      <a:pt x="28122" y="197226"/>
                      <a:pt x="45163" y="186917"/>
                    </a:cubicBezTo>
                    <a:lnTo>
                      <a:pt x="369979" y="0"/>
                    </a:lnTo>
                    <a:lnTo>
                      <a:pt x="382022" y="662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8" name="Freihandform: Form 987">
                <a:extLst>
                  <a:ext uri="{FF2B5EF4-FFF2-40B4-BE49-F238E27FC236}">
                    <a16:creationId xmlns:a16="http://schemas.microsoft.com/office/drawing/2014/main" id="{2383245A-9781-4C5F-884F-1F34A848E3C3}"/>
                  </a:ext>
                </a:extLst>
              </p:cNvPr>
              <p:cNvSpPr/>
              <p:nvPr/>
            </p:nvSpPr>
            <p:spPr>
              <a:xfrm>
                <a:off x="2567351" y="3154421"/>
                <a:ext cx="382022" cy="232561"/>
              </a:xfrm>
              <a:custGeom>
                <a:avLst/>
                <a:gdLst>
                  <a:gd name="connsiteX0" fmla="*/ 57087 w 382022"/>
                  <a:gd name="connsiteY0" fmla="*/ 194022 h 232561"/>
                  <a:gd name="connsiteX1" fmla="*/ 12044 w 382022"/>
                  <a:gd name="connsiteY1" fmla="*/ 232562 h 232561"/>
                  <a:gd name="connsiteX2" fmla="*/ 0 w 382022"/>
                  <a:gd name="connsiteY2" fmla="*/ 225817 h 232561"/>
                  <a:gd name="connsiteX3" fmla="*/ 45043 w 382022"/>
                  <a:gd name="connsiteY3" fmla="*/ 187278 h 232561"/>
                  <a:gd name="connsiteX4" fmla="*/ 369979 w 382022"/>
                  <a:gd name="connsiteY4" fmla="*/ 0 h 232561"/>
                  <a:gd name="connsiteX5" fmla="*/ 382022 w 382022"/>
                  <a:gd name="connsiteY5" fmla="*/ 6744 h 232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2022" h="232561">
                    <a:moveTo>
                      <a:pt x="57087" y="194022"/>
                    </a:moveTo>
                    <a:cubicBezTo>
                      <a:pt x="40057" y="204295"/>
                      <a:pt x="24834" y="217327"/>
                      <a:pt x="12044" y="232562"/>
                    </a:cubicBezTo>
                    <a:lnTo>
                      <a:pt x="0" y="225817"/>
                    </a:lnTo>
                    <a:cubicBezTo>
                      <a:pt x="12826" y="210606"/>
                      <a:pt x="28037" y="197587"/>
                      <a:pt x="45043" y="187278"/>
                    </a:cubicBezTo>
                    <a:lnTo>
                      <a:pt x="369979" y="0"/>
                    </a:lnTo>
                    <a:lnTo>
                      <a:pt x="382022" y="674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89" name="Freihandform: Form 988">
                <a:extLst>
                  <a:ext uri="{FF2B5EF4-FFF2-40B4-BE49-F238E27FC236}">
                    <a16:creationId xmlns:a16="http://schemas.microsoft.com/office/drawing/2014/main" id="{87338156-D8A3-4701-B91F-730997FB4A38}"/>
                  </a:ext>
                </a:extLst>
              </p:cNvPr>
              <p:cNvSpPr/>
              <p:nvPr/>
            </p:nvSpPr>
            <p:spPr>
              <a:xfrm>
                <a:off x="2538928" y="3138403"/>
                <a:ext cx="381661" cy="232079"/>
              </a:xfrm>
              <a:custGeom>
                <a:avLst/>
                <a:gdLst>
                  <a:gd name="connsiteX0" fmla="*/ 57087 w 381661"/>
                  <a:gd name="connsiteY0" fmla="*/ 193540 h 232079"/>
                  <a:gd name="connsiteX1" fmla="*/ 12044 w 381661"/>
                  <a:gd name="connsiteY1" fmla="*/ 232080 h 232079"/>
                  <a:gd name="connsiteX2" fmla="*/ 0 w 381661"/>
                  <a:gd name="connsiteY2" fmla="*/ 225456 h 232079"/>
                  <a:gd name="connsiteX3" fmla="*/ 45163 w 381661"/>
                  <a:gd name="connsiteY3" fmla="*/ 186916 h 232079"/>
                  <a:gd name="connsiteX4" fmla="*/ 369618 w 381661"/>
                  <a:gd name="connsiteY4" fmla="*/ 0 h 232079"/>
                  <a:gd name="connsiteX5" fmla="*/ 381661 w 381661"/>
                  <a:gd name="connsiteY5" fmla="*/ 6624 h 23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661" h="232079">
                    <a:moveTo>
                      <a:pt x="57087" y="193540"/>
                    </a:moveTo>
                    <a:cubicBezTo>
                      <a:pt x="40057" y="203813"/>
                      <a:pt x="24834" y="216844"/>
                      <a:pt x="12044" y="232080"/>
                    </a:cubicBezTo>
                    <a:lnTo>
                      <a:pt x="0" y="225456"/>
                    </a:lnTo>
                    <a:cubicBezTo>
                      <a:pt x="12826" y="210208"/>
                      <a:pt x="28086" y="197189"/>
                      <a:pt x="45163" y="186916"/>
                    </a:cubicBezTo>
                    <a:lnTo>
                      <a:pt x="369618" y="0"/>
                    </a:lnTo>
                    <a:lnTo>
                      <a:pt x="381661" y="662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0" name="Freihandform: Form 989">
                <a:extLst>
                  <a:ext uri="{FF2B5EF4-FFF2-40B4-BE49-F238E27FC236}">
                    <a16:creationId xmlns:a16="http://schemas.microsoft.com/office/drawing/2014/main" id="{8EE7B2A0-926C-45BD-9C1D-FECB886EF10D}"/>
                  </a:ext>
                </a:extLst>
              </p:cNvPr>
              <p:cNvSpPr/>
              <p:nvPr/>
            </p:nvSpPr>
            <p:spPr>
              <a:xfrm>
                <a:off x="2510144" y="3121904"/>
                <a:ext cx="382263" cy="232200"/>
              </a:xfrm>
              <a:custGeom>
                <a:avLst/>
                <a:gdLst>
                  <a:gd name="connsiteX0" fmla="*/ 57087 w 382263"/>
                  <a:gd name="connsiteY0" fmla="*/ 193661 h 232200"/>
                  <a:gd name="connsiteX1" fmla="*/ 12044 w 382263"/>
                  <a:gd name="connsiteY1" fmla="*/ 232200 h 232200"/>
                  <a:gd name="connsiteX2" fmla="*/ 0 w 382263"/>
                  <a:gd name="connsiteY2" fmla="*/ 225456 h 232200"/>
                  <a:gd name="connsiteX3" fmla="*/ 45043 w 382263"/>
                  <a:gd name="connsiteY3" fmla="*/ 186916 h 232200"/>
                  <a:gd name="connsiteX4" fmla="*/ 370220 w 382263"/>
                  <a:gd name="connsiteY4" fmla="*/ 0 h 232200"/>
                  <a:gd name="connsiteX5" fmla="*/ 382263 w 382263"/>
                  <a:gd name="connsiteY5" fmla="*/ 674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2263" h="232200">
                    <a:moveTo>
                      <a:pt x="57087" y="193661"/>
                    </a:moveTo>
                    <a:cubicBezTo>
                      <a:pt x="40057" y="203934"/>
                      <a:pt x="24834" y="216965"/>
                      <a:pt x="12044" y="232200"/>
                    </a:cubicBezTo>
                    <a:lnTo>
                      <a:pt x="0" y="225456"/>
                    </a:lnTo>
                    <a:cubicBezTo>
                      <a:pt x="12826" y="210245"/>
                      <a:pt x="28037" y="197226"/>
                      <a:pt x="45043" y="186916"/>
                    </a:cubicBezTo>
                    <a:lnTo>
                      <a:pt x="370220" y="0"/>
                    </a:lnTo>
                    <a:lnTo>
                      <a:pt x="382263" y="674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1" name="Freihandform: Form 990">
                <a:extLst>
                  <a:ext uri="{FF2B5EF4-FFF2-40B4-BE49-F238E27FC236}">
                    <a16:creationId xmlns:a16="http://schemas.microsoft.com/office/drawing/2014/main" id="{E0D3F367-F346-441C-A581-AF0DACBD1077}"/>
                  </a:ext>
                </a:extLst>
              </p:cNvPr>
              <p:cNvSpPr/>
              <p:nvPr/>
            </p:nvSpPr>
            <p:spPr>
              <a:xfrm>
                <a:off x="2481962" y="3105404"/>
                <a:ext cx="381540" cy="232080"/>
              </a:xfrm>
              <a:custGeom>
                <a:avLst/>
                <a:gdLst>
                  <a:gd name="connsiteX0" fmla="*/ 57087 w 381540"/>
                  <a:gd name="connsiteY0" fmla="*/ 193540 h 232080"/>
                  <a:gd name="connsiteX1" fmla="*/ 12044 w 381540"/>
                  <a:gd name="connsiteY1" fmla="*/ 232080 h 232080"/>
                  <a:gd name="connsiteX2" fmla="*/ 0 w 381540"/>
                  <a:gd name="connsiteY2" fmla="*/ 225456 h 232080"/>
                  <a:gd name="connsiteX3" fmla="*/ 45043 w 381540"/>
                  <a:gd name="connsiteY3" fmla="*/ 186917 h 232080"/>
                  <a:gd name="connsiteX4" fmla="*/ 369497 w 381540"/>
                  <a:gd name="connsiteY4" fmla="*/ 0 h 232080"/>
                  <a:gd name="connsiteX5" fmla="*/ 381541 w 381540"/>
                  <a:gd name="connsiteY5" fmla="*/ 6624 h 23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540" h="232080">
                    <a:moveTo>
                      <a:pt x="57087" y="193540"/>
                    </a:moveTo>
                    <a:cubicBezTo>
                      <a:pt x="40057" y="203814"/>
                      <a:pt x="24834" y="216845"/>
                      <a:pt x="12044" y="232080"/>
                    </a:cubicBezTo>
                    <a:lnTo>
                      <a:pt x="0" y="225456"/>
                    </a:lnTo>
                    <a:cubicBezTo>
                      <a:pt x="12766" y="210185"/>
                      <a:pt x="27989" y="197165"/>
                      <a:pt x="45043" y="186917"/>
                    </a:cubicBezTo>
                    <a:lnTo>
                      <a:pt x="369497" y="0"/>
                    </a:lnTo>
                    <a:lnTo>
                      <a:pt x="381541" y="662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2" name="Freihandform: Form 991">
                <a:extLst>
                  <a:ext uri="{FF2B5EF4-FFF2-40B4-BE49-F238E27FC236}">
                    <a16:creationId xmlns:a16="http://schemas.microsoft.com/office/drawing/2014/main" id="{C6FB7FCE-514E-4938-A224-C51D29BF6F6A}"/>
                  </a:ext>
                </a:extLst>
              </p:cNvPr>
              <p:cNvSpPr/>
              <p:nvPr/>
            </p:nvSpPr>
            <p:spPr>
              <a:xfrm>
                <a:off x="2453419" y="3089025"/>
                <a:ext cx="381661" cy="232200"/>
              </a:xfrm>
              <a:custGeom>
                <a:avLst/>
                <a:gdLst>
                  <a:gd name="connsiteX0" fmla="*/ 57207 w 381661"/>
                  <a:gd name="connsiteY0" fmla="*/ 193661 h 232200"/>
                  <a:gd name="connsiteX1" fmla="*/ 12044 w 381661"/>
                  <a:gd name="connsiteY1" fmla="*/ 232200 h 232200"/>
                  <a:gd name="connsiteX2" fmla="*/ 0 w 381661"/>
                  <a:gd name="connsiteY2" fmla="*/ 225456 h 232200"/>
                  <a:gd name="connsiteX3" fmla="*/ 45043 w 381661"/>
                  <a:gd name="connsiteY3" fmla="*/ 186916 h 232200"/>
                  <a:gd name="connsiteX4" fmla="*/ 369618 w 381661"/>
                  <a:gd name="connsiteY4" fmla="*/ 0 h 232200"/>
                  <a:gd name="connsiteX5" fmla="*/ 381661 w 381661"/>
                  <a:gd name="connsiteY5" fmla="*/ 674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661" h="232200">
                    <a:moveTo>
                      <a:pt x="57207" y="193661"/>
                    </a:moveTo>
                    <a:cubicBezTo>
                      <a:pt x="40129" y="203934"/>
                      <a:pt x="24870" y="216953"/>
                      <a:pt x="12044" y="232200"/>
                    </a:cubicBezTo>
                    <a:lnTo>
                      <a:pt x="0" y="225456"/>
                    </a:lnTo>
                    <a:cubicBezTo>
                      <a:pt x="12826" y="210245"/>
                      <a:pt x="28037" y="197226"/>
                      <a:pt x="45043" y="186916"/>
                    </a:cubicBezTo>
                    <a:lnTo>
                      <a:pt x="369618" y="0"/>
                    </a:lnTo>
                    <a:lnTo>
                      <a:pt x="381661" y="674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3" name="Freihandform: Form 992">
                <a:extLst>
                  <a:ext uri="{FF2B5EF4-FFF2-40B4-BE49-F238E27FC236}">
                    <a16:creationId xmlns:a16="http://schemas.microsoft.com/office/drawing/2014/main" id="{E1982098-C6BF-4DA8-9E57-4B7D21D6826E}"/>
                  </a:ext>
                </a:extLst>
              </p:cNvPr>
              <p:cNvSpPr/>
              <p:nvPr/>
            </p:nvSpPr>
            <p:spPr>
              <a:xfrm>
                <a:off x="2424996" y="3072645"/>
                <a:ext cx="381540" cy="232079"/>
              </a:xfrm>
              <a:custGeom>
                <a:avLst/>
                <a:gdLst>
                  <a:gd name="connsiteX0" fmla="*/ 57086 w 381540"/>
                  <a:gd name="connsiteY0" fmla="*/ 193540 h 232079"/>
                  <a:gd name="connsiteX1" fmla="*/ 12044 w 381540"/>
                  <a:gd name="connsiteY1" fmla="*/ 232080 h 232079"/>
                  <a:gd name="connsiteX2" fmla="*/ 0 w 381540"/>
                  <a:gd name="connsiteY2" fmla="*/ 225456 h 232079"/>
                  <a:gd name="connsiteX3" fmla="*/ 45043 w 381540"/>
                  <a:gd name="connsiteY3" fmla="*/ 186916 h 232079"/>
                  <a:gd name="connsiteX4" fmla="*/ 369497 w 381540"/>
                  <a:gd name="connsiteY4" fmla="*/ 0 h 232079"/>
                  <a:gd name="connsiteX5" fmla="*/ 381541 w 381540"/>
                  <a:gd name="connsiteY5" fmla="*/ 6624 h 23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540" h="232079">
                    <a:moveTo>
                      <a:pt x="57086" y="193540"/>
                    </a:moveTo>
                    <a:cubicBezTo>
                      <a:pt x="40057" y="203813"/>
                      <a:pt x="24834" y="216845"/>
                      <a:pt x="12044" y="232080"/>
                    </a:cubicBezTo>
                    <a:lnTo>
                      <a:pt x="0" y="225456"/>
                    </a:lnTo>
                    <a:cubicBezTo>
                      <a:pt x="12766" y="210184"/>
                      <a:pt x="27989" y="197165"/>
                      <a:pt x="45043" y="186916"/>
                    </a:cubicBezTo>
                    <a:lnTo>
                      <a:pt x="369497" y="0"/>
                    </a:lnTo>
                    <a:lnTo>
                      <a:pt x="381541" y="662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4" name="Freihandform: Form 993">
                <a:extLst>
                  <a:ext uri="{FF2B5EF4-FFF2-40B4-BE49-F238E27FC236}">
                    <a16:creationId xmlns:a16="http://schemas.microsoft.com/office/drawing/2014/main" id="{0BFD299D-EEA4-44E1-826E-38C30DC5C00B}"/>
                  </a:ext>
                </a:extLst>
              </p:cNvPr>
              <p:cNvSpPr/>
              <p:nvPr/>
            </p:nvSpPr>
            <p:spPr>
              <a:xfrm>
                <a:off x="2396453" y="3056145"/>
                <a:ext cx="381660" cy="232200"/>
              </a:xfrm>
              <a:custGeom>
                <a:avLst/>
                <a:gdLst>
                  <a:gd name="connsiteX0" fmla="*/ 57207 w 381660"/>
                  <a:gd name="connsiteY0" fmla="*/ 193661 h 232200"/>
                  <a:gd name="connsiteX1" fmla="*/ 12044 w 381660"/>
                  <a:gd name="connsiteY1" fmla="*/ 232200 h 232200"/>
                  <a:gd name="connsiteX2" fmla="*/ 0 w 381660"/>
                  <a:gd name="connsiteY2" fmla="*/ 225456 h 232200"/>
                  <a:gd name="connsiteX3" fmla="*/ 45163 w 381660"/>
                  <a:gd name="connsiteY3" fmla="*/ 186916 h 232200"/>
                  <a:gd name="connsiteX4" fmla="*/ 369617 w 381660"/>
                  <a:gd name="connsiteY4" fmla="*/ 0 h 232200"/>
                  <a:gd name="connsiteX5" fmla="*/ 381661 w 381660"/>
                  <a:gd name="connsiteY5" fmla="*/ 674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660" h="232200">
                    <a:moveTo>
                      <a:pt x="57207" y="193661"/>
                    </a:moveTo>
                    <a:cubicBezTo>
                      <a:pt x="40129" y="203934"/>
                      <a:pt x="24870" y="216953"/>
                      <a:pt x="12044" y="232200"/>
                    </a:cubicBezTo>
                    <a:lnTo>
                      <a:pt x="0" y="225456"/>
                    </a:lnTo>
                    <a:cubicBezTo>
                      <a:pt x="12862" y="210245"/>
                      <a:pt x="28122" y="197226"/>
                      <a:pt x="45163" y="186916"/>
                    </a:cubicBezTo>
                    <a:lnTo>
                      <a:pt x="369617" y="0"/>
                    </a:lnTo>
                    <a:lnTo>
                      <a:pt x="381661" y="674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5" name="Freihandform: Form 994">
                <a:extLst>
                  <a:ext uri="{FF2B5EF4-FFF2-40B4-BE49-F238E27FC236}">
                    <a16:creationId xmlns:a16="http://schemas.microsoft.com/office/drawing/2014/main" id="{0850EA00-8D70-4ED3-827C-752A9B1EC76C}"/>
                  </a:ext>
                </a:extLst>
              </p:cNvPr>
              <p:cNvSpPr/>
              <p:nvPr/>
            </p:nvSpPr>
            <p:spPr>
              <a:xfrm>
                <a:off x="2368030" y="3039766"/>
                <a:ext cx="381540" cy="232079"/>
              </a:xfrm>
              <a:custGeom>
                <a:avLst/>
                <a:gdLst>
                  <a:gd name="connsiteX0" fmla="*/ 57086 w 381540"/>
                  <a:gd name="connsiteY0" fmla="*/ 193540 h 232079"/>
                  <a:gd name="connsiteX1" fmla="*/ 12044 w 381540"/>
                  <a:gd name="connsiteY1" fmla="*/ 232080 h 232079"/>
                  <a:gd name="connsiteX2" fmla="*/ 0 w 381540"/>
                  <a:gd name="connsiteY2" fmla="*/ 225456 h 232079"/>
                  <a:gd name="connsiteX3" fmla="*/ 45043 w 381540"/>
                  <a:gd name="connsiteY3" fmla="*/ 186916 h 232079"/>
                  <a:gd name="connsiteX4" fmla="*/ 369497 w 381540"/>
                  <a:gd name="connsiteY4" fmla="*/ 0 h 232079"/>
                  <a:gd name="connsiteX5" fmla="*/ 381541 w 381540"/>
                  <a:gd name="connsiteY5" fmla="*/ 6624 h 23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540" h="232079">
                    <a:moveTo>
                      <a:pt x="57086" y="193540"/>
                    </a:moveTo>
                    <a:cubicBezTo>
                      <a:pt x="40081" y="203850"/>
                      <a:pt x="24870" y="216869"/>
                      <a:pt x="12044" y="232080"/>
                    </a:cubicBezTo>
                    <a:lnTo>
                      <a:pt x="0" y="225456"/>
                    </a:lnTo>
                    <a:cubicBezTo>
                      <a:pt x="12766" y="210185"/>
                      <a:pt x="27989" y="197166"/>
                      <a:pt x="45043" y="186916"/>
                    </a:cubicBezTo>
                    <a:lnTo>
                      <a:pt x="369497" y="0"/>
                    </a:lnTo>
                    <a:lnTo>
                      <a:pt x="381541" y="662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6" name="Freihandform: Form 995">
                <a:extLst>
                  <a:ext uri="{FF2B5EF4-FFF2-40B4-BE49-F238E27FC236}">
                    <a16:creationId xmlns:a16="http://schemas.microsoft.com/office/drawing/2014/main" id="{5CF42D70-C3CB-43A2-93C9-55D8C6CE6ACF}"/>
                  </a:ext>
                </a:extLst>
              </p:cNvPr>
              <p:cNvSpPr/>
              <p:nvPr/>
            </p:nvSpPr>
            <p:spPr>
              <a:xfrm>
                <a:off x="2339486" y="3023267"/>
                <a:ext cx="381661" cy="232200"/>
              </a:xfrm>
              <a:custGeom>
                <a:avLst/>
                <a:gdLst>
                  <a:gd name="connsiteX0" fmla="*/ 57207 w 381661"/>
                  <a:gd name="connsiteY0" fmla="*/ 193661 h 232200"/>
                  <a:gd name="connsiteX1" fmla="*/ 12044 w 381661"/>
                  <a:gd name="connsiteY1" fmla="*/ 232200 h 232200"/>
                  <a:gd name="connsiteX2" fmla="*/ 0 w 381661"/>
                  <a:gd name="connsiteY2" fmla="*/ 225456 h 232200"/>
                  <a:gd name="connsiteX3" fmla="*/ 45163 w 381661"/>
                  <a:gd name="connsiteY3" fmla="*/ 186916 h 232200"/>
                  <a:gd name="connsiteX4" fmla="*/ 369618 w 381661"/>
                  <a:gd name="connsiteY4" fmla="*/ 0 h 232200"/>
                  <a:gd name="connsiteX5" fmla="*/ 381661 w 381661"/>
                  <a:gd name="connsiteY5" fmla="*/ 674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661" h="232200">
                    <a:moveTo>
                      <a:pt x="57207" y="193661"/>
                    </a:moveTo>
                    <a:cubicBezTo>
                      <a:pt x="40129" y="203934"/>
                      <a:pt x="24870" y="216953"/>
                      <a:pt x="12044" y="232200"/>
                    </a:cubicBezTo>
                    <a:lnTo>
                      <a:pt x="0" y="225456"/>
                    </a:lnTo>
                    <a:cubicBezTo>
                      <a:pt x="12863" y="210245"/>
                      <a:pt x="28122" y="197226"/>
                      <a:pt x="45163" y="186916"/>
                    </a:cubicBezTo>
                    <a:lnTo>
                      <a:pt x="369618" y="0"/>
                    </a:lnTo>
                    <a:lnTo>
                      <a:pt x="381661" y="674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7" name="Freihandform: Form 996">
                <a:extLst>
                  <a:ext uri="{FF2B5EF4-FFF2-40B4-BE49-F238E27FC236}">
                    <a16:creationId xmlns:a16="http://schemas.microsoft.com/office/drawing/2014/main" id="{80895CFD-DCF2-4695-A405-CED7F84E23CC}"/>
                  </a:ext>
                </a:extLst>
              </p:cNvPr>
              <p:cNvSpPr/>
              <p:nvPr/>
            </p:nvSpPr>
            <p:spPr>
              <a:xfrm>
                <a:off x="2311064" y="3006887"/>
                <a:ext cx="381540" cy="232079"/>
              </a:xfrm>
              <a:custGeom>
                <a:avLst/>
                <a:gdLst>
                  <a:gd name="connsiteX0" fmla="*/ 57087 w 381540"/>
                  <a:gd name="connsiteY0" fmla="*/ 193540 h 232079"/>
                  <a:gd name="connsiteX1" fmla="*/ 12044 w 381540"/>
                  <a:gd name="connsiteY1" fmla="*/ 232080 h 232079"/>
                  <a:gd name="connsiteX2" fmla="*/ 0 w 381540"/>
                  <a:gd name="connsiteY2" fmla="*/ 225456 h 232079"/>
                  <a:gd name="connsiteX3" fmla="*/ 45043 w 381540"/>
                  <a:gd name="connsiteY3" fmla="*/ 186916 h 232079"/>
                  <a:gd name="connsiteX4" fmla="*/ 369497 w 381540"/>
                  <a:gd name="connsiteY4" fmla="*/ 0 h 232079"/>
                  <a:gd name="connsiteX5" fmla="*/ 381541 w 381540"/>
                  <a:gd name="connsiteY5" fmla="*/ 6624 h 23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540" h="232079">
                    <a:moveTo>
                      <a:pt x="57087" y="193540"/>
                    </a:moveTo>
                    <a:cubicBezTo>
                      <a:pt x="40081" y="203850"/>
                      <a:pt x="24870" y="216869"/>
                      <a:pt x="12044" y="232080"/>
                    </a:cubicBezTo>
                    <a:lnTo>
                      <a:pt x="0" y="225456"/>
                    </a:lnTo>
                    <a:cubicBezTo>
                      <a:pt x="12766" y="210185"/>
                      <a:pt x="27989" y="197165"/>
                      <a:pt x="45043" y="186916"/>
                    </a:cubicBezTo>
                    <a:lnTo>
                      <a:pt x="369497" y="0"/>
                    </a:lnTo>
                    <a:lnTo>
                      <a:pt x="381541" y="662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8" name="Freihandform: Form 997">
                <a:extLst>
                  <a:ext uri="{FF2B5EF4-FFF2-40B4-BE49-F238E27FC236}">
                    <a16:creationId xmlns:a16="http://schemas.microsoft.com/office/drawing/2014/main" id="{1177D150-AA27-435E-BEA0-AE73D1420E39}"/>
                  </a:ext>
                </a:extLst>
              </p:cNvPr>
              <p:cNvSpPr/>
              <p:nvPr/>
            </p:nvSpPr>
            <p:spPr>
              <a:xfrm>
                <a:off x="2282641" y="2990388"/>
                <a:ext cx="381661" cy="232200"/>
              </a:xfrm>
              <a:custGeom>
                <a:avLst/>
                <a:gdLst>
                  <a:gd name="connsiteX0" fmla="*/ 57087 w 381661"/>
                  <a:gd name="connsiteY0" fmla="*/ 193661 h 232200"/>
                  <a:gd name="connsiteX1" fmla="*/ 12044 w 381661"/>
                  <a:gd name="connsiteY1" fmla="*/ 232200 h 232200"/>
                  <a:gd name="connsiteX2" fmla="*/ 0 w 381661"/>
                  <a:gd name="connsiteY2" fmla="*/ 225456 h 232200"/>
                  <a:gd name="connsiteX3" fmla="*/ 45163 w 381661"/>
                  <a:gd name="connsiteY3" fmla="*/ 186916 h 232200"/>
                  <a:gd name="connsiteX4" fmla="*/ 369618 w 381661"/>
                  <a:gd name="connsiteY4" fmla="*/ 0 h 232200"/>
                  <a:gd name="connsiteX5" fmla="*/ 381661 w 381661"/>
                  <a:gd name="connsiteY5" fmla="*/ 6744 h 23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1661" h="232200">
                    <a:moveTo>
                      <a:pt x="57087" y="193661"/>
                    </a:moveTo>
                    <a:cubicBezTo>
                      <a:pt x="40033" y="203910"/>
                      <a:pt x="24810" y="216929"/>
                      <a:pt x="12044" y="232200"/>
                    </a:cubicBezTo>
                    <a:lnTo>
                      <a:pt x="0" y="225456"/>
                    </a:lnTo>
                    <a:cubicBezTo>
                      <a:pt x="12863" y="210245"/>
                      <a:pt x="28122" y="197226"/>
                      <a:pt x="45163" y="186916"/>
                    </a:cubicBezTo>
                    <a:lnTo>
                      <a:pt x="369618" y="0"/>
                    </a:lnTo>
                    <a:lnTo>
                      <a:pt x="381661" y="6744"/>
                    </a:ln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99" name="Freihandform: Form 998">
                <a:extLst>
                  <a:ext uri="{FF2B5EF4-FFF2-40B4-BE49-F238E27FC236}">
                    <a16:creationId xmlns:a16="http://schemas.microsoft.com/office/drawing/2014/main" id="{539FFFFE-C78A-48E4-BAA5-DA904EDA0A1F}"/>
                  </a:ext>
                </a:extLst>
              </p:cNvPr>
              <p:cNvSpPr/>
              <p:nvPr/>
            </p:nvSpPr>
            <p:spPr>
              <a:xfrm>
                <a:off x="2701396" y="3229934"/>
                <a:ext cx="401894" cy="246411"/>
              </a:xfrm>
              <a:custGeom>
                <a:avLst/>
                <a:gdLst>
                  <a:gd name="connsiteX0" fmla="*/ 0 w 401894"/>
                  <a:gd name="connsiteY0" fmla="*/ 233766 h 246411"/>
                  <a:gd name="connsiteX1" fmla="*/ 4697 w 401894"/>
                  <a:gd name="connsiteY1" fmla="*/ 228347 h 246411"/>
                  <a:gd name="connsiteX2" fmla="*/ 51306 w 401894"/>
                  <a:gd name="connsiteY2" fmla="*/ 188603 h 246411"/>
                  <a:gd name="connsiteX3" fmla="*/ 378650 w 401894"/>
                  <a:gd name="connsiteY3" fmla="*/ 0 h 246411"/>
                  <a:gd name="connsiteX4" fmla="*/ 401894 w 401894"/>
                  <a:gd name="connsiteY4" fmla="*/ 13369 h 246411"/>
                  <a:gd name="connsiteX5" fmla="*/ 68648 w 401894"/>
                  <a:gd name="connsiteY5" fmla="*/ 205343 h 246411"/>
                  <a:gd name="connsiteX6" fmla="*/ 25051 w 401894"/>
                  <a:gd name="connsiteY6" fmla="*/ 242678 h 246411"/>
                  <a:gd name="connsiteX7" fmla="*/ 21919 w 401894"/>
                  <a:gd name="connsiteY7" fmla="*/ 246412 h 246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1894" h="246411">
                    <a:moveTo>
                      <a:pt x="0" y="233766"/>
                    </a:moveTo>
                    <a:lnTo>
                      <a:pt x="4697" y="228347"/>
                    </a:lnTo>
                    <a:cubicBezTo>
                      <a:pt x="17945" y="212629"/>
                      <a:pt x="33686" y="199201"/>
                      <a:pt x="51306" y="188603"/>
                    </a:cubicBezTo>
                    <a:lnTo>
                      <a:pt x="378650" y="0"/>
                    </a:lnTo>
                    <a:lnTo>
                      <a:pt x="401894" y="13369"/>
                    </a:lnTo>
                    <a:lnTo>
                      <a:pt x="68648" y="205343"/>
                    </a:lnTo>
                    <a:cubicBezTo>
                      <a:pt x="52185" y="215339"/>
                      <a:pt x="37468" y="227949"/>
                      <a:pt x="25051" y="242678"/>
                    </a:cubicBezTo>
                    <a:lnTo>
                      <a:pt x="21919" y="246412"/>
                    </a:lnTo>
                    <a:close/>
                  </a:path>
                </a:pathLst>
              </a:custGeom>
              <a:solidFill>
                <a:srgbClr val="92E3A9">
                  <a:alpha val="3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00" name="Freihandform: Form 999">
                <a:extLst>
                  <a:ext uri="{FF2B5EF4-FFF2-40B4-BE49-F238E27FC236}">
                    <a16:creationId xmlns:a16="http://schemas.microsoft.com/office/drawing/2014/main" id="{1836A48F-1F02-4C0F-AA90-1D68852983BE}"/>
                  </a:ext>
                </a:extLst>
              </p:cNvPr>
              <p:cNvSpPr/>
              <p:nvPr/>
            </p:nvSpPr>
            <p:spPr>
              <a:xfrm>
                <a:off x="2673214" y="3213073"/>
                <a:ext cx="401894" cy="246411"/>
              </a:xfrm>
              <a:custGeom>
                <a:avLst/>
                <a:gdLst>
                  <a:gd name="connsiteX0" fmla="*/ 0 w 401894"/>
                  <a:gd name="connsiteY0" fmla="*/ 233766 h 246411"/>
                  <a:gd name="connsiteX1" fmla="*/ 4697 w 401894"/>
                  <a:gd name="connsiteY1" fmla="*/ 228467 h 246411"/>
                  <a:gd name="connsiteX2" fmla="*/ 51185 w 401894"/>
                  <a:gd name="connsiteY2" fmla="*/ 188603 h 246411"/>
                  <a:gd name="connsiteX3" fmla="*/ 378650 w 401894"/>
                  <a:gd name="connsiteY3" fmla="*/ 0 h 246411"/>
                  <a:gd name="connsiteX4" fmla="*/ 401894 w 401894"/>
                  <a:gd name="connsiteY4" fmla="*/ 13489 h 246411"/>
                  <a:gd name="connsiteX5" fmla="*/ 68648 w 401894"/>
                  <a:gd name="connsiteY5" fmla="*/ 205463 h 246411"/>
                  <a:gd name="connsiteX6" fmla="*/ 25051 w 401894"/>
                  <a:gd name="connsiteY6" fmla="*/ 242799 h 246411"/>
                  <a:gd name="connsiteX7" fmla="*/ 21919 w 401894"/>
                  <a:gd name="connsiteY7" fmla="*/ 246412 h 246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1894" h="246411">
                    <a:moveTo>
                      <a:pt x="0" y="233766"/>
                    </a:moveTo>
                    <a:lnTo>
                      <a:pt x="4697" y="228467"/>
                    </a:lnTo>
                    <a:cubicBezTo>
                      <a:pt x="17897" y="212714"/>
                      <a:pt x="33602" y="199237"/>
                      <a:pt x="51185" y="188603"/>
                    </a:cubicBezTo>
                    <a:lnTo>
                      <a:pt x="378650" y="0"/>
                    </a:lnTo>
                    <a:lnTo>
                      <a:pt x="401894" y="13489"/>
                    </a:lnTo>
                    <a:lnTo>
                      <a:pt x="68648" y="205463"/>
                    </a:lnTo>
                    <a:cubicBezTo>
                      <a:pt x="52137" y="215387"/>
                      <a:pt x="37407" y="228009"/>
                      <a:pt x="25051" y="242799"/>
                    </a:cubicBezTo>
                    <a:lnTo>
                      <a:pt x="21919" y="246412"/>
                    </a:lnTo>
                    <a:close/>
                  </a:path>
                </a:pathLst>
              </a:custGeom>
              <a:solidFill>
                <a:srgbClr val="92E3A9">
                  <a:alpha val="3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01" name="Freihandform: Form 1000">
                <a:extLst>
                  <a:ext uri="{FF2B5EF4-FFF2-40B4-BE49-F238E27FC236}">
                    <a16:creationId xmlns:a16="http://schemas.microsoft.com/office/drawing/2014/main" id="{439DDF96-4C36-46B1-A260-E01E3EC773D2}"/>
                  </a:ext>
                </a:extLst>
              </p:cNvPr>
              <p:cNvSpPr/>
              <p:nvPr/>
            </p:nvSpPr>
            <p:spPr>
              <a:xfrm>
                <a:off x="2645032" y="3196333"/>
                <a:ext cx="401894" cy="246411"/>
              </a:xfrm>
              <a:custGeom>
                <a:avLst/>
                <a:gdLst>
                  <a:gd name="connsiteX0" fmla="*/ 0 w 401894"/>
                  <a:gd name="connsiteY0" fmla="*/ 233766 h 246411"/>
                  <a:gd name="connsiteX1" fmla="*/ 4576 w 401894"/>
                  <a:gd name="connsiteY1" fmla="*/ 228346 h 246411"/>
                  <a:gd name="connsiteX2" fmla="*/ 51185 w 401894"/>
                  <a:gd name="connsiteY2" fmla="*/ 188603 h 246411"/>
                  <a:gd name="connsiteX3" fmla="*/ 378650 w 401894"/>
                  <a:gd name="connsiteY3" fmla="*/ 0 h 246411"/>
                  <a:gd name="connsiteX4" fmla="*/ 401894 w 401894"/>
                  <a:gd name="connsiteY4" fmla="*/ 13368 h 246411"/>
                  <a:gd name="connsiteX5" fmla="*/ 68648 w 401894"/>
                  <a:gd name="connsiteY5" fmla="*/ 205343 h 246411"/>
                  <a:gd name="connsiteX6" fmla="*/ 25050 w 401894"/>
                  <a:gd name="connsiteY6" fmla="*/ 242678 h 246411"/>
                  <a:gd name="connsiteX7" fmla="*/ 21919 w 401894"/>
                  <a:gd name="connsiteY7" fmla="*/ 246412 h 246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1894" h="246411">
                    <a:moveTo>
                      <a:pt x="0" y="233766"/>
                    </a:moveTo>
                    <a:lnTo>
                      <a:pt x="4576" y="228346"/>
                    </a:lnTo>
                    <a:cubicBezTo>
                      <a:pt x="17812" y="212617"/>
                      <a:pt x="33565" y="199189"/>
                      <a:pt x="51185" y="188603"/>
                    </a:cubicBezTo>
                    <a:lnTo>
                      <a:pt x="378650" y="0"/>
                    </a:lnTo>
                    <a:lnTo>
                      <a:pt x="401894" y="13368"/>
                    </a:lnTo>
                    <a:lnTo>
                      <a:pt x="68648" y="205343"/>
                    </a:lnTo>
                    <a:cubicBezTo>
                      <a:pt x="52161" y="215315"/>
                      <a:pt x="37431" y="227925"/>
                      <a:pt x="25050" y="242678"/>
                    </a:cubicBezTo>
                    <a:lnTo>
                      <a:pt x="21919" y="246412"/>
                    </a:lnTo>
                    <a:close/>
                  </a:path>
                </a:pathLst>
              </a:custGeom>
              <a:solidFill>
                <a:srgbClr val="92E3A9">
                  <a:alpha val="3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02" name="Freihandform: Form 1001">
                <a:extLst>
                  <a:ext uri="{FF2B5EF4-FFF2-40B4-BE49-F238E27FC236}">
                    <a16:creationId xmlns:a16="http://schemas.microsoft.com/office/drawing/2014/main" id="{E441F538-F6EB-4E16-A480-5CC3A668B59A}"/>
                  </a:ext>
                </a:extLst>
              </p:cNvPr>
              <p:cNvSpPr/>
              <p:nvPr/>
            </p:nvSpPr>
            <p:spPr>
              <a:xfrm>
                <a:off x="2474495" y="3097094"/>
                <a:ext cx="401894" cy="246411"/>
              </a:xfrm>
              <a:custGeom>
                <a:avLst/>
                <a:gdLst>
                  <a:gd name="connsiteX0" fmla="*/ 0 w 401894"/>
                  <a:gd name="connsiteY0" fmla="*/ 233766 h 246411"/>
                  <a:gd name="connsiteX1" fmla="*/ 4576 w 401894"/>
                  <a:gd name="connsiteY1" fmla="*/ 228467 h 246411"/>
                  <a:gd name="connsiteX2" fmla="*/ 51185 w 401894"/>
                  <a:gd name="connsiteY2" fmla="*/ 188602 h 246411"/>
                  <a:gd name="connsiteX3" fmla="*/ 378530 w 401894"/>
                  <a:gd name="connsiteY3" fmla="*/ 0 h 246411"/>
                  <a:gd name="connsiteX4" fmla="*/ 401894 w 401894"/>
                  <a:gd name="connsiteY4" fmla="*/ 13489 h 246411"/>
                  <a:gd name="connsiteX5" fmla="*/ 68648 w 401894"/>
                  <a:gd name="connsiteY5" fmla="*/ 205463 h 246411"/>
                  <a:gd name="connsiteX6" fmla="*/ 25051 w 401894"/>
                  <a:gd name="connsiteY6" fmla="*/ 242798 h 246411"/>
                  <a:gd name="connsiteX7" fmla="*/ 21799 w 401894"/>
                  <a:gd name="connsiteY7" fmla="*/ 246412 h 246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1894" h="246411">
                    <a:moveTo>
                      <a:pt x="0" y="233766"/>
                    </a:moveTo>
                    <a:lnTo>
                      <a:pt x="4576" y="228467"/>
                    </a:lnTo>
                    <a:cubicBezTo>
                      <a:pt x="17813" y="212714"/>
                      <a:pt x="33565" y="199237"/>
                      <a:pt x="51185" y="188602"/>
                    </a:cubicBezTo>
                    <a:lnTo>
                      <a:pt x="378530" y="0"/>
                    </a:lnTo>
                    <a:lnTo>
                      <a:pt x="401894" y="13489"/>
                    </a:lnTo>
                    <a:lnTo>
                      <a:pt x="68648" y="205463"/>
                    </a:lnTo>
                    <a:cubicBezTo>
                      <a:pt x="52161" y="215435"/>
                      <a:pt x="37431" y="228045"/>
                      <a:pt x="25051" y="242798"/>
                    </a:cubicBezTo>
                    <a:lnTo>
                      <a:pt x="21799" y="246412"/>
                    </a:lnTo>
                    <a:close/>
                  </a:path>
                </a:pathLst>
              </a:custGeom>
              <a:solidFill>
                <a:srgbClr val="92E3A9">
                  <a:alpha val="3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03" name="Freihandform: Form 1002">
                <a:extLst>
                  <a:ext uri="{FF2B5EF4-FFF2-40B4-BE49-F238E27FC236}">
                    <a16:creationId xmlns:a16="http://schemas.microsoft.com/office/drawing/2014/main" id="{D8080B60-98CB-43AD-BC37-3C9A355480BF}"/>
                  </a:ext>
                </a:extLst>
              </p:cNvPr>
              <p:cNvSpPr/>
              <p:nvPr/>
            </p:nvSpPr>
            <p:spPr>
              <a:xfrm>
                <a:off x="2446795" y="3080353"/>
                <a:ext cx="401894" cy="246411"/>
              </a:xfrm>
              <a:custGeom>
                <a:avLst/>
                <a:gdLst>
                  <a:gd name="connsiteX0" fmla="*/ 0 w 401894"/>
                  <a:gd name="connsiteY0" fmla="*/ 233766 h 246411"/>
                  <a:gd name="connsiteX1" fmla="*/ 4697 w 401894"/>
                  <a:gd name="connsiteY1" fmla="*/ 228346 h 246411"/>
                  <a:gd name="connsiteX2" fmla="*/ 51306 w 401894"/>
                  <a:gd name="connsiteY2" fmla="*/ 188603 h 246411"/>
                  <a:gd name="connsiteX3" fmla="*/ 378650 w 401894"/>
                  <a:gd name="connsiteY3" fmla="*/ 0 h 246411"/>
                  <a:gd name="connsiteX4" fmla="*/ 401894 w 401894"/>
                  <a:gd name="connsiteY4" fmla="*/ 13489 h 246411"/>
                  <a:gd name="connsiteX5" fmla="*/ 68046 w 401894"/>
                  <a:gd name="connsiteY5" fmla="*/ 205343 h 246411"/>
                  <a:gd name="connsiteX6" fmla="*/ 24087 w 401894"/>
                  <a:gd name="connsiteY6" fmla="*/ 242678 h 246411"/>
                  <a:gd name="connsiteX7" fmla="*/ 20835 w 401894"/>
                  <a:gd name="connsiteY7" fmla="*/ 246412 h 246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1894" h="246411">
                    <a:moveTo>
                      <a:pt x="0" y="233766"/>
                    </a:moveTo>
                    <a:lnTo>
                      <a:pt x="4697" y="228346"/>
                    </a:lnTo>
                    <a:cubicBezTo>
                      <a:pt x="17945" y="212629"/>
                      <a:pt x="33686" y="199201"/>
                      <a:pt x="51306" y="188603"/>
                    </a:cubicBezTo>
                    <a:lnTo>
                      <a:pt x="378650" y="0"/>
                    </a:lnTo>
                    <a:lnTo>
                      <a:pt x="401894" y="13489"/>
                    </a:lnTo>
                    <a:lnTo>
                      <a:pt x="68046" y="205343"/>
                    </a:lnTo>
                    <a:cubicBezTo>
                      <a:pt x="51450" y="215303"/>
                      <a:pt x="36600" y="227912"/>
                      <a:pt x="24087" y="242678"/>
                    </a:cubicBezTo>
                    <a:lnTo>
                      <a:pt x="20835" y="246412"/>
                    </a:lnTo>
                    <a:close/>
                  </a:path>
                </a:pathLst>
              </a:custGeom>
              <a:solidFill>
                <a:srgbClr val="92E3A9">
                  <a:alpha val="3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04" name="Freihandform: Form 1003">
                <a:extLst>
                  <a:ext uri="{FF2B5EF4-FFF2-40B4-BE49-F238E27FC236}">
                    <a16:creationId xmlns:a16="http://schemas.microsoft.com/office/drawing/2014/main" id="{1E13096B-036F-41C2-9C9E-EE0510B9E046}"/>
                  </a:ext>
                </a:extLst>
              </p:cNvPr>
              <p:cNvSpPr/>
              <p:nvPr/>
            </p:nvSpPr>
            <p:spPr>
              <a:xfrm>
                <a:off x="2418011" y="3063492"/>
                <a:ext cx="401894" cy="246411"/>
              </a:xfrm>
              <a:custGeom>
                <a:avLst/>
                <a:gdLst>
                  <a:gd name="connsiteX0" fmla="*/ 0 w 401894"/>
                  <a:gd name="connsiteY0" fmla="*/ 233766 h 246411"/>
                  <a:gd name="connsiteX1" fmla="*/ 4697 w 401894"/>
                  <a:gd name="connsiteY1" fmla="*/ 228467 h 246411"/>
                  <a:gd name="connsiteX2" fmla="*/ 51306 w 401894"/>
                  <a:gd name="connsiteY2" fmla="*/ 188602 h 246411"/>
                  <a:gd name="connsiteX3" fmla="*/ 378650 w 401894"/>
                  <a:gd name="connsiteY3" fmla="*/ 0 h 246411"/>
                  <a:gd name="connsiteX4" fmla="*/ 401894 w 401894"/>
                  <a:gd name="connsiteY4" fmla="*/ 13489 h 246411"/>
                  <a:gd name="connsiteX5" fmla="*/ 68648 w 401894"/>
                  <a:gd name="connsiteY5" fmla="*/ 205464 h 246411"/>
                  <a:gd name="connsiteX6" fmla="*/ 25051 w 401894"/>
                  <a:gd name="connsiteY6" fmla="*/ 242798 h 246411"/>
                  <a:gd name="connsiteX7" fmla="*/ 21919 w 401894"/>
                  <a:gd name="connsiteY7" fmla="*/ 246412 h 246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1894" h="246411">
                    <a:moveTo>
                      <a:pt x="0" y="233766"/>
                    </a:moveTo>
                    <a:lnTo>
                      <a:pt x="4697" y="228467"/>
                    </a:lnTo>
                    <a:cubicBezTo>
                      <a:pt x="17909" y="212678"/>
                      <a:pt x="33662" y="199201"/>
                      <a:pt x="51306" y="188602"/>
                    </a:cubicBezTo>
                    <a:lnTo>
                      <a:pt x="378650" y="0"/>
                    </a:lnTo>
                    <a:lnTo>
                      <a:pt x="401894" y="13489"/>
                    </a:lnTo>
                    <a:lnTo>
                      <a:pt x="68648" y="205464"/>
                    </a:lnTo>
                    <a:cubicBezTo>
                      <a:pt x="52209" y="215496"/>
                      <a:pt x="37492" y="228093"/>
                      <a:pt x="25051" y="242798"/>
                    </a:cubicBezTo>
                    <a:lnTo>
                      <a:pt x="21919" y="246412"/>
                    </a:lnTo>
                    <a:close/>
                  </a:path>
                </a:pathLst>
              </a:custGeom>
              <a:solidFill>
                <a:srgbClr val="92E3A9">
                  <a:alpha val="3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05" name="Freihandform: Form 1004">
                <a:extLst>
                  <a:ext uri="{FF2B5EF4-FFF2-40B4-BE49-F238E27FC236}">
                    <a16:creationId xmlns:a16="http://schemas.microsoft.com/office/drawing/2014/main" id="{A72BA58E-0F8F-46D8-B0D2-7172CBC14C60}"/>
                  </a:ext>
                </a:extLst>
              </p:cNvPr>
              <p:cNvSpPr/>
              <p:nvPr/>
            </p:nvSpPr>
            <p:spPr>
              <a:xfrm>
                <a:off x="3133520" y="3285696"/>
                <a:ext cx="75874" cy="46247"/>
              </a:xfrm>
              <a:custGeom>
                <a:avLst/>
                <a:gdLst>
                  <a:gd name="connsiteX0" fmla="*/ 0 w 75874"/>
                  <a:gd name="connsiteY0" fmla="*/ 46247 h 46247"/>
                  <a:gd name="connsiteX1" fmla="*/ 75875 w 75874"/>
                  <a:gd name="connsiteY1" fmla="*/ 6263 h 46247"/>
                  <a:gd name="connsiteX2" fmla="*/ 75875 w 75874"/>
                  <a:gd name="connsiteY2" fmla="*/ 0 h 46247"/>
                  <a:gd name="connsiteX3" fmla="*/ 0 w 75874"/>
                  <a:gd name="connsiteY3" fmla="*/ 46247 h 46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874" h="46247">
                    <a:moveTo>
                      <a:pt x="0" y="46247"/>
                    </a:moveTo>
                    <a:lnTo>
                      <a:pt x="75875" y="6263"/>
                    </a:lnTo>
                    <a:lnTo>
                      <a:pt x="75875" y="0"/>
                    </a:lnTo>
                    <a:lnTo>
                      <a:pt x="0" y="46247"/>
                    </a:lnTo>
                    <a:close/>
                  </a:path>
                </a:pathLst>
              </a:custGeom>
              <a:solidFill>
                <a:srgbClr val="E6E6E6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06" name="Freihandform: Form 1005">
                <a:extLst>
                  <a:ext uri="{FF2B5EF4-FFF2-40B4-BE49-F238E27FC236}">
                    <a16:creationId xmlns:a16="http://schemas.microsoft.com/office/drawing/2014/main" id="{4A948E62-73BF-4E49-A7FD-88943AF26C22}"/>
                  </a:ext>
                </a:extLst>
              </p:cNvPr>
              <p:cNvSpPr/>
              <p:nvPr/>
            </p:nvSpPr>
            <p:spPr>
              <a:xfrm>
                <a:off x="3082937" y="3309663"/>
                <a:ext cx="126577" cy="75272"/>
              </a:xfrm>
              <a:custGeom>
                <a:avLst/>
                <a:gdLst>
                  <a:gd name="connsiteX0" fmla="*/ 126578 w 126577"/>
                  <a:gd name="connsiteY0" fmla="*/ 4576 h 75272"/>
                  <a:gd name="connsiteX1" fmla="*/ 0 w 126577"/>
                  <a:gd name="connsiteY1" fmla="*/ 75272 h 75272"/>
                  <a:gd name="connsiteX2" fmla="*/ 126578 w 126577"/>
                  <a:gd name="connsiteY2" fmla="*/ 0 h 75272"/>
                  <a:gd name="connsiteX3" fmla="*/ 126578 w 126577"/>
                  <a:gd name="connsiteY3" fmla="*/ 4576 h 75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577" h="75272">
                    <a:moveTo>
                      <a:pt x="126578" y="4576"/>
                    </a:moveTo>
                    <a:lnTo>
                      <a:pt x="0" y="75272"/>
                    </a:lnTo>
                    <a:lnTo>
                      <a:pt x="126578" y="0"/>
                    </a:lnTo>
                    <a:lnTo>
                      <a:pt x="126578" y="4576"/>
                    </a:lnTo>
                    <a:close/>
                  </a:path>
                </a:pathLst>
              </a:custGeom>
              <a:solidFill>
                <a:srgbClr val="E6E6E6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07" name="Freihandform: Form 1006">
                <a:extLst>
                  <a:ext uri="{FF2B5EF4-FFF2-40B4-BE49-F238E27FC236}">
                    <a16:creationId xmlns:a16="http://schemas.microsoft.com/office/drawing/2014/main" id="{E6C83EAD-73DC-466D-9273-975066A96EAA}"/>
                  </a:ext>
                </a:extLst>
              </p:cNvPr>
              <p:cNvSpPr/>
              <p:nvPr/>
            </p:nvSpPr>
            <p:spPr>
              <a:xfrm>
                <a:off x="1903750" y="3214112"/>
                <a:ext cx="839076" cy="329075"/>
              </a:xfrm>
              <a:custGeom>
                <a:avLst/>
                <a:gdLst>
                  <a:gd name="connsiteX0" fmla="*/ 0 w 839076"/>
                  <a:gd name="connsiteY0" fmla="*/ 94105 h 329075"/>
                  <a:gd name="connsiteX1" fmla="*/ 208354 w 839076"/>
                  <a:gd name="connsiteY1" fmla="*/ 3658 h 329075"/>
                  <a:gd name="connsiteX2" fmla="*/ 285914 w 839076"/>
                  <a:gd name="connsiteY2" fmla="*/ 9680 h 329075"/>
                  <a:gd name="connsiteX3" fmla="*/ 285914 w 839076"/>
                  <a:gd name="connsiteY3" fmla="*/ 9680 h 329075"/>
                  <a:gd name="connsiteX4" fmla="*/ 839076 w 839076"/>
                  <a:gd name="connsiteY4" fmla="*/ 329076 h 329075"/>
                  <a:gd name="connsiteX5" fmla="*/ 782833 w 839076"/>
                  <a:gd name="connsiteY5" fmla="*/ 320886 h 329075"/>
                  <a:gd name="connsiteX6" fmla="*/ 332282 w 839076"/>
                  <a:gd name="connsiteY6" fmla="*/ 96876 h 329075"/>
                  <a:gd name="connsiteX7" fmla="*/ 0 w 839076"/>
                  <a:gd name="connsiteY7" fmla="*/ 94105 h 329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39076" h="329075">
                    <a:moveTo>
                      <a:pt x="0" y="94105"/>
                    </a:moveTo>
                    <a:cubicBezTo>
                      <a:pt x="68407" y="57975"/>
                      <a:pt x="160059" y="13052"/>
                      <a:pt x="208354" y="3658"/>
                    </a:cubicBezTo>
                    <a:cubicBezTo>
                      <a:pt x="247375" y="-3929"/>
                      <a:pt x="271342" y="1370"/>
                      <a:pt x="285914" y="9680"/>
                    </a:cubicBezTo>
                    <a:lnTo>
                      <a:pt x="285914" y="9680"/>
                    </a:lnTo>
                    <a:lnTo>
                      <a:pt x="839076" y="329076"/>
                    </a:lnTo>
                    <a:cubicBezTo>
                      <a:pt x="821685" y="320392"/>
                      <a:pt x="801970" y="317514"/>
                      <a:pt x="782833" y="320886"/>
                    </a:cubicBezTo>
                    <a:cubicBezTo>
                      <a:pt x="782833" y="320886"/>
                      <a:pt x="509082" y="153721"/>
                      <a:pt x="332282" y="96876"/>
                    </a:cubicBezTo>
                    <a:cubicBezTo>
                      <a:pt x="224264" y="62949"/>
                      <a:pt x="108573" y="61985"/>
                      <a:pt x="0" y="94105"/>
                    </a:cubicBez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1008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2437254" y="3332666"/>
              <a:ext cx="1218381" cy="961833"/>
              <a:chOff x="2437254" y="3332666"/>
              <a:chExt cx="1218381" cy="961833"/>
            </a:xfrm>
          </p:grpSpPr>
          <p:sp>
            <p:nvSpPr>
              <p:cNvPr id="1009" name="Freihandform: Form 1008">
                <a:extLst>
                  <a:ext uri="{FF2B5EF4-FFF2-40B4-BE49-F238E27FC236}">
                    <a16:creationId xmlns:a16="http://schemas.microsoft.com/office/drawing/2014/main" id="{B8629C23-06CB-426C-B8C8-F8916125E671}"/>
                  </a:ext>
                </a:extLst>
              </p:cNvPr>
              <p:cNvSpPr/>
              <p:nvPr/>
            </p:nvSpPr>
            <p:spPr>
              <a:xfrm>
                <a:off x="2437254" y="3591401"/>
                <a:ext cx="1218381" cy="703098"/>
              </a:xfrm>
              <a:custGeom>
                <a:avLst/>
                <a:gdLst>
                  <a:gd name="connsiteX0" fmla="*/ 503328 w 1218381"/>
                  <a:gd name="connsiteY0" fmla="*/ 697886 h 703098"/>
                  <a:gd name="connsiteX1" fmla="*/ 9541 w 1218381"/>
                  <a:gd name="connsiteY1" fmla="*/ 413176 h 703098"/>
                  <a:gd name="connsiteX2" fmla="*/ 725 w 1218381"/>
                  <a:gd name="connsiteY2" fmla="*/ 395496 h 703098"/>
                  <a:gd name="connsiteX3" fmla="*/ 9541 w 1218381"/>
                  <a:gd name="connsiteY3" fmla="*/ 386680 h 703098"/>
                  <a:gd name="connsiteX4" fmla="*/ 669890 w 1218381"/>
                  <a:gd name="connsiteY4" fmla="*/ 5501 h 703098"/>
                  <a:gd name="connsiteX5" fmla="*/ 715897 w 1218381"/>
                  <a:gd name="connsiteY5" fmla="*/ 5501 h 703098"/>
                  <a:gd name="connsiteX6" fmla="*/ 1208840 w 1218381"/>
                  <a:gd name="connsiteY6" fmla="*/ 290091 h 703098"/>
                  <a:gd name="connsiteX7" fmla="*/ 1217657 w 1218381"/>
                  <a:gd name="connsiteY7" fmla="*/ 307771 h 703098"/>
                  <a:gd name="connsiteX8" fmla="*/ 1208840 w 1218381"/>
                  <a:gd name="connsiteY8" fmla="*/ 316587 h 703098"/>
                  <a:gd name="connsiteX9" fmla="*/ 548491 w 1218381"/>
                  <a:gd name="connsiteY9" fmla="*/ 697886 h 703098"/>
                  <a:gd name="connsiteX10" fmla="*/ 503328 w 1218381"/>
                  <a:gd name="connsiteY10" fmla="*/ 697886 h 703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18381" h="703098">
                    <a:moveTo>
                      <a:pt x="503328" y="697886"/>
                    </a:moveTo>
                    <a:lnTo>
                      <a:pt x="9541" y="413176"/>
                    </a:lnTo>
                    <a:cubicBezTo>
                      <a:pt x="2218" y="410731"/>
                      <a:pt x="-1720" y="402807"/>
                      <a:pt x="725" y="395496"/>
                    </a:cubicBezTo>
                    <a:cubicBezTo>
                      <a:pt x="2122" y="391341"/>
                      <a:pt x="5386" y="388077"/>
                      <a:pt x="9541" y="386680"/>
                    </a:cubicBezTo>
                    <a:lnTo>
                      <a:pt x="669890" y="5501"/>
                    </a:lnTo>
                    <a:cubicBezTo>
                      <a:pt x="684343" y="-1834"/>
                      <a:pt x="701444" y="-1834"/>
                      <a:pt x="715897" y="5501"/>
                    </a:cubicBezTo>
                    <a:lnTo>
                      <a:pt x="1208840" y="290091"/>
                    </a:lnTo>
                    <a:cubicBezTo>
                      <a:pt x="1216163" y="292535"/>
                      <a:pt x="1220101" y="300460"/>
                      <a:pt x="1217657" y="307771"/>
                    </a:cubicBezTo>
                    <a:cubicBezTo>
                      <a:pt x="1216260" y="311926"/>
                      <a:pt x="1212995" y="315190"/>
                      <a:pt x="1208840" y="316587"/>
                    </a:cubicBezTo>
                    <a:lnTo>
                      <a:pt x="548491" y="697886"/>
                    </a:lnTo>
                    <a:cubicBezTo>
                      <a:pt x="534244" y="704835"/>
                      <a:pt x="517575" y="704835"/>
                      <a:pt x="503328" y="697886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1010" name="Grafik 588">
                <a:extLst>
                  <a:ext uri="{FF2B5EF4-FFF2-40B4-BE49-F238E27FC236}">
                    <a16:creationId xmlns:a16="http://schemas.microsoft.com/office/drawing/2014/main" id="{8AB788B3-8654-4291-8119-0F27BB147AE3}"/>
                  </a:ext>
                </a:extLst>
              </p:cNvPr>
              <p:cNvGrpSpPr/>
              <p:nvPr/>
            </p:nvGrpSpPr>
            <p:grpSpPr>
              <a:xfrm>
                <a:off x="2491597" y="3512630"/>
                <a:ext cx="1074100" cy="737757"/>
                <a:chOff x="2491597" y="3512630"/>
                <a:chExt cx="1074100" cy="737757"/>
              </a:xfrm>
            </p:grpSpPr>
            <p:sp>
              <p:nvSpPr>
                <p:cNvPr id="1011" name="Freihandform: Form 1010">
                  <a:extLst>
                    <a:ext uri="{FF2B5EF4-FFF2-40B4-BE49-F238E27FC236}">
                      <a16:creationId xmlns:a16="http://schemas.microsoft.com/office/drawing/2014/main" id="{424C4EEB-0787-4BBB-8F8D-CEFB2F48641A}"/>
                    </a:ext>
                  </a:extLst>
                </p:cNvPr>
                <p:cNvSpPr/>
                <p:nvPr/>
              </p:nvSpPr>
              <p:spPr>
                <a:xfrm>
                  <a:off x="2517790" y="3983501"/>
                  <a:ext cx="18729" cy="13127"/>
                </a:xfrm>
                <a:custGeom>
                  <a:avLst/>
                  <a:gdLst>
                    <a:gd name="connsiteX0" fmla="*/ 1266 w 18729"/>
                    <a:gd name="connsiteY0" fmla="*/ 13127 h 13127"/>
                    <a:gd name="connsiteX1" fmla="*/ 18730 w 18729"/>
                    <a:gd name="connsiteY1" fmla="*/ 3854 h 13127"/>
                    <a:gd name="connsiteX2" fmla="*/ 2832 w 18729"/>
                    <a:gd name="connsiteY2" fmla="*/ 0 h 13127"/>
                    <a:gd name="connsiteX3" fmla="*/ 1266 w 18729"/>
                    <a:gd name="connsiteY3" fmla="*/ 13127 h 13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729" h="13127">
                      <a:moveTo>
                        <a:pt x="1266" y="13127"/>
                      </a:moveTo>
                      <a:lnTo>
                        <a:pt x="18730" y="3854"/>
                      </a:lnTo>
                      <a:lnTo>
                        <a:pt x="2832" y="0"/>
                      </a:lnTo>
                      <a:cubicBezTo>
                        <a:pt x="-263" y="3673"/>
                        <a:pt x="-877" y="8828"/>
                        <a:pt x="1266" y="13127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12" name="Freihandform: Form 1011">
                  <a:extLst>
                    <a:ext uri="{FF2B5EF4-FFF2-40B4-BE49-F238E27FC236}">
                      <a16:creationId xmlns:a16="http://schemas.microsoft.com/office/drawing/2014/main" id="{A2FA2C43-4FD9-4D1C-8465-705837DEBCC6}"/>
                    </a:ext>
                  </a:extLst>
                </p:cNvPr>
                <p:cNvSpPr/>
                <p:nvPr/>
              </p:nvSpPr>
              <p:spPr>
                <a:xfrm>
                  <a:off x="2517790" y="3983501"/>
                  <a:ext cx="18729" cy="13127"/>
                </a:xfrm>
                <a:custGeom>
                  <a:avLst/>
                  <a:gdLst>
                    <a:gd name="connsiteX0" fmla="*/ 1266 w 18729"/>
                    <a:gd name="connsiteY0" fmla="*/ 13127 h 13127"/>
                    <a:gd name="connsiteX1" fmla="*/ 18730 w 18729"/>
                    <a:gd name="connsiteY1" fmla="*/ 3854 h 13127"/>
                    <a:gd name="connsiteX2" fmla="*/ 2832 w 18729"/>
                    <a:gd name="connsiteY2" fmla="*/ 0 h 13127"/>
                    <a:gd name="connsiteX3" fmla="*/ 1266 w 18729"/>
                    <a:gd name="connsiteY3" fmla="*/ 13127 h 131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729" h="13127">
                      <a:moveTo>
                        <a:pt x="1266" y="13127"/>
                      </a:moveTo>
                      <a:lnTo>
                        <a:pt x="18730" y="3854"/>
                      </a:lnTo>
                      <a:lnTo>
                        <a:pt x="2832" y="0"/>
                      </a:lnTo>
                      <a:cubicBezTo>
                        <a:pt x="-263" y="3673"/>
                        <a:pt x="-877" y="8828"/>
                        <a:pt x="1266" y="13127"/>
                      </a:cubicBezTo>
                      <a:close/>
                    </a:path>
                  </a:pathLst>
                </a:custGeom>
                <a:solidFill>
                  <a:srgbClr val="000000">
                    <a:alpha val="5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13" name="Freihandform: Form 1012">
                  <a:extLst>
                    <a:ext uri="{FF2B5EF4-FFF2-40B4-BE49-F238E27FC236}">
                      <a16:creationId xmlns:a16="http://schemas.microsoft.com/office/drawing/2014/main" id="{616D3F53-95A2-42B7-96A3-6816B3F0D176}"/>
                    </a:ext>
                  </a:extLst>
                </p:cNvPr>
                <p:cNvSpPr/>
                <p:nvPr/>
              </p:nvSpPr>
              <p:spPr>
                <a:xfrm>
                  <a:off x="2546636" y="3652182"/>
                  <a:ext cx="1018388" cy="582129"/>
                </a:xfrm>
                <a:custGeom>
                  <a:avLst/>
                  <a:gdLst>
                    <a:gd name="connsiteX0" fmla="*/ 435255 w 1018388"/>
                    <a:gd name="connsiteY0" fmla="*/ 577731 h 582129"/>
                    <a:gd name="connsiteX1" fmla="*/ 399124 w 1018388"/>
                    <a:gd name="connsiteY1" fmla="*/ 577731 h 582129"/>
                    <a:gd name="connsiteX2" fmla="*/ 0 w 1018388"/>
                    <a:gd name="connsiteY2" fmla="*/ 347217 h 582129"/>
                    <a:gd name="connsiteX3" fmla="*/ 598686 w 1018388"/>
                    <a:gd name="connsiteY3" fmla="*/ 8069 h 582129"/>
                    <a:gd name="connsiteX4" fmla="*/ 612657 w 1018388"/>
                    <a:gd name="connsiteY4" fmla="*/ 0 h 582129"/>
                    <a:gd name="connsiteX5" fmla="*/ 1011179 w 1018388"/>
                    <a:gd name="connsiteY5" fmla="*/ 224854 h 582129"/>
                    <a:gd name="connsiteX6" fmla="*/ 1017719 w 1018388"/>
                    <a:gd name="connsiteY6" fmla="*/ 238909 h 582129"/>
                    <a:gd name="connsiteX7" fmla="*/ 1011179 w 1018388"/>
                    <a:gd name="connsiteY7" fmla="*/ 245448 h 5821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18388" h="582129">
                      <a:moveTo>
                        <a:pt x="435255" y="577731"/>
                      </a:moveTo>
                      <a:cubicBezTo>
                        <a:pt x="423922" y="583596"/>
                        <a:pt x="410457" y="583596"/>
                        <a:pt x="399124" y="577731"/>
                      </a:cubicBezTo>
                      <a:lnTo>
                        <a:pt x="0" y="347217"/>
                      </a:lnTo>
                      <a:lnTo>
                        <a:pt x="598686" y="8069"/>
                      </a:lnTo>
                      <a:lnTo>
                        <a:pt x="612657" y="0"/>
                      </a:lnTo>
                      <a:lnTo>
                        <a:pt x="1011179" y="224854"/>
                      </a:lnTo>
                      <a:cubicBezTo>
                        <a:pt x="1016863" y="226925"/>
                        <a:pt x="1019802" y="233212"/>
                        <a:pt x="1017719" y="238909"/>
                      </a:cubicBezTo>
                      <a:cubicBezTo>
                        <a:pt x="1016611" y="241944"/>
                        <a:pt x="1014226" y="244340"/>
                        <a:pt x="1011179" y="245448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14" name="Freihandform: Form 1013">
                  <a:extLst>
                    <a:ext uri="{FF2B5EF4-FFF2-40B4-BE49-F238E27FC236}">
                      <a16:creationId xmlns:a16="http://schemas.microsoft.com/office/drawing/2014/main" id="{6F53885A-AA8B-4061-A5A6-6EA7AC6A464E}"/>
                    </a:ext>
                  </a:extLst>
                </p:cNvPr>
                <p:cNvSpPr/>
                <p:nvPr/>
              </p:nvSpPr>
              <p:spPr>
                <a:xfrm>
                  <a:off x="2498582" y="3800198"/>
                  <a:ext cx="381781" cy="207390"/>
                </a:xfrm>
                <a:custGeom>
                  <a:avLst/>
                  <a:gdLst>
                    <a:gd name="connsiteX0" fmla="*/ 333607 w 381781"/>
                    <a:gd name="connsiteY0" fmla="*/ 0 h 207390"/>
                    <a:gd name="connsiteX1" fmla="*/ 194383 w 381781"/>
                    <a:gd name="connsiteY1" fmla="*/ 80090 h 207390"/>
                    <a:gd name="connsiteX2" fmla="*/ 104779 w 381781"/>
                    <a:gd name="connsiteY2" fmla="*/ 28664 h 207390"/>
                    <a:gd name="connsiteX3" fmla="*/ 0 w 381781"/>
                    <a:gd name="connsiteY3" fmla="*/ 88882 h 207390"/>
                    <a:gd name="connsiteX4" fmla="*/ 0 w 381781"/>
                    <a:gd name="connsiteY4" fmla="*/ 158734 h 207390"/>
                    <a:gd name="connsiteX5" fmla="*/ 13971 w 381781"/>
                    <a:gd name="connsiteY5" fmla="*/ 178847 h 207390"/>
                    <a:gd name="connsiteX6" fmla="*/ 33963 w 381781"/>
                    <a:gd name="connsiteY6" fmla="*/ 185953 h 207390"/>
                    <a:gd name="connsiteX7" fmla="*/ 62988 w 381781"/>
                    <a:gd name="connsiteY7" fmla="*/ 207390 h 207390"/>
                    <a:gd name="connsiteX8" fmla="*/ 381781 w 381781"/>
                    <a:gd name="connsiteY8" fmla="*/ 28664 h 207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1781" h="207390">
                      <a:moveTo>
                        <a:pt x="333607" y="0"/>
                      </a:moveTo>
                      <a:lnTo>
                        <a:pt x="194383" y="80090"/>
                      </a:lnTo>
                      <a:lnTo>
                        <a:pt x="104779" y="28664"/>
                      </a:lnTo>
                      <a:lnTo>
                        <a:pt x="0" y="88882"/>
                      </a:lnTo>
                      <a:lnTo>
                        <a:pt x="0" y="158734"/>
                      </a:lnTo>
                      <a:cubicBezTo>
                        <a:pt x="0" y="167888"/>
                        <a:pt x="10237" y="181015"/>
                        <a:pt x="13971" y="178847"/>
                      </a:cubicBezTo>
                      <a:cubicBezTo>
                        <a:pt x="20859" y="180521"/>
                        <a:pt x="27556" y="182906"/>
                        <a:pt x="33963" y="185953"/>
                      </a:cubicBezTo>
                      <a:cubicBezTo>
                        <a:pt x="44477" y="191891"/>
                        <a:pt x="54220" y="199092"/>
                        <a:pt x="62988" y="207390"/>
                      </a:cubicBezTo>
                      <a:lnTo>
                        <a:pt x="381781" y="28664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15" name="Freihandform: Form 1014">
                  <a:extLst>
                    <a:ext uri="{FF2B5EF4-FFF2-40B4-BE49-F238E27FC236}">
                      <a16:creationId xmlns:a16="http://schemas.microsoft.com/office/drawing/2014/main" id="{CC41AF29-0F21-4367-B0C1-A11A7E92CA46}"/>
                    </a:ext>
                  </a:extLst>
                </p:cNvPr>
                <p:cNvSpPr/>
                <p:nvPr/>
              </p:nvSpPr>
              <p:spPr>
                <a:xfrm>
                  <a:off x="2498582" y="3800198"/>
                  <a:ext cx="381781" cy="207390"/>
                </a:xfrm>
                <a:custGeom>
                  <a:avLst/>
                  <a:gdLst>
                    <a:gd name="connsiteX0" fmla="*/ 333607 w 381781"/>
                    <a:gd name="connsiteY0" fmla="*/ 0 h 207390"/>
                    <a:gd name="connsiteX1" fmla="*/ 194383 w 381781"/>
                    <a:gd name="connsiteY1" fmla="*/ 80090 h 207390"/>
                    <a:gd name="connsiteX2" fmla="*/ 104779 w 381781"/>
                    <a:gd name="connsiteY2" fmla="*/ 28664 h 207390"/>
                    <a:gd name="connsiteX3" fmla="*/ 0 w 381781"/>
                    <a:gd name="connsiteY3" fmla="*/ 88882 h 207390"/>
                    <a:gd name="connsiteX4" fmla="*/ 0 w 381781"/>
                    <a:gd name="connsiteY4" fmla="*/ 158734 h 207390"/>
                    <a:gd name="connsiteX5" fmla="*/ 13971 w 381781"/>
                    <a:gd name="connsiteY5" fmla="*/ 178847 h 207390"/>
                    <a:gd name="connsiteX6" fmla="*/ 33963 w 381781"/>
                    <a:gd name="connsiteY6" fmla="*/ 185953 h 207390"/>
                    <a:gd name="connsiteX7" fmla="*/ 62988 w 381781"/>
                    <a:gd name="connsiteY7" fmla="*/ 207390 h 207390"/>
                    <a:gd name="connsiteX8" fmla="*/ 381781 w 381781"/>
                    <a:gd name="connsiteY8" fmla="*/ 28664 h 207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1781" h="207390">
                      <a:moveTo>
                        <a:pt x="333607" y="0"/>
                      </a:moveTo>
                      <a:lnTo>
                        <a:pt x="194383" y="80090"/>
                      </a:lnTo>
                      <a:lnTo>
                        <a:pt x="104779" y="28664"/>
                      </a:lnTo>
                      <a:lnTo>
                        <a:pt x="0" y="88882"/>
                      </a:lnTo>
                      <a:lnTo>
                        <a:pt x="0" y="158734"/>
                      </a:lnTo>
                      <a:cubicBezTo>
                        <a:pt x="0" y="167888"/>
                        <a:pt x="10237" y="181015"/>
                        <a:pt x="13971" y="178847"/>
                      </a:cubicBezTo>
                      <a:cubicBezTo>
                        <a:pt x="20859" y="180521"/>
                        <a:pt x="27556" y="182906"/>
                        <a:pt x="33963" y="185953"/>
                      </a:cubicBezTo>
                      <a:cubicBezTo>
                        <a:pt x="44477" y="191891"/>
                        <a:pt x="54220" y="199092"/>
                        <a:pt x="62988" y="207390"/>
                      </a:cubicBezTo>
                      <a:lnTo>
                        <a:pt x="381781" y="28664"/>
                      </a:lnTo>
                      <a:close/>
                    </a:path>
                  </a:pathLst>
                </a:custGeom>
                <a:solidFill>
                  <a:srgbClr val="000000">
                    <a:alpha val="1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16" name="Freihandform: Form 1015">
                  <a:extLst>
                    <a:ext uri="{FF2B5EF4-FFF2-40B4-BE49-F238E27FC236}">
                      <a16:creationId xmlns:a16="http://schemas.microsoft.com/office/drawing/2014/main" id="{18AC802E-48F1-44A7-9ED2-B1C9659B7DCF}"/>
                    </a:ext>
                  </a:extLst>
                </p:cNvPr>
                <p:cNvSpPr/>
                <p:nvPr/>
              </p:nvSpPr>
              <p:spPr>
                <a:xfrm>
                  <a:off x="2525680" y="3880408"/>
                  <a:ext cx="29506" cy="92976"/>
                </a:xfrm>
                <a:custGeom>
                  <a:avLst/>
                  <a:gdLst>
                    <a:gd name="connsiteX0" fmla="*/ 29507 w 29506"/>
                    <a:gd name="connsiteY0" fmla="*/ 16861 h 92976"/>
                    <a:gd name="connsiteX1" fmla="*/ 29507 w 29506"/>
                    <a:gd name="connsiteY1" fmla="*/ 92976 h 92976"/>
                    <a:gd name="connsiteX2" fmla="*/ 28302 w 29506"/>
                    <a:gd name="connsiteY2" fmla="*/ 92254 h 92976"/>
                    <a:gd name="connsiteX3" fmla="*/ 11321 w 29506"/>
                    <a:gd name="connsiteY3" fmla="*/ 86834 h 92976"/>
                    <a:gd name="connsiteX4" fmla="*/ 0 w 29506"/>
                    <a:gd name="connsiteY4" fmla="*/ 89484 h 92976"/>
                    <a:gd name="connsiteX5" fmla="*/ 0 w 29506"/>
                    <a:gd name="connsiteY5" fmla="*/ 0 h 929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506" h="92976">
                      <a:moveTo>
                        <a:pt x="29507" y="16861"/>
                      </a:moveTo>
                      <a:lnTo>
                        <a:pt x="29507" y="92976"/>
                      </a:lnTo>
                      <a:cubicBezTo>
                        <a:pt x="29133" y="92688"/>
                        <a:pt x="28724" y="92446"/>
                        <a:pt x="28302" y="92254"/>
                      </a:cubicBezTo>
                      <a:cubicBezTo>
                        <a:pt x="23208" y="89014"/>
                        <a:pt x="17355" y="87147"/>
                        <a:pt x="11321" y="86834"/>
                      </a:cubicBezTo>
                      <a:cubicBezTo>
                        <a:pt x="7359" y="86449"/>
                        <a:pt x="3384" y="87376"/>
                        <a:pt x="0" y="89484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7474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17" name="Freihandform: Form 1016">
                  <a:extLst>
                    <a:ext uri="{FF2B5EF4-FFF2-40B4-BE49-F238E27FC236}">
                      <a16:creationId xmlns:a16="http://schemas.microsoft.com/office/drawing/2014/main" id="{3B371023-35DB-4639-BAA6-15563D879429}"/>
                    </a:ext>
                  </a:extLst>
                </p:cNvPr>
                <p:cNvSpPr/>
                <p:nvPr/>
              </p:nvSpPr>
              <p:spPr>
                <a:xfrm>
                  <a:off x="2555187" y="3897510"/>
                  <a:ext cx="19871" cy="101768"/>
                </a:xfrm>
                <a:custGeom>
                  <a:avLst/>
                  <a:gdLst>
                    <a:gd name="connsiteX0" fmla="*/ 19872 w 19871"/>
                    <a:gd name="connsiteY0" fmla="*/ 101768 h 101768"/>
                    <a:gd name="connsiteX1" fmla="*/ 14814 w 19871"/>
                    <a:gd name="connsiteY1" fmla="*/ 88761 h 101768"/>
                    <a:gd name="connsiteX2" fmla="*/ 9996 w 19871"/>
                    <a:gd name="connsiteY2" fmla="*/ 83101 h 101768"/>
                    <a:gd name="connsiteX3" fmla="*/ 8310 w 19871"/>
                    <a:gd name="connsiteY3" fmla="*/ 81535 h 101768"/>
                    <a:gd name="connsiteX4" fmla="*/ 6022 w 19871"/>
                    <a:gd name="connsiteY4" fmla="*/ 79728 h 101768"/>
                    <a:gd name="connsiteX5" fmla="*/ 4215 w 19871"/>
                    <a:gd name="connsiteY5" fmla="*/ 78283 h 101768"/>
                    <a:gd name="connsiteX6" fmla="*/ 0 w 19871"/>
                    <a:gd name="connsiteY6" fmla="*/ 75874 h 101768"/>
                    <a:gd name="connsiteX7" fmla="*/ 0 w 19871"/>
                    <a:gd name="connsiteY7" fmla="*/ 0 h 101768"/>
                    <a:gd name="connsiteX8" fmla="*/ 19511 w 19871"/>
                    <a:gd name="connsiteY8" fmla="*/ 11321 h 101768"/>
                    <a:gd name="connsiteX9" fmla="*/ 19511 w 19871"/>
                    <a:gd name="connsiteY9" fmla="*/ 101768 h 1017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9871" h="101768">
                      <a:moveTo>
                        <a:pt x="19872" y="101768"/>
                      </a:moveTo>
                      <a:cubicBezTo>
                        <a:pt x="19583" y="97011"/>
                        <a:pt x="17813" y="92459"/>
                        <a:pt x="14814" y="88761"/>
                      </a:cubicBezTo>
                      <a:cubicBezTo>
                        <a:pt x="13308" y="86786"/>
                        <a:pt x="11706" y="84907"/>
                        <a:pt x="9996" y="83101"/>
                      </a:cubicBezTo>
                      <a:lnTo>
                        <a:pt x="8310" y="81535"/>
                      </a:lnTo>
                      <a:lnTo>
                        <a:pt x="6022" y="79728"/>
                      </a:lnTo>
                      <a:lnTo>
                        <a:pt x="4215" y="78283"/>
                      </a:lnTo>
                      <a:lnTo>
                        <a:pt x="0" y="75874"/>
                      </a:lnTo>
                      <a:lnTo>
                        <a:pt x="0" y="0"/>
                      </a:lnTo>
                      <a:lnTo>
                        <a:pt x="19511" y="11321"/>
                      </a:lnTo>
                      <a:lnTo>
                        <a:pt x="19511" y="101768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18" name="Freihandform: Form 1017">
                  <a:extLst>
                    <a:ext uri="{FF2B5EF4-FFF2-40B4-BE49-F238E27FC236}">
                      <a16:creationId xmlns:a16="http://schemas.microsoft.com/office/drawing/2014/main" id="{75BD5755-0DD0-49A3-B73F-B95E365DDA6F}"/>
                    </a:ext>
                  </a:extLst>
                </p:cNvPr>
                <p:cNvSpPr/>
                <p:nvPr/>
              </p:nvSpPr>
              <p:spPr>
                <a:xfrm>
                  <a:off x="2497980" y="3885105"/>
                  <a:ext cx="27941" cy="93936"/>
                </a:xfrm>
                <a:custGeom>
                  <a:avLst/>
                  <a:gdLst>
                    <a:gd name="connsiteX0" fmla="*/ 0 w 27941"/>
                    <a:gd name="connsiteY0" fmla="*/ 73586 h 93936"/>
                    <a:gd name="connsiteX1" fmla="*/ 13971 w 27941"/>
                    <a:gd name="connsiteY1" fmla="*/ 93699 h 93936"/>
                    <a:gd name="connsiteX2" fmla="*/ 13971 w 27941"/>
                    <a:gd name="connsiteY2" fmla="*/ 93699 h 93936"/>
                    <a:gd name="connsiteX3" fmla="*/ 27941 w 27941"/>
                    <a:gd name="connsiteY3" fmla="*/ 84546 h 93936"/>
                    <a:gd name="connsiteX4" fmla="*/ 27941 w 27941"/>
                    <a:gd name="connsiteY4" fmla="*/ 26857 h 93936"/>
                    <a:gd name="connsiteX5" fmla="*/ 13971 w 27941"/>
                    <a:gd name="connsiteY5" fmla="*/ 2770 h 93936"/>
                    <a:gd name="connsiteX6" fmla="*/ 6263 w 27941"/>
                    <a:gd name="connsiteY6" fmla="*/ 0 h 93936"/>
                    <a:gd name="connsiteX7" fmla="*/ 0 w 27941"/>
                    <a:gd name="connsiteY7" fmla="*/ 3733 h 939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941" h="93936">
                      <a:moveTo>
                        <a:pt x="0" y="73586"/>
                      </a:moveTo>
                      <a:cubicBezTo>
                        <a:pt x="0" y="82739"/>
                        <a:pt x="10237" y="95867"/>
                        <a:pt x="13971" y="93699"/>
                      </a:cubicBezTo>
                      <a:lnTo>
                        <a:pt x="13971" y="93699"/>
                      </a:lnTo>
                      <a:lnTo>
                        <a:pt x="27941" y="84546"/>
                      </a:lnTo>
                      <a:lnTo>
                        <a:pt x="27941" y="26857"/>
                      </a:lnTo>
                      <a:lnTo>
                        <a:pt x="13971" y="2770"/>
                      </a:lnTo>
                      <a:lnTo>
                        <a:pt x="6263" y="0"/>
                      </a:lnTo>
                      <a:lnTo>
                        <a:pt x="0" y="3733"/>
                      </a:lnTo>
                      <a:close/>
                    </a:path>
                  </a:pathLst>
                </a:custGeom>
                <a:solidFill>
                  <a:srgbClr val="000000">
                    <a:alpha val="4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19" name="Freihandform: Form 1018">
                  <a:extLst>
                    <a:ext uri="{FF2B5EF4-FFF2-40B4-BE49-F238E27FC236}">
                      <a16:creationId xmlns:a16="http://schemas.microsoft.com/office/drawing/2014/main" id="{9199DB78-378A-4663-8B24-FD9634D0DB8B}"/>
                    </a:ext>
                  </a:extLst>
                </p:cNvPr>
                <p:cNvSpPr/>
                <p:nvPr/>
              </p:nvSpPr>
              <p:spPr>
                <a:xfrm>
                  <a:off x="2575300" y="3908349"/>
                  <a:ext cx="389368" cy="311468"/>
                </a:xfrm>
                <a:custGeom>
                  <a:avLst/>
                  <a:gdLst>
                    <a:gd name="connsiteX0" fmla="*/ 389369 w 389368"/>
                    <a:gd name="connsiteY0" fmla="*/ 224853 h 311468"/>
                    <a:gd name="connsiteX1" fmla="*/ 389369 w 389368"/>
                    <a:gd name="connsiteY1" fmla="*/ 311447 h 311468"/>
                    <a:gd name="connsiteX2" fmla="*/ 377325 w 389368"/>
                    <a:gd name="connsiteY2" fmla="*/ 308677 h 311468"/>
                    <a:gd name="connsiteX3" fmla="*/ 333487 w 389368"/>
                    <a:gd name="connsiteY3" fmla="*/ 283385 h 311468"/>
                    <a:gd name="connsiteX4" fmla="*/ 0 w 389368"/>
                    <a:gd name="connsiteY4" fmla="*/ 90688 h 311468"/>
                    <a:gd name="connsiteX5" fmla="*/ 0 w 389368"/>
                    <a:gd name="connsiteY5" fmla="*/ 0 h 3114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9368" h="311468">
                      <a:moveTo>
                        <a:pt x="389369" y="224853"/>
                      </a:moveTo>
                      <a:lnTo>
                        <a:pt x="389369" y="311447"/>
                      </a:lnTo>
                      <a:cubicBezTo>
                        <a:pt x="385178" y="311628"/>
                        <a:pt x="381011" y="310676"/>
                        <a:pt x="377325" y="308677"/>
                      </a:cubicBezTo>
                      <a:lnTo>
                        <a:pt x="333487" y="283385"/>
                      </a:lnTo>
                      <a:lnTo>
                        <a:pt x="0" y="906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BEBEB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20" name="Freihandform: Form 1019">
                  <a:extLst>
                    <a:ext uri="{FF2B5EF4-FFF2-40B4-BE49-F238E27FC236}">
                      <a16:creationId xmlns:a16="http://schemas.microsoft.com/office/drawing/2014/main" id="{174B1FC3-4083-4FF0-9FC2-FDEE56DC575F}"/>
                    </a:ext>
                  </a:extLst>
                </p:cNvPr>
                <p:cNvSpPr/>
                <p:nvPr/>
              </p:nvSpPr>
              <p:spPr>
                <a:xfrm>
                  <a:off x="2963705" y="3807785"/>
                  <a:ext cx="584113" cy="412024"/>
                </a:xfrm>
                <a:custGeom>
                  <a:avLst/>
                  <a:gdLst>
                    <a:gd name="connsiteX0" fmla="*/ 584114 w 584113"/>
                    <a:gd name="connsiteY0" fmla="*/ 0 h 412024"/>
                    <a:gd name="connsiteX1" fmla="*/ 584114 w 584113"/>
                    <a:gd name="connsiteY1" fmla="*/ 65397 h 412024"/>
                    <a:gd name="connsiteX2" fmla="*/ 572070 w 584113"/>
                    <a:gd name="connsiteY2" fmla="*/ 85871 h 412024"/>
                    <a:gd name="connsiteX3" fmla="*/ 55762 w 584113"/>
                    <a:gd name="connsiteY3" fmla="*/ 383949 h 412024"/>
                    <a:gd name="connsiteX4" fmla="*/ 12044 w 584113"/>
                    <a:gd name="connsiteY4" fmla="*/ 409241 h 412024"/>
                    <a:gd name="connsiteX5" fmla="*/ 0 w 584113"/>
                    <a:gd name="connsiteY5" fmla="*/ 412011 h 412024"/>
                    <a:gd name="connsiteX6" fmla="*/ 0 w 584113"/>
                    <a:gd name="connsiteY6" fmla="*/ 335173 h 4120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84113" h="412024">
                      <a:moveTo>
                        <a:pt x="584114" y="0"/>
                      </a:moveTo>
                      <a:lnTo>
                        <a:pt x="584114" y="65397"/>
                      </a:lnTo>
                      <a:cubicBezTo>
                        <a:pt x="583596" y="73755"/>
                        <a:pt x="579116" y="81354"/>
                        <a:pt x="572070" y="85871"/>
                      </a:cubicBezTo>
                      <a:lnTo>
                        <a:pt x="55762" y="383949"/>
                      </a:lnTo>
                      <a:lnTo>
                        <a:pt x="12044" y="409241"/>
                      </a:lnTo>
                      <a:cubicBezTo>
                        <a:pt x="8334" y="411192"/>
                        <a:pt x="4191" y="412155"/>
                        <a:pt x="0" y="412011"/>
                      </a:cubicBezTo>
                      <a:lnTo>
                        <a:pt x="0" y="335173"/>
                      </a:lnTo>
                      <a:close/>
                    </a:path>
                  </a:pathLst>
                </a:custGeom>
                <a:solidFill>
                  <a:srgbClr val="F5F5F5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21" name="Freihandform: Form 1020">
                  <a:extLst>
                    <a:ext uri="{FF2B5EF4-FFF2-40B4-BE49-F238E27FC236}">
                      <a16:creationId xmlns:a16="http://schemas.microsoft.com/office/drawing/2014/main" id="{6092C15F-5644-416D-8E73-8E0EED86F111}"/>
                    </a:ext>
                  </a:extLst>
                </p:cNvPr>
                <p:cNvSpPr/>
                <p:nvPr/>
              </p:nvSpPr>
              <p:spPr>
                <a:xfrm>
                  <a:off x="2519056" y="3524279"/>
                  <a:ext cx="626266" cy="381033"/>
                </a:xfrm>
                <a:custGeom>
                  <a:avLst/>
                  <a:gdLst>
                    <a:gd name="connsiteX0" fmla="*/ 626266 w 626266"/>
                    <a:gd name="connsiteY0" fmla="*/ 23244 h 381033"/>
                    <a:gd name="connsiteX1" fmla="*/ 28784 w 626266"/>
                    <a:gd name="connsiteY1" fmla="*/ 368172 h 381033"/>
                    <a:gd name="connsiteX2" fmla="*/ 28784 w 626266"/>
                    <a:gd name="connsiteY2" fmla="*/ 376844 h 381033"/>
                    <a:gd name="connsiteX3" fmla="*/ 14934 w 626266"/>
                    <a:gd name="connsiteY3" fmla="*/ 378409 h 381033"/>
                    <a:gd name="connsiteX4" fmla="*/ 964 w 626266"/>
                    <a:gd name="connsiteY4" fmla="*/ 360826 h 381033"/>
                    <a:gd name="connsiteX5" fmla="*/ 0 w 626266"/>
                    <a:gd name="connsiteY5" fmla="*/ 352757 h 381033"/>
                    <a:gd name="connsiteX6" fmla="*/ 608682 w 626266"/>
                    <a:gd name="connsiteY6" fmla="*/ 1445 h 381033"/>
                    <a:gd name="connsiteX7" fmla="*/ 611212 w 626266"/>
                    <a:gd name="connsiteY7" fmla="*/ 0 h 381033"/>
                    <a:gd name="connsiteX8" fmla="*/ 612175 w 626266"/>
                    <a:gd name="connsiteY8" fmla="*/ 3613 h 381033"/>
                    <a:gd name="connsiteX9" fmla="*/ 612175 w 626266"/>
                    <a:gd name="connsiteY9" fmla="*/ 7347 h 381033"/>
                    <a:gd name="connsiteX10" fmla="*/ 626266 w 626266"/>
                    <a:gd name="connsiteY10" fmla="*/ 23244 h 381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26266" h="381033">
                      <a:moveTo>
                        <a:pt x="626266" y="23244"/>
                      </a:moveTo>
                      <a:lnTo>
                        <a:pt x="28784" y="368172"/>
                      </a:lnTo>
                      <a:lnTo>
                        <a:pt x="28784" y="376844"/>
                      </a:lnTo>
                      <a:cubicBezTo>
                        <a:pt x="28784" y="381179"/>
                        <a:pt x="22521" y="382866"/>
                        <a:pt x="14934" y="378409"/>
                      </a:cubicBezTo>
                      <a:cubicBezTo>
                        <a:pt x="7347" y="373953"/>
                        <a:pt x="964" y="368413"/>
                        <a:pt x="964" y="360826"/>
                      </a:cubicBezTo>
                      <a:lnTo>
                        <a:pt x="0" y="352757"/>
                      </a:lnTo>
                      <a:lnTo>
                        <a:pt x="608682" y="1445"/>
                      </a:lnTo>
                      <a:lnTo>
                        <a:pt x="611212" y="0"/>
                      </a:lnTo>
                      <a:cubicBezTo>
                        <a:pt x="611826" y="1108"/>
                        <a:pt x="612151" y="2349"/>
                        <a:pt x="612175" y="3613"/>
                      </a:cubicBezTo>
                      <a:lnTo>
                        <a:pt x="612175" y="7347"/>
                      </a:lnTo>
                      <a:cubicBezTo>
                        <a:pt x="611814" y="11562"/>
                        <a:pt x="617956" y="18668"/>
                        <a:pt x="626266" y="23244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22" name="Freihandform: Form 1021">
                  <a:extLst>
                    <a:ext uri="{FF2B5EF4-FFF2-40B4-BE49-F238E27FC236}">
                      <a16:creationId xmlns:a16="http://schemas.microsoft.com/office/drawing/2014/main" id="{826F9BCA-DD8F-4901-B1C4-9FB1F01DF340}"/>
                    </a:ext>
                  </a:extLst>
                </p:cNvPr>
                <p:cNvSpPr/>
                <p:nvPr/>
              </p:nvSpPr>
              <p:spPr>
                <a:xfrm>
                  <a:off x="2519056" y="3524279"/>
                  <a:ext cx="626266" cy="381033"/>
                </a:xfrm>
                <a:custGeom>
                  <a:avLst/>
                  <a:gdLst>
                    <a:gd name="connsiteX0" fmla="*/ 626266 w 626266"/>
                    <a:gd name="connsiteY0" fmla="*/ 23244 h 381033"/>
                    <a:gd name="connsiteX1" fmla="*/ 28784 w 626266"/>
                    <a:gd name="connsiteY1" fmla="*/ 368172 h 381033"/>
                    <a:gd name="connsiteX2" fmla="*/ 28784 w 626266"/>
                    <a:gd name="connsiteY2" fmla="*/ 376844 h 381033"/>
                    <a:gd name="connsiteX3" fmla="*/ 14934 w 626266"/>
                    <a:gd name="connsiteY3" fmla="*/ 378409 h 381033"/>
                    <a:gd name="connsiteX4" fmla="*/ 964 w 626266"/>
                    <a:gd name="connsiteY4" fmla="*/ 360826 h 381033"/>
                    <a:gd name="connsiteX5" fmla="*/ 0 w 626266"/>
                    <a:gd name="connsiteY5" fmla="*/ 352757 h 381033"/>
                    <a:gd name="connsiteX6" fmla="*/ 608682 w 626266"/>
                    <a:gd name="connsiteY6" fmla="*/ 1445 h 381033"/>
                    <a:gd name="connsiteX7" fmla="*/ 611212 w 626266"/>
                    <a:gd name="connsiteY7" fmla="*/ 0 h 381033"/>
                    <a:gd name="connsiteX8" fmla="*/ 612175 w 626266"/>
                    <a:gd name="connsiteY8" fmla="*/ 3613 h 381033"/>
                    <a:gd name="connsiteX9" fmla="*/ 612175 w 626266"/>
                    <a:gd name="connsiteY9" fmla="*/ 7347 h 381033"/>
                    <a:gd name="connsiteX10" fmla="*/ 626266 w 626266"/>
                    <a:gd name="connsiteY10" fmla="*/ 23244 h 3810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626266" h="381033">
                      <a:moveTo>
                        <a:pt x="626266" y="23244"/>
                      </a:moveTo>
                      <a:lnTo>
                        <a:pt x="28784" y="368172"/>
                      </a:lnTo>
                      <a:lnTo>
                        <a:pt x="28784" y="376844"/>
                      </a:lnTo>
                      <a:cubicBezTo>
                        <a:pt x="28784" y="381179"/>
                        <a:pt x="22521" y="382866"/>
                        <a:pt x="14934" y="378409"/>
                      </a:cubicBezTo>
                      <a:cubicBezTo>
                        <a:pt x="7347" y="373953"/>
                        <a:pt x="964" y="368413"/>
                        <a:pt x="964" y="360826"/>
                      </a:cubicBezTo>
                      <a:lnTo>
                        <a:pt x="0" y="352757"/>
                      </a:lnTo>
                      <a:lnTo>
                        <a:pt x="608682" y="1445"/>
                      </a:lnTo>
                      <a:lnTo>
                        <a:pt x="611212" y="0"/>
                      </a:lnTo>
                      <a:cubicBezTo>
                        <a:pt x="611826" y="1108"/>
                        <a:pt x="612151" y="2349"/>
                        <a:pt x="612175" y="3613"/>
                      </a:cubicBezTo>
                      <a:lnTo>
                        <a:pt x="612175" y="7347"/>
                      </a:lnTo>
                      <a:cubicBezTo>
                        <a:pt x="611814" y="11562"/>
                        <a:pt x="617956" y="18668"/>
                        <a:pt x="626266" y="23244"/>
                      </a:cubicBezTo>
                      <a:close/>
                    </a:path>
                  </a:pathLst>
                </a:custGeom>
                <a:solidFill>
                  <a:srgbClr val="000000">
                    <a:alpha val="1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23" name="Freihandform: Form 1022">
                  <a:extLst>
                    <a:ext uri="{FF2B5EF4-FFF2-40B4-BE49-F238E27FC236}">
                      <a16:creationId xmlns:a16="http://schemas.microsoft.com/office/drawing/2014/main" id="{C4E24DB0-2155-43F2-B384-2F6B136B0A28}"/>
                    </a:ext>
                  </a:extLst>
                </p:cNvPr>
                <p:cNvSpPr/>
                <p:nvPr/>
              </p:nvSpPr>
              <p:spPr>
                <a:xfrm>
                  <a:off x="2544107" y="3542504"/>
                  <a:ext cx="1021590" cy="584861"/>
                </a:xfrm>
                <a:custGeom>
                  <a:avLst/>
                  <a:gdLst>
                    <a:gd name="connsiteX0" fmla="*/ 402256 w 1021590"/>
                    <a:gd name="connsiteY0" fmla="*/ 580462 h 584861"/>
                    <a:gd name="connsiteX1" fmla="*/ 12044 w 1021590"/>
                    <a:gd name="connsiteY1" fmla="*/ 355007 h 584861"/>
                    <a:gd name="connsiteX2" fmla="*/ 0 w 1021590"/>
                    <a:gd name="connsiteY2" fmla="*/ 351393 h 584861"/>
                    <a:gd name="connsiteX3" fmla="*/ 2529 w 1021590"/>
                    <a:gd name="connsiteY3" fmla="*/ 349948 h 584861"/>
                    <a:gd name="connsiteX4" fmla="*/ 601216 w 1021590"/>
                    <a:gd name="connsiteY4" fmla="*/ 5020 h 584861"/>
                    <a:gd name="connsiteX5" fmla="*/ 608201 w 1021590"/>
                    <a:gd name="connsiteY5" fmla="*/ 925 h 584861"/>
                    <a:gd name="connsiteX6" fmla="*/ 626989 w 1021590"/>
                    <a:gd name="connsiteY6" fmla="*/ 3695 h 584861"/>
                    <a:gd name="connsiteX7" fmla="*/ 1014310 w 1021590"/>
                    <a:gd name="connsiteY7" fmla="*/ 227345 h 584861"/>
                    <a:gd name="connsiteX8" fmla="*/ 1020983 w 1021590"/>
                    <a:gd name="connsiteY8" fmla="*/ 241146 h 584861"/>
                    <a:gd name="connsiteX9" fmla="*/ 1014310 w 1021590"/>
                    <a:gd name="connsiteY9" fmla="*/ 247818 h 584861"/>
                    <a:gd name="connsiteX10" fmla="*/ 438386 w 1021590"/>
                    <a:gd name="connsiteY10" fmla="*/ 580462 h 584861"/>
                    <a:gd name="connsiteX11" fmla="*/ 402256 w 1021590"/>
                    <a:gd name="connsiteY11" fmla="*/ 580462 h 584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21590" h="584861">
                      <a:moveTo>
                        <a:pt x="402256" y="580462"/>
                      </a:moveTo>
                      <a:lnTo>
                        <a:pt x="12044" y="355007"/>
                      </a:lnTo>
                      <a:cubicBezTo>
                        <a:pt x="6985" y="352477"/>
                        <a:pt x="2529" y="350430"/>
                        <a:pt x="0" y="351393"/>
                      </a:cubicBezTo>
                      <a:lnTo>
                        <a:pt x="2529" y="349948"/>
                      </a:lnTo>
                      <a:lnTo>
                        <a:pt x="601216" y="5020"/>
                      </a:lnTo>
                      <a:lnTo>
                        <a:pt x="608201" y="925"/>
                      </a:lnTo>
                      <a:cubicBezTo>
                        <a:pt x="614572" y="-953"/>
                        <a:pt x="621437" y="58"/>
                        <a:pt x="626989" y="3695"/>
                      </a:cubicBezTo>
                      <a:lnTo>
                        <a:pt x="1014310" y="227345"/>
                      </a:lnTo>
                      <a:cubicBezTo>
                        <a:pt x="1019959" y="229308"/>
                        <a:pt x="1022958" y="235486"/>
                        <a:pt x="1020983" y="241146"/>
                      </a:cubicBezTo>
                      <a:cubicBezTo>
                        <a:pt x="1019899" y="244278"/>
                        <a:pt x="1017442" y="246735"/>
                        <a:pt x="1014310" y="247818"/>
                      </a:cubicBezTo>
                      <a:lnTo>
                        <a:pt x="438386" y="580462"/>
                      </a:lnTo>
                      <a:cubicBezTo>
                        <a:pt x="427053" y="586328"/>
                        <a:pt x="413589" y="586328"/>
                        <a:pt x="402256" y="580462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24" name="Freihandform: Form 1023">
                  <a:extLst>
                    <a:ext uri="{FF2B5EF4-FFF2-40B4-BE49-F238E27FC236}">
                      <a16:creationId xmlns:a16="http://schemas.microsoft.com/office/drawing/2014/main" id="{806F6BF5-B829-4776-819E-4CFB16E7B380}"/>
                    </a:ext>
                  </a:extLst>
                </p:cNvPr>
                <p:cNvSpPr/>
                <p:nvPr/>
              </p:nvSpPr>
              <p:spPr>
                <a:xfrm>
                  <a:off x="2492636" y="3512630"/>
                  <a:ext cx="637271" cy="382230"/>
                </a:xfrm>
                <a:custGeom>
                  <a:avLst/>
                  <a:gdLst>
                    <a:gd name="connsiteX0" fmla="*/ 637271 w 637271"/>
                    <a:gd name="connsiteY0" fmla="*/ 11409 h 382230"/>
                    <a:gd name="connsiteX1" fmla="*/ 634742 w 637271"/>
                    <a:gd name="connsiteY1" fmla="*/ 12854 h 382230"/>
                    <a:gd name="connsiteX2" fmla="*/ 26421 w 637271"/>
                    <a:gd name="connsiteY2" fmla="*/ 364406 h 382230"/>
                    <a:gd name="connsiteX3" fmla="*/ 25096 w 637271"/>
                    <a:gd name="connsiteY3" fmla="*/ 362840 h 382230"/>
                    <a:gd name="connsiteX4" fmla="*/ 23048 w 637271"/>
                    <a:gd name="connsiteY4" fmla="*/ 361636 h 382230"/>
                    <a:gd name="connsiteX5" fmla="*/ 18592 w 637271"/>
                    <a:gd name="connsiteY5" fmla="*/ 359107 h 382230"/>
                    <a:gd name="connsiteX6" fmla="*/ 13293 w 637271"/>
                    <a:gd name="connsiteY6" fmla="*/ 355976 h 382230"/>
                    <a:gd name="connsiteX7" fmla="*/ 6308 w 637271"/>
                    <a:gd name="connsiteY7" fmla="*/ 356578 h 382230"/>
                    <a:gd name="connsiteX8" fmla="*/ 5585 w 637271"/>
                    <a:gd name="connsiteY8" fmla="*/ 357180 h 382230"/>
                    <a:gd name="connsiteX9" fmla="*/ 3779 w 637271"/>
                    <a:gd name="connsiteY9" fmla="*/ 359709 h 382230"/>
                    <a:gd name="connsiteX10" fmla="*/ 2213 w 637271"/>
                    <a:gd name="connsiteY10" fmla="*/ 363202 h 382230"/>
                    <a:gd name="connsiteX11" fmla="*/ 1009 w 637271"/>
                    <a:gd name="connsiteY11" fmla="*/ 367176 h 382230"/>
                    <a:gd name="connsiteX12" fmla="*/ 45 w 637271"/>
                    <a:gd name="connsiteY12" fmla="*/ 371753 h 382230"/>
                    <a:gd name="connsiteX13" fmla="*/ 45 w 637271"/>
                    <a:gd name="connsiteY13" fmla="*/ 374643 h 382230"/>
                    <a:gd name="connsiteX14" fmla="*/ 45 w 637271"/>
                    <a:gd name="connsiteY14" fmla="*/ 376811 h 382230"/>
                    <a:gd name="connsiteX15" fmla="*/ 45 w 637271"/>
                    <a:gd name="connsiteY15" fmla="*/ 382231 h 382230"/>
                    <a:gd name="connsiteX16" fmla="*/ 45 w 637271"/>
                    <a:gd name="connsiteY16" fmla="*/ 364406 h 382230"/>
                    <a:gd name="connsiteX17" fmla="*/ 17870 w 637271"/>
                    <a:gd name="connsiteY17" fmla="*/ 336947 h 382230"/>
                    <a:gd name="connsiteX18" fmla="*/ 592469 w 637271"/>
                    <a:gd name="connsiteY18" fmla="*/ 4905 h 382230"/>
                    <a:gd name="connsiteX19" fmla="*/ 624144 w 637271"/>
                    <a:gd name="connsiteY19" fmla="*/ 2617 h 382230"/>
                    <a:gd name="connsiteX20" fmla="*/ 631370 w 637271"/>
                    <a:gd name="connsiteY20" fmla="*/ 6953 h 382230"/>
                    <a:gd name="connsiteX21" fmla="*/ 631370 w 637271"/>
                    <a:gd name="connsiteY21" fmla="*/ 6953 h 382230"/>
                    <a:gd name="connsiteX22" fmla="*/ 634501 w 637271"/>
                    <a:gd name="connsiteY22" fmla="*/ 8759 h 382230"/>
                    <a:gd name="connsiteX23" fmla="*/ 634501 w 637271"/>
                    <a:gd name="connsiteY23" fmla="*/ 8759 h 382230"/>
                    <a:gd name="connsiteX24" fmla="*/ 637271 w 637271"/>
                    <a:gd name="connsiteY24" fmla="*/ 11409 h 382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637271" h="382230">
                      <a:moveTo>
                        <a:pt x="637271" y="11409"/>
                      </a:moveTo>
                      <a:lnTo>
                        <a:pt x="634742" y="12854"/>
                      </a:lnTo>
                      <a:lnTo>
                        <a:pt x="26421" y="364406"/>
                      </a:lnTo>
                      <a:cubicBezTo>
                        <a:pt x="26059" y="363816"/>
                        <a:pt x="25614" y="363286"/>
                        <a:pt x="25096" y="362840"/>
                      </a:cubicBezTo>
                      <a:lnTo>
                        <a:pt x="23048" y="361636"/>
                      </a:lnTo>
                      <a:lnTo>
                        <a:pt x="18592" y="359107"/>
                      </a:lnTo>
                      <a:lnTo>
                        <a:pt x="13293" y="355976"/>
                      </a:lnTo>
                      <a:cubicBezTo>
                        <a:pt x="11113" y="354494"/>
                        <a:pt x="8199" y="354747"/>
                        <a:pt x="6308" y="356578"/>
                      </a:cubicBezTo>
                      <a:lnTo>
                        <a:pt x="5585" y="357180"/>
                      </a:lnTo>
                      <a:lnTo>
                        <a:pt x="3779" y="359709"/>
                      </a:lnTo>
                      <a:cubicBezTo>
                        <a:pt x="3116" y="360805"/>
                        <a:pt x="2586" y="361973"/>
                        <a:pt x="2213" y="363202"/>
                      </a:cubicBezTo>
                      <a:cubicBezTo>
                        <a:pt x="1719" y="364502"/>
                        <a:pt x="1322" y="365827"/>
                        <a:pt x="1009" y="367176"/>
                      </a:cubicBezTo>
                      <a:cubicBezTo>
                        <a:pt x="1009" y="368621"/>
                        <a:pt x="407" y="370187"/>
                        <a:pt x="45" y="371753"/>
                      </a:cubicBezTo>
                      <a:cubicBezTo>
                        <a:pt x="-15" y="372716"/>
                        <a:pt x="-15" y="373680"/>
                        <a:pt x="45" y="374643"/>
                      </a:cubicBezTo>
                      <a:cubicBezTo>
                        <a:pt x="-15" y="375366"/>
                        <a:pt x="-15" y="376088"/>
                        <a:pt x="45" y="376811"/>
                      </a:cubicBezTo>
                      <a:cubicBezTo>
                        <a:pt x="45" y="378617"/>
                        <a:pt x="45" y="380304"/>
                        <a:pt x="45" y="382231"/>
                      </a:cubicBezTo>
                      <a:lnTo>
                        <a:pt x="45" y="364406"/>
                      </a:lnTo>
                      <a:cubicBezTo>
                        <a:pt x="1370" y="352977"/>
                        <a:pt x="7970" y="342812"/>
                        <a:pt x="17870" y="336947"/>
                      </a:cubicBezTo>
                      <a:lnTo>
                        <a:pt x="592469" y="4905"/>
                      </a:lnTo>
                      <a:cubicBezTo>
                        <a:pt x="602104" y="-707"/>
                        <a:pt x="613798" y="-1550"/>
                        <a:pt x="624144" y="2617"/>
                      </a:cubicBezTo>
                      <a:lnTo>
                        <a:pt x="631370" y="6953"/>
                      </a:lnTo>
                      <a:lnTo>
                        <a:pt x="631370" y="6953"/>
                      </a:lnTo>
                      <a:lnTo>
                        <a:pt x="634501" y="8759"/>
                      </a:lnTo>
                      <a:lnTo>
                        <a:pt x="634501" y="8759"/>
                      </a:lnTo>
                      <a:cubicBezTo>
                        <a:pt x="635633" y="9398"/>
                        <a:pt x="636585" y="10301"/>
                        <a:pt x="637271" y="11409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25" name="Freihandform: Form 1024">
                  <a:extLst>
                    <a:ext uri="{FF2B5EF4-FFF2-40B4-BE49-F238E27FC236}">
                      <a16:creationId xmlns:a16="http://schemas.microsoft.com/office/drawing/2014/main" id="{40BBFAE7-E4C2-41F7-A070-AEFD6CF0D87F}"/>
                    </a:ext>
                  </a:extLst>
                </p:cNvPr>
                <p:cNvSpPr/>
                <p:nvPr/>
              </p:nvSpPr>
              <p:spPr>
                <a:xfrm>
                  <a:off x="2491597" y="3948936"/>
                  <a:ext cx="473071" cy="301450"/>
                </a:xfrm>
                <a:custGeom>
                  <a:avLst/>
                  <a:gdLst>
                    <a:gd name="connsiteX0" fmla="*/ 454766 w 473071"/>
                    <a:gd name="connsiteY0" fmla="*/ 280977 h 301450"/>
                    <a:gd name="connsiteX1" fmla="*/ 430678 w 473071"/>
                    <a:gd name="connsiteY1" fmla="*/ 267006 h 301450"/>
                    <a:gd name="connsiteX2" fmla="*/ 69371 w 473071"/>
                    <a:gd name="connsiteY2" fmla="*/ 58291 h 301450"/>
                    <a:gd name="connsiteX3" fmla="*/ 64433 w 473071"/>
                    <a:gd name="connsiteY3" fmla="*/ 45404 h 301450"/>
                    <a:gd name="connsiteX4" fmla="*/ 48656 w 473071"/>
                    <a:gd name="connsiteY4" fmla="*/ 31554 h 301450"/>
                    <a:gd name="connsiteX5" fmla="*/ 31554 w 473071"/>
                    <a:gd name="connsiteY5" fmla="*/ 26135 h 301450"/>
                    <a:gd name="connsiteX6" fmla="*/ 20354 w 473071"/>
                    <a:gd name="connsiteY6" fmla="*/ 29868 h 301450"/>
                    <a:gd name="connsiteX7" fmla="*/ 13730 w 473071"/>
                    <a:gd name="connsiteY7" fmla="*/ 0 h 301450"/>
                    <a:gd name="connsiteX8" fmla="*/ 0 w 473071"/>
                    <a:gd name="connsiteY8" fmla="*/ 0 h 301450"/>
                    <a:gd name="connsiteX9" fmla="*/ 13971 w 473071"/>
                    <a:gd name="connsiteY9" fmla="*/ 42153 h 301450"/>
                    <a:gd name="connsiteX10" fmla="*/ 20835 w 473071"/>
                    <a:gd name="connsiteY10" fmla="*/ 46247 h 301450"/>
                    <a:gd name="connsiteX11" fmla="*/ 27821 w 473071"/>
                    <a:gd name="connsiteY11" fmla="*/ 46247 h 301450"/>
                    <a:gd name="connsiteX12" fmla="*/ 27821 w 473071"/>
                    <a:gd name="connsiteY12" fmla="*/ 42514 h 301450"/>
                    <a:gd name="connsiteX13" fmla="*/ 41791 w 473071"/>
                    <a:gd name="connsiteY13" fmla="*/ 43116 h 301450"/>
                    <a:gd name="connsiteX14" fmla="*/ 55641 w 473071"/>
                    <a:gd name="connsiteY14" fmla="*/ 58532 h 301450"/>
                    <a:gd name="connsiteX15" fmla="*/ 55641 w 473071"/>
                    <a:gd name="connsiteY15" fmla="*/ 62265 h 301450"/>
                    <a:gd name="connsiteX16" fmla="*/ 67685 w 473071"/>
                    <a:gd name="connsiteY16" fmla="*/ 72864 h 301450"/>
                    <a:gd name="connsiteX17" fmla="*/ 416949 w 473071"/>
                    <a:gd name="connsiteY17" fmla="*/ 274714 h 301450"/>
                    <a:gd name="connsiteX18" fmla="*/ 454766 w 473071"/>
                    <a:gd name="connsiteY18" fmla="*/ 296513 h 301450"/>
                    <a:gd name="connsiteX19" fmla="*/ 454766 w 473071"/>
                    <a:gd name="connsiteY19" fmla="*/ 296513 h 301450"/>
                    <a:gd name="connsiteX20" fmla="*/ 473072 w 473071"/>
                    <a:gd name="connsiteY20" fmla="*/ 301451 h 301450"/>
                    <a:gd name="connsiteX21" fmla="*/ 473072 w 473071"/>
                    <a:gd name="connsiteY21" fmla="*/ 285674 h 301450"/>
                    <a:gd name="connsiteX22" fmla="*/ 454766 w 473071"/>
                    <a:gd name="connsiteY22" fmla="*/ 280977 h 301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73071" h="301450">
                      <a:moveTo>
                        <a:pt x="454766" y="280977"/>
                      </a:moveTo>
                      <a:lnTo>
                        <a:pt x="430678" y="267006"/>
                      </a:lnTo>
                      <a:lnTo>
                        <a:pt x="69371" y="58291"/>
                      </a:lnTo>
                      <a:cubicBezTo>
                        <a:pt x="69022" y="53606"/>
                        <a:pt x="67299" y="49126"/>
                        <a:pt x="64433" y="45404"/>
                      </a:cubicBezTo>
                      <a:cubicBezTo>
                        <a:pt x="60206" y="39732"/>
                        <a:pt x="54822" y="35011"/>
                        <a:pt x="48656" y="31554"/>
                      </a:cubicBezTo>
                      <a:cubicBezTo>
                        <a:pt x="43501" y="28339"/>
                        <a:pt x="37624" y="26472"/>
                        <a:pt x="31554" y="26135"/>
                      </a:cubicBezTo>
                      <a:cubicBezTo>
                        <a:pt x="27507" y="26123"/>
                        <a:pt x="23581" y="27423"/>
                        <a:pt x="20354" y="29868"/>
                      </a:cubicBezTo>
                      <a:cubicBezTo>
                        <a:pt x="15717" y="20607"/>
                        <a:pt x="13441" y="10346"/>
                        <a:pt x="13730" y="0"/>
                      </a:cubicBezTo>
                      <a:lnTo>
                        <a:pt x="0" y="0"/>
                      </a:lnTo>
                      <a:cubicBezTo>
                        <a:pt x="0" y="18909"/>
                        <a:pt x="6263" y="37817"/>
                        <a:pt x="13971" y="42153"/>
                      </a:cubicBezTo>
                      <a:lnTo>
                        <a:pt x="20835" y="46247"/>
                      </a:lnTo>
                      <a:cubicBezTo>
                        <a:pt x="24689" y="48536"/>
                        <a:pt x="27821" y="48656"/>
                        <a:pt x="27821" y="46247"/>
                      </a:cubicBezTo>
                      <a:lnTo>
                        <a:pt x="27821" y="42514"/>
                      </a:lnTo>
                      <a:cubicBezTo>
                        <a:pt x="27821" y="38419"/>
                        <a:pt x="34083" y="38660"/>
                        <a:pt x="41791" y="43116"/>
                      </a:cubicBezTo>
                      <a:cubicBezTo>
                        <a:pt x="49499" y="47572"/>
                        <a:pt x="55641" y="54437"/>
                        <a:pt x="55641" y="58532"/>
                      </a:cubicBezTo>
                      <a:lnTo>
                        <a:pt x="55641" y="62265"/>
                      </a:lnTo>
                      <a:cubicBezTo>
                        <a:pt x="55641" y="64433"/>
                        <a:pt x="60940" y="69130"/>
                        <a:pt x="67685" y="72864"/>
                      </a:cubicBezTo>
                      <a:lnTo>
                        <a:pt x="416949" y="274714"/>
                      </a:lnTo>
                      <a:lnTo>
                        <a:pt x="454766" y="296513"/>
                      </a:lnTo>
                      <a:lnTo>
                        <a:pt x="454766" y="296513"/>
                      </a:lnTo>
                      <a:cubicBezTo>
                        <a:pt x="460318" y="299765"/>
                        <a:pt x="466641" y="301463"/>
                        <a:pt x="473072" y="301451"/>
                      </a:cubicBezTo>
                      <a:lnTo>
                        <a:pt x="473072" y="285674"/>
                      </a:lnTo>
                      <a:cubicBezTo>
                        <a:pt x="466665" y="285758"/>
                        <a:pt x="460342" y="284144"/>
                        <a:pt x="454766" y="280977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26" name="Freihandform: Form 1025">
                  <a:extLst>
                    <a:ext uri="{FF2B5EF4-FFF2-40B4-BE49-F238E27FC236}">
                      <a16:creationId xmlns:a16="http://schemas.microsoft.com/office/drawing/2014/main" id="{648F136B-801A-45F0-A6BB-480239664E94}"/>
                    </a:ext>
                  </a:extLst>
                </p:cNvPr>
                <p:cNvSpPr/>
                <p:nvPr/>
              </p:nvSpPr>
              <p:spPr>
                <a:xfrm>
                  <a:off x="2491597" y="3948936"/>
                  <a:ext cx="473071" cy="301450"/>
                </a:xfrm>
                <a:custGeom>
                  <a:avLst/>
                  <a:gdLst>
                    <a:gd name="connsiteX0" fmla="*/ 454766 w 473071"/>
                    <a:gd name="connsiteY0" fmla="*/ 280977 h 301450"/>
                    <a:gd name="connsiteX1" fmla="*/ 430678 w 473071"/>
                    <a:gd name="connsiteY1" fmla="*/ 267006 h 301450"/>
                    <a:gd name="connsiteX2" fmla="*/ 69371 w 473071"/>
                    <a:gd name="connsiteY2" fmla="*/ 58291 h 301450"/>
                    <a:gd name="connsiteX3" fmla="*/ 64433 w 473071"/>
                    <a:gd name="connsiteY3" fmla="*/ 45404 h 301450"/>
                    <a:gd name="connsiteX4" fmla="*/ 48656 w 473071"/>
                    <a:gd name="connsiteY4" fmla="*/ 31554 h 301450"/>
                    <a:gd name="connsiteX5" fmla="*/ 31554 w 473071"/>
                    <a:gd name="connsiteY5" fmla="*/ 26135 h 301450"/>
                    <a:gd name="connsiteX6" fmla="*/ 20354 w 473071"/>
                    <a:gd name="connsiteY6" fmla="*/ 29868 h 301450"/>
                    <a:gd name="connsiteX7" fmla="*/ 13730 w 473071"/>
                    <a:gd name="connsiteY7" fmla="*/ 0 h 301450"/>
                    <a:gd name="connsiteX8" fmla="*/ 0 w 473071"/>
                    <a:gd name="connsiteY8" fmla="*/ 0 h 301450"/>
                    <a:gd name="connsiteX9" fmla="*/ 13971 w 473071"/>
                    <a:gd name="connsiteY9" fmla="*/ 42153 h 301450"/>
                    <a:gd name="connsiteX10" fmla="*/ 20835 w 473071"/>
                    <a:gd name="connsiteY10" fmla="*/ 46247 h 301450"/>
                    <a:gd name="connsiteX11" fmla="*/ 27821 w 473071"/>
                    <a:gd name="connsiteY11" fmla="*/ 46247 h 301450"/>
                    <a:gd name="connsiteX12" fmla="*/ 27821 w 473071"/>
                    <a:gd name="connsiteY12" fmla="*/ 42514 h 301450"/>
                    <a:gd name="connsiteX13" fmla="*/ 41791 w 473071"/>
                    <a:gd name="connsiteY13" fmla="*/ 43116 h 301450"/>
                    <a:gd name="connsiteX14" fmla="*/ 55641 w 473071"/>
                    <a:gd name="connsiteY14" fmla="*/ 58532 h 301450"/>
                    <a:gd name="connsiteX15" fmla="*/ 55641 w 473071"/>
                    <a:gd name="connsiteY15" fmla="*/ 62265 h 301450"/>
                    <a:gd name="connsiteX16" fmla="*/ 67685 w 473071"/>
                    <a:gd name="connsiteY16" fmla="*/ 72864 h 301450"/>
                    <a:gd name="connsiteX17" fmla="*/ 416949 w 473071"/>
                    <a:gd name="connsiteY17" fmla="*/ 274714 h 301450"/>
                    <a:gd name="connsiteX18" fmla="*/ 454766 w 473071"/>
                    <a:gd name="connsiteY18" fmla="*/ 296513 h 301450"/>
                    <a:gd name="connsiteX19" fmla="*/ 454766 w 473071"/>
                    <a:gd name="connsiteY19" fmla="*/ 296513 h 301450"/>
                    <a:gd name="connsiteX20" fmla="*/ 473072 w 473071"/>
                    <a:gd name="connsiteY20" fmla="*/ 301451 h 301450"/>
                    <a:gd name="connsiteX21" fmla="*/ 473072 w 473071"/>
                    <a:gd name="connsiteY21" fmla="*/ 285674 h 301450"/>
                    <a:gd name="connsiteX22" fmla="*/ 454766 w 473071"/>
                    <a:gd name="connsiteY22" fmla="*/ 280977 h 301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473071" h="301450">
                      <a:moveTo>
                        <a:pt x="454766" y="280977"/>
                      </a:moveTo>
                      <a:lnTo>
                        <a:pt x="430678" y="267006"/>
                      </a:lnTo>
                      <a:lnTo>
                        <a:pt x="69371" y="58291"/>
                      </a:lnTo>
                      <a:cubicBezTo>
                        <a:pt x="69022" y="53606"/>
                        <a:pt x="67299" y="49126"/>
                        <a:pt x="64433" y="45404"/>
                      </a:cubicBezTo>
                      <a:cubicBezTo>
                        <a:pt x="60206" y="39732"/>
                        <a:pt x="54822" y="35011"/>
                        <a:pt x="48656" y="31554"/>
                      </a:cubicBezTo>
                      <a:cubicBezTo>
                        <a:pt x="43501" y="28339"/>
                        <a:pt x="37624" y="26472"/>
                        <a:pt x="31554" y="26135"/>
                      </a:cubicBezTo>
                      <a:cubicBezTo>
                        <a:pt x="27507" y="26123"/>
                        <a:pt x="23581" y="27423"/>
                        <a:pt x="20354" y="29868"/>
                      </a:cubicBezTo>
                      <a:cubicBezTo>
                        <a:pt x="15717" y="20607"/>
                        <a:pt x="13441" y="10346"/>
                        <a:pt x="13730" y="0"/>
                      </a:cubicBezTo>
                      <a:lnTo>
                        <a:pt x="0" y="0"/>
                      </a:lnTo>
                      <a:cubicBezTo>
                        <a:pt x="0" y="18909"/>
                        <a:pt x="6263" y="37817"/>
                        <a:pt x="13971" y="42153"/>
                      </a:cubicBezTo>
                      <a:lnTo>
                        <a:pt x="20835" y="46247"/>
                      </a:lnTo>
                      <a:cubicBezTo>
                        <a:pt x="24689" y="48536"/>
                        <a:pt x="27821" y="48656"/>
                        <a:pt x="27821" y="46247"/>
                      </a:cubicBezTo>
                      <a:lnTo>
                        <a:pt x="27821" y="42514"/>
                      </a:lnTo>
                      <a:cubicBezTo>
                        <a:pt x="27821" y="38419"/>
                        <a:pt x="34083" y="38660"/>
                        <a:pt x="41791" y="43116"/>
                      </a:cubicBezTo>
                      <a:cubicBezTo>
                        <a:pt x="49499" y="47572"/>
                        <a:pt x="55641" y="54437"/>
                        <a:pt x="55641" y="58532"/>
                      </a:cubicBezTo>
                      <a:lnTo>
                        <a:pt x="55641" y="62265"/>
                      </a:lnTo>
                      <a:cubicBezTo>
                        <a:pt x="55641" y="64433"/>
                        <a:pt x="60940" y="69130"/>
                        <a:pt x="67685" y="72864"/>
                      </a:cubicBezTo>
                      <a:lnTo>
                        <a:pt x="416949" y="274714"/>
                      </a:lnTo>
                      <a:lnTo>
                        <a:pt x="454766" y="296513"/>
                      </a:lnTo>
                      <a:lnTo>
                        <a:pt x="454766" y="296513"/>
                      </a:lnTo>
                      <a:cubicBezTo>
                        <a:pt x="460318" y="299765"/>
                        <a:pt x="466641" y="301463"/>
                        <a:pt x="473072" y="301451"/>
                      </a:cubicBezTo>
                      <a:lnTo>
                        <a:pt x="473072" y="285674"/>
                      </a:lnTo>
                      <a:cubicBezTo>
                        <a:pt x="466665" y="285758"/>
                        <a:pt x="460342" y="284144"/>
                        <a:pt x="454766" y="280977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27" name="Freihandform: Form 1026">
                  <a:extLst>
                    <a:ext uri="{FF2B5EF4-FFF2-40B4-BE49-F238E27FC236}">
                      <a16:creationId xmlns:a16="http://schemas.microsoft.com/office/drawing/2014/main" id="{A407D42B-920A-4F6E-B657-2410CE0A1CDC}"/>
                    </a:ext>
                  </a:extLst>
                </p:cNvPr>
                <p:cNvSpPr/>
                <p:nvPr/>
              </p:nvSpPr>
              <p:spPr>
                <a:xfrm>
                  <a:off x="2493358" y="3867162"/>
                  <a:ext cx="471430" cy="276285"/>
                </a:xfrm>
                <a:custGeom>
                  <a:avLst/>
                  <a:gdLst>
                    <a:gd name="connsiteX0" fmla="*/ 453125 w 471430"/>
                    <a:gd name="connsiteY0" fmla="*/ 255804 h 276285"/>
                    <a:gd name="connsiteX1" fmla="*/ 453125 w 471430"/>
                    <a:gd name="connsiteY1" fmla="*/ 255804 h 276285"/>
                    <a:gd name="connsiteX2" fmla="*/ 429038 w 471430"/>
                    <a:gd name="connsiteY2" fmla="*/ 241833 h 276285"/>
                    <a:gd name="connsiteX3" fmla="*/ 152035 w 471430"/>
                    <a:gd name="connsiteY3" fmla="*/ 81654 h 276285"/>
                    <a:gd name="connsiteX4" fmla="*/ 63394 w 471430"/>
                    <a:gd name="connsiteY4" fmla="*/ 30468 h 276285"/>
                    <a:gd name="connsiteX5" fmla="*/ 51351 w 471430"/>
                    <a:gd name="connsiteY5" fmla="*/ 27337 h 276285"/>
                    <a:gd name="connsiteX6" fmla="*/ 51351 w 471430"/>
                    <a:gd name="connsiteY6" fmla="*/ 27337 h 276285"/>
                    <a:gd name="connsiteX7" fmla="*/ 51351 w 471430"/>
                    <a:gd name="connsiteY7" fmla="*/ 31311 h 276285"/>
                    <a:gd name="connsiteX8" fmla="*/ 37501 w 471430"/>
                    <a:gd name="connsiteY8" fmla="*/ 31311 h 276285"/>
                    <a:gd name="connsiteX9" fmla="*/ 26541 w 471430"/>
                    <a:gd name="connsiteY9" fmla="*/ 17341 h 276285"/>
                    <a:gd name="connsiteX10" fmla="*/ 26541 w 471430"/>
                    <a:gd name="connsiteY10" fmla="*/ 13005 h 276285"/>
                    <a:gd name="connsiteX11" fmla="*/ 24494 w 471430"/>
                    <a:gd name="connsiteY11" fmla="*/ 7826 h 276285"/>
                    <a:gd name="connsiteX12" fmla="*/ 22446 w 471430"/>
                    <a:gd name="connsiteY12" fmla="*/ 6622 h 276285"/>
                    <a:gd name="connsiteX13" fmla="*/ 17990 w 471430"/>
                    <a:gd name="connsiteY13" fmla="*/ 4093 h 276285"/>
                    <a:gd name="connsiteX14" fmla="*/ 12691 w 471430"/>
                    <a:gd name="connsiteY14" fmla="*/ 962 h 276285"/>
                    <a:gd name="connsiteX15" fmla="*/ 5706 w 471430"/>
                    <a:gd name="connsiteY15" fmla="*/ 1564 h 276285"/>
                    <a:gd name="connsiteX16" fmla="*/ 4983 w 471430"/>
                    <a:gd name="connsiteY16" fmla="*/ 2166 h 276285"/>
                    <a:gd name="connsiteX17" fmla="*/ 3779 w 471430"/>
                    <a:gd name="connsiteY17" fmla="*/ 3852 h 276285"/>
                    <a:gd name="connsiteX18" fmla="*/ 3779 w 471430"/>
                    <a:gd name="connsiteY18" fmla="*/ 4695 h 276285"/>
                    <a:gd name="connsiteX19" fmla="*/ 2213 w 471430"/>
                    <a:gd name="connsiteY19" fmla="*/ 8188 h 276285"/>
                    <a:gd name="connsiteX20" fmla="*/ 1009 w 471430"/>
                    <a:gd name="connsiteY20" fmla="*/ 12162 h 276285"/>
                    <a:gd name="connsiteX21" fmla="*/ 45 w 471430"/>
                    <a:gd name="connsiteY21" fmla="*/ 16739 h 276285"/>
                    <a:gd name="connsiteX22" fmla="*/ 45 w 471430"/>
                    <a:gd name="connsiteY22" fmla="*/ 19629 h 276285"/>
                    <a:gd name="connsiteX23" fmla="*/ 45 w 471430"/>
                    <a:gd name="connsiteY23" fmla="*/ 21797 h 276285"/>
                    <a:gd name="connsiteX24" fmla="*/ 45 w 471430"/>
                    <a:gd name="connsiteY24" fmla="*/ 27217 h 276285"/>
                    <a:gd name="connsiteX25" fmla="*/ 45 w 471430"/>
                    <a:gd name="connsiteY25" fmla="*/ 82135 h 276285"/>
                    <a:gd name="connsiteX26" fmla="*/ 13775 w 471430"/>
                    <a:gd name="connsiteY26" fmla="*/ 82135 h 276285"/>
                    <a:gd name="connsiteX27" fmla="*/ 13775 w 471430"/>
                    <a:gd name="connsiteY27" fmla="*/ 27819 h 276285"/>
                    <a:gd name="connsiteX28" fmla="*/ 13775 w 471430"/>
                    <a:gd name="connsiteY28" fmla="*/ 23483 h 276285"/>
                    <a:gd name="connsiteX29" fmla="*/ 13775 w 471430"/>
                    <a:gd name="connsiteY29" fmla="*/ 20111 h 276285"/>
                    <a:gd name="connsiteX30" fmla="*/ 13775 w 471430"/>
                    <a:gd name="connsiteY30" fmla="*/ 20111 h 276285"/>
                    <a:gd name="connsiteX31" fmla="*/ 34490 w 471430"/>
                    <a:gd name="connsiteY31" fmla="*/ 45884 h 276285"/>
                    <a:gd name="connsiteX32" fmla="*/ 51230 w 471430"/>
                    <a:gd name="connsiteY32" fmla="*/ 51063 h 276285"/>
                    <a:gd name="connsiteX33" fmla="*/ 63274 w 471430"/>
                    <a:gd name="connsiteY33" fmla="*/ 46486 h 276285"/>
                    <a:gd name="connsiteX34" fmla="*/ 64478 w 471430"/>
                    <a:gd name="connsiteY34" fmla="*/ 47209 h 276285"/>
                    <a:gd name="connsiteX35" fmla="*/ 66887 w 471430"/>
                    <a:gd name="connsiteY35" fmla="*/ 48654 h 276285"/>
                    <a:gd name="connsiteX36" fmla="*/ 416151 w 471430"/>
                    <a:gd name="connsiteY36" fmla="*/ 250505 h 276285"/>
                    <a:gd name="connsiteX37" fmla="*/ 453968 w 471430"/>
                    <a:gd name="connsiteY37" fmla="*/ 272304 h 276285"/>
                    <a:gd name="connsiteX38" fmla="*/ 453968 w 471430"/>
                    <a:gd name="connsiteY38" fmla="*/ 272304 h 276285"/>
                    <a:gd name="connsiteX39" fmla="*/ 453968 w 471430"/>
                    <a:gd name="connsiteY39" fmla="*/ 272304 h 276285"/>
                    <a:gd name="connsiteX40" fmla="*/ 471431 w 471430"/>
                    <a:gd name="connsiteY40" fmla="*/ 276278 h 276285"/>
                    <a:gd name="connsiteX41" fmla="*/ 471431 w 471430"/>
                    <a:gd name="connsiteY41" fmla="*/ 260501 h 276285"/>
                    <a:gd name="connsiteX42" fmla="*/ 453125 w 471430"/>
                    <a:gd name="connsiteY42" fmla="*/ 255804 h 2762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1430" h="276285">
                      <a:moveTo>
                        <a:pt x="453125" y="255804"/>
                      </a:moveTo>
                      <a:lnTo>
                        <a:pt x="453125" y="255804"/>
                      </a:lnTo>
                      <a:lnTo>
                        <a:pt x="429038" y="241833"/>
                      </a:lnTo>
                      <a:lnTo>
                        <a:pt x="152035" y="81654"/>
                      </a:lnTo>
                      <a:lnTo>
                        <a:pt x="63394" y="30468"/>
                      </a:lnTo>
                      <a:cubicBezTo>
                        <a:pt x="57132" y="26735"/>
                        <a:pt x="51953" y="25410"/>
                        <a:pt x="51351" y="27337"/>
                      </a:cubicBezTo>
                      <a:cubicBezTo>
                        <a:pt x="50749" y="29264"/>
                        <a:pt x="51351" y="27337"/>
                        <a:pt x="51351" y="27337"/>
                      </a:cubicBezTo>
                      <a:lnTo>
                        <a:pt x="51351" y="31311"/>
                      </a:lnTo>
                      <a:cubicBezTo>
                        <a:pt x="51351" y="35767"/>
                        <a:pt x="45088" y="35767"/>
                        <a:pt x="37501" y="31311"/>
                      </a:cubicBezTo>
                      <a:cubicBezTo>
                        <a:pt x="31672" y="28879"/>
                        <a:pt x="27517" y="23592"/>
                        <a:pt x="26541" y="17341"/>
                      </a:cubicBezTo>
                      <a:lnTo>
                        <a:pt x="26541" y="13005"/>
                      </a:lnTo>
                      <a:cubicBezTo>
                        <a:pt x="26673" y="11054"/>
                        <a:pt x="25915" y="9163"/>
                        <a:pt x="24494" y="7826"/>
                      </a:cubicBezTo>
                      <a:lnTo>
                        <a:pt x="22446" y="6622"/>
                      </a:lnTo>
                      <a:lnTo>
                        <a:pt x="17990" y="4093"/>
                      </a:lnTo>
                      <a:lnTo>
                        <a:pt x="12691" y="962"/>
                      </a:lnTo>
                      <a:cubicBezTo>
                        <a:pt x="10511" y="-520"/>
                        <a:pt x="7596" y="-267"/>
                        <a:pt x="5706" y="1564"/>
                      </a:cubicBezTo>
                      <a:lnTo>
                        <a:pt x="4983" y="2166"/>
                      </a:lnTo>
                      <a:cubicBezTo>
                        <a:pt x="4513" y="2672"/>
                        <a:pt x="4116" y="3238"/>
                        <a:pt x="3779" y="3852"/>
                      </a:cubicBezTo>
                      <a:lnTo>
                        <a:pt x="3779" y="4695"/>
                      </a:lnTo>
                      <a:cubicBezTo>
                        <a:pt x="3116" y="5791"/>
                        <a:pt x="2586" y="6959"/>
                        <a:pt x="2213" y="8188"/>
                      </a:cubicBezTo>
                      <a:cubicBezTo>
                        <a:pt x="1719" y="9488"/>
                        <a:pt x="1322" y="10813"/>
                        <a:pt x="1009" y="12162"/>
                      </a:cubicBezTo>
                      <a:cubicBezTo>
                        <a:pt x="1009" y="13607"/>
                        <a:pt x="406" y="15173"/>
                        <a:pt x="45" y="16739"/>
                      </a:cubicBezTo>
                      <a:cubicBezTo>
                        <a:pt x="-15" y="17702"/>
                        <a:pt x="-15" y="18666"/>
                        <a:pt x="45" y="19629"/>
                      </a:cubicBezTo>
                      <a:cubicBezTo>
                        <a:pt x="-15" y="20352"/>
                        <a:pt x="-15" y="21074"/>
                        <a:pt x="45" y="21797"/>
                      </a:cubicBezTo>
                      <a:cubicBezTo>
                        <a:pt x="45" y="23604"/>
                        <a:pt x="45" y="25290"/>
                        <a:pt x="45" y="27217"/>
                      </a:cubicBezTo>
                      <a:lnTo>
                        <a:pt x="45" y="82135"/>
                      </a:lnTo>
                      <a:lnTo>
                        <a:pt x="13775" y="82135"/>
                      </a:lnTo>
                      <a:lnTo>
                        <a:pt x="13775" y="27819"/>
                      </a:lnTo>
                      <a:cubicBezTo>
                        <a:pt x="13775" y="26374"/>
                        <a:pt x="13775" y="24928"/>
                        <a:pt x="13775" y="23483"/>
                      </a:cubicBezTo>
                      <a:lnTo>
                        <a:pt x="13775" y="20111"/>
                      </a:lnTo>
                      <a:lnTo>
                        <a:pt x="13775" y="20111"/>
                      </a:lnTo>
                      <a:cubicBezTo>
                        <a:pt x="16593" y="31311"/>
                        <a:pt x="24156" y="40718"/>
                        <a:pt x="34490" y="45884"/>
                      </a:cubicBezTo>
                      <a:cubicBezTo>
                        <a:pt x="39524" y="49040"/>
                        <a:pt x="45293" y="50834"/>
                        <a:pt x="51230" y="51063"/>
                      </a:cubicBezTo>
                      <a:cubicBezTo>
                        <a:pt x="55674" y="51087"/>
                        <a:pt x="59962" y="49449"/>
                        <a:pt x="63274" y="46486"/>
                      </a:cubicBezTo>
                      <a:lnTo>
                        <a:pt x="64478" y="47209"/>
                      </a:lnTo>
                      <a:lnTo>
                        <a:pt x="66887" y="48654"/>
                      </a:lnTo>
                      <a:lnTo>
                        <a:pt x="416151" y="250505"/>
                      </a:lnTo>
                      <a:lnTo>
                        <a:pt x="453968" y="272304"/>
                      </a:lnTo>
                      <a:lnTo>
                        <a:pt x="453968" y="272304"/>
                      </a:lnTo>
                      <a:lnTo>
                        <a:pt x="453968" y="272304"/>
                      </a:lnTo>
                      <a:cubicBezTo>
                        <a:pt x="459375" y="275037"/>
                        <a:pt x="465373" y="276398"/>
                        <a:pt x="471431" y="276278"/>
                      </a:cubicBezTo>
                      <a:lnTo>
                        <a:pt x="471431" y="260501"/>
                      </a:lnTo>
                      <a:cubicBezTo>
                        <a:pt x="465024" y="260585"/>
                        <a:pt x="458701" y="258971"/>
                        <a:pt x="453125" y="255804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28" name="Freihandform: Form 1027">
                  <a:extLst>
                    <a:ext uri="{FF2B5EF4-FFF2-40B4-BE49-F238E27FC236}">
                      <a16:creationId xmlns:a16="http://schemas.microsoft.com/office/drawing/2014/main" id="{8203FA0C-E5E8-40C1-8B1D-73B4665A86AF}"/>
                    </a:ext>
                  </a:extLst>
                </p:cNvPr>
                <p:cNvSpPr/>
                <p:nvPr/>
              </p:nvSpPr>
              <p:spPr>
                <a:xfrm>
                  <a:off x="2493358" y="3867162"/>
                  <a:ext cx="471430" cy="276285"/>
                </a:xfrm>
                <a:custGeom>
                  <a:avLst/>
                  <a:gdLst>
                    <a:gd name="connsiteX0" fmla="*/ 453125 w 471430"/>
                    <a:gd name="connsiteY0" fmla="*/ 255804 h 276285"/>
                    <a:gd name="connsiteX1" fmla="*/ 453125 w 471430"/>
                    <a:gd name="connsiteY1" fmla="*/ 255804 h 276285"/>
                    <a:gd name="connsiteX2" fmla="*/ 429038 w 471430"/>
                    <a:gd name="connsiteY2" fmla="*/ 241833 h 276285"/>
                    <a:gd name="connsiteX3" fmla="*/ 152035 w 471430"/>
                    <a:gd name="connsiteY3" fmla="*/ 81654 h 276285"/>
                    <a:gd name="connsiteX4" fmla="*/ 63394 w 471430"/>
                    <a:gd name="connsiteY4" fmla="*/ 30468 h 276285"/>
                    <a:gd name="connsiteX5" fmla="*/ 51351 w 471430"/>
                    <a:gd name="connsiteY5" fmla="*/ 27337 h 276285"/>
                    <a:gd name="connsiteX6" fmla="*/ 51351 w 471430"/>
                    <a:gd name="connsiteY6" fmla="*/ 27337 h 276285"/>
                    <a:gd name="connsiteX7" fmla="*/ 51351 w 471430"/>
                    <a:gd name="connsiteY7" fmla="*/ 31311 h 276285"/>
                    <a:gd name="connsiteX8" fmla="*/ 37501 w 471430"/>
                    <a:gd name="connsiteY8" fmla="*/ 31311 h 276285"/>
                    <a:gd name="connsiteX9" fmla="*/ 26541 w 471430"/>
                    <a:gd name="connsiteY9" fmla="*/ 17341 h 276285"/>
                    <a:gd name="connsiteX10" fmla="*/ 26541 w 471430"/>
                    <a:gd name="connsiteY10" fmla="*/ 13005 h 276285"/>
                    <a:gd name="connsiteX11" fmla="*/ 24494 w 471430"/>
                    <a:gd name="connsiteY11" fmla="*/ 7826 h 276285"/>
                    <a:gd name="connsiteX12" fmla="*/ 22446 w 471430"/>
                    <a:gd name="connsiteY12" fmla="*/ 6622 h 276285"/>
                    <a:gd name="connsiteX13" fmla="*/ 17990 w 471430"/>
                    <a:gd name="connsiteY13" fmla="*/ 4093 h 276285"/>
                    <a:gd name="connsiteX14" fmla="*/ 12691 w 471430"/>
                    <a:gd name="connsiteY14" fmla="*/ 962 h 276285"/>
                    <a:gd name="connsiteX15" fmla="*/ 5706 w 471430"/>
                    <a:gd name="connsiteY15" fmla="*/ 1564 h 276285"/>
                    <a:gd name="connsiteX16" fmla="*/ 4983 w 471430"/>
                    <a:gd name="connsiteY16" fmla="*/ 2166 h 276285"/>
                    <a:gd name="connsiteX17" fmla="*/ 3779 w 471430"/>
                    <a:gd name="connsiteY17" fmla="*/ 3852 h 276285"/>
                    <a:gd name="connsiteX18" fmla="*/ 3779 w 471430"/>
                    <a:gd name="connsiteY18" fmla="*/ 4695 h 276285"/>
                    <a:gd name="connsiteX19" fmla="*/ 2213 w 471430"/>
                    <a:gd name="connsiteY19" fmla="*/ 8188 h 276285"/>
                    <a:gd name="connsiteX20" fmla="*/ 1009 w 471430"/>
                    <a:gd name="connsiteY20" fmla="*/ 12162 h 276285"/>
                    <a:gd name="connsiteX21" fmla="*/ 45 w 471430"/>
                    <a:gd name="connsiteY21" fmla="*/ 16739 h 276285"/>
                    <a:gd name="connsiteX22" fmla="*/ 45 w 471430"/>
                    <a:gd name="connsiteY22" fmla="*/ 19629 h 276285"/>
                    <a:gd name="connsiteX23" fmla="*/ 45 w 471430"/>
                    <a:gd name="connsiteY23" fmla="*/ 21797 h 276285"/>
                    <a:gd name="connsiteX24" fmla="*/ 45 w 471430"/>
                    <a:gd name="connsiteY24" fmla="*/ 27217 h 276285"/>
                    <a:gd name="connsiteX25" fmla="*/ 45 w 471430"/>
                    <a:gd name="connsiteY25" fmla="*/ 82135 h 276285"/>
                    <a:gd name="connsiteX26" fmla="*/ 13775 w 471430"/>
                    <a:gd name="connsiteY26" fmla="*/ 82135 h 276285"/>
                    <a:gd name="connsiteX27" fmla="*/ 13775 w 471430"/>
                    <a:gd name="connsiteY27" fmla="*/ 27819 h 276285"/>
                    <a:gd name="connsiteX28" fmla="*/ 13775 w 471430"/>
                    <a:gd name="connsiteY28" fmla="*/ 23483 h 276285"/>
                    <a:gd name="connsiteX29" fmla="*/ 13775 w 471430"/>
                    <a:gd name="connsiteY29" fmla="*/ 20111 h 276285"/>
                    <a:gd name="connsiteX30" fmla="*/ 13775 w 471430"/>
                    <a:gd name="connsiteY30" fmla="*/ 20111 h 276285"/>
                    <a:gd name="connsiteX31" fmla="*/ 34490 w 471430"/>
                    <a:gd name="connsiteY31" fmla="*/ 45884 h 276285"/>
                    <a:gd name="connsiteX32" fmla="*/ 51230 w 471430"/>
                    <a:gd name="connsiteY32" fmla="*/ 51063 h 276285"/>
                    <a:gd name="connsiteX33" fmla="*/ 63274 w 471430"/>
                    <a:gd name="connsiteY33" fmla="*/ 46486 h 276285"/>
                    <a:gd name="connsiteX34" fmla="*/ 64478 w 471430"/>
                    <a:gd name="connsiteY34" fmla="*/ 47209 h 276285"/>
                    <a:gd name="connsiteX35" fmla="*/ 66887 w 471430"/>
                    <a:gd name="connsiteY35" fmla="*/ 48654 h 276285"/>
                    <a:gd name="connsiteX36" fmla="*/ 416151 w 471430"/>
                    <a:gd name="connsiteY36" fmla="*/ 250505 h 276285"/>
                    <a:gd name="connsiteX37" fmla="*/ 453968 w 471430"/>
                    <a:gd name="connsiteY37" fmla="*/ 272304 h 276285"/>
                    <a:gd name="connsiteX38" fmla="*/ 453968 w 471430"/>
                    <a:gd name="connsiteY38" fmla="*/ 272304 h 276285"/>
                    <a:gd name="connsiteX39" fmla="*/ 453968 w 471430"/>
                    <a:gd name="connsiteY39" fmla="*/ 272304 h 276285"/>
                    <a:gd name="connsiteX40" fmla="*/ 471431 w 471430"/>
                    <a:gd name="connsiteY40" fmla="*/ 276278 h 276285"/>
                    <a:gd name="connsiteX41" fmla="*/ 471431 w 471430"/>
                    <a:gd name="connsiteY41" fmla="*/ 260501 h 276285"/>
                    <a:gd name="connsiteX42" fmla="*/ 453125 w 471430"/>
                    <a:gd name="connsiteY42" fmla="*/ 255804 h 2762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471430" h="276285">
                      <a:moveTo>
                        <a:pt x="453125" y="255804"/>
                      </a:moveTo>
                      <a:lnTo>
                        <a:pt x="453125" y="255804"/>
                      </a:lnTo>
                      <a:lnTo>
                        <a:pt x="429038" y="241833"/>
                      </a:lnTo>
                      <a:lnTo>
                        <a:pt x="152035" y="81654"/>
                      </a:lnTo>
                      <a:lnTo>
                        <a:pt x="63394" y="30468"/>
                      </a:lnTo>
                      <a:cubicBezTo>
                        <a:pt x="57132" y="26735"/>
                        <a:pt x="51953" y="25410"/>
                        <a:pt x="51351" y="27337"/>
                      </a:cubicBezTo>
                      <a:cubicBezTo>
                        <a:pt x="50749" y="29264"/>
                        <a:pt x="51351" y="27337"/>
                        <a:pt x="51351" y="27337"/>
                      </a:cubicBezTo>
                      <a:lnTo>
                        <a:pt x="51351" y="31311"/>
                      </a:lnTo>
                      <a:cubicBezTo>
                        <a:pt x="51351" y="35767"/>
                        <a:pt x="45088" y="35767"/>
                        <a:pt x="37501" y="31311"/>
                      </a:cubicBezTo>
                      <a:cubicBezTo>
                        <a:pt x="31672" y="28879"/>
                        <a:pt x="27517" y="23592"/>
                        <a:pt x="26541" y="17341"/>
                      </a:cubicBezTo>
                      <a:lnTo>
                        <a:pt x="26541" y="13005"/>
                      </a:lnTo>
                      <a:cubicBezTo>
                        <a:pt x="26673" y="11054"/>
                        <a:pt x="25915" y="9163"/>
                        <a:pt x="24494" y="7826"/>
                      </a:cubicBezTo>
                      <a:lnTo>
                        <a:pt x="22446" y="6622"/>
                      </a:lnTo>
                      <a:lnTo>
                        <a:pt x="17990" y="4093"/>
                      </a:lnTo>
                      <a:lnTo>
                        <a:pt x="12691" y="962"/>
                      </a:lnTo>
                      <a:cubicBezTo>
                        <a:pt x="10511" y="-520"/>
                        <a:pt x="7596" y="-267"/>
                        <a:pt x="5706" y="1564"/>
                      </a:cubicBezTo>
                      <a:lnTo>
                        <a:pt x="4983" y="2166"/>
                      </a:lnTo>
                      <a:cubicBezTo>
                        <a:pt x="4513" y="2672"/>
                        <a:pt x="4116" y="3238"/>
                        <a:pt x="3779" y="3852"/>
                      </a:cubicBezTo>
                      <a:lnTo>
                        <a:pt x="3779" y="4695"/>
                      </a:lnTo>
                      <a:cubicBezTo>
                        <a:pt x="3116" y="5791"/>
                        <a:pt x="2586" y="6959"/>
                        <a:pt x="2213" y="8188"/>
                      </a:cubicBezTo>
                      <a:cubicBezTo>
                        <a:pt x="1719" y="9488"/>
                        <a:pt x="1322" y="10813"/>
                        <a:pt x="1009" y="12162"/>
                      </a:cubicBezTo>
                      <a:cubicBezTo>
                        <a:pt x="1009" y="13607"/>
                        <a:pt x="406" y="15173"/>
                        <a:pt x="45" y="16739"/>
                      </a:cubicBezTo>
                      <a:cubicBezTo>
                        <a:pt x="-15" y="17702"/>
                        <a:pt x="-15" y="18666"/>
                        <a:pt x="45" y="19629"/>
                      </a:cubicBezTo>
                      <a:cubicBezTo>
                        <a:pt x="-15" y="20352"/>
                        <a:pt x="-15" y="21074"/>
                        <a:pt x="45" y="21797"/>
                      </a:cubicBezTo>
                      <a:cubicBezTo>
                        <a:pt x="45" y="23604"/>
                        <a:pt x="45" y="25290"/>
                        <a:pt x="45" y="27217"/>
                      </a:cubicBezTo>
                      <a:lnTo>
                        <a:pt x="45" y="82135"/>
                      </a:lnTo>
                      <a:lnTo>
                        <a:pt x="13775" y="82135"/>
                      </a:lnTo>
                      <a:lnTo>
                        <a:pt x="13775" y="27819"/>
                      </a:lnTo>
                      <a:cubicBezTo>
                        <a:pt x="13775" y="26374"/>
                        <a:pt x="13775" y="24928"/>
                        <a:pt x="13775" y="23483"/>
                      </a:cubicBezTo>
                      <a:lnTo>
                        <a:pt x="13775" y="20111"/>
                      </a:lnTo>
                      <a:lnTo>
                        <a:pt x="13775" y="20111"/>
                      </a:lnTo>
                      <a:cubicBezTo>
                        <a:pt x="16593" y="31311"/>
                        <a:pt x="24156" y="40718"/>
                        <a:pt x="34490" y="45884"/>
                      </a:cubicBezTo>
                      <a:cubicBezTo>
                        <a:pt x="39524" y="49040"/>
                        <a:pt x="45293" y="50834"/>
                        <a:pt x="51230" y="51063"/>
                      </a:cubicBezTo>
                      <a:cubicBezTo>
                        <a:pt x="55674" y="51087"/>
                        <a:pt x="59962" y="49449"/>
                        <a:pt x="63274" y="46486"/>
                      </a:cubicBezTo>
                      <a:lnTo>
                        <a:pt x="64478" y="47209"/>
                      </a:lnTo>
                      <a:lnTo>
                        <a:pt x="66887" y="48654"/>
                      </a:lnTo>
                      <a:lnTo>
                        <a:pt x="416151" y="250505"/>
                      </a:lnTo>
                      <a:lnTo>
                        <a:pt x="453968" y="272304"/>
                      </a:lnTo>
                      <a:lnTo>
                        <a:pt x="453968" y="272304"/>
                      </a:lnTo>
                      <a:lnTo>
                        <a:pt x="453968" y="272304"/>
                      </a:lnTo>
                      <a:cubicBezTo>
                        <a:pt x="459375" y="275037"/>
                        <a:pt x="465373" y="276398"/>
                        <a:pt x="471431" y="276278"/>
                      </a:cubicBezTo>
                      <a:lnTo>
                        <a:pt x="471431" y="260501"/>
                      </a:lnTo>
                      <a:cubicBezTo>
                        <a:pt x="465024" y="260585"/>
                        <a:pt x="458701" y="258971"/>
                        <a:pt x="453125" y="255804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29" name="Freihandform: Form 1028">
                  <a:extLst>
                    <a:ext uri="{FF2B5EF4-FFF2-40B4-BE49-F238E27FC236}">
                      <a16:creationId xmlns:a16="http://schemas.microsoft.com/office/drawing/2014/main" id="{5F3DADF8-5896-4129-B76A-CB649B111347}"/>
                    </a:ext>
                  </a:extLst>
                </p:cNvPr>
                <p:cNvSpPr/>
                <p:nvPr/>
              </p:nvSpPr>
              <p:spPr>
                <a:xfrm>
                  <a:off x="2964428" y="3779965"/>
                  <a:ext cx="600733" cy="362877"/>
                </a:xfrm>
                <a:custGeom>
                  <a:avLst/>
                  <a:gdLst>
                    <a:gd name="connsiteX0" fmla="*/ 600734 w 600733"/>
                    <a:gd name="connsiteY0" fmla="*/ 0 h 362877"/>
                    <a:gd name="connsiteX1" fmla="*/ 600734 w 600733"/>
                    <a:gd name="connsiteY1" fmla="*/ 16018 h 362877"/>
                    <a:gd name="connsiteX2" fmla="*/ 593628 w 600733"/>
                    <a:gd name="connsiteY2" fmla="*/ 26134 h 362877"/>
                    <a:gd name="connsiteX3" fmla="*/ 593628 w 600733"/>
                    <a:gd name="connsiteY3" fmla="*/ 26134 h 362877"/>
                    <a:gd name="connsiteX4" fmla="*/ 55521 w 600733"/>
                    <a:gd name="connsiteY4" fmla="*/ 336859 h 362877"/>
                    <a:gd name="connsiteX5" fmla="*/ 17704 w 600733"/>
                    <a:gd name="connsiteY5" fmla="*/ 358658 h 362877"/>
                    <a:gd name="connsiteX6" fmla="*/ 17704 w 600733"/>
                    <a:gd name="connsiteY6" fmla="*/ 358658 h 362877"/>
                    <a:gd name="connsiteX7" fmla="*/ 0 w 600733"/>
                    <a:gd name="connsiteY7" fmla="*/ 362873 h 362877"/>
                    <a:gd name="connsiteX8" fmla="*/ 0 w 600733"/>
                    <a:gd name="connsiteY8" fmla="*/ 347096 h 362877"/>
                    <a:gd name="connsiteX9" fmla="*/ 17704 w 600733"/>
                    <a:gd name="connsiteY9" fmla="*/ 342881 h 362877"/>
                    <a:gd name="connsiteX10" fmla="*/ 41791 w 600733"/>
                    <a:gd name="connsiteY10" fmla="*/ 328910 h 362877"/>
                    <a:gd name="connsiteX11" fmla="*/ 41791 w 600733"/>
                    <a:gd name="connsiteY11" fmla="*/ 328910 h 362877"/>
                    <a:gd name="connsiteX12" fmla="*/ 593628 w 600733"/>
                    <a:gd name="connsiteY12" fmla="*/ 10237 h 362877"/>
                    <a:gd name="connsiteX13" fmla="*/ 600734 w 600733"/>
                    <a:gd name="connsiteY13" fmla="*/ 0 h 3628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00733" h="362877">
                      <a:moveTo>
                        <a:pt x="600734" y="0"/>
                      </a:moveTo>
                      <a:lnTo>
                        <a:pt x="600734" y="16018"/>
                      </a:lnTo>
                      <a:cubicBezTo>
                        <a:pt x="600409" y="20438"/>
                        <a:pt x="597675" y="24328"/>
                        <a:pt x="593628" y="26134"/>
                      </a:cubicBezTo>
                      <a:lnTo>
                        <a:pt x="593628" y="26134"/>
                      </a:lnTo>
                      <a:lnTo>
                        <a:pt x="55521" y="336859"/>
                      </a:lnTo>
                      <a:lnTo>
                        <a:pt x="17704" y="358658"/>
                      </a:lnTo>
                      <a:lnTo>
                        <a:pt x="17704" y="358658"/>
                      </a:lnTo>
                      <a:cubicBezTo>
                        <a:pt x="12248" y="361512"/>
                        <a:pt x="6166" y="362969"/>
                        <a:pt x="0" y="362873"/>
                      </a:cubicBezTo>
                      <a:lnTo>
                        <a:pt x="0" y="347096"/>
                      </a:lnTo>
                      <a:cubicBezTo>
                        <a:pt x="6166" y="347264"/>
                        <a:pt x="12272" y="345807"/>
                        <a:pt x="17704" y="342881"/>
                      </a:cubicBezTo>
                      <a:lnTo>
                        <a:pt x="41791" y="328910"/>
                      </a:lnTo>
                      <a:lnTo>
                        <a:pt x="41791" y="328910"/>
                      </a:lnTo>
                      <a:lnTo>
                        <a:pt x="593628" y="10237"/>
                      </a:lnTo>
                      <a:cubicBezTo>
                        <a:pt x="597711" y="8406"/>
                        <a:pt x="600457" y="4468"/>
                        <a:pt x="600734" y="0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30" name="Freihandform: Form 1029">
                  <a:extLst>
                    <a:ext uri="{FF2B5EF4-FFF2-40B4-BE49-F238E27FC236}">
                      <a16:creationId xmlns:a16="http://schemas.microsoft.com/office/drawing/2014/main" id="{34E92402-2B6B-43BA-9B88-4D63FC1331C6}"/>
                    </a:ext>
                  </a:extLst>
                </p:cNvPr>
                <p:cNvSpPr/>
                <p:nvPr/>
              </p:nvSpPr>
              <p:spPr>
                <a:xfrm>
                  <a:off x="2964428" y="3779965"/>
                  <a:ext cx="600733" cy="362877"/>
                </a:xfrm>
                <a:custGeom>
                  <a:avLst/>
                  <a:gdLst>
                    <a:gd name="connsiteX0" fmla="*/ 600734 w 600733"/>
                    <a:gd name="connsiteY0" fmla="*/ 0 h 362877"/>
                    <a:gd name="connsiteX1" fmla="*/ 600734 w 600733"/>
                    <a:gd name="connsiteY1" fmla="*/ 16018 h 362877"/>
                    <a:gd name="connsiteX2" fmla="*/ 593628 w 600733"/>
                    <a:gd name="connsiteY2" fmla="*/ 26134 h 362877"/>
                    <a:gd name="connsiteX3" fmla="*/ 593628 w 600733"/>
                    <a:gd name="connsiteY3" fmla="*/ 26134 h 362877"/>
                    <a:gd name="connsiteX4" fmla="*/ 55521 w 600733"/>
                    <a:gd name="connsiteY4" fmla="*/ 336859 h 362877"/>
                    <a:gd name="connsiteX5" fmla="*/ 17704 w 600733"/>
                    <a:gd name="connsiteY5" fmla="*/ 358658 h 362877"/>
                    <a:gd name="connsiteX6" fmla="*/ 17704 w 600733"/>
                    <a:gd name="connsiteY6" fmla="*/ 358658 h 362877"/>
                    <a:gd name="connsiteX7" fmla="*/ 0 w 600733"/>
                    <a:gd name="connsiteY7" fmla="*/ 362873 h 362877"/>
                    <a:gd name="connsiteX8" fmla="*/ 0 w 600733"/>
                    <a:gd name="connsiteY8" fmla="*/ 347096 h 362877"/>
                    <a:gd name="connsiteX9" fmla="*/ 17704 w 600733"/>
                    <a:gd name="connsiteY9" fmla="*/ 342881 h 362877"/>
                    <a:gd name="connsiteX10" fmla="*/ 41791 w 600733"/>
                    <a:gd name="connsiteY10" fmla="*/ 328910 h 362877"/>
                    <a:gd name="connsiteX11" fmla="*/ 41791 w 600733"/>
                    <a:gd name="connsiteY11" fmla="*/ 328910 h 362877"/>
                    <a:gd name="connsiteX12" fmla="*/ 593628 w 600733"/>
                    <a:gd name="connsiteY12" fmla="*/ 10237 h 362877"/>
                    <a:gd name="connsiteX13" fmla="*/ 600734 w 600733"/>
                    <a:gd name="connsiteY13" fmla="*/ 0 h 3628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00733" h="362877">
                      <a:moveTo>
                        <a:pt x="600734" y="0"/>
                      </a:moveTo>
                      <a:lnTo>
                        <a:pt x="600734" y="16018"/>
                      </a:lnTo>
                      <a:cubicBezTo>
                        <a:pt x="600409" y="20438"/>
                        <a:pt x="597675" y="24328"/>
                        <a:pt x="593628" y="26134"/>
                      </a:cubicBezTo>
                      <a:lnTo>
                        <a:pt x="593628" y="26134"/>
                      </a:lnTo>
                      <a:lnTo>
                        <a:pt x="55521" y="336859"/>
                      </a:lnTo>
                      <a:lnTo>
                        <a:pt x="17704" y="358658"/>
                      </a:lnTo>
                      <a:lnTo>
                        <a:pt x="17704" y="358658"/>
                      </a:lnTo>
                      <a:cubicBezTo>
                        <a:pt x="12248" y="361512"/>
                        <a:pt x="6166" y="362969"/>
                        <a:pt x="0" y="362873"/>
                      </a:cubicBezTo>
                      <a:lnTo>
                        <a:pt x="0" y="347096"/>
                      </a:lnTo>
                      <a:cubicBezTo>
                        <a:pt x="6166" y="347264"/>
                        <a:pt x="12272" y="345807"/>
                        <a:pt x="17704" y="342881"/>
                      </a:cubicBezTo>
                      <a:lnTo>
                        <a:pt x="41791" y="328910"/>
                      </a:lnTo>
                      <a:lnTo>
                        <a:pt x="41791" y="328910"/>
                      </a:lnTo>
                      <a:lnTo>
                        <a:pt x="593628" y="10237"/>
                      </a:lnTo>
                      <a:cubicBezTo>
                        <a:pt x="597711" y="8406"/>
                        <a:pt x="600457" y="4468"/>
                        <a:pt x="600734" y="0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31" name="Freihandform: Form 1030">
                  <a:extLst>
                    <a:ext uri="{FF2B5EF4-FFF2-40B4-BE49-F238E27FC236}">
                      <a16:creationId xmlns:a16="http://schemas.microsoft.com/office/drawing/2014/main" id="{5BEB9944-2EF2-4F2D-BA9F-EA5B15D24800}"/>
                    </a:ext>
                  </a:extLst>
                </p:cNvPr>
                <p:cNvSpPr/>
                <p:nvPr/>
              </p:nvSpPr>
              <p:spPr>
                <a:xfrm>
                  <a:off x="2964669" y="3886912"/>
                  <a:ext cx="600492" cy="363475"/>
                </a:xfrm>
                <a:custGeom>
                  <a:avLst/>
                  <a:gdLst>
                    <a:gd name="connsiteX0" fmla="*/ 600493 w 600492"/>
                    <a:gd name="connsiteY0" fmla="*/ 0 h 363475"/>
                    <a:gd name="connsiteX1" fmla="*/ 600493 w 600492"/>
                    <a:gd name="connsiteY1" fmla="*/ 16018 h 363475"/>
                    <a:gd name="connsiteX2" fmla="*/ 593387 w 600492"/>
                    <a:gd name="connsiteY2" fmla="*/ 26134 h 363475"/>
                    <a:gd name="connsiteX3" fmla="*/ 593387 w 600492"/>
                    <a:gd name="connsiteY3" fmla="*/ 26134 h 363475"/>
                    <a:gd name="connsiteX4" fmla="*/ 55280 w 600492"/>
                    <a:gd name="connsiteY4" fmla="*/ 336859 h 363475"/>
                    <a:gd name="connsiteX5" fmla="*/ 17463 w 600492"/>
                    <a:gd name="connsiteY5" fmla="*/ 358658 h 363475"/>
                    <a:gd name="connsiteX6" fmla="*/ 17463 w 600492"/>
                    <a:gd name="connsiteY6" fmla="*/ 358658 h 363475"/>
                    <a:gd name="connsiteX7" fmla="*/ 0 w 600492"/>
                    <a:gd name="connsiteY7" fmla="*/ 363475 h 363475"/>
                    <a:gd name="connsiteX8" fmla="*/ 0 w 600492"/>
                    <a:gd name="connsiteY8" fmla="*/ 347698 h 363475"/>
                    <a:gd name="connsiteX9" fmla="*/ 17704 w 600492"/>
                    <a:gd name="connsiteY9" fmla="*/ 343483 h 363475"/>
                    <a:gd name="connsiteX10" fmla="*/ 41791 w 600492"/>
                    <a:gd name="connsiteY10" fmla="*/ 329512 h 363475"/>
                    <a:gd name="connsiteX11" fmla="*/ 41791 w 600492"/>
                    <a:gd name="connsiteY11" fmla="*/ 329512 h 363475"/>
                    <a:gd name="connsiteX12" fmla="*/ 593628 w 600492"/>
                    <a:gd name="connsiteY12" fmla="*/ 10839 h 363475"/>
                    <a:gd name="connsiteX13" fmla="*/ 600493 w 600492"/>
                    <a:gd name="connsiteY13" fmla="*/ 0 h 363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00492" h="363475">
                      <a:moveTo>
                        <a:pt x="600493" y="0"/>
                      </a:moveTo>
                      <a:lnTo>
                        <a:pt x="600493" y="16018"/>
                      </a:lnTo>
                      <a:cubicBezTo>
                        <a:pt x="600168" y="20438"/>
                        <a:pt x="597434" y="24328"/>
                        <a:pt x="593387" y="26134"/>
                      </a:cubicBezTo>
                      <a:lnTo>
                        <a:pt x="593387" y="26134"/>
                      </a:lnTo>
                      <a:lnTo>
                        <a:pt x="55280" y="336859"/>
                      </a:lnTo>
                      <a:lnTo>
                        <a:pt x="17463" y="358658"/>
                      </a:lnTo>
                      <a:lnTo>
                        <a:pt x="17463" y="358658"/>
                      </a:lnTo>
                      <a:cubicBezTo>
                        <a:pt x="12128" y="361693"/>
                        <a:pt x="6130" y="363343"/>
                        <a:pt x="0" y="363475"/>
                      </a:cubicBezTo>
                      <a:lnTo>
                        <a:pt x="0" y="347698"/>
                      </a:lnTo>
                      <a:cubicBezTo>
                        <a:pt x="6166" y="347867"/>
                        <a:pt x="12272" y="346410"/>
                        <a:pt x="17704" y="343483"/>
                      </a:cubicBezTo>
                      <a:lnTo>
                        <a:pt x="41791" y="329512"/>
                      </a:lnTo>
                      <a:lnTo>
                        <a:pt x="41791" y="329512"/>
                      </a:lnTo>
                      <a:lnTo>
                        <a:pt x="593628" y="10839"/>
                      </a:lnTo>
                      <a:cubicBezTo>
                        <a:pt x="597807" y="8852"/>
                        <a:pt x="600481" y="4637"/>
                        <a:pt x="600493" y="0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32" name="Freihandform: Form 1031">
                  <a:extLst>
                    <a:ext uri="{FF2B5EF4-FFF2-40B4-BE49-F238E27FC236}">
                      <a16:creationId xmlns:a16="http://schemas.microsoft.com/office/drawing/2014/main" id="{97E53828-3311-4F6E-A6DD-8011D745E240}"/>
                    </a:ext>
                  </a:extLst>
                </p:cNvPr>
                <p:cNvSpPr/>
                <p:nvPr/>
              </p:nvSpPr>
              <p:spPr>
                <a:xfrm>
                  <a:off x="2964669" y="3886912"/>
                  <a:ext cx="600492" cy="363475"/>
                </a:xfrm>
                <a:custGeom>
                  <a:avLst/>
                  <a:gdLst>
                    <a:gd name="connsiteX0" fmla="*/ 600493 w 600492"/>
                    <a:gd name="connsiteY0" fmla="*/ 0 h 363475"/>
                    <a:gd name="connsiteX1" fmla="*/ 600493 w 600492"/>
                    <a:gd name="connsiteY1" fmla="*/ 16018 h 363475"/>
                    <a:gd name="connsiteX2" fmla="*/ 593387 w 600492"/>
                    <a:gd name="connsiteY2" fmla="*/ 26134 h 363475"/>
                    <a:gd name="connsiteX3" fmla="*/ 593387 w 600492"/>
                    <a:gd name="connsiteY3" fmla="*/ 26134 h 363475"/>
                    <a:gd name="connsiteX4" fmla="*/ 55280 w 600492"/>
                    <a:gd name="connsiteY4" fmla="*/ 336859 h 363475"/>
                    <a:gd name="connsiteX5" fmla="*/ 17463 w 600492"/>
                    <a:gd name="connsiteY5" fmla="*/ 358658 h 363475"/>
                    <a:gd name="connsiteX6" fmla="*/ 17463 w 600492"/>
                    <a:gd name="connsiteY6" fmla="*/ 358658 h 363475"/>
                    <a:gd name="connsiteX7" fmla="*/ 0 w 600492"/>
                    <a:gd name="connsiteY7" fmla="*/ 363475 h 363475"/>
                    <a:gd name="connsiteX8" fmla="*/ 0 w 600492"/>
                    <a:gd name="connsiteY8" fmla="*/ 347698 h 363475"/>
                    <a:gd name="connsiteX9" fmla="*/ 17704 w 600492"/>
                    <a:gd name="connsiteY9" fmla="*/ 343483 h 363475"/>
                    <a:gd name="connsiteX10" fmla="*/ 41791 w 600492"/>
                    <a:gd name="connsiteY10" fmla="*/ 329512 h 363475"/>
                    <a:gd name="connsiteX11" fmla="*/ 41791 w 600492"/>
                    <a:gd name="connsiteY11" fmla="*/ 329512 h 363475"/>
                    <a:gd name="connsiteX12" fmla="*/ 593628 w 600492"/>
                    <a:gd name="connsiteY12" fmla="*/ 10839 h 363475"/>
                    <a:gd name="connsiteX13" fmla="*/ 600493 w 600492"/>
                    <a:gd name="connsiteY13" fmla="*/ 0 h 363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600492" h="363475">
                      <a:moveTo>
                        <a:pt x="600493" y="0"/>
                      </a:moveTo>
                      <a:lnTo>
                        <a:pt x="600493" y="16018"/>
                      </a:lnTo>
                      <a:cubicBezTo>
                        <a:pt x="600168" y="20438"/>
                        <a:pt x="597434" y="24328"/>
                        <a:pt x="593387" y="26134"/>
                      </a:cubicBezTo>
                      <a:lnTo>
                        <a:pt x="593387" y="26134"/>
                      </a:lnTo>
                      <a:lnTo>
                        <a:pt x="55280" y="336859"/>
                      </a:lnTo>
                      <a:lnTo>
                        <a:pt x="17463" y="358658"/>
                      </a:lnTo>
                      <a:lnTo>
                        <a:pt x="17463" y="358658"/>
                      </a:lnTo>
                      <a:cubicBezTo>
                        <a:pt x="12128" y="361693"/>
                        <a:pt x="6130" y="363343"/>
                        <a:pt x="0" y="363475"/>
                      </a:cubicBezTo>
                      <a:lnTo>
                        <a:pt x="0" y="347698"/>
                      </a:lnTo>
                      <a:cubicBezTo>
                        <a:pt x="6166" y="347867"/>
                        <a:pt x="12272" y="346410"/>
                        <a:pt x="17704" y="343483"/>
                      </a:cubicBezTo>
                      <a:lnTo>
                        <a:pt x="41791" y="329512"/>
                      </a:lnTo>
                      <a:lnTo>
                        <a:pt x="41791" y="329512"/>
                      </a:lnTo>
                      <a:lnTo>
                        <a:pt x="593628" y="10839"/>
                      </a:lnTo>
                      <a:cubicBezTo>
                        <a:pt x="597807" y="8852"/>
                        <a:pt x="600481" y="4637"/>
                        <a:pt x="600493" y="0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033" name="Grafik 588">
                <a:extLst>
                  <a:ext uri="{FF2B5EF4-FFF2-40B4-BE49-F238E27FC236}">
                    <a16:creationId xmlns:a16="http://schemas.microsoft.com/office/drawing/2014/main" id="{8AB788B3-8654-4291-8119-0F27BB147AE3}"/>
                  </a:ext>
                </a:extLst>
              </p:cNvPr>
              <p:cNvGrpSpPr/>
              <p:nvPr/>
            </p:nvGrpSpPr>
            <p:grpSpPr>
              <a:xfrm>
                <a:off x="2518695" y="3332666"/>
                <a:ext cx="1103693" cy="767721"/>
                <a:chOff x="2518695" y="3332666"/>
                <a:chExt cx="1103693" cy="767721"/>
              </a:xfrm>
            </p:grpSpPr>
            <p:sp>
              <p:nvSpPr>
                <p:cNvPr id="1034" name="Freihandform: Form 1033">
                  <a:extLst>
                    <a:ext uri="{FF2B5EF4-FFF2-40B4-BE49-F238E27FC236}">
                      <a16:creationId xmlns:a16="http://schemas.microsoft.com/office/drawing/2014/main" id="{A21754A0-77E3-43B9-8AB9-C481B560244A}"/>
                    </a:ext>
                  </a:extLst>
                </p:cNvPr>
                <p:cNvSpPr/>
                <p:nvPr/>
              </p:nvSpPr>
              <p:spPr>
                <a:xfrm>
                  <a:off x="2518695" y="3465266"/>
                  <a:ext cx="1087294" cy="622050"/>
                </a:xfrm>
                <a:custGeom>
                  <a:avLst/>
                  <a:gdLst>
                    <a:gd name="connsiteX0" fmla="*/ 0 w 1087294"/>
                    <a:gd name="connsiteY0" fmla="*/ 356129 h 622050"/>
                    <a:gd name="connsiteX1" fmla="*/ 466568 w 1087294"/>
                    <a:gd name="connsiteY1" fmla="*/ 622051 h 622050"/>
                    <a:gd name="connsiteX2" fmla="*/ 1087294 w 1087294"/>
                    <a:gd name="connsiteY2" fmla="*/ 265802 h 622050"/>
                    <a:gd name="connsiteX3" fmla="*/ 620606 w 1087294"/>
                    <a:gd name="connsiteY3" fmla="*/ 0 h 622050"/>
                    <a:gd name="connsiteX4" fmla="*/ 0 w 1087294"/>
                    <a:gd name="connsiteY4" fmla="*/ 356129 h 622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7294" h="622050">
                      <a:moveTo>
                        <a:pt x="0" y="356129"/>
                      </a:moveTo>
                      <a:lnTo>
                        <a:pt x="466568" y="622051"/>
                      </a:lnTo>
                      <a:lnTo>
                        <a:pt x="1087294" y="265802"/>
                      </a:lnTo>
                      <a:lnTo>
                        <a:pt x="620606" y="0"/>
                      </a:lnTo>
                      <a:lnTo>
                        <a:pt x="0" y="356129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35" name="Freihandform: Form 1034">
                  <a:extLst>
                    <a:ext uri="{FF2B5EF4-FFF2-40B4-BE49-F238E27FC236}">
                      <a16:creationId xmlns:a16="http://schemas.microsoft.com/office/drawing/2014/main" id="{1C5A53BF-C14E-4197-96C4-43A04B8DB8B0}"/>
                    </a:ext>
                  </a:extLst>
                </p:cNvPr>
                <p:cNvSpPr/>
                <p:nvPr/>
              </p:nvSpPr>
              <p:spPr>
                <a:xfrm>
                  <a:off x="2518695" y="3465266"/>
                  <a:ext cx="1087294" cy="622050"/>
                </a:xfrm>
                <a:custGeom>
                  <a:avLst/>
                  <a:gdLst>
                    <a:gd name="connsiteX0" fmla="*/ 0 w 1087294"/>
                    <a:gd name="connsiteY0" fmla="*/ 356129 h 622050"/>
                    <a:gd name="connsiteX1" fmla="*/ 466568 w 1087294"/>
                    <a:gd name="connsiteY1" fmla="*/ 622051 h 622050"/>
                    <a:gd name="connsiteX2" fmla="*/ 1087294 w 1087294"/>
                    <a:gd name="connsiteY2" fmla="*/ 265802 h 622050"/>
                    <a:gd name="connsiteX3" fmla="*/ 620606 w 1087294"/>
                    <a:gd name="connsiteY3" fmla="*/ 0 h 622050"/>
                    <a:gd name="connsiteX4" fmla="*/ 0 w 1087294"/>
                    <a:gd name="connsiteY4" fmla="*/ 356129 h 622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87294" h="622050">
                      <a:moveTo>
                        <a:pt x="0" y="356129"/>
                      </a:moveTo>
                      <a:lnTo>
                        <a:pt x="466568" y="622051"/>
                      </a:lnTo>
                      <a:lnTo>
                        <a:pt x="1087294" y="265802"/>
                      </a:lnTo>
                      <a:lnTo>
                        <a:pt x="620606" y="0"/>
                      </a:lnTo>
                      <a:lnTo>
                        <a:pt x="0" y="356129"/>
                      </a:lnTo>
                      <a:close/>
                    </a:path>
                  </a:pathLst>
                </a:custGeom>
                <a:solidFill>
                  <a:srgbClr val="FFFFFF">
                    <a:alpha val="2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36" name="Freihandform: Form 1035">
                  <a:extLst>
                    <a:ext uri="{FF2B5EF4-FFF2-40B4-BE49-F238E27FC236}">
                      <a16:creationId xmlns:a16="http://schemas.microsoft.com/office/drawing/2014/main" id="{101D23EC-6546-4632-9142-C734C3AFAFD3}"/>
                    </a:ext>
                  </a:extLst>
                </p:cNvPr>
                <p:cNvSpPr/>
                <p:nvPr/>
              </p:nvSpPr>
              <p:spPr>
                <a:xfrm>
                  <a:off x="2534231" y="3717338"/>
                  <a:ext cx="455967" cy="353599"/>
                </a:xfrm>
                <a:custGeom>
                  <a:avLst/>
                  <a:gdLst>
                    <a:gd name="connsiteX0" fmla="*/ 455368 w 455967"/>
                    <a:gd name="connsiteY0" fmla="*/ 353600 h 353599"/>
                    <a:gd name="connsiteX1" fmla="*/ 1927 w 455967"/>
                    <a:gd name="connsiteY1" fmla="*/ 94060 h 353599"/>
                    <a:gd name="connsiteX2" fmla="*/ 0 w 455967"/>
                    <a:gd name="connsiteY2" fmla="*/ 0 h 353599"/>
                    <a:gd name="connsiteX3" fmla="*/ 451032 w 455967"/>
                    <a:gd name="connsiteY3" fmla="*/ 257492 h 353599"/>
                    <a:gd name="connsiteX4" fmla="*/ 455368 w 455967"/>
                    <a:gd name="connsiteY4" fmla="*/ 353600 h 353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5967" h="353599">
                      <a:moveTo>
                        <a:pt x="455368" y="353600"/>
                      </a:moveTo>
                      <a:lnTo>
                        <a:pt x="1927" y="94060"/>
                      </a:lnTo>
                      <a:cubicBezTo>
                        <a:pt x="11369" y="63313"/>
                        <a:pt x="10695" y="30338"/>
                        <a:pt x="0" y="0"/>
                      </a:cubicBezTo>
                      <a:lnTo>
                        <a:pt x="451032" y="257492"/>
                      </a:lnTo>
                      <a:cubicBezTo>
                        <a:pt x="451032" y="257492"/>
                        <a:pt x="458017" y="280134"/>
                        <a:pt x="455368" y="353600"/>
                      </a:cubicBezTo>
                      <a:close/>
                    </a:path>
                  </a:pathLst>
                </a:custGeom>
                <a:solidFill>
                  <a:srgbClr val="F5F5F5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37" name="Freihandform: Form 1036">
                  <a:extLst>
                    <a:ext uri="{FF2B5EF4-FFF2-40B4-BE49-F238E27FC236}">
                      <a16:creationId xmlns:a16="http://schemas.microsoft.com/office/drawing/2014/main" id="{4FAA4A71-F9F1-4CF8-A579-FE36EAC249E0}"/>
                    </a:ext>
                  </a:extLst>
                </p:cNvPr>
                <p:cNvSpPr/>
                <p:nvPr/>
              </p:nvSpPr>
              <p:spPr>
                <a:xfrm>
                  <a:off x="2519056" y="3688674"/>
                  <a:ext cx="482586" cy="411712"/>
                </a:xfrm>
                <a:custGeom>
                  <a:avLst/>
                  <a:gdLst>
                    <a:gd name="connsiteX0" fmla="*/ 447780 w 482586"/>
                    <a:gd name="connsiteY0" fmla="*/ 256769 h 411712"/>
                    <a:gd name="connsiteX1" fmla="*/ 482586 w 482586"/>
                    <a:gd name="connsiteY1" fmla="*/ 316987 h 411712"/>
                    <a:gd name="connsiteX2" fmla="*/ 482586 w 482586"/>
                    <a:gd name="connsiteY2" fmla="*/ 386960 h 411712"/>
                    <a:gd name="connsiteX3" fmla="*/ 447780 w 482586"/>
                    <a:gd name="connsiteY3" fmla="*/ 406953 h 411712"/>
                    <a:gd name="connsiteX4" fmla="*/ 0 w 482586"/>
                    <a:gd name="connsiteY4" fmla="*/ 150063 h 411712"/>
                    <a:gd name="connsiteX5" fmla="*/ 0 w 482586"/>
                    <a:gd name="connsiteY5" fmla="*/ 132720 h 411712"/>
                    <a:gd name="connsiteX6" fmla="*/ 443324 w 482586"/>
                    <a:gd name="connsiteY6" fmla="*/ 385636 h 411712"/>
                    <a:gd name="connsiteX7" fmla="*/ 464160 w 482586"/>
                    <a:gd name="connsiteY7" fmla="*/ 373592 h 411712"/>
                    <a:gd name="connsiteX8" fmla="*/ 464160 w 482586"/>
                    <a:gd name="connsiteY8" fmla="*/ 308677 h 411712"/>
                    <a:gd name="connsiteX9" fmla="*/ 443204 w 482586"/>
                    <a:gd name="connsiteY9" fmla="*/ 272546 h 411712"/>
                    <a:gd name="connsiteX10" fmla="*/ 0 w 482586"/>
                    <a:gd name="connsiteY10" fmla="*/ 19752 h 411712"/>
                    <a:gd name="connsiteX11" fmla="*/ 0 w 482586"/>
                    <a:gd name="connsiteY11" fmla="*/ 0 h 411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82586" h="411712">
                      <a:moveTo>
                        <a:pt x="447780" y="256769"/>
                      </a:moveTo>
                      <a:cubicBezTo>
                        <a:pt x="468399" y="270078"/>
                        <a:pt x="481346" y="292478"/>
                        <a:pt x="482586" y="316987"/>
                      </a:cubicBezTo>
                      <a:lnTo>
                        <a:pt x="482586" y="386960"/>
                      </a:lnTo>
                      <a:cubicBezTo>
                        <a:pt x="482586" y="409120"/>
                        <a:pt x="467050" y="418033"/>
                        <a:pt x="447780" y="406953"/>
                      </a:cubicBezTo>
                      <a:lnTo>
                        <a:pt x="0" y="150063"/>
                      </a:lnTo>
                      <a:lnTo>
                        <a:pt x="0" y="132720"/>
                      </a:lnTo>
                      <a:lnTo>
                        <a:pt x="443324" y="385636"/>
                      </a:lnTo>
                      <a:cubicBezTo>
                        <a:pt x="455368" y="392260"/>
                        <a:pt x="464160" y="386840"/>
                        <a:pt x="464160" y="373592"/>
                      </a:cubicBezTo>
                      <a:lnTo>
                        <a:pt x="464160" y="308677"/>
                      </a:lnTo>
                      <a:cubicBezTo>
                        <a:pt x="463365" y="293972"/>
                        <a:pt x="455572" y="280543"/>
                        <a:pt x="443204" y="272546"/>
                      </a:cubicBezTo>
                      <a:lnTo>
                        <a:pt x="0" y="1975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38" name="Freihandform: Form 1037">
                  <a:extLst>
                    <a:ext uri="{FF2B5EF4-FFF2-40B4-BE49-F238E27FC236}">
                      <a16:creationId xmlns:a16="http://schemas.microsoft.com/office/drawing/2014/main" id="{2BEED28B-DE21-441F-B3F1-46F441EF4009}"/>
                    </a:ext>
                  </a:extLst>
                </p:cNvPr>
                <p:cNvSpPr/>
                <p:nvPr/>
              </p:nvSpPr>
              <p:spPr>
                <a:xfrm>
                  <a:off x="2519056" y="3688674"/>
                  <a:ext cx="482586" cy="411712"/>
                </a:xfrm>
                <a:custGeom>
                  <a:avLst/>
                  <a:gdLst>
                    <a:gd name="connsiteX0" fmla="*/ 447780 w 482586"/>
                    <a:gd name="connsiteY0" fmla="*/ 256769 h 411712"/>
                    <a:gd name="connsiteX1" fmla="*/ 482586 w 482586"/>
                    <a:gd name="connsiteY1" fmla="*/ 316987 h 411712"/>
                    <a:gd name="connsiteX2" fmla="*/ 482586 w 482586"/>
                    <a:gd name="connsiteY2" fmla="*/ 386960 h 411712"/>
                    <a:gd name="connsiteX3" fmla="*/ 447780 w 482586"/>
                    <a:gd name="connsiteY3" fmla="*/ 406953 h 411712"/>
                    <a:gd name="connsiteX4" fmla="*/ 0 w 482586"/>
                    <a:gd name="connsiteY4" fmla="*/ 150063 h 411712"/>
                    <a:gd name="connsiteX5" fmla="*/ 0 w 482586"/>
                    <a:gd name="connsiteY5" fmla="*/ 132720 h 411712"/>
                    <a:gd name="connsiteX6" fmla="*/ 443324 w 482586"/>
                    <a:gd name="connsiteY6" fmla="*/ 385636 h 411712"/>
                    <a:gd name="connsiteX7" fmla="*/ 464160 w 482586"/>
                    <a:gd name="connsiteY7" fmla="*/ 373592 h 411712"/>
                    <a:gd name="connsiteX8" fmla="*/ 464160 w 482586"/>
                    <a:gd name="connsiteY8" fmla="*/ 308677 h 411712"/>
                    <a:gd name="connsiteX9" fmla="*/ 443204 w 482586"/>
                    <a:gd name="connsiteY9" fmla="*/ 272546 h 411712"/>
                    <a:gd name="connsiteX10" fmla="*/ 0 w 482586"/>
                    <a:gd name="connsiteY10" fmla="*/ 19752 h 411712"/>
                    <a:gd name="connsiteX11" fmla="*/ 0 w 482586"/>
                    <a:gd name="connsiteY11" fmla="*/ 0 h 4117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82586" h="411712">
                      <a:moveTo>
                        <a:pt x="447780" y="256769"/>
                      </a:moveTo>
                      <a:cubicBezTo>
                        <a:pt x="468399" y="270078"/>
                        <a:pt x="481346" y="292478"/>
                        <a:pt x="482586" y="316987"/>
                      </a:cubicBezTo>
                      <a:lnTo>
                        <a:pt x="482586" y="386960"/>
                      </a:lnTo>
                      <a:cubicBezTo>
                        <a:pt x="482586" y="409120"/>
                        <a:pt x="467050" y="418033"/>
                        <a:pt x="447780" y="406953"/>
                      </a:cubicBezTo>
                      <a:lnTo>
                        <a:pt x="0" y="150063"/>
                      </a:lnTo>
                      <a:lnTo>
                        <a:pt x="0" y="132720"/>
                      </a:lnTo>
                      <a:lnTo>
                        <a:pt x="443324" y="385636"/>
                      </a:lnTo>
                      <a:cubicBezTo>
                        <a:pt x="455368" y="392260"/>
                        <a:pt x="464160" y="386840"/>
                        <a:pt x="464160" y="373592"/>
                      </a:cubicBezTo>
                      <a:lnTo>
                        <a:pt x="464160" y="308677"/>
                      </a:lnTo>
                      <a:cubicBezTo>
                        <a:pt x="463365" y="293972"/>
                        <a:pt x="455572" y="280543"/>
                        <a:pt x="443204" y="272546"/>
                      </a:cubicBezTo>
                      <a:lnTo>
                        <a:pt x="0" y="1975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>
                    <a:alpha val="4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39" name="Freihandform: Form 1038">
                  <a:extLst>
                    <a:ext uri="{FF2B5EF4-FFF2-40B4-BE49-F238E27FC236}">
                      <a16:creationId xmlns:a16="http://schemas.microsoft.com/office/drawing/2014/main" id="{6BAF7C40-34A4-427C-9CF3-4210C6C00BEE}"/>
                    </a:ext>
                  </a:extLst>
                </p:cNvPr>
                <p:cNvSpPr/>
                <p:nvPr/>
              </p:nvSpPr>
              <p:spPr>
                <a:xfrm>
                  <a:off x="2519056" y="3332666"/>
                  <a:ext cx="1103332" cy="765369"/>
                </a:xfrm>
                <a:custGeom>
                  <a:avLst/>
                  <a:gdLst>
                    <a:gd name="connsiteX0" fmla="*/ 0 w 1103332"/>
                    <a:gd name="connsiteY0" fmla="*/ 356249 h 765369"/>
                    <a:gd name="connsiteX1" fmla="*/ 620244 w 1103332"/>
                    <a:gd name="connsiteY1" fmla="*/ 0 h 765369"/>
                    <a:gd name="connsiteX2" fmla="*/ 1068386 w 1103332"/>
                    <a:gd name="connsiteY2" fmla="*/ 256649 h 765369"/>
                    <a:gd name="connsiteX3" fmla="*/ 1103192 w 1103332"/>
                    <a:gd name="connsiteY3" fmla="*/ 316867 h 765369"/>
                    <a:gd name="connsiteX4" fmla="*/ 1103192 w 1103332"/>
                    <a:gd name="connsiteY4" fmla="*/ 386840 h 765369"/>
                    <a:gd name="connsiteX5" fmla="*/ 1092955 w 1103332"/>
                    <a:gd name="connsiteY5" fmla="*/ 409241 h 765369"/>
                    <a:gd name="connsiteX6" fmla="*/ 472349 w 1103332"/>
                    <a:gd name="connsiteY6" fmla="*/ 765370 h 765369"/>
                    <a:gd name="connsiteX7" fmla="*/ 482586 w 1103332"/>
                    <a:gd name="connsiteY7" fmla="*/ 743089 h 765369"/>
                    <a:gd name="connsiteX8" fmla="*/ 482586 w 1103332"/>
                    <a:gd name="connsiteY8" fmla="*/ 672995 h 765369"/>
                    <a:gd name="connsiteX9" fmla="*/ 447780 w 1103332"/>
                    <a:gd name="connsiteY9" fmla="*/ 612777 h 765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03332" h="765369">
                      <a:moveTo>
                        <a:pt x="0" y="356249"/>
                      </a:moveTo>
                      <a:lnTo>
                        <a:pt x="620244" y="0"/>
                      </a:lnTo>
                      <a:lnTo>
                        <a:pt x="1068386" y="256649"/>
                      </a:lnTo>
                      <a:cubicBezTo>
                        <a:pt x="1088992" y="269969"/>
                        <a:pt x="1101939" y="292370"/>
                        <a:pt x="1103192" y="316867"/>
                      </a:cubicBezTo>
                      <a:lnTo>
                        <a:pt x="1103192" y="386840"/>
                      </a:lnTo>
                      <a:cubicBezTo>
                        <a:pt x="1104143" y="395620"/>
                        <a:pt x="1100217" y="404219"/>
                        <a:pt x="1092955" y="409241"/>
                      </a:cubicBezTo>
                      <a:lnTo>
                        <a:pt x="472349" y="765370"/>
                      </a:lnTo>
                      <a:cubicBezTo>
                        <a:pt x="479563" y="760359"/>
                        <a:pt x="483490" y="751833"/>
                        <a:pt x="482586" y="743089"/>
                      </a:cubicBezTo>
                      <a:lnTo>
                        <a:pt x="482586" y="672995"/>
                      </a:lnTo>
                      <a:cubicBezTo>
                        <a:pt x="481370" y="648487"/>
                        <a:pt x="468411" y="626061"/>
                        <a:pt x="447780" y="612777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40" name="Freihandform: Form 1039">
                  <a:extLst>
                    <a:ext uri="{FF2B5EF4-FFF2-40B4-BE49-F238E27FC236}">
                      <a16:creationId xmlns:a16="http://schemas.microsoft.com/office/drawing/2014/main" id="{C27C70CC-601E-4B64-A1F0-A58D2CB7EAE6}"/>
                    </a:ext>
                  </a:extLst>
                </p:cNvPr>
                <p:cNvSpPr/>
                <p:nvPr/>
              </p:nvSpPr>
              <p:spPr>
                <a:xfrm>
                  <a:off x="2519056" y="3332666"/>
                  <a:ext cx="1103332" cy="765369"/>
                </a:xfrm>
                <a:custGeom>
                  <a:avLst/>
                  <a:gdLst>
                    <a:gd name="connsiteX0" fmla="*/ 0 w 1103332"/>
                    <a:gd name="connsiteY0" fmla="*/ 356249 h 765369"/>
                    <a:gd name="connsiteX1" fmla="*/ 620244 w 1103332"/>
                    <a:gd name="connsiteY1" fmla="*/ 0 h 765369"/>
                    <a:gd name="connsiteX2" fmla="*/ 1068386 w 1103332"/>
                    <a:gd name="connsiteY2" fmla="*/ 256649 h 765369"/>
                    <a:gd name="connsiteX3" fmla="*/ 1103192 w 1103332"/>
                    <a:gd name="connsiteY3" fmla="*/ 316867 h 765369"/>
                    <a:gd name="connsiteX4" fmla="*/ 1103192 w 1103332"/>
                    <a:gd name="connsiteY4" fmla="*/ 386840 h 765369"/>
                    <a:gd name="connsiteX5" fmla="*/ 1092955 w 1103332"/>
                    <a:gd name="connsiteY5" fmla="*/ 409241 h 765369"/>
                    <a:gd name="connsiteX6" fmla="*/ 472349 w 1103332"/>
                    <a:gd name="connsiteY6" fmla="*/ 765370 h 765369"/>
                    <a:gd name="connsiteX7" fmla="*/ 482586 w 1103332"/>
                    <a:gd name="connsiteY7" fmla="*/ 743089 h 765369"/>
                    <a:gd name="connsiteX8" fmla="*/ 482586 w 1103332"/>
                    <a:gd name="connsiteY8" fmla="*/ 672995 h 765369"/>
                    <a:gd name="connsiteX9" fmla="*/ 447780 w 1103332"/>
                    <a:gd name="connsiteY9" fmla="*/ 612777 h 765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03332" h="765369">
                      <a:moveTo>
                        <a:pt x="0" y="356249"/>
                      </a:moveTo>
                      <a:lnTo>
                        <a:pt x="620244" y="0"/>
                      </a:lnTo>
                      <a:lnTo>
                        <a:pt x="1068386" y="256649"/>
                      </a:lnTo>
                      <a:cubicBezTo>
                        <a:pt x="1088992" y="269969"/>
                        <a:pt x="1101939" y="292370"/>
                        <a:pt x="1103192" y="316867"/>
                      </a:cubicBezTo>
                      <a:lnTo>
                        <a:pt x="1103192" y="386840"/>
                      </a:lnTo>
                      <a:cubicBezTo>
                        <a:pt x="1104143" y="395620"/>
                        <a:pt x="1100217" y="404219"/>
                        <a:pt x="1092955" y="409241"/>
                      </a:cubicBezTo>
                      <a:lnTo>
                        <a:pt x="472349" y="765370"/>
                      </a:lnTo>
                      <a:cubicBezTo>
                        <a:pt x="479563" y="760359"/>
                        <a:pt x="483490" y="751833"/>
                        <a:pt x="482586" y="743089"/>
                      </a:cubicBezTo>
                      <a:lnTo>
                        <a:pt x="482586" y="672995"/>
                      </a:lnTo>
                      <a:cubicBezTo>
                        <a:pt x="481370" y="648487"/>
                        <a:pt x="468411" y="626061"/>
                        <a:pt x="447780" y="612777"/>
                      </a:cubicBezTo>
                      <a:close/>
                    </a:path>
                  </a:pathLst>
                </a:custGeom>
                <a:solidFill>
                  <a:srgbClr val="FFFFFF">
                    <a:alpha val="8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41" name="Freihandform: Form 1040">
                  <a:extLst>
                    <a:ext uri="{FF2B5EF4-FFF2-40B4-BE49-F238E27FC236}">
                      <a16:creationId xmlns:a16="http://schemas.microsoft.com/office/drawing/2014/main" id="{E208FCD5-6EEA-414F-86D8-FC80286DEFE3}"/>
                    </a:ext>
                  </a:extLst>
                </p:cNvPr>
                <p:cNvSpPr/>
                <p:nvPr/>
              </p:nvSpPr>
              <p:spPr>
                <a:xfrm>
                  <a:off x="2991405" y="3615088"/>
                  <a:ext cx="630983" cy="482706"/>
                </a:xfrm>
                <a:custGeom>
                  <a:avLst/>
                  <a:gdLst>
                    <a:gd name="connsiteX0" fmla="*/ 120 w 630983"/>
                    <a:gd name="connsiteY0" fmla="*/ 356129 h 482706"/>
                    <a:gd name="connsiteX1" fmla="*/ 10237 w 630983"/>
                    <a:gd name="connsiteY1" fmla="*/ 390332 h 482706"/>
                    <a:gd name="connsiteX2" fmla="*/ 10237 w 630983"/>
                    <a:gd name="connsiteY2" fmla="*/ 460426 h 482706"/>
                    <a:gd name="connsiteX3" fmla="*/ 0 w 630983"/>
                    <a:gd name="connsiteY3" fmla="*/ 482707 h 482706"/>
                    <a:gd name="connsiteX4" fmla="*/ 620606 w 630983"/>
                    <a:gd name="connsiteY4" fmla="*/ 126578 h 482706"/>
                    <a:gd name="connsiteX5" fmla="*/ 630843 w 630983"/>
                    <a:gd name="connsiteY5" fmla="*/ 104177 h 482706"/>
                    <a:gd name="connsiteX6" fmla="*/ 630843 w 630983"/>
                    <a:gd name="connsiteY6" fmla="*/ 34204 h 482706"/>
                    <a:gd name="connsiteX7" fmla="*/ 620606 w 630983"/>
                    <a:gd name="connsiteY7" fmla="*/ 0 h 48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30983" h="482706">
                      <a:moveTo>
                        <a:pt x="120" y="356129"/>
                      </a:moveTo>
                      <a:cubicBezTo>
                        <a:pt x="6347" y="366486"/>
                        <a:pt x="9827" y="378253"/>
                        <a:pt x="10237" y="390332"/>
                      </a:cubicBezTo>
                      <a:lnTo>
                        <a:pt x="10237" y="460426"/>
                      </a:lnTo>
                      <a:cubicBezTo>
                        <a:pt x="11140" y="469170"/>
                        <a:pt x="7226" y="477697"/>
                        <a:pt x="0" y="482707"/>
                      </a:cubicBezTo>
                      <a:lnTo>
                        <a:pt x="620606" y="126578"/>
                      </a:lnTo>
                      <a:cubicBezTo>
                        <a:pt x="627868" y="121556"/>
                        <a:pt x="631794" y="112957"/>
                        <a:pt x="630843" y="104177"/>
                      </a:cubicBezTo>
                      <a:lnTo>
                        <a:pt x="630843" y="34204"/>
                      </a:lnTo>
                      <a:cubicBezTo>
                        <a:pt x="630457" y="22112"/>
                        <a:pt x="626928" y="10321"/>
                        <a:pt x="620606" y="0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42" name="Freihandform: Form 1041">
                  <a:extLst>
                    <a:ext uri="{FF2B5EF4-FFF2-40B4-BE49-F238E27FC236}">
                      <a16:creationId xmlns:a16="http://schemas.microsoft.com/office/drawing/2014/main" id="{3C441D60-0004-468F-9440-FBE3396BEA32}"/>
                    </a:ext>
                  </a:extLst>
                </p:cNvPr>
                <p:cNvSpPr/>
                <p:nvPr/>
              </p:nvSpPr>
              <p:spPr>
                <a:xfrm>
                  <a:off x="2991405" y="3615088"/>
                  <a:ext cx="630983" cy="482706"/>
                </a:xfrm>
                <a:custGeom>
                  <a:avLst/>
                  <a:gdLst>
                    <a:gd name="connsiteX0" fmla="*/ 120 w 630983"/>
                    <a:gd name="connsiteY0" fmla="*/ 356129 h 482706"/>
                    <a:gd name="connsiteX1" fmla="*/ 10237 w 630983"/>
                    <a:gd name="connsiteY1" fmla="*/ 390332 h 482706"/>
                    <a:gd name="connsiteX2" fmla="*/ 10237 w 630983"/>
                    <a:gd name="connsiteY2" fmla="*/ 460426 h 482706"/>
                    <a:gd name="connsiteX3" fmla="*/ 0 w 630983"/>
                    <a:gd name="connsiteY3" fmla="*/ 482707 h 482706"/>
                    <a:gd name="connsiteX4" fmla="*/ 620606 w 630983"/>
                    <a:gd name="connsiteY4" fmla="*/ 126578 h 482706"/>
                    <a:gd name="connsiteX5" fmla="*/ 630843 w 630983"/>
                    <a:gd name="connsiteY5" fmla="*/ 104177 h 482706"/>
                    <a:gd name="connsiteX6" fmla="*/ 630843 w 630983"/>
                    <a:gd name="connsiteY6" fmla="*/ 34204 h 482706"/>
                    <a:gd name="connsiteX7" fmla="*/ 620606 w 630983"/>
                    <a:gd name="connsiteY7" fmla="*/ 0 h 482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30983" h="482706">
                      <a:moveTo>
                        <a:pt x="120" y="356129"/>
                      </a:moveTo>
                      <a:cubicBezTo>
                        <a:pt x="6347" y="366486"/>
                        <a:pt x="9827" y="378253"/>
                        <a:pt x="10237" y="390332"/>
                      </a:cubicBezTo>
                      <a:lnTo>
                        <a:pt x="10237" y="460426"/>
                      </a:lnTo>
                      <a:cubicBezTo>
                        <a:pt x="11140" y="469170"/>
                        <a:pt x="7226" y="477697"/>
                        <a:pt x="0" y="482707"/>
                      </a:cubicBezTo>
                      <a:lnTo>
                        <a:pt x="620606" y="126578"/>
                      </a:lnTo>
                      <a:cubicBezTo>
                        <a:pt x="627868" y="121556"/>
                        <a:pt x="631794" y="112957"/>
                        <a:pt x="630843" y="104177"/>
                      </a:cubicBezTo>
                      <a:lnTo>
                        <a:pt x="630843" y="34204"/>
                      </a:lnTo>
                      <a:cubicBezTo>
                        <a:pt x="630457" y="22112"/>
                        <a:pt x="626928" y="10321"/>
                        <a:pt x="62060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6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43" name="Freihandform: Form 1042">
                  <a:extLst>
                    <a:ext uri="{FF2B5EF4-FFF2-40B4-BE49-F238E27FC236}">
                      <a16:creationId xmlns:a16="http://schemas.microsoft.com/office/drawing/2014/main" id="{C11E1F5E-97CA-4554-8055-6EB8950652BD}"/>
                    </a:ext>
                  </a:extLst>
                </p:cNvPr>
                <p:cNvSpPr/>
                <p:nvPr/>
              </p:nvSpPr>
              <p:spPr>
                <a:xfrm>
                  <a:off x="3501933" y="3661576"/>
                  <a:ext cx="37229" cy="143920"/>
                </a:xfrm>
                <a:custGeom>
                  <a:avLst/>
                  <a:gdLst>
                    <a:gd name="connsiteX0" fmla="*/ 28784 w 37229"/>
                    <a:gd name="connsiteY0" fmla="*/ 0 h 143920"/>
                    <a:gd name="connsiteX1" fmla="*/ 28784 w 37229"/>
                    <a:gd name="connsiteY1" fmla="*/ 127301 h 143920"/>
                    <a:gd name="connsiteX2" fmla="*/ 0 w 37229"/>
                    <a:gd name="connsiteY2" fmla="*/ 143921 h 143920"/>
                    <a:gd name="connsiteX3" fmla="*/ 0 w 37229"/>
                    <a:gd name="connsiteY3" fmla="*/ 16620 h 1439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29" h="143920">
                      <a:moveTo>
                        <a:pt x="28784" y="0"/>
                      </a:moveTo>
                      <a:cubicBezTo>
                        <a:pt x="40045" y="41683"/>
                        <a:pt x="40045" y="85618"/>
                        <a:pt x="28784" y="127301"/>
                      </a:cubicBezTo>
                      <a:lnTo>
                        <a:pt x="0" y="143921"/>
                      </a:lnTo>
                      <a:cubicBezTo>
                        <a:pt x="11201" y="102226"/>
                        <a:pt x="11201" y="58315"/>
                        <a:pt x="0" y="166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44" name="Freihandform: Form 1043">
                  <a:extLst>
                    <a:ext uri="{FF2B5EF4-FFF2-40B4-BE49-F238E27FC236}">
                      <a16:creationId xmlns:a16="http://schemas.microsoft.com/office/drawing/2014/main" id="{5C367A36-1ACA-4B54-9560-87F6D9D035DD}"/>
                    </a:ext>
                  </a:extLst>
                </p:cNvPr>
                <p:cNvSpPr/>
                <p:nvPr/>
              </p:nvSpPr>
              <p:spPr>
                <a:xfrm>
                  <a:off x="3089199" y="3899557"/>
                  <a:ext cx="37283" cy="143920"/>
                </a:xfrm>
                <a:custGeom>
                  <a:avLst/>
                  <a:gdLst>
                    <a:gd name="connsiteX0" fmla="*/ 28784 w 37283"/>
                    <a:gd name="connsiteY0" fmla="*/ 0 h 143920"/>
                    <a:gd name="connsiteX1" fmla="*/ 28784 w 37283"/>
                    <a:gd name="connsiteY1" fmla="*/ 127301 h 143920"/>
                    <a:gd name="connsiteX2" fmla="*/ 0 w 37283"/>
                    <a:gd name="connsiteY2" fmla="*/ 143921 h 143920"/>
                    <a:gd name="connsiteX3" fmla="*/ 0 w 37283"/>
                    <a:gd name="connsiteY3" fmla="*/ 16620 h 1439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7283" h="143920">
                      <a:moveTo>
                        <a:pt x="28784" y="0"/>
                      </a:moveTo>
                      <a:cubicBezTo>
                        <a:pt x="40117" y="41683"/>
                        <a:pt x="40117" y="85618"/>
                        <a:pt x="28784" y="127301"/>
                      </a:cubicBezTo>
                      <a:lnTo>
                        <a:pt x="0" y="143921"/>
                      </a:lnTo>
                      <a:cubicBezTo>
                        <a:pt x="11261" y="102238"/>
                        <a:pt x="11261" y="58303"/>
                        <a:pt x="0" y="1662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1045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3885347" y="2458007"/>
              <a:ext cx="435832" cy="279905"/>
              <a:chOff x="3885347" y="2458007"/>
              <a:chExt cx="435832" cy="279905"/>
            </a:xfrm>
          </p:grpSpPr>
          <p:sp>
            <p:nvSpPr>
              <p:cNvPr id="1046" name="Freihandform: Form 1045">
                <a:extLst>
                  <a:ext uri="{FF2B5EF4-FFF2-40B4-BE49-F238E27FC236}">
                    <a16:creationId xmlns:a16="http://schemas.microsoft.com/office/drawing/2014/main" id="{F7892714-BB86-48C1-A7D0-384BA77E132B}"/>
                  </a:ext>
                </a:extLst>
              </p:cNvPr>
              <p:cNvSpPr/>
              <p:nvPr/>
            </p:nvSpPr>
            <p:spPr>
              <a:xfrm>
                <a:off x="3887314" y="2475624"/>
                <a:ext cx="433335" cy="262287"/>
              </a:xfrm>
              <a:custGeom>
                <a:avLst/>
                <a:gdLst>
                  <a:gd name="connsiteX0" fmla="*/ 424429 w 433335"/>
                  <a:gd name="connsiteY0" fmla="*/ 249082 h 262287"/>
                  <a:gd name="connsiteX1" fmla="*/ 388298 w 433335"/>
                  <a:gd name="connsiteY1" fmla="*/ 207652 h 262287"/>
                  <a:gd name="connsiteX2" fmla="*/ 388298 w 433335"/>
                  <a:gd name="connsiteY2" fmla="*/ 207652 h 262287"/>
                  <a:gd name="connsiteX3" fmla="*/ 113946 w 433335"/>
                  <a:gd name="connsiteY3" fmla="*/ 48917 h 262287"/>
                  <a:gd name="connsiteX4" fmla="*/ 113946 w 433335"/>
                  <a:gd name="connsiteY4" fmla="*/ 48917 h 262287"/>
                  <a:gd name="connsiteX5" fmla="*/ 106237 w 433335"/>
                  <a:gd name="connsiteY5" fmla="*/ 44461 h 262287"/>
                  <a:gd name="connsiteX6" fmla="*/ 94194 w 433335"/>
                  <a:gd name="connsiteY6" fmla="*/ 37235 h 262287"/>
                  <a:gd name="connsiteX7" fmla="*/ 93351 w 433335"/>
                  <a:gd name="connsiteY7" fmla="*/ 37235 h 262287"/>
                  <a:gd name="connsiteX8" fmla="*/ 93351 w 433335"/>
                  <a:gd name="connsiteY8" fmla="*/ 37235 h 262287"/>
                  <a:gd name="connsiteX9" fmla="*/ 81307 w 433335"/>
                  <a:gd name="connsiteY9" fmla="*/ 30250 h 262287"/>
                  <a:gd name="connsiteX10" fmla="*/ 81307 w 433335"/>
                  <a:gd name="connsiteY10" fmla="*/ 30250 h 262287"/>
                  <a:gd name="connsiteX11" fmla="*/ 31808 w 433335"/>
                  <a:gd name="connsiteY11" fmla="*/ 1707 h 262287"/>
                  <a:gd name="connsiteX12" fmla="*/ 2422 w 433335"/>
                  <a:gd name="connsiteY12" fmla="*/ 21819 h 262287"/>
                  <a:gd name="connsiteX13" fmla="*/ 2422 w 433335"/>
                  <a:gd name="connsiteY13" fmla="*/ 21819 h 262287"/>
                  <a:gd name="connsiteX14" fmla="*/ 375 w 433335"/>
                  <a:gd name="connsiteY14" fmla="*/ 27962 h 262287"/>
                  <a:gd name="connsiteX15" fmla="*/ 4710 w 433335"/>
                  <a:gd name="connsiteY15" fmla="*/ 40487 h 262287"/>
                  <a:gd name="connsiteX16" fmla="*/ 44454 w 433335"/>
                  <a:gd name="connsiteY16" fmla="*/ 64574 h 262287"/>
                  <a:gd name="connsiteX17" fmla="*/ 55414 w 433335"/>
                  <a:gd name="connsiteY17" fmla="*/ 70957 h 262287"/>
                  <a:gd name="connsiteX18" fmla="*/ 55414 w 433335"/>
                  <a:gd name="connsiteY18" fmla="*/ 70957 h 262287"/>
                  <a:gd name="connsiteX19" fmla="*/ 64446 w 433335"/>
                  <a:gd name="connsiteY19" fmla="*/ 76256 h 262287"/>
                  <a:gd name="connsiteX20" fmla="*/ 65289 w 433335"/>
                  <a:gd name="connsiteY20" fmla="*/ 76256 h 262287"/>
                  <a:gd name="connsiteX21" fmla="*/ 75767 w 433335"/>
                  <a:gd name="connsiteY21" fmla="*/ 82278 h 262287"/>
                  <a:gd name="connsiteX22" fmla="*/ 75767 w 433335"/>
                  <a:gd name="connsiteY22" fmla="*/ 82278 h 262287"/>
                  <a:gd name="connsiteX23" fmla="*/ 75767 w 433335"/>
                  <a:gd name="connsiteY23" fmla="*/ 82278 h 262287"/>
                  <a:gd name="connsiteX24" fmla="*/ 84559 w 433335"/>
                  <a:gd name="connsiteY24" fmla="*/ 87336 h 262287"/>
                  <a:gd name="connsiteX25" fmla="*/ 363368 w 433335"/>
                  <a:gd name="connsiteY25" fmla="*/ 248720 h 262287"/>
                  <a:gd name="connsiteX26" fmla="*/ 363368 w 433335"/>
                  <a:gd name="connsiteY26" fmla="*/ 248720 h 262287"/>
                  <a:gd name="connsiteX27" fmla="*/ 416480 w 433335"/>
                  <a:gd name="connsiteY27" fmla="*/ 259319 h 262287"/>
                  <a:gd name="connsiteX28" fmla="*/ 430812 w 433335"/>
                  <a:gd name="connsiteY28" fmla="*/ 262089 h 262287"/>
                  <a:gd name="connsiteX29" fmla="*/ 432739 w 433335"/>
                  <a:gd name="connsiteY29" fmla="*/ 262089 h 262287"/>
                  <a:gd name="connsiteX30" fmla="*/ 432739 w 433335"/>
                  <a:gd name="connsiteY30" fmla="*/ 259198 h 262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433335" h="262287">
                    <a:moveTo>
                      <a:pt x="424429" y="249082"/>
                    </a:moveTo>
                    <a:lnTo>
                      <a:pt x="388298" y="207652"/>
                    </a:lnTo>
                    <a:lnTo>
                      <a:pt x="388298" y="207652"/>
                    </a:lnTo>
                    <a:lnTo>
                      <a:pt x="113946" y="48917"/>
                    </a:lnTo>
                    <a:lnTo>
                      <a:pt x="113946" y="48917"/>
                    </a:lnTo>
                    <a:lnTo>
                      <a:pt x="106237" y="44461"/>
                    </a:lnTo>
                    <a:lnTo>
                      <a:pt x="94194" y="37235"/>
                    </a:lnTo>
                    <a:lnTo>
                      <a:pt x="93351" y="37235"/>
                    </a:lnTo>
                    <a:lnTo>
                      <a:pt x="93351" y="37235"/>
                    </a:lnTo>
                    <a:lnTo>
                      <a:pt x="81307" y="30250"/>
                    </a:lnTo>
                    <a:lnTo>
                      <a:pt x="81307" y="30250"/>
                    </a:lnTo>
                    <a:lnTo>
                      <a:pt x="31808" y="1707"/>
                    </a:lnTo>
                    <a:cubicBezTo>
                      <a:pt x="22294" y="-4797"/>
                      <a:pt x="7721" y="8451"/>
                      <a:pt x="2422" y="21819"/>
                    </a:cubicBezTo>
                    <a:lnTo>
                      <a:pt x="2422" y="21819"/>
                    </a:lnTo>
                    <a:cubicBezTo>
                      <a:pt x="1518" y="23794"/>
                      <a:pt x="832" y="25842"/>
                      <a:pt x="375" y="27962"/>
                    </a:cubicBezTo>
                    <a:cubicBezTo>
                      <a:pt x="-818" y="32622"/>
                      <a:pt x="893" y="37548"/>
                      <a:pt x="4710" y="40487"/>
                    </a:cubicBezTo>
                    <a:lnTo>
                      <a:pt x="44454" y="64574"/>
                    </a:lnTo>
                    <a:lnTo>
                      <a:pt x="55414" y="70957"/>
                    </a:lnTo>
                    <a:lnTo>
                      <a:pt x="55414" y="70957"/>
                    </a:lnTo>
                    <a:lnTo>
                      <a:pt x="64446" y="76256"/>
                    </a:lnTo>
                    <a:lnTo>
                      <a:pt x="65289" y="76256"/>
                    </a:lnTo>
                    <a:lnTo>
                      <a:pt x="75767" y="82278"/>
                    </a:lnTo>
                    <a:lnTo>
                      <a:pt x="75767" y="82278"/>
                    </a:lnTo>
                    <a:cubicBezTo>
                      <a:pt x="75767" y="82278"/>
                      <a:pt x="75767" y="82278"/>
                      <a:pt x="75767" y="82278"/>
                    </a:cubicBezTo>
                    <a:lnTo>
                      <a:pt x="84559" y="87336"/>
                    </a:lnTo>
                    <a:lnTo>
                      <a:pt x="363368" y="248720"/>
                    </a:lnTo>
                    <a:lnTo>
                      <a:pt x="363368" y="248720"/>
                    </a:lnTo>
                    <a:lnTo>
                      <a:pt x="416480" y="259319"/>
                    </a:lnTo>
                    <a:lnTo>
                      <a:pt x="430812" y="262089"/>
                    </a:lnTo>
                    <a:cubicBezTo>
                      <a:pt x="431426" y="262354"/>
                      <a:pt x="432125" y="262354"/>
                      <a:pt x="432739" y="262089"/>
                    </a:cubicBezTo>
                    <a:cubicBezTo>
                      <a:pt x="433534" y="261294"/>
                      <a:pt x="433534" y="259993"/>
                      <a:pt x="432739" y="259198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1047" name="Grafik 588">
                <a:extLst>
                  <a:ext uri="{FF2B5EF4-FFF2-40B4-BE49-F238E27FC236}">
                    <a16:creationId xmlns:a16="http://schemas.microsoft.com/office/drawing/2014/main" id="{8AB788B3-8654-4291-8119-0F27BB147AE3}"/>
                  </a:ext>
                </a:extLst>
              </p:cNvPr>
              <p:cNvGrpSpPr/>
              <p:nvPr/>
            </p:nvGrpSpPr>
            <p:grpSpPr>
              <a:xfrm>
                <a:off x="3885347" y="2458007"/>
                <a:ext cx="435832" cy="262989"/>
                <a:chOff x="3885347" y="2458007"/>
                <a:chExt cx="435832" cy="262989"/>
              </a:xfrm>
            </p:grpSpPr>
            <p:sp>
              <p:nvSpPr>
                <p:cNvPr id="1048" name="Freihandform: Form 1047">
                  <a:extLst>
                    <a:ext uri="{FF2B5EF4-FFF2-40B4-BE49-F238E27FC236}">
                      <a16:creationId xmlns:a16="http://schemas.microsoft.com/office/drawing/2014/main" id="{FCA2866C-022E-4C20-9E15-83C30C33AD07}"/>
                    </a:ext>
                  </a:extLst>
                </p:cNvPr>
                <p:cNvSpPr/>
                <p:nvPr/>
              </p:nvSpPr>
              <p:spPr>
                <a:xfrm>
                  <a:off x="3935863" y="2485521"/>
                  <a:ext cx="343964" cy="223649"/>
                </a:xfrm>
                <a:custGeom>
                  <a:avLst/>
                  <a:gdLst>
                    <a:gd name="connsiteX0" fmla="*/ 0 w 343964"/>
                    <a:gd name="connsiteY0" fmla="*/ 36733 h 223649"/>
                    <a:gd name="connsiteX1" fmla="*/ 4938 w 343964"/>
                    <a:gd name="connsiteY1" fmla="*/ 39503 h 223649"/>
                    <a:gd name="connsiteX2" fmla="*/ 10959 w 343964"/>
                    <a:gd name="connsiteY2" fmla="*/ 42995 h 223649"/>
                    <a:gd name="connsiteX3" fmla="*/ 322166 w 343964"/>
                    <a:gd name="connsiteY3" fmla="*/ 223649 h 223649"/>
                    <a:gd name="connsiteX4" fmla="*/ 325899 w 343964"/>
                    <a:gd name="connsiteY4" fmla="*/ 203175 h 223649"/>
                    <a:gd name="connsiteX5" fmla="*/ 343965 w 343964"/>
                    <a:gd name="connsiteY5" fmla="*/ 186194 h 223649"/>
                    <a:gd name="connsiteX6" fmla="*/ 34324 w 343964"/>
                    <a:gd name="connsiteY6" fmla="*/ 6503 h 223649"/>
                    <a:gd name="connsiteX7" fmla="*/ 22883 w 343964"/>
                    <a:gd name="connsiteY7" fmla="*/ 0 h 223649"/>
                    <a:gd name="connsiteX8" fmla="*/ 0 w 343964"/>
                    <a:gd name="connsiteY8" fmla="*/ 36733 h 2236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43964" h="223649">
                      <a:moveTo>
                        <a:pt x="0" y="36733"/>
                      </a:moveTo>
                      <a:lnTo>
                        <a:pt x="4938" y="39503"/>
                      </a:lnTo>
                      <a:lnTo>
                        <a:pt x="10959" y="42995"/>
                      </a:lnTo>
                      <a:lnTo>
                        <a:pt x="322166" y="223649"/>
                      </a:lnTo>
                      <a:cubicBezTo>
                        <a:pt x="320636" y="216604"/>
                        <a:pt x="321985" y="209233"/>
                        <a:pt x="325899" y="203175"/>
                      </a:cubicBezTo>
                      <a:cubicBezTo>
                        <a:pt x="330957" y="193902"/>
                        <a:pt x="338545" y="186555"/>
                        <a:pt x="343965" y="186194"/>
                      </a:cubicBezTo>
                      <a:lnTo>
                        <a:pt x="34324" y="6503"/>
                      </a:lnTo>
                      <a:lnTo>
                        <a:pt x="22883" y="0"/>
                      </a:lnTo>
                      <a:cubicBezTo>
                        <a:pt x="30109" y="4576"/>
                        <a:pt x="7226" y="41309"/>
                        <a:pt x="0" y="36733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49" name="Freihandform: Form 1048">
                  <a:extLst>
                    <a:ext uri="{FF2B5EF4-FFF2-40B4-BE49-F238E27FC236}">
                      <a16:creationId xmlns:a16="http://schemas.microsoft.com/office/drawing/2014/main" id="{F4F8C15A-30EE-4CDE-B5A2-97F62A6CD231}"/>
                    </a:ext>
                  </a:extLst>
                </p:cNvPr>
                <p:cNvSpPr/>
                <p:nvPr/>
              </p:nvSpPr>
              <p:spPr>
                <a:xfrm>
                  <a:off x="3934664" y="2485261"/>
                  <a:ext cx="35041" cy="43495"/>
                </a:xfrm>
                <a:custGeom>
                  <a:avLst/>
                  <a:gdLst>
                    <a:gd name="connsiteX0" fmla="*/ 35042 w 35041"/>
                    <a:gd name="connsiteY0" fmla="*/ 6763 h 43495"/>
                    <a:gd name="connsiteX1" fmla="*/ 23961 w 35041"/>
                    <a:gd name="connsiteY1" fmla="*/ 380 h 43495"/>
                    <a:gd name="connsiteX2" fmla="*/ 9629 w 35041"/>
                    <a:gd name="connsiteY2" fmla="*/ 11580 h 43495"/>
                    <a:gd name="connsiteX3" fmla="*/ 1199 w 35041"/>
                    <a:gd name="connsiteY3" fmla="*/ 37233 h 43495"/>
                    <a:gd name="connsiteX4" fmla="*/ 9268 w 35041"/>
                    <a:gd name="connsiteY4" fmla="*/ 41930 h 43495"/>
                    <a:gd name="connsiteX5" fmla="*/ 12279 w 35041"/>
                    <a:gd name="connsiteY5" fmla="*/ 43496 h 43495"/>
                    <a:gd name="connsiteX6" fmla="*/ 20710 w 35041"/>
                    <a:gd name="connsiteY6" fmla="*/ 17843 h 43495"/>
                    <a:gd name="connsiteX7" fmla="*/ 34680 w 35041"/>
                    <a:gd name="connsiteY7" fmla="*/ 6522 h 43495"/>
                    <a:gd name="connsiteX8" fmla="*/ 34680 w 35041"/>
                    <a:gd name="connsiteY8" fmla="*/ 6522 h 434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5041" h="43495">
                      <a:moveTo>
                        <a:pt x="35042" y="6763"/>
                      </a:moveTo>
                      <a:lnTo>
                        <a:pt x="23961" y="380"/>
                      </a:lnTo>
                      <a:cubicBezTo>
                        <a:pt x="20830" y="-1547"/>
                        <a:pt x="14808" y="4113"/>
                        <a:pt x="9629" y="11580"/>
                      </a:cubicBezTo>
                      <a:cubicBezTo>
                        <a:pt x="2644" y="21456"/>
                        <a:pt x="-2414" y="34704"/>
                        <a:pt x="1199" y="37233"/>
                      </a:cubicBezTo>
                      <a:lnTo>
                        <a:pt x="9268" y="41930"/>
                      </a:lnTo>
                      <a:lnTo>
                        <a:pt x="12279" y="43496"/>
                      </a:lnTo>
                      <a:cubicBezTo>
                        <a:pt x="8064" y="40967"/>
                        <a:pt x="13724" y="27839"/>
                        <a:pt x="20710" y="17843"/>
                      </a:cubicBezTo>
                      <a:cubicBezTo>
                        <a:pt x="25768" y="10737"/>
                        <a:pt x="31428" y="5197"/>
                        <a:pt x="34680" y="6522"/>
                      </a:cubicBezTo>
                      <a:lnTo>
                        <a:pt x="34680" y="6522"/>
                      </a:lnTo>
                      <a:close/>
                    </a:path>
                  </a:pathLst>
                </a:custGeom>
                <a:solidFill>
                  <a:srgbClr val="EBEBEB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50" name="Freihandform: Form 1049">
                  <a:extLst>
                    <a:ext uri="{FF2B5EF4-FFF2-40B4-BE49-F238E27FC236}">
                      <a16:creationId xmlns:a16="http://schemas.microsoft.com/office/drawing/2014/main" id="{E9CE366F-925B-4DF8-90B1-4235C947BC5D}"/>
                    </a:ext>
                  </a:extLst>
                </p:cNvPr>
                <p:cNvSpPr/>
                <p:nvPr/>
              </p:nvSpPr>
              <p:spPr>
                <a:xfrm>
                  <a:off x="3942732" y="2489825"/>
                  <a:ext cx="35283" cy="43508"/>
                </a:xfrm>
                <a:custGeom>
                  <a:avLst/>
                  <a:gdLst>
                    <a:gd name="connsiteX0" fmla="*/ 24204 w 35283"/>
                    <a:gd name="connsiteY0" fmla="*/ 393 h 43508"/>
                    <a:gd name="connsiteX1" fmla="*/ 1441 w 35283"/>
                    <a:gd name="connsiteY1" fmla="*/ 37125 h 43508"/>
                    <a:gd name="connsiteX2" fmla="*/ 12521 w 35283"/>
                    <a:gd name="connsiteY2" fmla="*/ 43508 h 43508"/>
                    <a:gd name="connsiteX3" fmla="*/ 35284 w 35283"/>
                    <a:gd name="connsiteY3" fmla="*/ 6776 h 43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5283" h="43508">
                      <a:moveTo>
                        <a:pt x="24204" y="393"/>
                      </a:moveTo>
                      <a:cubicBezTo>
                        <a:pt x="16857" y="-4184"/>
                        <a:pt x="-5905" y="32669"/>
                        <a:pt x="1441" y="37125"/>
                      </a:cubicBezTo>
                      <a:lnTo>
                        <a:pt x="12521" y="43508"/>
                      </a:lnTo>
                      <a:cubicBezTo>
                        <a:pt x="5175" y="39052"/>
                        <a:pt x="27937" y="2199"/>
                        <a:pt x="35284" y="6776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51" name="Freihandform: Form 1050">
                  <a:extLst>
                    <a:ext uri="{FF2B5EF4-FFF2-40B4-BE49-F238E27FC236}">
                      <a16:creationId xmlns:a16="http://schemas.microsoft.com/office/drawing/2014/main" id="{8400C7B4-FF07-4533-ACEF-D92AD70B9723}"/>
                    </a:ext>
                  </a:extLst>
                </p:cNvPr>
                <p:cNvSpPr/>
                <p:nvPr/>
              </p:nvSpPr>
              <p:spPr>
                <a:xfrm>
                  <a:off x="3953028" y="2495953"/>
                  <a:ext cx="35345" cy="42800"/>
                </a:xfrm>
                <a:custGeom>
                  <a:avLst/>
                  <a:gdLst>
                    <a:gd name="connsiteX0" fmla="*/ 35345 w 35345"/>
                    <a:gd name="connsiteY0" fmla="*/ 6670 h 42800"/>
                    <a:gd name="connsiteX1" fmla="*/ 24506 w 35345"/>
                    <a:gd name="connsiteY1" fmla="*/ 407 h 42800"/>
                    <a:gd name="connsiteX2" fmla="*/ 1021 w 35345"/>
                    <a:gd name="connsiteY2" fmla="*/ 36538 h 42800"/>
                    <a:gd name="connsiteX3" fmla="*/ 1021 w 35345"/>
                    <a:gd name="connsiteY3" fmla="*/ 36538 h 42800"/>
                    <a:gd name="connsiteX4" fmla="*/ 12101 w 35345"/>
                    <a:gd name="connsiteY4" fmla="*/ 42801 h 42800"/>
                    <a:gd name="connsiteX5" fmla="*/ 35345 w 35345"/>
                    <a:gd name="connsiteY5" fmla="*/ 6670 h 42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345" h="42800">
                      <a:moveTo>
                        <a:pt x="35345" y="6670"/>
                      </a:moveTo>
                      <a:lnTo>
                        <a:pt x="24506" y="407"/>
                      </a:lnTo>
                      <a:cubicBezTo>
                        <a:pt x="17280" y="-4170"/>
                        <a:pt x="-5001" y="31239"/>
                        <a:pt x="1021" y="36538"/>
                      </a:cubicBezTo>
                      <a:lnTo>
                        <a:pt x="1021" y="36538"/>
                      </a:lnTo>
                      <a:lnTo>
                        <a:pt x="12101" y="42801"/>
                      </a:lnTo>
                      <a:cubicBezTo>
                        <a:pt x="5357" y="38706"/>
                        <a:pt x="28239" y="2093"/>
                        <a:pt x="35345" y="6670"/>
                      </a:cubicBezTo>
                      <a:close/>
                    </a:path>
                  </a:pathLst>
                </a:custGeom>
                <a:solidFill>
                  <a:srgbClr val="EBEBEB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52" name="Freihandform: Form 1051">
                  <a:extLst>
                    <a:ext uri="{FF2B5EF4-FFF2-40B4-BE49-F238E27FC236}">
                      <a16:creationId xmlns:a16="http://schemas.microsoft.com/office/drawing/2014/main" id="{CA0B7F1A-322E-460F-9B2B-EE233425E261}"/>
                    </a:ext>
                  </a:extLst>
                </p:cNvPr>
                <p:cNvSpPr/>
                <p:nvPr/>
              </p:nvSpPr>
              <p:spPr>
                <a:xfrm>
                  <a:off x="3885468" y="2458007"/>
                  <a:ext cx="73278" cy="64126"/>
                </a:xfrm>
                <a:custGeom>
                  <a:avLst/>
                  <a:gdLst>
                    <a:gd name="connsiteX0" fmla="*/ 73278 w 73278"/>
                    <a:gd name="connsiteY0" fmla="*/ 27393 h 64126"/>
                    <a:gd name="connsiteX1" fmla="*/ 73278 w 73278"/>
                    <a:gd name="connsiteY1" fmla="*/ 27393 h 64126"/>
                    <a:gd name="connsiteX2" fmla="*/ 58946 w 73278"/>
                    <a:gd name="connsiteY2" fmla="*/ 38594 h 64126"/>
                    <a:gd name="connsiteX3" fmla="*/ 50275 w 73278"/>
                    <a:gd name="connsiteY3" fmla="*/ 64126 h 64126"/>
                    <a:gd name="connsiteX4" fmla="*/ 4148 w 73278"/>
                    <a:gd name="connsiteY4" fmla="*/ 37510 h 64126"/>
                    <a:gd name="connsiteX5" fmla="*/ 535 w 73278"/>
                    <a:gd name="connsiteY5" fmla="*/ 25466 h 64126"/>
                    <a:gd name="connsiteX6" fmla="*/ 28837 w 73278"/>
                    <a:gd name="connsiteY6" fmla="*/ 1379 h 641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73278" h="64126">
                      <a:moveTo>
                        <a:pt x="73278" y="27393"/>
                      </a:moveTo>
                      <a:lnTo>
                        <a:pt x="73278" y="27393"/>
                      </a:lnTo>
                      <a:cubicBezTo>
                        <a:pt x="70147" y="25466"/>
                        <a:pt x="64246" y="31127"/>
                        <a:pt x="58946" y="38594"/>
                      </a:cubicBezTo>
                      <a:cubicBezTo>
                        <a:pt x="52081" y="48349"/>
                        <a:pt x="46903" y="61236"/>
                        <a:pt x="50275" y="64126"/>
                      </a:cubicBezTo>
                      <a:lnTo>
                        <a:pt x="4148" y="37510"/>
                      </a:lnTo>
                      <a:cubicBezTo>
                        <a:pt x="559" y="34631"/>
                        <a:pt x="-874" y="29838"/>
                        <a:pt x="535" y="25466"/>
                      </a:cubicBezTo>
                      <a:cubicBezTo>
                        <a:pt x="3064" y="12098"/>
                        <a:pt x="18841" y="-5004"/>
                        <a:pt x="28837" y="1379"/>
                      </a:cubicBezTo>
                      <a:close/>
                    </a:path>
                  </a:pathLst>
                </a:custGeom>
                <a:solidFill>
                  <a:srgbClr val="F28F8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53" name="Freihandform: Form 1052">
                  <a:extLst>
                    <a:ext uri="{FF2B5EF4-FFF2-40B4-BE49-F238E27FC236}">
                      <a16:creationId xmlns:a16="http://schemas.microsoft.com/office/drawing/2014/main" id="{789533C3-D6F4-4C5E-B367-CE7C73AE0437}"/>
                    </a:ext>
                  </a:extLst>
                </p:cNvPr>
                <p:cNvSpPr/>
                <p:nvPr/>
              </p:nvSpPr>
              <p:spPr>
                <a:xfrm>
                  <a:off x="4255629" y="2681229"/>
                  <a:ext cx="53704" cy="36853"/>
                </a:xfrm>
                <a:custGeom>
                  <a:avLst/>
                  <a:gdLst>
                    <a:gd name="connsiteX0" fmla="*/ 53705 w 53704"/>
                    <a:gd name="connsiteY0" fmla="*/ 29145 h 36853"/>
                    <a:gd name="connsiteX1" fmla="*/ 50212 w 53704"/>
                    <a:gd name="connsiteY1" fmla="*/ 36853 h 36853"/>
                    <a:gd name="connsiteX2" fmla="*/ 2038 w 53704"/>
                    <a:gd name="connsiteY2" fmla="*/ 27459 h 36853"/>
                    <a:gd name="connsiteX3" fmla="*/ 6976 w 53704"/>
                    <a:gd name="connsiteY3" fmla="*/ 0 h 36853"/>
                    <a:gd name="connsiteX4" fmla="*/ 9023 w 53704"/>
                    <a:gd name="connsiteY4" fmla="*/ 1204 h 368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3704" h="36853">
                      <a:moveTo>
                        <a:pt x="53705" y="29145"/>
                      </a:moveTo>
                      <a:cubicBezTo>
                        <a:pt x="49851" y="34324"/>
                        <a:pt x="50212" y="36853"/>
                        <a:pt x="50212" y="36853"/>
                      </a:cubicBezTo>
                      <a:lnTo>
                        <a:pt x="2038" y="27459"/>
                      </a:lnTo>
                      <a:cubicBezTo>
                        <a:pt x="-1936" y="18138"/>
                        <a:pt x="3" y="7347"/>
                        <a:pt x="6976" y="0"/>
                      </a:cubicBezTo>
                      <a:lnTo>
                        <a:pt x="9023" y="1204"/>
                      </a:lnTo>
                      <a:close/>
                    </a:path>
                  </a:pathLst>
                </a:custGeom>
                <a:solidFill>
                  <a:srgbClr val="F28F8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54" name="Freihandform: Form 1053">
                  <a:extLst>
                    <a:ext uri="{FF2B5EF4-FFF2-40B4-BE49-F238E27FC236}">
                      <a16:creationId xmlns:a16="http://schemas.microsoft.com/office/drawing/2014/main" id="{933C6521-560E-466F-B478-BF08CE834F47}"/>
                    </a:ext>
                  </a:extLst>
                </p:cNvPr>
                <p:cNvSpPr/>
                <p:nvPr/>
              </p:nvSpPr>
              <p:spPr>
                <a:xfrm>
                  <a:off x="4305811" y="2710615"/>
                  <a:ext cx="15368" cy="10381"/>
                </a:xfrm>
                <a:custGeom>
                  <a:avLst/>
                  <a:gdLst>
                    <a:gd name="connsiteX0" fmla="*/ 13038 w 15368"/>
                    <a:gd name="connsiteY0" fmla="*/ 10237 h 10381"/>
                    <a:gd name="connsiteX1" fmla="*/ 31 w 15368"/>
                    <a:gd name="connsiteY1" fmla="*/ 7708 h 10381"/>
                    <a:gd name="connsiteX2" fmla="*/ 3524 w 15368"/>
                    <a:gd name="connsiteY2" fmla="*/ 0 h 10381"/>
                    <a:gd name="connsiteX3" fmla="*/ 14845 w 15368"/>
                    <a:gd name="connsiteY3" fmla="*/ 7226 h 10381"/>
                    <a:gd name="connsiteX4" fmla="*/ 14845 w 15368"/>
                    <a:gd name="connsiteY4" fmla="*/ 7226 h 10381"/>
                    <a:gd name="connsiteX5" fmla="*/ 14845 w 15368"/>
                    <a:gd name="connsiteY5" fmla="*/ 9876 h 10381"/>
                    <a:gd name="connsiteX6" fmla="*/ 13038 w 15368"/>
                    <a:gd name="connsiteY6" fmla="*/ 10237 h 103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5368" h="10381">
                      <a:moveTo>
                        <a:pt x="13038" y="10237"/>
                      </a:moveTo>
                      <a:lnTo>
                        <a:pt x="31" y="7708"/>
                      </a:lnTo>
                      <a:cubicBezTo>
                        <a:pt x="31" y="7708"/>
                        <a:pt x="-571" y="5179"/>
                        <a:pt x="3524" y="0"/>
                      </a:cubicBezTo>
                      <a:lnTo>
                        <a:pt x="14845" y="7226"/>
                      </a:lnTo>
                      <a:lnTo>
                        <a:pt x="14845" y="7226"/>
                      </a:lnTo>
                      <a:cubicBezTo>
                        <a:pt x="15544" y="7973"/>
                        <a:pt x="15544" y="9129"/>
                        <a:pt x="14845" y="9876"/>
                      </a:cubicBezTo>
                      <a:cubicBezTo>
                        <a:pt x="14387" y="10370"/>
                        <a:pt x="13653" y="10526"/>
                        <a:pt x="13038" y="10237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55" name="Freihandform: Form 1054">
                  <a:extLst>
                    <a:ext uri="{FF2B5EF4-FFF2-40B4-BE49-F238E27FC236}">
                      <a16:creationId xmlns:a16="http://schemas.microsoft.com/office/drawing/2014/main" id="{C85E1BB4-035F-4E92-AA8A-48484FA3CFF9}"/>
                    </a:ext>
                  </a:extLst>
                </p:cNvPr>
                <p:cNvSpPr/>
                <p:nvPr/>
              </p:nvSpPr>
              <p:spPr>
                <a:xfrm>
                  <a:off x="4263328" y="2671233"/>
                  <a:ext cx="49378" cy="39141"/>
                </a:xfrm>
                <a:custGeom>
                  <a:avLst/>
                  <a:gdLst>
                    <a:gd name="connsiteX0" fmla="*/ 16500 w 49378"/>
                    <a:gd name="connsiteY0" fmla="*/ 0 h 39141"/>
                    <a:gd name="connsiteX1" fmla="*/ 16500 w 49378"/>
                    <a:gd name="connsiteY1" fmla="*/ 0 h 39141"/>
                    <a:gd name="connsiteX2" fmla="*/ 49379 w 49378"/>
                    <a:gd name="connsiteY2" fmla="*/ 37335 h 39141"/>
                    <a:gd name="connsiteX3" fmla="*/ 46007 w 49378"/>
                    <a:gd name="connsiteY3" fmla="*/ 39142 h 39141"/>
                    <a:gd name="connsiteX4" fmla="*/ 2048 w 49378"/>
                    <a:gd name="connsiteY4" fmla="*/ 11200 h 39141"/>
                    <a:gd name="connsiteX5" fmla="*/ 0 w 49378"/>
                    <a:gd name="connsiteY5" fmla="*/ 9996 h 39141"/>
                    <a:gd name="connsiteX6" fmla="*/ 16500 w 49378"/>
                    <a:gd name="connsiteY6" fmla="*/ 0 h 391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9378" h="39141">
                      <a:moveTo>
                        <a:pt x="16500" y="0"/>
                      </a:moveTo>
                      <a:lnTo>
                        <a:pt x="16500" y="0"/>
                      </a:lnTo>
                      <a:lnTo>
                        <a:pt x="49379" y="37335"/>
                      </a:lnTo>
                      <a:cubicBezTo>
                        <a:pt x="48078" y="37540"/>
                        <a:pt x="46898" y="38178"/>
                        <a:pt x="46007" y="39142"/>
                      </a:cubicBezTo>
                      <a:lnTo>
                        <a:pt x="2048" y="11200"/>
                      </a:lnTo>
                      <a:lnTo>
                        <a:pt x="0" y="9996"/>
                      </a:lnTo>
                      <a:cubicBezTo>
                        <a:pt x="3782" y="4420"/>
                        <a:pt x="9804" y="771"/>
                        <a:pt x="16500" y="0"/>
                      </a:cubicBezTo>
                      <a:close/>
                    </a:path>
                  </a:pathLst>
                </a:custGeom>
                <a:solidFill>
                  <a:srgbClr val="FFA8A7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56" name="Freihandform: Form 1055">
                  <a:extLst>
                    <a:ext uri="{FF2B5EF4-FFF2-40B4-BE49-F238E27FC236}">
                      <a16:creationId xmlns:a16="http://schemas.microsoft.com/office/drawing/2014/main" id="{741F3448-6FA2-44E1-B7E1-512C26687943}"/>
                    </a:ext>
                  </a:extLst>
                </p:cNvPr>
                <p:cNvSpPr/>
                <p:nvPr/>
              </p:nvSpPr>
              <p:spPr>
                <a:xfrm>
                  <a:off x="4309334" y="2708568"/>
                  <a:ext cx="11320" cy="9032"/>
                </a:xfrm>
                <a:custGeom>
                  <a:avLst/>
                  <a:gdLst>
                    <a:gd name="connsiteX0" fmla="*/ 0 w 11320"/>
                    <a:gd name="connsiteY0" fmla="*/ 1807 h 9032"/>
                    <a:gd name="connsiteX1" fmla="*/ 3372 w 11320"/>
                    <a:gd name="connsiteY1" fmla="*/ 0 h 9032"/>
                    <a:gd name="connsiteX2" fmla="*/ 11321 w 11320"/>
                    <a:gd name="connsiteY2" fmla="*/ 9033 h 90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320" h="9032">
                      <a:moveTo>
                        <a:pt x="0" y="1807"/>
                      </a:moveTo>
                      <a:cubicBezTo>
                        <a:pt x="783" y="711"/>
                        <a:pt x="2023" y="48"/>
                        <a:pt x="3372" y="0"/>
                      </a:cubicBezTo>
                      <a:lnTo>
                        <a:pt x="11321" y="9033"/>
                      </a:ln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57" name="Freihandform: Form 1056">
                  <a:extLst>
                    <a:ext uri="{FF2B5EF4-FFF2-40B4-BE49-F238E27FC236}">
                      <a16:creationId xmlns:a16="http://schemas.microsoft.com/office/drawing/2014/main" id="{1FEFE7E7-4E74-4BC8-AA52-11229424B9FC}"/>
                    </a:ext>
                  </a:extLst>
                </p:cNvPr>
                <p:cNvSpPr/>
                <p:nvPr/>
              </p:nvSpPr>
              <p:spPr>
                <a:xfrm>
                  <a:off x="3885347" y="2472273"/>
                  <a:ext cx="377619" cy="236897"/>
                </a:xfrm>
                <a:custGeom>
                  <a:avLst/>
                  <a:gdLst>
                    <a:gd name="connsiteX0" fmla="*/ 377619 w 377619"/>
                    <a:gd name="connsiteY0" fmla="*/ 208956 h 236897"/>
                    <a:gd name="connsiteX1" fmla="*/ 5232 w 377619"/>
                    <a:gd name="connsiteY1" fmla="*/ 0 h 236897"/>
                    <a:gd name="connsiteX2" fmla="*/ 535 w 377619"/>
                    <a:gd name="connsiteY2" fmla="*/ 11200 h 236897"/>
                    <a:gd name="connsiteX3" fmla="*/ 4148 w 377619"/>
                    <a:gd name="connsiteY3" fmla="*/ 23244 h 236897"/>
                    <a:gd name="connsiteX4" fmla="*/ 50516 w 377619"/>
                    <a:gd name="connsiteY4" fmla="*/ 49981 h 236897"/>
                    <a:gd name="connsiteX5" fmla="*/ 55454 w 377619"/>
                    <a:gd name="connsiteY5" fmla="*/ 52751 h 236897"/>
                    <a:gd name="connsiteX6" fmla="*/ 61475 w 377619"/>
                    <a:gd name="connsiteY6" fmla="*/ 56243 h 236897"/>
                    <a:gd name="connsiteX7" fmla="*/ 372682 w 377619"/>
                    <a:gd name="connsiteY7" fmla="*/ 236897 h 236897"/>
                    <a:gd name="connsiteX8" fmla="*/ 377619 w 377619"/>
                    <a:gd name="connsiteY8" fmla="*/ 208956 h 2368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77619" h="236897">
                      <a:moveTo>
                        <a:pt x="377619" y="208956"/>
                      </a:moveTo>
                      <a:lnTo>
                        <a:pt x="5232" y="0"/>
                      </a:lnTo>
                      <a:cubicBezTo>
                        <a:pt x="3016" y="3420"/>
                        <a:pt x="1426" y="7214"/>
                        <a:pt x="535" y="11200"/>
                      </a:cubicBezTo>
                      <a:cubicBezTo>
                        <a:pt x="-874" y="15572"/>
                        <a:pt x="559" y="20366"/>
                        <a:pt x="4148" y="23244"/>
                      </a:cubicBezTo>
                      <a:lnTo>
                        <a:pt x="50516" y="49981"/>
                      </a:lnTo>
                      <a:lnTo>
                        <a:pt x="55454" y="52751"/>
                      </a:lnTo>
                      <a:lnTo>
                        <a:pt x="61475" y="56243"/>
                      </a:lnTo>
                      <a:lnTo>
                        <a:pt x="372682" y="236897"/>
                      </a:lnTo>
                      <a:cubicBezTo>
                        <a:pt x="368623" y="227431"/>
                        <a:pt x="370562" y="216459"/>
                        <a:pt x="377619" y="208956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1058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3991274" y="2394471"/>
              <a:ext cx="436810" cy="285335"/>
              <a:chOff x="3991274" y="2394471"/>
              <a:chExt cx="436810" cy="285335"/>
            </a:xfrm>
          </p:grpSpPr>
          <p:sp>
            <p:nvSpPr>
              <p:cNvPr id="1059" name="Freihandform: Form 1058">
                <a:extLst>
                  <a:ext uri="{FF2B5EF4-FFF2-40B4-BE49-F238E27FC236}">
                    <a16:creationId xmlns:a16="http://schemas.microsoft.com/office/drawing/2014/main" id="{91380323-6F67-4E00-8EB3-90460E3ADEF0}"/>
                  </a:ext>
                </a:extLst>
              </p:cNvPr>
              <p:cNvSpPr/>
              <p:nvPr/>
            </p:nvSpPr>
            <p:spPr>
              <a:xfrm>
                <a:off x="3991274" y="2427502"/>
                <a:ext cx="433601" cy="252303"/>
              </a:xfrm>
              <a:custGeom>
                <a:avLst/>
                <a:gdLst>
                  <a:gd name="connsiteX0" fmla="*/ 1315 w 433601"/>
                  <a:gd name="connsiteY0" fmla="*/ 24778 h 252303"/>
                  <a:gd name="connsiteX1" fmla="*/ 373943 w 433601"/>
                  <a:gd name="connsiteY1" fmla="*/ 240238 h 252303"/>
                  <a:gd name="connsiteX2" fmla="*/ 431512 w 433601"/>
                  <a:gd name="connsiteY2" fmla="*/ 252281 h 252303"/>
                  <a:gd name="connsiteX3" fmla="*/ 433583 w 433601"/>
                  <a:gd name="connsiteY3" fmla="*/ 250776 h 252303"/>
                  <a:gd name="connsiteX4" fmla="*/ 433439 w 433601"/>
                  <a:gd name="connsiteY4" fmla="*/ 249752 h 252303"/>
                  <a:gd name="connsiteX5" fmla="*/ 415373 w 433601"/>
                  <a:gd name="connsiteY5" fmla="*/ 216632 h 252303"/>
                  <a:gd name="connsiteX6" fmla="*/ 42745 w 433601"/>
                  <a:gd name="connsiteY6" fmla="*/ 1173 h 252303"/>
                  <a:gd name="connsiteX7" fmla="*/ 1315 w 433601"/>
                  <a:gd name="connsiteY7" fmla="*/ 24778 h 252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3601" h="252303">
                    <a:moveTo>
                      <a:pt x="1315" y="24778"/>
                    </a:moveTo>
                    <a:lnTo>
                      <a:pt x="373943" y="240238"/>
                    </a:lnTo>
                    <a:lnTo>
                      <a:pt x="431512" y="252281"/>
                    </a:lnTo>
                    <a:cubicBezTo>
                      <a:pt x="432499" y="252438"/>
                      <a:pt x="433426" y="251763"/>
                      <a:pt x="433583" y="250776"/>
                    </a:cubicBezTo>
                    <a:cubicBezTo>
                      <a:pt x="433631" y="250427"/>
                      <a:pt x="433583" y="250077"/>
                      <a:pt x="433439" y="249752"/>
                    </a:cubicBezTo>
                    <a:lnTo>
                      <a:pt x="415373" y="216632"/>
                    </a:lnTo>
                    <a:lnTo>
                      <a:pt x="42745" y="1173"/>
                    </a:lnTo>
                    <a:cubicBezTo>
                      <a:pt x="31303" y="-5692"/>
                      <a:pt x="-7598" y="19599"/>
                      <a:pt x="1315" y="24778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1060" name="Grafik 588">
                <a:extLst>
                  <a:ext uri="{FF2B5EF4-FFF2-40B4-BE49-F238E27FC236}">
                    <a16:creationId xmlns:a16="http://schemas.microsoft.com/office/drawing/2014/main" id="{8AB788B3-8654-4291-8119-0F27BB147AE3}"/>
                  </a:ext>
                </a:extLst>
              </p:cNvPr>
              <p:cNvGrpSpPr/>
              <p:nvPr/>
            </p:nvGrpSpPr>
            <p:grpSpPr>
              <a:xfrm>
                <a:off x="4002124" y="2394471"/>
                <a:ext cx="425960" cy="257573"/>
                <a:chOff x="4002124" y="2394471"/>
                <a:chExt cx="425960" cy="257573"/>
              </a:xfrm>
            </p:grpSpPr>
            <p:sp>
              <p:nvSpPr>
                <p:cNvPr id="1061" name="Freihandform: Form 1060">
                  <a:extLst>
                    <a:ext uri="{FF2B5EF4-FFF2-40B4-BE49-F238E27FC236}">
                      <a16:creationId xmlns:a16="http://schemas.microsoft.com/office/drawing/2014/main" id="{B1BBDFEB-608B-4FD8-91CB-B28FD1B20E44}"/>
                    </a:ext>
                  </a:extLst>
                </p:cNvPr>
                <p:cNvSpPr/>
                <p:nvPr/>
              </p:nvSpPr>
              <p:spPr>
                <a:xfrm>
                  <a:off x="4002124" y="2394471"/>
                  <a:ext cx="30129" cy="40586"/>
                </a:xfrm>
                <a:custGeom>
                  <a:avLst/>
                  <a:gdLst>
                    <a:gd name="connsiteX0" fmla="*/ 27559 w 30129"/>
                    <a:gd name="connsiteY0" fmla="*/ 1204 h 40586"/>
                    <a:gd name="connsiteX1" fmla="*/ 29245 w 30129"/>
                    <a:gd name="connsiteY1" fmla="*/ 1807 h 40586"/>
                    <a:gd name="connsiteX2" fmla="*/ 25993 w 30129"/>
                    <a:gd name="connsiteY2" fmla="*/ 0 h 40586"/>
                    <a:gd name="connsiteX3" fmla="*/ 25391 w 30129"/>
                    <a:gd name="connsiteY3" fmla="*/ 0 h 40586"/>
                    <a:gd name="connsiteX4" fmla="*/ 25391 w 30129"/>
                    <a:gd name="connsiteY4" fmla="*/ 0 h 40586"/>
                    <a:gd name="connsiteX5" fmla="*/ 24789 w 30129"/>
                    <a:gd name="connsiteY5" fmla="*/ 0 h 40586"/>
                    <a:gd name="connsiteX6" fmla="*/ 24789 w 30129"/>
                    <a:gd name="connsiteY6" fmla="*/ 0 h 40586"/>
                    <a:gd name="connsiteX7" fmla="*/ 24789 w 30129"/>
                    <a:gd name="connsiteY7" fmla="*/ 0 h 40586"/>
                    <a:gd name="connsiteX8" fmla="*/ 22380 w 30129"/>
                    <a:gd name="connsiteY8" fmla="*/ 0 h 40586"/>
                    <a:gd name="connsiteX9" fmla="*/ 15515 w 30129"/>
                    <a:gd name="connsiteY9" fmla="*/ 2048 h 40586"/>
                    <a:gd name="connsiteX10" fmla="*/ 99 w 30129"/>
                    <a:gd name="connsiteY10" fmla="*/ 28784 h 40586"/>
                    <a:gd name="connsiteX11" fmla="*/ 99 w 30129"/>
                    <a:gd name="connsiteY11" fmla="*/ 32638 h 40586"/>
                    <a:gd name="connsiteX12" fmla="*/ 99 w 30129"/>
                    <a:gd name="connsiteY12" fmla="*/ 33361 h 40586"/>
                    <a:gd name="connsiteX13" fmla="*/ 99 w 30129"/>
                    <a:gd name="connsiteY13" fmla="*/ 33361 h 40586"/>
                    <a:gd name="connsiteX14" fmla="*/ 99 w 30129"/>
                    <a:gd name="connsiteY14" fmla="*/ 34083 h 40586"/>
                    <a:gd name="connsiteX15" fmla="*/ 1304 w 30129"/>
                    <a:gd name="connsiteY15" fmla="*/ 36372 h 40586"/>
                    <a:gd name="connsiteX16" fmla="*/ 3592 w 30129"/>
                    <a:gd name="connsiteY16" fmla="*/ 38419 h 40586"/>
                    <a:gd name="connsiteX17" fmla="*/ 7325 w 30129"/>
                    <a:gd name="connsiteY17" fmla="*/ 40587 h 40586"/>
                    <a:gd name="connsiteX18" fmla="*/ 5639 w 30129"/>
                    <a:gd name="connsiteY18" fmla="*/ 39262 h 40586"/>
                    <a:gd name="connsiteX19" fmla="*/ 14552 w 30129"/>
                    <a:gd name="connsiteY19" fmla="*/ 37335 h 40586"/>
                    <a:gd name="connsiteX20" fmla="*/ 29967 w 30129"/>
                    <a:gd name="connsiteY20" fmla="*/ 10598 h 40586"/>
                    <a:gd name="connsiteX21" fmla="*/ 27559 w 30129"/>
                    <a:gd name="connsiteY21" fmla="*/ 1204 h 40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30129" h="40586">
                      <a:moveTo>
                        <a:pt x="27559" y="1204"/>
                      </a:moveTo>
                      <a:lnTo>
                        <a:pt x="29245" y="1807"/>
                      </a:lnTo>
                      <a:lnTo>
                        <a:pt x="25993" y="0"/>
                      </a:lnTo>
                      <a:lnTo>
                        <a:pt x="25391" y="0"/>
                      </a:lnTo>
                      <a:lnTo>
                        <a:pt x="25391" y="0"/>
                      </a:lnTo>
                      <a:lnTo>
                        <a:pt x="24789" y="0"/>
                      </a:lnTo>
                      <a:lnTo>
                        <a:pt x="24789" y="0"/>
                      </a:lnTo>
                      <a:lnTo>
                        <a:pt x="24789" y="0"/>
                      </a:lnTo>
                      <a:lnTo>
                        <a:pt x="22380" y="0"/>
                      </a:lnTo>
                      <a:cubicBezTo>
                        <a:pt x="19947" y="48"/>
                        <a:pt x="17575" y="759"/>
                        <a:pt x="15515" y="2048"/>
                      </a:cubicBezTo>
                      <a:cubicBezTo>
                        <a:pt x="6386" y="7973"/>
                        <a:pt x="653" y="17921"/>
                        <a:pt x="99" y="28784"/>
                      </a:cubicBezTo>
                      <a:cubicBezTo>
                        <a:pt x="-33" y="30061"/>
                        <a:pt x="-33" y="31362"/>
                        <a:pt x="99" y="32638"/>
                      </a:cubicBezTo>
                      <a:cubicBezTo>
                        <a:pt x="99" y="32638"/>
                        <a:pt x="99" y="32638"/>
                        <a:pt x="99" y="33361"/>
                      </a:cubicBezTo>
                      <a:lnTo>
                        <a:pt x="99" y="33361"/>
                      </a:lnTo>
                      <a:lnTo>
                        <a:pt x="99" y="34083"/>
                      </a:lnTo>
                      <a:cubicBezTo>
                        <a:pt x="352" y="34914"/>
                        <a:pt x="762" y="35697"/>
                        <a:pt x="1304" y="36372"/>
                      </a:cubicBezTo>
                      <a:cubicBezTo>
                        <a:pt x="1894" y="37227"/>
                        <a:pt x="2677" y="37937"/>
                        <a:pt x="3592" y="38419"/>
                      </a:cubicBezTo>
                      <a:lnTo>
                        <a:pt x="7325" y="40587"/>
                      </a:lnTo>
                      <a:lnTo>
                        <a:pt x="5639" y="39262"/>
                      </a:lnTo>
                      <a:cubicBezTo>
                        <a:pt x="8747" y="39816"/>
                        <a:pt x="11950" y="39118"/>
                        <a:pt x="14552" y="37335"/>
                      </a:cubicBezTo>
                      <a:cubicBezTo>
                        <a:pt x="23633" y="31362"/>
                        <a:pt x="29353" y="21450"/>
                        <a:pt x="29967" y="10598"/>
                      </a:cubicBezTo>
                      <a:cubicBezTo>
                        <a:pt x="30521" y="7262"/>
                        <a:pt x="29642" y="3854"/>
                        <a:pt x="27559" y="1204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62" name="Freihandform: Form 1061">
                  <a:extLst>
                    <a:ext uri="{FF2B5EF4-FFF2-40B4-BE49-F238E27FC236}">
                      <a16:creationId xmlns:a16="http://schemas.microsoft.com/office/drawing/2014/main" id="{D3A09636-97CE-4988-9AE4-6F2453129E27}"/>
                    </a:ext>
                  </a:extLst>
                </p:cNvPr>
                <p:cNvSpPr/>
                <p:nvPr/>
              </p:nvSpPr>
              <p:spPr>
                <a:xfrm>
                  <a:off x="4005326" y="2395555"/>
                  <a:ext cx="383495" cy="245207"/>
                </a:xfrm>
                <a:custGeom>
                  <a:avLst/>
                  <a:gdLst>
                    <a:gd name="connsiteX0" fmla="*/ 383496 w 383495"/>
                    <a:gd name="connsiteY0" fmla="*/ 207390 h 245207"/>
                    <a:gd name="connsiteX1" fmla="*/ 361818 w 383495"/>
                    <a:gd name="connsiteY1" fmla="*/ 245207 h 245207"/>
                    <a:gd name="connsiteX2" fmla="*/ 358084 w 383495"/>
                    <a:gd name="connsiteY2" fmla="*/ 243039 h 245207"/>
                    <a:gd name="connsiteX3" fmla="*/ 4605 w 383495"/>
                    <a:gd name="connsiteY3" fmla="*/ 38901 h 245207"/>
                    <a:gd name="connsiteX4" fmla="*/ 2919 w 383495"/>
                    <a:gd name="connsiteY4" fmla="*/ 37576 h 245207"/>
                    <a:gd name="connsiteX5" fmla="*/ 28 w 383495"/>
                    <a:gd name="connsiteY5" fmla="*/ 28905 h 245207"/>
                    <a:gd name="connsiteX6" fmla="*/ 15565 w 383495"/>
                    <a:gd name="connsiteY6" fmla="*/ 2168 h 245207"/>
                    <a:gd name="connsiteX7" fmla="*/ 22429 w 383495"/>
                    <a:gd name="connsiteY7" fmla="*/ 0 h 245207"/>
                    <a:gd name="connsiteX8" fmla="*/ 24356 w 383495"/>
                    <a:gd name="connsiteY8" fmla="*/ 0 h 245207"/>
                    <a:gd name="connsiteX9" fmla="*/ 26042 w 383495"/>
                    <a:gd name="connsiteY9" fmla="*/ 602 h 245207"/>
                    <a:gd name="connsiteX10" fmla="*/ 26042 w 383495"/>
                    <a:gd name="connsiteY10" fmla="*/ 602 h 245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83495" h="245207">
                      <a:moveTo>
                        <a:pt x="383496" y="207390"/>
                      </a:moveTo>
                      <a:lnTo>
                        <a:pt x="361818" y="245207"/>
                      </a:lnTo>
                      <a:lnTo>
                        <a:pt x="358084" y="243039"/>
                      </a:lnTo>
                      <a:lnTo>
                        <a:pt x="4605" y="38901"/>
                      </a:lnTo>
                      <a:lnTo>
                        <a:pt x="2919" y="37576"/>
                      </a:lnTo>
                      <a:cubicBezTo>
                        <a:pt x="847" y="35179"/>
                        <a:pt x="-189" y="32060"/>
                        <a:pt x="28" y="28905"/>
                      </a:cubicBezTo>
                      <a:cubicBezTo>
                        <a:pt x="630" y="18017"/>
                        <a:pt x="6411" y="8081"/>
                        <a:pt x="15565" y="2168"/>
                      </a:cubicBezTo>
                      <a:cubicBezTo>
                        <a:pt x="17624" y="843"/>
                        <a:pt x="19984" y="96"/>
                        <a:pt x="22429" y="0"/>
                      </a:cubicBezTo>
                      <a:lnTo>
                        <a:pt x="24356" y="0"/>
                      </a:lnTo>
                      <a:lnTo>
                        <a:pt x="26042" y="602"/>
                      </a:lnTo>
                      <a:lnTo>
                        <a:pt x="26042" y="602"/>
                      </a:lnTo>
                      <a:close/>
                    </a:path>
                  </a:pathLst>
                </a:custGeom>
                <a:solidFill>
                  <a:srgbClr val="F0F0F0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63" name="Freihandform: Form 1062">
                  <a:extLst>
                    <a:ext uri="{FF2B5EF4-FFF2-40B4-BE49-F238E27FC236}">
                      <a16:creationId xmlns:a16="http://schemas.microsoft.com/office/drawing/2014/main" id="{16E20016-0455-4BB4-89CF-B0051FCD72E8}"/>
                    </a:ext>
                  </a:extLst>
                </p:cNvPr>
                <p:cNvSpPr/>
                <p:nvPr/>
              </p:nvSpPr>
              <p:spPr>
                <a:xfrm>
                  <a:off x="4362567" y="2601909"/>
                  <a:ext cx="30831" cy="39890"/>
                </a:xfrm>
                <a:custGeom>
                  <a:avLst/>
                  <a:gdLst>
                    <a:gd name="connsiteX0" fmla="*/ 15416 w 30831"/>
                    <a:gd name="connsiteY0" fmla="*/ 2121 h 39890"/>
                    <a:gd name="connsiteX1" fmla="*/ 30832 w 30831"/>
                    <a:gd name="connsiteY1" fmla="*/ 11033 h 39890"/>
                    <a:gd name="connsiteX2" fmla="*/ 15416 w 30831"/>
                    <a:gd name="connsiteY2" fmla="*/ 37770 h 39890"/>
                    <a:gd name="connsiteX3" fmla="*/ 0 w 30831"/>
                    <a:gd name="connsiteY3" fmla="*/ 28858 h 39890"/>
                    <a:gd name="connsiteX4" fmla="*/ 15416 w 30831"/>
                    <a:gd name="connsiteY4" fmla="*/ 2121 h 398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831" h="39890">
                      <a:moveTo>
                        <a:pt x="15416" y="2121"/>
                      </a:moveTo>
                      <a:cubicBezTo>
                        <a:pt x="23846" y="-2817"/>
                        <a:pt x="30832" y="1157"/>
                        <a:pt x="30832" y="11033"/>
                      </a:cubicBezTo>
                      <a:cubicBezTo>
                        <a:pt x="30217" y="21884"/>
                        <a:pt x="24497" y="31796"/>
                        <a:pt x="15416" y="37770"/>
                      </a:cubicBezTo>
                      <a:cubicBezTo>
                        <a:pt x="6865" y="42708"/>
                        <a:pt x="0" y="38733"/>
                        <a:pt x="0" y="28858"/>
                      </a:cubicBezTo>
                      <a:cubicBezTo>
                        <a:pt x="554" y="17994"/>
                        <a:pt x="6287" y="8046"/>
                        <a:pt x="15416" y="2121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64" name="Freihandform: Form 1063">
                  <a:extLst>
                    <a:ext uri="{FF2B5EF4-FFF2-40B4-BE49-F238E27FC236}">
                      <a16:creationId xmlns:a16="http://schemas.microsoft.com/office/drawing/2014/main" id="{A59604DC-D837-4E20-B8B4-7113D02EFEEF}"/>
                    </a:ext>
                  </a:extLst>
                </p:cNvPr>
                <p:cNvSpPr/>
                <p:nvPr/>
              </p:nvSpPr>
              <p:spPr>
                <a:xfrm>
                  <a:off x="4363800" y="2603220"/>
                  <a:ext cx="49475" cy="45682"/>
                </a:xfrm>
                <a:custGeom>
                  <a:avLst/>
                  <a:gdLst>
                    <a:gd name="connsiteX0" fmla="*/ 47303 w 49475"/>
                    <a:gd name="connsiteY0" fmla="*/ 23693 h 45682"/>
                    <a:gd name="connsiteX1" fmla="*/ 47303 w 49475"/>
                    <a:gd name="connsiteY1" fmla="*/ 23693 h 45682"/>
                    <a:gd name="connsiteX2" fmla="*/ 27551 w 49475"/>
                    <a:gd name="connsiteY2" fmla="*/ 2014 h 45682"/>
                    <a:gd name="connsiteX3" fmla="*/ 27551 w 49475"/>
                    <a:gd name="connsiteY3" fmla="*/ 2014 h 45682"/>
                    <a:gd name="connsiteX4" fmla="*/ 27551 w 49475"/>
                    <a:gd name="connsiteY4" fmla="*/ 2014 h 45682"/>
                    <a:gd name="connsiteX5" fmla="*/ 27551 w 49475"/>
                    <a:gd name="connsiteY5" fmla="*/ 2014 h 45682"/>
                    <a:gd name="connsiteX6" fmla="*/ 27551 w 49475"/>
                    <a:gd name="connsiteY6" fmla="*/ 2014 h 45682"/>
                    <a:gd name="connsiteX7" fmla="*/ 15508 w 49475"/>
                    <a:gd name="connsiteY7" fmla="*/ 2014 h 45682"/>
                    <a:gd name="connsiteX8" fmla="*/ 92 w 49475"/>
                    <a:gd name="connsiteY8" fmla="*/ 28751 h 45682"/>
                    <a:gd name="connsiteX9" fmla="*/ 5994 w 49475"/>
                    <a:gd name="connsiteY9" fmla="*/ 39349 h 45682"/>
                    <a:gd name="connsiteX10" fmla="*/ 5994 w 49475"/>
                    <a:gd name="connsiteY10" fmla="*/ 39349 h 45682"/>
                    <a:gd name="connsiteX11" fmla="*/ 7077 w 49475"/>
                    <a:gd name="connsiteY11" fmla="*/ 39349 h 45682"/>
                    <a:gd name="connsiteX12" fmla="*/ 7077 w 49475"/>
                    <a:gd name="connsiteY12" fmla="*/ 39349 h 45682"/>
                    <a:gd name="connsiteX13" fmla="*/ 35621 w 49475"/>
                    <a:gd name="connsiteY13" fmla="*/ 45612 h 45682"/>
                    <a:gd name="connsiteX14" fmla="*/ 40559 w 49475"/>
                    <a:gd name="connsiteY14" fmla="*/ 44528 h 45682"/>
                    <a:gd name="connsiteX15" fmla="*/ 49471 w 49475"/>
                    <a:gd name="connsiteY15" fmla="*/ 29233 h 45682"/>
                    <a:gd name="connsiteX16" fmla="*/ 47303 w 49475"/>
                    <a:gd name="connsiteY16" fmla="*/ 23693 h 456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49475" h="45682">
                      <a:moveTo>
                        <a:pt x="47303" y="23693"/>
                      </a:moveTo>
                      <a:lnTo>
                        <a:pt x="47303" y="23693"/>
                      </a:lnTo>
                      <a:lnTo>
                        <a:pt x="27551" y="2014"/>
                      </a:lnTo>
                      <a:lnTo>
                        <a:pt x="27551" y="2014"/>
                      </a:lnTo>
                      <a:lnTo>
                        <a:pt x="27551" y="2014"/>
                      </a:lnTo>
                      <a:lnTo>
                        <a:pt x="27551" y="2014"/>
                      </a:lnTo>
                      <a:lnTo>
                        <a:pt x="27551" y="2014"/>
                      </a:lnTo>
                      <a:cubicBezTo>
                        <a:pt x="23987" y="-671"/>
                        <a:pt x="19073" y="-671"/>
                        <a:pt x="15508" y="2014"/>
                      </a:cubicBezTo>
                      <a:cubicBezTo>
                        <a:pt x="6379" y="7940"/>
                        <a:pt x="646" y="17888"/>
                        <a:pt x="92" y="28751"/>
                      </a:cubicBezTo>
                      <a:cubicBezTo>
                        <a:pt x="-510" y="33207"/>
                        <a:pt x="1887" y="37519"/>
                        <a:pt x="5994" y="39349"/>
                      </a:cubicBezTo>
                      <a:lnTo>
                        <a:pt x="5994" y="39349"/>
                      </a:lnTo>
                      <a:lnTo>
                        <a:pt x="7077" y="39349"/>
                      </a:lnTo>
                      <a:lnTo>
                        <a:pt x="7077" y="39349"/>
                      </a:lnTo>
                      <a:lnTo>
                        <a:pt x="35621" y="45612"/>
                      </a:lnTo>
                      <a:cubicBezTo>
                        <a:pt x="37343" y="45853"/>
                        <a:pt x="39101" y="45467"/>
                        <a:pt x="40559" y="44528"/>
                      </a:cubicBezTo>
                      <a:cubicBezTo>
                        <a:pt x="45810" y="41144"/>
                        <a:pt x="49122" y="35459"/>
                        <a:pt x="49471" y="29233"/>
                      </a:cubicBezTo>
                      <a:cubicBezTo>
                        <a:pt x="49543" y="27161"/>
                        <a:pt x="48760" y="25162"/>
                        <a:pt x="47303" y="23693"/>
                      </a:cubicBezTo>
                      <a:close/>
                    </a:path>
                  </a:pathLst>
                </a:custGeom>
                <a:solidFill>
                  <a:srgbClr val="E0E0E0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65" name="Freihandform: Form 1064">
                  <a:extLst>
                    <a:ext uri="{FF2B5EF4-FFF2-40B4-BE49-F238E27FC236}">
                      <a16:creationId xmlns:a16="http://schemas.microsoft.com/office/drawing/2014/main" id="{391927B8-D04F-4D2A-AB0C-7A3968486C8A}"/>
                    </a:ext>
                  </a:extLst>
                </p:cNvPr>
                <p:cNvSpPr/>
                <p:nvPr/>
              </p:nvSpPr>
              <p:spPr>
                <a:xfrm>
                  <a:off x="4113978" y="2465179"/>
                  <a:ext cx="287730" cy="169922"/>
                </a:xfrm>
                <a:custGeom>
                  <a:avLst/>
                  <a:gdLst>
                    <a:gd name="connsiteX0" fmla="*/ 9163 w 287730"/>
                    <a:gd name="connsiteY0" fmla="*/ 470 h 169922"/>
                    <a:gd name="connsiteX1" fmla="*/ 9163 w 287730"/>
                    <a:gd name="connsiteY1" fmla="*/ 470 h 169922"/>
                    <a:gd name="connsiteX2" fmla="*/ 9163 w 287730"/>
                    <a:gd name="connsiteY2" fmla="*/ 470 h 169922"/>
                    <a:gd name="connsiteX3" fmla="*/ 5550 w 287730"/>
                    <a:gd name="connsiteY3" fmla="*/ 470 h 169922"/>
                    <a:gd name="connsiteX4" fmla="*/ 9 w 287730"/>
                    <a:gd name="connsiteY4" fmla="*/ 9984 h 169922"/>
                    <a:gd name="connsiteX5" fmla="*/ 1334 w 287730"/>
                    <a:gd name="connsiteY5" fmla="*/ 13356 h 169922"/>
                    <a:gd name="connsiteX6" fmla="*/ 1334 w 287730"/>
                    <a:gd name="connsiteY6" fmla="*/ 13356 h 169922"/>
                    <a:gd name="connsiteX7" fmla="*/ 2057 w 287730"/>
                    <a:gd name="connsiteY7" fmla="*/ 13356 h 169922"/>
                    <a:gd name="connsiteX8" fmla="*/ 272315 w 287730"/>
                    <a:gd name="connsiteY8" fmla="*/ 169923 h 169922"/>
                    <a:gd name="connsiteX9" fmla="*/ 287731 w 287730"/>
                    <a:gd name="connsiteY9" fmla="*/ 161011 h 169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87730" h="169922">
                      <a:moveTo>
                        <a:pt x="9163" y="470"/>
                      </a:moveTo>
                      <a:lnTo>
                        <a:pt x="9163" y="470"/>
                      </a:lnTo>
                      <a:lnTo>
                        <a:pt x="9163" y="470"/>
                      </a:lnTo>
                      <a:cubicBezTo>
                        <a:pt x="8042" y="-157"/>
                        <a:pt x="6670" y="-157"/>
                        <a:pt x="5550" y="470"/>
                      </a:cubicBezTo>
                      <a:cubicBezTo>
                        <a:pt x="2274" y="2565"/>
                        <a:pt x="214" y="6106"/>
                        <a:pt x="9" y="9984"/>
                      </a:cubicBezTo>
                      <a:cubicBezTo>
                        <a:pt x="-75" y="11249"/>
                        <a:pt x="407" y="12489"/>
                        <a:pt x="1334" y="13356"/>
                      </a:cubicBezTo>
                      <a:lnTo>
                        <a:pt x="1334" y="13356"/>
                      </a:lnTo>
                      <a:lnTo>
                        <a:pt x="2057" y="13356"/>
                      </a:lnTo>
                      <a:lnTo>
                        <a:pt x="272315" y="169923"/>
                      </a:lnTo>
                      <a:lnTo>
                        <a:pt x="287731" y="161011"/>
                      </a:ln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66" name="Freihandform: Form 1065">
                  <a:extLst>
                    <a:ext uri="{FF2B5EF4-FFF2-40B4-BE49-F238E27FC236}">
                      <a16:creationId xmlns:a16="http://schemas.microsoft.com/office/drawing/2014/main" id="{E374A0B1-1283-44FE-AC18-434DDA115C2C}"/>
                    </a:ext>
                  </a:extLst>
                </p:cNvPr>
                <p:cNvSpPr/>
                <p:nvPr/>
              </p:nvSpPr>
              <p:spPr>
                <a:xfrm>
                  <a:off x="4363892" y="2608606"/>
                  <a:ext cx="37214" cy="26014"/>
                </a:xfrm>
                <a:custGeom>
                  <a:avLst/>
                  <a:gdLst>
                    <a:gd name="connsiteX0" fmla="*/ 0 w 37214"/>
                    <a:gd name="connsiteY0" fmla="*/ 13971 h 26014"/>
                    <a:gd name="connsiteX1" fmla="*/ 21799 w 37214"/>
                    <a:gd name="connsiteY1" fmla="*/ 26014 h 26014"/>
                    <a:gd name="connsiteX2" fmla="*/ 37215 w 37214"/>
                    <a:gd name="connsiteY2" fmla="*/ 17102 h 26014"/>
                    <a:gd name="connsiteX3" fmla="*/ 7708 w 37214"/>
                    <a:gd name="connsiteY3" fmla="*/ 0 h 26014"/>
                    <a:gd name="connsiteX4" fmla="*/ 0 w 37214"/>
                    <a:gd name="connsiteY4" fmla="*/ 13971 h 26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214" h="26014">
                      <a:moveTo>
                        <a:pt x="0" y="13971"/>
                      </a:moveTo>
                      <a:lnTo>
                        <a:pt x="21799" y="26014"/>
                      </a:lnTo>
                      <a:lnTo>
                        <a:pt x="37215" y="17102"/>
                      </a:lnTo>
                      <a:lnTo>
                        <a:pt x="7708" y="0"/>
                      </a:lnTo>
                      <a:cubicBezTo>
                        <a:pt x="4203" y="4083"/>
                        <a:pt x="1578" y="8828"/>
                        <a:pt x="0" y="13971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67" name="Freihandform: Form 1066">
                  <a:extLst>
                    <a:ext uri="{FF2B5EF4-FFF2-40B4-BE49-F238E27FC236}">
                      <a16:creationId xmlns:a16="http://schemas.microsoft.com/office/drawing/2014/main" id="{F9CC34EA-72E8-43D8-B475-23423101595A}"/>
                    </a:ext>
                  </a:extLst>
                </p:cNvPr>
                <p:cNvSpPr/>
                <p:nvPr/>
              </p:nvSpPr>
              <p:spPr>
                <a:xfrm>
                  <a:off x="4381355" y="2615483"/>
                  <a:ext cx="38426" cy="33748"/>
                </a:xfrm>
                <a:custGeom>
                  <a:avLst/>
                  <a:gdLst>
                    <a:gd name="connsiteX0" fmla="*/ 37576 w 38426"/>
                    <a:gd name="connsiteY0" fmla="*/ 21787 h 33748"/>
                    <a:gd name="connsiteX1" fmla="*/ 37576 w 38426"/>
                    <a:gd name="connsiteY1" fmla="*/ 21787 h 33748"/>
                    <a:gd name="connsiteX2" fmla="*/ 19631 w 38426"/>
                    <a:gd name="connsiteY2" fmla="*/ 2156 h 33748"/>
                    <a:gd name="connsiteX3" fmla="*/ 19631 w 38426"/>
                    <a:gd name="connsiteY3" fmla="*/ 1554 h 33748"/>
                    <a:gd name="connsiteX4" fmla="*/ 10839 w 38426"/>
                    <a:gd name="connsiteY4" fmla="*/ 1554 h 33748"/>
                    <a:gd name="connsiteX5" fmla="*/ 0 w 38426"/>
                    <a:gd name="connsiteY5" fmla="*/ 20342 h 33748"/>
                    <a:gd name="connsiteX6" fmla="*/ 4095 w 38426"/>
                    <a:gd name="connsiteY6" fmla="*/ 27929 h 33748"/>
                    <a:gd name="connsiteX7" fmla="*/ 4456 w 38426"/>
                    <a:gd name="connsiteY7" fmla="*/ 27929 h 33748"/>
                    <a:gd name="connsiteX8" fmla="*/ 30591 w 38426"/>
                    <a:gd name="connsiteY8" fmla="*/ 33710 h 33748"/>
                    <a:gd name="connsiteX9" fmla="*/ 30591 w 38426"/>
                    <a:gd name="connsiteY9" fmla="*/ 33710 h 33748"/>
                    <a:gd name="connsiteX10" fmla="*/ 33481 w 38426"/>
                    <a:gd name="connsiteY10" fmla="*/ 33108 h 33748"/>
                    <a:gd name="connsiteX11" fmla="*/ 38419 w 38426"/>
                    <a:gd name="connsiteY11" fmla="*/ 24436 h 33748"/>
                    <a:gd name="connsiteX12" fmla="*/ 37576 w 38426"/>
                    <a:gd name="connsiteY12" fmla="*/ 21787 h 33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8426" h="33748">
                      <a:moveTo>
                        <a:pt x="37576" y="21787"/>
                      </a:moveTo>
                      <a:lnTo>
                        <a:pt x="37576" y="21787"/>
                      </a:lnTo>
                      <a:lnTo>
                        <a:pt x="19631" y="2156"/>
                      </a:lnTo>
                      <a:cubicBezTo>
                        <a:pt x="19679" y="1963"/>
                        <a:pt x="19679" y="1746"/>
                        <a:pt x="19631" y="1554"/>
                      </a:cubicBezTo>
                      <a:cubicBezTo>
                        <a:pt x="17066" y="-518"/>
                        <a:pt x="13405" y="-518"/>
                        <a:pt x="10839" y="1554"/>
                      </a:cubicBezTo>
                      <a:cubicBezTo>
                        <a:pt x="4456" y="5745"/>
                        <a:pt x="433" y="12718"/>
                        <a:pt x="0" y="20342"/>
                      </a:cubicBezTo>
                      <a:cubicBezTo>
                        <a:pt x="0" y="24436"/>
                        <a:pt x="1566" y="27086"/>
                        <a:pt x="4095" y="27929"/>
                      </a:cubicBezTo>
                      <a:lnTo>
                        <a:pt x="4456" y="27929"/>
                      </a:lnTo>
                      <a:lnTo>
                        <a:pt x="30591" y="33710"/>
                      </a:lnTo>
                      <a:lnTo>
                        <a:pt x="30591" y="33710"/>
                      </a:lnTo>
                      <a:cubicBezTo>
                        <a:pt x="31590" y="33843"/>
                        <a:pt x="32614" y="33626"/>
                        <a:pt x="33481" y="33108"/>
                      </a:cubicBezTo>
                      <a:cubicBezTo>
                        <a:pt x="36396" y="31145"/>
                        <a:pt x="38226" y="27941"/>
                        <a:pt x="38419" y="24436"/>
                      </a:cubicBezTo>
                      <a:cubicBezTo>
                        <a:pt x="38479" y="23485"/>
                        <a:pt x="38178" y="22534"/>
                        <a:pt x="37576" y="21787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68" name="Freihandform: Form 1067">
                  <a:extLst>
                    <a:ext uri="{FF2B5EF4-FFF2-40B4-BE49-F238E27FC236}">
                      <a16:creationId xmlns:a16="http://schemas.microsoft.com/office/drawing/2014/main" id="{C378FBE2-700E-4523-8BFA-2EA6A2DB7957}"/>
                    </a:ext>
                  </a:extLst>
                </p:cNvPr>
                <p:cNvSpPr/>
                <p:nvPr/>
              </p:nvSpPr>
              <p:spPr>
                <a:xfrm>
                  <a:off x="4381355" y="2615483"/>
                  <a:ext cx="38426" cy="33748"/>
                </a:xfrm>
                <a:custGeom>
                  <a:avLst/>
                  <a:gdLst>
                    <a:gd name="connsiteX0" fmla="*/ 37576 w 38426"/>
                    <a:gd name="connsiteY0" fmla="*/ 21787 h 33748"/>
                    <a:gd name="connsiteX1" fmla="*/ 37576 w 38426"/>
                    <a:gd name="connsiteY1" fmla="*/ 21787 h 33748"/>
                    <a:gd name="connsiteX2" fmla="*/ 19631 w 38426"/>
                    <a:gd name="connsiteY2" fmla="*/ 2156 h 33748"/>
                    <a:gd name="connsiteX3" fmla="*/ 19631 w 38426"/>
                    <a:gd name="connsiteY3" fmla="*/ 1554 h 33748"/>
                    <a:gd name="connsiteX4" fmla="*/ 10839 w 38426"/>
                    <a:gd name="connsiteY4" fmla="*/ 1554 h 33748"/>
                    <a:gd name="connsiteX5" fmla="*/ 0 w 38426"/>
                    <a:gd name="connsiteY5" fmla="*/ 20342 h 33748"/>
                    <a:gd name="connsiteX6" fmla="*/ 4095 w 38426"/>
                    <a:gd name="connsiteY6" fmla="*/ 27929 h 33748"/>
                    <a:gd name="connsiteX7" fmla="*/ 4456 w 38426"/>
                    <a:gd name="connsiteY7" fmla="*/ 27929 h 33748"/>
                    <a:gd name="connsiteX8" fmla="*/ 30591 w 38426"/>
                    <a:gd name="connsiteY8" fmla="*/ 33710 h 33748"/>
                    <a:gd name="connsiteX9" fmla="*/ 30591 w 38426"/>
                    <a:gd name="connsiteY9" fmla="*/ 33710 h 33748"/>
                    <a:gd name="connsiteX10" fmla="*/ 33481 w 38426"/>
                    <a:gd name="connsiteY10" fmla="*/ 33108 h 33748"/>
                    <a:gd name="connsiteX11" fmla="*/ 38419 w 38426"/>
                    <a:gd name="connsiteY11" fmla="*/ 24436 h 33748"/>
                    <a:gd name="connsiteX12" fmla="*/ 37576 w 38426"/>
                    <a:gd name="connsiteY12" fmla="*/ 21787 h 337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8426" h="33748">
                      <a:moveTo>
                        <a:pt x="37576" y="21787"/>
                      </a:moveTo>
                      <a:lnTo>
                        <a:pt x="37576" y="21787"/>
                      </a:lnTo>
                      <a:lnTo>
                        <a:pt x="19631" y="2156"/>
                      </a:lnTo>
                      <a:cubicBezTo>
                        <a:pt x="19679" y="1963"/>
                        <a:pt x="19679" y="1746"/>
                        <a:pt x="19631" y="1554"/>
                      </a:cubicBezTo>
                      <a:cubicBezTo>
                        <a:pt x="17066" y="-518"/>
                        <a:pt x="13405" y="-518"/>
                        <a:pt x="10839" y="1554"/>
                      </a:cubicBezTo>
                      <a:cubicBezTo>
                        <a:pt x="4456" y="5745"/>
                        <a:pt x="433" y="12718"/>
                        <a:pt x="0" y="20342"/>
                      </a:cubicBezTo>
                      <a:cubicBezTo>
                        <a:pt x="0" y="24436"/>
                        <a:pt x="1566" y="27086"/>
                        <a:pt x="4095" y="27929"/>
                      </a:cubicBezTo>
                      <a:lnTo>
                        <a:pt x="4456" y="27929"/>
                      </a:lnTo>
                      <a:lnTo>
                        <a:pt x="30591" y="33710"/>
                      </a:lnTo>
                      <a:lnTo>
                        <a:pt x="30591" y="33710"/>
                      </a:lnTo>
                      <a:cubicBezTo>
                        <a:pt x="31590" y="33843"/>
                        <a:pt x="32614" y="33626"/>
                        <a:pt x="33481" y="33108"/>
                      </a:cubicBezTo>
                      <a:cubicBezTo>
                        <a:pt x="36396" y="31145"/>
                        <a:pt x="38226" y="27941"/>
                        <a:pt x="38419" y="24436"/>
                      </a:cubicBezTo>
                      <a:cubicBezTo>
                        <a:pt x="38479" y="23485"/>
                        <a:pt x="38178" y="22534"/>
                        <a:pt x="37576" y="21787"/>
                      </a:cubicBezTo>
                      <a:close/>
                    </a:path>
                  </a:pathLst>
                </a:custGeom>
                <a:solidFill>
                  <a:srgbClr val="000000">
                    <a:alpha val="1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69" name="Freihandform: Form 1068">
                  <a:extLst>
                    <a:ext uri="{FF2B5EF4-FFF2-40B4-BE49-F238E27FC236}">
                      <a16:creationId xmlns:a16="http://schemas.microsoft.com/office/drawing/2014/main" id="{6484E851-F44D-494F-BA3C-4C767398B4F2}"/>
                    </a:ext>
                  </a:extLst>
                </p:cNvPr>
                <p:cNvSpPr/>
                <p:nvPr/>
              </p:nvSpPr>
              <p:spPr>
                <a:xfrm>
                  <a:off x="4395446" y="2625931"/>
                  <a:ext cx="24463" cy="23420"/>
                </a:xfrm>
                <a:custGeom>
                  <a:avLst/>
                  <a:gdLst>
                    <a:gd name="connsiteX0" fmla="*/ 24448 w 24463"/>
                    <a:gd name="connsiteY0" fmla="*/ 14109 h 23420"/>
                    <a:gd name="connsiteX1" fmla="*/ 19511 w 24463"/>
                    <a:gd name="connsiteY1" fmla="*/ 22780 h 23420"/>
                    <a:gd name="connsiteX2" fmla="*/ 16620 w 24463"/>
                    <a:gd name="connsiteY2" fmla="*/ 23383 h 23420"/>
                    <a:gd name="connsiteX3" fmla="*/ 16620 w 24463"/>
                    <a:gd name="connsiteY3" fmla="*/ 23383 h 23420"/>
                    <a:gd name="connsiteX4" fmla="*/ 3372 w 24463"/>
                    <a:gd name="connsiteY4" fmla="*/ 20492 h 23420"/>
                    <a:gd name="connsiteX5" fmla="*/ 0 w 24463"/>
                    <a:gd name="connsiteY5" fmla="*/ 14952 h 23420"/>
                    <a:gd name="connsiteX6" fmla="*/ 7829 w 24463"/>
                    <a:gd name="connsiteY6" fmla="*/ 1102 h 23420"/>
                    <a:gd name="connsiteX7" fmla="*/ 14212 w 24463"/>
                    <a:gd name="connsiteY7" fmla="*/ 1102 h 23420"/>
                    <a:gd name="connsiteX8" fmla="*/ 14212 w 24463"/>
                    <a:gd name="connsiteY8" fmla="*/ 1102 h 23420"/>
                    <a:gd name="connsiteX9" fmla="*/ 23124 w 24463"/>
                    <a:gd name="connsiteY9" fmla="*/ 10857 h 23420"/>
                    <a:gd name="connsiteX10" fmla="*/ 23124 w 24463"/>
                    <a:gd name="connsiteY10" fmla="*/ 10857 h 23420"/>
                    <a:gd name="connsiteX11" fmla="*/ 24448 w 24463"/>
                    <a:gd name="connsiteY11" fmla="*/ 14109 h 234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4463" h="23420">
                      <a:moveTo>
                        <a:pt x="24448" y="14109"/>
                      </a:moveTo>
                      <a:cubicBezTo>
                        <a:pt x="24256" y="17614"/>
                        <a:pt x="22425" y="20817"/>
                        <a:pt x="19511" y="22780"/>
                      </a:cubicBezTo>
                      <a:cubicBezTo>
                        <a:pt x="18644" y="23298"/>
                        <a:pt x="17620" y="23515"/>
                        <a:pt x="16620" y="23383"/>
                      </a:cubicBezTo>
                      <a:lnTo>
                        <a:pt x="16620" y="23383"/>
                      </a:lnTo>
                      <a:lnTo>
                        <a:pt x="3372" y="20492"/>
                      </a:lnTo>
                      <a:cubicBezTo>
                        <a:pt x="1325" y="20492"/>
                        <a:pt x="0" y="18083"/>
                        <a:pt x="0" y="14952"/>
                      </a:cubicBezTo>
                      <a:cubicBezTo>
                        <a:pt x="277" y="9352"/>
                        <a:pt x="3180" y="4221"/>
                        <a:pt x="7829" y="1102"/>
                      </a:cubicBezTo>
                      <a:cubicBezTo>
                        <a:pt x="9707" y="-367"/>
                        <a:pt x="12333" y="-367"/>
                        <a:pt x="14212" y="1102"/>
                      </a:cubicBezTo>
                      <a:lnTo>
                        <a:pt x="14212" y="1102"/>
                      </a:lnTo>
                      <a:lnTo>
                        <a:pt x="23124" y="10857"/>
                      </a:lnTo>
                      <a:lnTo>
                        <a:pt x="23124" y="10857"/>
                      </a:lnTo>
                      <a:cubicBezTo>
                        <a:pt x="24063" y="11664"/>
                        <a:pt x="24557" y="12881"/>
                        <a:pt x="24448" y="14109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70" name="Freihandform: Form 1069">
                  <a:extLst>
                    <a:ext uri="{FF2B5EF4-FFF2-40B4-BE49-F238E27FC236}">
                      <a16:creationId xmlns:a16="http://schemas.microsoft.com/office/drawing/2014/main" id="{1ACF6B9E-1F5E-4ACE-AACC-C1BFEDF3D5A9}"/>
                    </a:ext>
                  </a:extLst>
                </p:cNvPr>
                <p:cNvSpPr/>
                <p:nvPr/>
              </p:nvSpPr>
              <p:spPr>
                <a:xfrm>
                  <a:off x="4409898" y="2636530"/>
                  <a:ext cx="9996" cy="12799"/>
                </a:xfrm>
                <a:custGeom>
                  <a:avLst/>
                  <a:gdLst>
                    <a:gd name="connsiteX0" fmla="*/ 5058 w 9996"/>
                    <a:gd name="connsiteY0" fmla="*/ 619 h 12799"/>
                    <a:gd name="connsiteX1" fmla="*/ 9996 w 9996"/>
                    <a:gd name="connsiteY1" fmla="*/ 3509 h 12799"/>
                    <a:gd name="connsiteX2" fmla="*/ 5058 w 9996"/>
                    <a:gd name="connsiteY2" fmla="*/ 12181 h 12799"/>
                    <a:gd name="connsiteX3" fmla="*/ 0 w 9996"/>
                    <a:gd name="connsiteY3" fmla="*/ 9290 h 12799"/>
                    <a:gd name="connsiteX4" fmla="*/ 5058 w 9996"/>
                    <a:gd name="connsiteY4" fmla="*/ 619 h 127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96" h="12799">
                      <a:moveTo>
                        <a:pt x="5058" y="619"/>
                      </a:moveTo>
                      <a:cubicBezTo>
                        <a:pt x="7708" y="-947"/>
                        <a:pt x="9996" y="619"/>
                        <a:pt x="9996" y="3509"/>
                      </a:cubicBezTo>
                      <a:cubicBezTo>
                        <a:pt x="9803" y="7014"/>
                        <a:pt x="7973" y="10218"/>
                        <a:pt x="5058" y="12181"/>
                      </a:cubicBezTo>
                      <a:cubicBezTo>
                        <a:pt x="2288" y="13746"/>
                        <a:pt x="0" y="12181"/>
                        <a:pt x="0" y="9290"/>
                      </a:cubicBezTo>
                      <a:cubicBezTo>
                        <a:pt x="241" y="5774"/>
                        <a:pt x="2107" y="2558"/>
                        <a:pt x="5058" y="619"/>
                      </a:cubicBezTo>
                      <a:close/>
                    </a:path>
                  </a:pathLst>
                </a:custGeom>
                <a:solidFill>
                  <a:srgbClr val="000000">
                    <a:alpha val="1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71" name="Freihandform: Form 1070">
                  <a:extLst>
                    <a:ext uri="{FF2B5EF4-FFF2-40B4-BE49-F238E27FC236}">
                      <a16:creationId xmlns:a16="http://schemas.microsoft.com/office/drawing/2014/main" id="{BA3917A9-7971-42B3-B715-33A8A723D7F4}"/>
                    </a:ext>
                  </a:extLst>
                </p:cNvPr>
                <p:cNvSpPr/>
                <p:nvPr/>
              </p:nvSpPr>
              <p:spPr>
                <a:xfrm>
                  <a:off x="4055306" y="2431291"/>
                  <a:ext cx="67233" cy="46882"/>
                </a:xfrm>
                <a:custGeom>
                  <a:avLst/>
                  <a:gdLst>
                    <a:gd name="connsiteX0" fmla="*/ 9424 w 67233"/>
                    <a:gd name="connsiteY0" fmla="*/ 515 h 46882"/>
                    <a:gd name="connsiteX1" fmla="*/ 5570 w 67233"/>
                    <a:gd name="connsiteY1" fmla="*/ 515 h 46882"/>
                    <a:gd name="connsiteX2" fmla="*/ 30 w 67233"/>
                    <a:gd name="connsiteY2" fmla="*/ 9909 h 46882"/>
                    <a:gd name="connsiteX3" fmla="*/ 1716 w 67233"/>
                    <a:gd name="connsiteY3" fmla="*/ 13522 h 46882"/>
                    <a:gd name="connsiteX4" fmla="*/ 1716 w 67233"/>
                    <a:gd name="connsiteY4" fmla="*/ 13522 h 46882"/>
                    <a:gd name="connsiteX5" fmla="*/ 59405 w 67233"/>
                    <a:gd name="connsiteY5" fmla="*/ 46883 h 46882"/>
                    <a:gd name="connsiteX6" fmla="*/ 58080 w 67233"/>
                    <a:gd name="connsiteY6" fmla="*/ 43511 h 46882"/>
                    <a:gd name="connsiteX7" fmla="*/ 63620 w 67233"/>
                    <a:gd name="connsiteY7" fmla="*/ 33996 h 46882"/>
                    <a:gd name="connsiteX8" fmla="*/ 67233 w 67233"/>
                    <a:gd name="connsiteY8" fmla="*/ 33996 h 468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7233" h="46882">
                      <a:moveTo>
                        <a:pt x="9424" y="515"/>
                      </a:moveTo>
                      <a:cubicBezTo>
                        <a:pt x="8231" y="-172"/>
                        <a:pt x="6762" y="-172"/>
                        <a:pt x="5570" y="515"/>
                      </a:cubicBezTo>
                      <a:cubicBezTo>
                        <a:pt x="2330" y="2586"/>
                        <a:pt x="270" y="6067"/>
                        <a:pt x="30" y="9909"/>
                      </a:cubicBezTo>
                      <a:cubicBezTo>
                        <a:pt x="-151" y="11342"/>
                        <a:pt x="499" y="12739"/>
                        <a:pt x="1716" y="13522"/>
                      </a:cubicBezTo>
                      <a:lnTo>
                        <a:pt x="1716" y="13522"/>
                      </a:lnTo>
                      <a:lnTo>
                        <a:pt x="59405" y="46883"/>
                      </a:lnTo>
                      <a:cubicBezTo>
                        <a:pt x="58477" y="46016"/>
                        <a:pt x="57995" y="44775"/>
                        <a:pt x="58080" y="43511"/>
                      </a:cubicBezTo>
                      <a:cubicBezTo>
                        <a:pt x="58285" y="39632"/>
                        <a:pt x="60344" y="36092"/>
                        <a:pt x="63620" y="33996"/>
                      </a:cubicBezTo>
                      <a:cubicBezTo>
                        <a:pt x="64740" y="33370"/>
                        <a:pt x="66113" y="33370"/>
                        <a:pt x="67233" y="33996"/>
                      </a:cubicBezTo>
                      <a:close/>
                    </a:path>
                  </a:pathLst>
                </a:custGeom>
                <a:solidFill>
                  <a:srgbClr val="FAFAFA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72" name="Freihandform: Form 1071">
                  <a:extLst>
                    <a:ext uri="{FF2B5EF4-FFF2-40B4-BE49-F238E27FC236}">
                      <a16:creationId xmlns:a16="http://schemas.microsoft.com/office/drawing/2014/main" id="{9C71E6EF-7580-4CE5-850E-E15856DB42B1}"/>
                    </a:ext>
                  </a:extLst>
                </p:cNvPr>
                <p:cNvSpPr/>
                <p:nvPr/>
              </p:nvSpPr>
              <p:spPr>
                <a:xfrm>
                  <a:off x="4055326" y="2431291"/>
                  <a:ext cx="10990" cy="14121"/>
                </a:xfrm>
                <a:custGeom>
                  <a:avLst/>
                  <a:gdLst>
                    <a:gd name="connsiteX0" fmla="*/ 10969 w 10990"/>
                    <a:gd name="connsiteY0" fmla="*/ 4128 h 14121"/>
                    <a:gd name="connsiteX1" fmla="*/ 5550 w 10990"/>
                    <a:gd name="connsiteY1" fmla="*/ 13642 h 14121"/>
                    <a:gd name="connsiteX2" fmla="*/ 1696 w 10990"/>
                    <a:gd name="connsiteY2" fmla="*/ 13642 h 14121"/>
                    <a:gd name="connsiteX3" fmla="*/ 10 w 10990"/>
                    <a:gd name="connsiteY3" fmla="*/ 10029 h 14121"/>
                    <a:gd name="connsiteX4" fmla="*/ 5309 w 10990"/>
                    <a:gd name="connsiteY4" fmla="*/ 515 h 14121"/>
                    <a:gd name="connsiteX5" fmla="*/ 9163 w 10990"/>
                    <a:gd name="connsiteY5" fmla="*/ 515 h 14121"/>
                    <a:gd name="connsiteX6" fmla="*/ 10969 w 10990"/>
                    <a:gd name="connsiteY6" fmla="*/ 4128 h 141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90" h="14121">
                      <a:moveTo>
                        <a:pt x="10969" y="4128"/>
                      </a:moveTo>
                      <a:cubicBezTo>
                        <a:pt x="10789" y="7982"/>
                        <a:pt x="8777" y="11523"/>
                        <a:pt x="5550" y="13642"/>
                      </a:cubicBezTo>
                      <a:cubicBezTo>
                        <a:pt x="4346" y="14281"/>
                        <a:pt x="2900" y="14281"/>
                        <a:pt x="1696" y="13642"/>
                      </a:cubicBezTo>
                      <a:cubicBezTo>
                        <a:pt x="540" y="12811"/>
                        <a:pt x="-87" y="11451"/>
                        <a:pt x="10" y="10029"/>
                      </a:cubicBezTo>
                      <a:cubicBezTo>
                        <a:pt x="154" y="6199"/>
                        <a:pt x="2129" y="2659"/>
                        <a:pt x="5309" y="515"/>
                      </a:cubicBezTo>
                      <a:cubicBezTo>
                        <a:pt x="6501" y="-172"/>
                        <a:pt x="7971" y="-172"/>
                        <a:pt x="9163" y="515"/>
                      </a:cubicBezTo>
                      <a:cubicBezTo>
                        <a:pt x="10416" y="1262"/>
                        <a:pt x="11126" y="2671"/>
                        <a:pt x="10969" y="4128"/>
                      </a:cubicBezTo>
                      <a:close/>
                    </a:path>
                  </a:pathLst>
                </a:custGeom>
                <a:solidFill>
                  <a:srgbClr val="F5F5F5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73" name="Freihandform: Form 1072">
                  <a:extLst>
                    <a:ext uri="{FF2B5EF4-FFF2-40B4-BE49-F238E27FC236}">
                      <a16:creationId xmlns:a16="http://schemas.microsoft.com/office/drawing/2014/main" id="{2679019E-35EF-4856-A794-591ED809E2B2}"/>
                    </a:ext>
                  </a:extLst>
                </p:cNvPr>
                <p:cNvSpPr/>
                <p:nvPr/>
              </p:nvSpPr>
              <p:spPr>
                <a:xfrm>
                  <a:off x="4007947" y="2398237"/>
                  <a:ext cx="50791" cy="49046"/>
                </a:xfrm>
                <a:custGeom>
                  <a:avLst/>
                  <a:gdLst>
                    <a:gd name="connsiteX0" fmla="*/ 46184 w 50791"/>
                    <a:gd name="connsiteY0" fmla="*/ 13818 h 49046"/>
                    <a:gd name="connsiteX1" fmla="*/ 46184 w 50791"/>
                    <a:gd name="connsiteY1" fmla="*/ 13818 h 49046"/>
                    <a:gd name="connsiteX2" fmla="*/ 23422 w 50791"/>
                    <a:gd name="connsiteY2" fmla="*/ 690 h 49046"/>
                    <a:gd name="connsiteX3" fmla="*/ 23422 w 50791"/>
                    <a:gd name="connsiteY3" fmla="*/ 690 h 49046"/>
                    <a:gd name="connsiteX4" fmla="*/ 23422 w 50791"/>
                    <a:gd name="connsiteY4" fmla="*/ 690 h 49046"/>
                    <a:gd name="connsiteX5" fmla="*/ 13907 w 50791"/>
                    <a:gd name="connsiteY5" fmla="*/ 1774 h 49046"/>
                    <a:gd name="connsiteX6" fmla="*/ 57 w 50791"/>
                    <a:gd name="connsiteY6" fmla="*/ 25861 h 49046"/>
                    <a:gd name="connsiteX7" fmla="*/ 4152 w 50791"/>
                    <a:gd name="connsiteY7" fmla="*/ 34894 h 49046"/>
                    <a:gd name="connsiteX8" fmla="*/ 4152 w 50791"/>
                    <a:gd name="connsiteY8" fmla="*/ 34894 h 49046"/>
                    <a:gd name="connsiteX9" fmla="*/ 27276 w 50791"/>
                    <a:gd name="connsiteY9" fmla="*/ 48262 h 49046"/>
                    <a:gd name="connsiteX10" fmla="*/ 27276 w 50791"/>
                    <a:gd name="connsiteY10" fmla="*/ 48262 h 49046"/>
                    <a:gd name="connsiteX11" fmla="*/ 36911 w 50791"/>
                    <a:gd name="connsiteY11" fmla="*/ 47179 h 49046"/>
                    <a:gd name="connsiteX12" fmla="*/ 50761 w 50791"/>
                    <a:gd name="connsiteY12" fmla="*/ 23091 h 49046"/>
                    <a:gd name="connsiteX13" fmla="*/ 46184 w 50791"/>
                    <a:gd name="connsiteY13" fmla="*/ 13818 h 490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0791" h="49046">
                      <a:moveTo>
                        <a:pt x="46184" y="13818"/>
                      </a:moveTo>
                      <a:lnTo>
                        <a:pt x="46184" y="13818"/>
                      </a:lnTo>
                      <a:lnTo>
                        <a:pt x="23422" y="690"/>
                      </a:lnTo>
                      <a:lnTo>
                        <a:pt x="23422" y="690"/>
                      </a:lnTo>
                      <a:lnTo>
                        <a:pt x="23422" y="690"/>
                      </a:lnTo>
                      <a:cubicBezTo>
                        <a:pt x="20267" y="-526"/>
                        <a:pt x="16714" y="-117"/>
                        <a:pt x="13907" y="1774"/>
                      </a:cubicBezTo>
                      <a:cubicBezTo>
                        <a:pt x="5754" y="7182"/>
                        <a:pt x="623" y="16106"/>
                        <a:pt x="57" y="25861"/>
                      </a:cubicBezTo>
                      <a:cubicBezTo>
                        <a:pt x="-328" y="29390"/>
                        <a:pt x="1250" y="32859"/>
                        <a:pt x="4152" y="34894"/>
                      </a:cubicBezTo>
                      <a:lnTo>
                        <a:pt x="4152" y="34894"/>
                      </a:lnTo>
                      <a:lnTo>
                        <a:pt x="27276" y="48262"/>
                      </a:lnTo>
                      <a:lnTo>
                        <a:pt x="27276" y="48262"/>
                      </a:lnTo>
                      <a:cubicBezTo>
                        <a:pt x="30455" y="49611"/>
                        <a:pt x="34105" y="49202"/>
                        <a:pt x="36911" y="47179"/>
                      </a:cubicBezTo>
                      <a:cubicBezTo>
                        <a:pt x="45076" y="41795"/>
                        <a:pt x="50207" y="32859"/>
                        <a:pt x="50761" y="23091"/>
                      </a:cubicBezTo>
                      <a:cubicBezTo>
                        <a:pt x="51050" y="19394"/>
                        <a:pt x="49291" y="15841"/>
                        <a:pt x="46184" y="13818"/>
                      </a:cubicBezTo>
                      <a:close/>
                    </a:path>
                  </a:pathLst>
                </a:custGeom>
                <a:solidFill>
                  <a:srgbClr val="92E3A9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74" name="Freihandform: Form 1073">
                  <a:extLst>
                    <a:ext uri="{FF2B5EF4-FFF2-40B4-BE49-F238E27FC236}">
                      <a16:creationId xmlns:a16="http://schemas.microsoft.com/office/drawing/2014/main" id="{B67168B0-F439-4464-BC96-E0114C2AEC4E}"/>
                    </a:ext>
                  </a:extLst>
                </p:cNvPr>
                <p:cNvSpPr/>
                <p:nvPr/>
              </p:nvSpPr>
              <p:spPr>
                <a:xfrm>
                  <a:off x="4007947" y="2398237"/>
                  <a:ext cx="50791" cy="49046"/>
                </a:xfrm>
                <a:custGeom>
                  <a:avLst/>
                  <a:gdLst>
                    <a:gd name="connsiteX0" fmla="*/ 46184 w 50791"/>
                    <a:gd name="connsiteY0" fmla="*/ 13818 h 49046"/>
                    <a:gd name="connsiteX1" fmla="*/ 46184 w 50791"/>
                    <a:gd name="connsiteY1" fmla="*/ 13818 h 49046"/>
                    <a:gd name="connsiteX2" fmla="*/ 23422 w 50791"/>
                    <a:gd name="connsiteY2" fmla="*/ 690 h 49046"/>
                    <a:gd name="connsiteX3" fmla="*/ 23422 w 50791"/>
                    <a:gd name="connsiteY3" fmla="*/ 690 h 49046"/>
                    <a:gd name="connsiteX4" fmla="*/ 23422 w 50791"/>
                    <a:gd name="connsiteY4" fmla="*/ 690 h 49046"/>
                    <a:gd name="connsiteX5" fmla="*/ 13907 w 50791"/>
                    <a:gd name="connsiteY5" fmla="*/ 1774 h 49046"/>
                    <a:gd name="connsiteX6" fmla="*/ 57 w 50791"/>
                    <a:gd name="connsiteY6" fmla="*/ 25861 h 49046"/>
                    <a:gd name="connsiteX7" fmla="*/ 4152 w 50791"/>
                    <a:gd name="connsiteY7" fmla="*/ 34894 h 49046"/>
                    <a:gd name="connsiteX8" fmla="*/ 4152 w 50791"/>
                    <a:gd name="connsiteY8" fmla="*/ 34894 h 49046"/>
                    <a:gd name="connsiteX9" fmla="*/ 27276 w 50791"/>
                    <a:gd name="connsiteY9" fmla="*/ 48262 h 49046"/>
                    <a:gd name="connsiteX10" fmla="*/ 27276 w 50791"/>
                    <a:gd name="connsiteY10" fmla="*/ 48262 h 49046"/>
                    <a:gd name="connsiteX11" fmla="*/ 36911 w 50791"/>
                    <a:gd name="connsiteY11" fmla="*/ 47179 h 49046"/>
                    <a:gd name="connsiteX12" fmla="*/ 50761 w 50791"/>
                    <a:gd name="connsiteY12" fmla="*/ 23091 h 49046"/>
                    <a:gd name="connsiteX13" fmla="*/ 46184 w 50791"/>
                    <a:gd name="connsiteY13" fmla="*/ 13818 h 490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50791" h="49046">
                      <a:moveTo>
                        <a:pt x="46184" y="13818"/>
                      </a:moveTo>
                      <a:lnTo>
                        <a:pt x="46184" y="13818"/>
                      </a:lnTo>
                      <a:lnTo>
                        <a:pt x="23422" y="690"/>
                      </a:lnTo>
                      <a:lnTo>
                        <a:pt x="23422" y="690"/>
                      </a:lnTo>
                      <a:lnTo>
                        <a:pt x="23422" y="690"/>
                      </a:lnTo>
                      <a:cubicBezTo>
                        <a:pt x="20267" y="-526"/>
                        <a:pt x="16714" y="-117"/>
                        <a:pt x="13907" y="1774"/>
                      </a:cubicBezTo>
                      <a:cubicBezTo>
                        <a:pt x="5754" y="7182"/>
                        <a:pt x="623" y="16106"/>
                        <a:pt x="57" y="25861"/>
                      </a:cubicBezTo>
                      <a:cubicBezTo>
                        <a:pt x="-328" y="29390"/>
                        <a:pt x="1250" y="32859"/>
                        <a:pt x="4152" y="34894"/>
                      </a:cubicBezTo>
                      <a:lnTo>
                        <a:pt x="4152" y="34894"/>
                      </a:lnTo>
                      <a:lnTo>
                        <a:pt x="27276" y="48262"/>
                      </a:lnTo>
                      <a:lnTo>
                        <a:pt x="27276" y="48262"/>
                      </a:lnTo>
                      <a:cubicBezTo>
                        <a:pt x="30455" y="49611"/>
                        <a:pt x="34105" y="49202"/>
                        <a:pt x="36911" y="47179"/>
                      </a:cubicBezTo>
                      <a:cubicBezTo>
                        <a:pt x="45076" y="41795"/>
                        <a:pt x="50207" y="32859"/>
                        <a:pt x="50761" y="23091"/>
                      </a:cubicBezTo>
                      <a:cubicBezTo>
                        <a:pt x="51050" y="19394"/>
                        <a:pt x="49291" y="15841"/>
                        <a:pt x="46184" y="13818"/>
                      </a:cubicBezTo>
                      <a:close/>
                    </a:path>
                  </a:pathLst>
                </a:custGeom>
                <a:solidFill>
                  <a:srgbClr val="000000">
                    <a:alpha val="5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75" name="Freihandform: Form 1074">
                  <a:extLst>
                    <a:ext uri="{FF2B5EF4-FFF2-40B4-BE49-F238E27FC236}">
                      <a16:creationId xmlns:a16="http://schemas.microsoft.com/office/drawing/2014/main" id="{B4F2503B-C253-4F12-BEDE-A65AB022B036}"/>
                    </a:ext>
                  </a:extLst>
                </p:cNvPr>
                <p:cNvSpPr/>
                <p:nvPr/>
              </p:nvSpPr>
              <p:spPr>
                <a:xfrm>
                  <a:off x="4030044" y="2410922"/>
                  <a:ext cx="27820" cy="35920"/>
                </a:xfrm>
                <a:custGeom>
                  <a:avLst/>
                  <a:gdLst>
                    <a:gd name="connsiteX0" fmla="*/ 13971 w 27820"/>
                    <a:gd name="connsiteY0" fmla="*/ 1856 h 35920"/>
                    <a:gd name="connsiteX1" fmla="*/ 27821 w 27820"/>
                    <a:gd name="connsiteY1" fmla="*/ 9925 h 35920"/>
                    <a:gd name="connsiteX2" fmla="*/ 13971 w 27820"/>
                    <a:gd name="connsiteY2" fmla="*/ 34012 h 35920"/>
                    <a:gd name="connsiteX3" fmla="*/ 0 w 27820"/>
                    <a:gd name="connsiteY3" fmla="*/ 25943 h 35920"/>
                    <a:gd name="connsiteX4" fmla="*/ 13971 w 27820"/>
                    <a:gd name="connsiteY4" fmla="*/ 1856 h 359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820" h="35920">
                      <a:moveTo>
                        <a:pt x="13971" y="1856"/>
                      </a:moveTo>
                      <a:cubicBezTo>
                        <a:pt x="21558" y="-2480"/>
                        <a:pt x="27821" y="1013"/>
                        <a:pt x="27821" y="9925"/>
                      </a:cubicBezTo>
                      <a:cubicBezTo>
                        <a:pt x="27267" y="19692"/>
                        <a:pt x="22136" y="28629"/>
                        <a:pt x="13971" y="34012"/>
                      </a:cubicBezTo>
                      <a:cubicBezTo>
                        <a:pt x="6263" y="38468"/>
                        <a:pt x="0" y="34855"/>
                        <a:pt x="0" y="25943"/>
                      </a:cubicBezTo>
                      <a:cubicBezTo>
                        <a:pt x="554" y="16151"/>
                        <a:pt x="5745" y="7203"/>
                        <a:pt x="13971" y="1856"/>
                      </a:cubicBezTo>
                      <a:close/>
                    </a:path>
                  </a:pathLst>
                </a:custGeom>
                <a:solidFill>
                  <a:srgbClr val="000000">
                    <a:alpha val="10000"/>
                  </a:srgbClr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76" name="Freihandform: Form 1075">
                  <a:extLst>
                    <a:ext uri="{FF2B5EF4-FFF2-40B4-BE49-F238E27FC236}">
                      <a16:creationId xmlns:a16="http://schemas.microsoft.com/office/drawing/2014/main" id="{5AF403E7-DF2C-46C6-AADD-49CD27F890B5}"/>
                    </a:ext>
                  </a:extLst>
                </p:cNvPr>
                <p:cNvSpPr/>
                <p:nvPr/>
              </p:nvSpPr>
              <p:spPr>
                <a:xfrm>
                  <a:off x="4412300" y="2639483"/>
                  <a:ext cx="15666" cy="12088"/>
                </a:xfrm>
                <a:custGeom>
                  <a:avLst/>
                  <a:gdLst>
                    <a:gd name="connsiteX0" fmla="*/ 13857 w 15666"/>
                    <a:gd name="connsiteY0" fmla="*/ 5977 h 12088"/>
                    <a:gd name="connsiteX1" fmla="*/ 13857 w 15666"/>
                    <a:gd name="connsiteY1" fmla="*/ 5977 h 12088"/>
                    <a:gd name="connsiteX2" fmla="*/ 4463 w 15666"/>
                    <a:gd name="connsiteY2" fmla="*/ 316 h 12088"/>
                    <a:gd name="connsiteX3" fmla="*/ 4463 w 15666"/>
                    <a:gd name="connsiteY3" fmla="*/ 316 h 12088"/>
                    <a:gd name="connsiteX4" fmla="*/ 2657 w 15666"/>
                    <a:gd name="connsiteY4" fmla="*/ 316 h 12088"/>
                    <a:gd name="connsiteX5" fmla="*/ 7 w 15666"/>
                    <a:gd name="connsiteY5" fmla="*/ 4652 h 12088"/>
                    <a:gd name="connsiteX6" fmla="*/ 850 w 15666"/>
                    <a:gd name="connsiteY6" fmla="*/ 6338 h 12088"/>
                    <a:gd name="connsiteX7" fmla="*/ 850 w 15666"/>
                    <a:gd name="connsiteY7" fmla="*/ 6338 h 12088"/>
                    <a:gd name="connsiteX8" fmla="*/ 10244 w 15666"/>
                    <a:gd name="connsiteY8" fmla="*/ 11998 h 12088"/>
                    <a:gd name="connsiteX9" fmla="*/ 10244 w 15666"/>
                    <a:gd name="connsiteY9" fmla="*/ 11998 h 12088"/>
                    <a:gd name="connsiteX10" fmla="*/ 11930 w 15666"/>
                    <a:gd name="connsiteY10" fmla="*/ 11998 h 12088"/>
                    <a:gd name="connsiteX11" fmla="*/ 15664 w 15666"/>
                    <a:gd name="connsiteY11" fmla="*/ 8518 h 12088"/>
                    <a:gd name="connsiteX12" fmla="*/ 13857 w 15666"/>
                    <a:gd name="connsiteY12" fmla="*/ 5254 h 12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5666" h="12088">
                      <a:moveTo>
                        <a:pt x="13857" y="5977"/>
                      </a:moveTo>
                      <a:lnTo>
                        <a:pt x="13857" y="5977"/>
                      </a:lnTo>
                      <a:lnTo>
                        <a:pt x="4463" y="316"/>
                      </a:lnTo>
                      <a:lnTo>
                        <a:pt x="4463" y="316"/>
                      </a:lnTo>
                      <a:cubicBezTo>
                        <a:pt x="3933" y="-105"/>
                        <a:pt x="3186" y="-105"/>
                        <a:pt x="2657" y="316"/>
                      </a:cubicBezTo>
                      <a:cubicBezTo>
                        <a:pt x="1103" y="1231"/>
                        <a:pt x="116" y="2857"/>
                        <a:pt x="7" y="4652"/>
                      </a:cubicBezTo>
                      <a:cubicBezTo>
                        <a:pt x="-53" y="5326"/>
                        <a:pt x="272" y="5977"/>
                        <a:pt x="850" y="6338"/>
                      </a:cubicBezTo>
                      <a:lnTo>
                        <a:pt x="850" y="6338"/>
                      </a:lnTo>
                      <a:lnTo>
                        <a:pt x="10244" y="11998"/>
                      </a:lnTo>
                      <a:lnTo>
                        <a:pt x="10244" y="11998"/>
                      </a:lnTo>
                      <a:cubicBezTo>
                        <a:pt x="10798" y="12119"/>
                        <a:pt x="11376" y="12119"/>
                        <a:pt x="11930" y="11998"/>
                      </a:cubicBezTo>
                      <a:cubicBezTo>
                        <a:pt x="13929" y="12071"/>
                        <a:pt x="15603" y="10505"/>
                        <a:pt x="15664" y="8518"/>
                      </a:cubicBezTo>
                      <a:cubicBezTo>
                        <a:pt x="15712" y="7181"/>
                        <a:pt x="15025" y="5916"/>
                        <a:pt x="13857" y="5254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077" name="Freihandform: Form 1076">
                  <a:extLst>
                    <a:ext uri="{FF2B5EF4-FFF2-40B4-BE49-F238E27FC236}">
                      <a16:creationId xmlns:a16="http://schemas.microsoft.com/office/drawing/2014/main" id="{E88A57C6-9EF6-4288-BDAB-FEA1A75CDB18}"/>
                    </a:ext>
                  </a:extLst>
                </p:cNvPr>
                <p:cNvSpPr/>
                <p:nvPr/>
              </p:nvSpPr>
              <p:spPr>
                <a:xfrm>
                  <a:off x="4422541" y="2645788"/>
                  <a:ext cx="5543" cy="6256"/>
                </a:xfrm>
                <a:custGeom>
                  <a:avLst/>
                  <a:gdLst>
                    <a:gd name="connsiteX0" fmla="*/ 4219 w 5543"/>
                    <a:gd name="connsiteY0" fmla="*/ 154 h 6256"/>
                    <a:gd name="connsiteX1" fmla="*/ 4219 w 5543"/>
                    <a:gd name="connsiteY1" fmla="*/ 154 h 6256"/>
                    <a:gd name="connsiteX2" fmla="*/ 4219 w 5543"/>
                    <a:gd name="connsiteY2" fmla="*/ 154 h 6256"/>
                    <a:gd name="connsiteX3" fmla="*/ 4219 w 5543"/>
                    <a:gd name="connsiteY3" fmla="*/ 154 h 6256"/>
                    <a:gd name="connsiteX4" fmla="*/ 2653 w 5543"/>
                    <a:gd name="connsiteY4" fmla="*/ 154 h 6256"/>
                    <a:gd name="connsiteX5" fmla="*/ 3 w 5543"/>
                    <a:gd name="connsiteY5" fmla="*/ 4489 h 6256"/>
                    <a:gd name="connsiteX6" fmla="*/ 726 w 5543"/>
                    <a:gd name="connsiteY6" fmla="*/ 6175 h 6256"/>
                    <a:gd name="connsiteX7" fmla="*/ 726 w 5543"/>
                    <a:gd name="connsiteY7" fmla="*/ 6175 h 6256"/>
                    <a:gd name="connsiteX8" fmla="*/ 1930 w 5543"/>
                    <a:gd name="connsiteY8" fmla="*/ 6175 h 6256"/>
                    <a:gd name="connsiteX9" fmla="*/ 5544 w 5543"/>
                    <a:gd name="connsiteY9" fmla="*/ 2562 h 6256"/>
                    <a:gd name="connsiteX10" fmla="*/ 4219 w 5543"/>
                    <a:gd name="connsiteY10" fmla="*/ 154 h 62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543" h="6256">
                      <a:moveTo>
                        <a:pt x="4219" y="154"/>
                      </a:moveTo>
                      <a:lnTo>
                        <a:pt x="4219" y="154"/>
                      </a:lnTo>
                      <a:lnTo>
                        <a:pt x="4219" y="154"/>
                      </a:lnTo>
                      <a:lnTo>
                        <a:pt x="4219" y="154"/>
                      </a:lnTo>
                      <a:cubicBezTo>
                        <a:pt x="3713" y="-51"/>
                        <a:pt x="3159" y="-51"/>
                        <a:pt x="2653" y="154"/>
                      </a:cubicBezTo>
                      <a:cubicBezTo>
                        <a:pt x="1136" y="1093"/>
                        <a:pt x="148" y="2707"/>
                        <a:pt x="3" y="4489"/>
                      </a:cubicBezTo>
                      <a:cubicBezTo>
                        <a:pt x="-33" y="5140"/>
                        <a:pt x="232" y="5754"/>
                        <a:pt x="726" y="6175"/>
                      </a:cubicBezTo>
                      <a:lnTo>
                        <a:pt x="726" y="6175"/>
                      </a:lnTo>
                      <a:cubicBezTo>
                        <a:pt x="1124" y="6284"/>
                        <a:pt x="1533" y="6284"/>
                        <a:pt x="1930" y="6175"/>
                      </a:cubicBezTo>
                      <a:cubicBezTo>
                        <a:pt x="3930" y="6175"/>
                        <a:pt x="5544" y="4561"/>
                        <a:pt x="5544" y="2562"/>
                      </a:cubicBezTo>
                      <a:cubicBezTo>
                        <a:pt x="5459" y="1611"/>
                        <a:pt x="4978" y="732"/>
                        <a:pt x="4219" y="154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1078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2861404" y="2679452"/>
              <a:ext cx="1003728" cy="664113"/>
              <a:chOff x="2861404" y="2679452"/>
              <a:chExt cx="1003728" cy="664113"/>
            </a:xfrm>
          </p:grpSpPr>
          <p:sp>
            <p:nvSpPr>
              <p:cNvPr id="1079" name="Freihandform: Form 1078">
                <a:extLst>
                  <a:ext uri="{FF2B5EF4-FFF2-40B4-BE49-F238E27FC236}">
                    <a16:creationId xmlns:a16="http://schemas.microsoft.com/office/drawing/2014/main" id="{F429169F-DABE-4780-A6AC-C70DFC66EC76}"/>
                  </a:ext>
                </a:extLst>
              </p:cNvPr>
              <p:cNvSpPr/>
              <p:nvPr/>
            </p:nvSpPr>
            <p:spPr>
              <a:xfrm>
                <a:off x="2861791" y="2764360"/>
                <a:ext cx="1003221" cy="579205"/>
              </a:xfrm>
              <a:custGeom>
                <a:avLst/>
                <a:gdLst>
                  <a:gd name="connsiteX0" fmla="*/ 6529 w 1003221"/>
                  <a:gd name="connsiteY0" fmla="*/ 256498 h 579205"/>
                  <a:gd name="connsiteX1" fmla="*/ 559089 w 1003221"/>
                  <a:gd name="connsiteY1" fmla="*/ 575412 h 579205"/>
                  <a:gd name="connsiteX2" fmla="*/ 590161 w 1003221"/>
                  <a:gd name="connsiteY2" fmla="*/ 575412 h 579205"/>
                  <a:gd name="connsiteX3" fmla="*/ 996873 w 1003221"/>
                  <a:gd name="connsiteY3" fmla="*/ 340683 h 579205"/>
                  <a:gd name="connsiteX4" fmla="*/ 1002678 w 1003221"/>
                  <a:gd name="connsiteY4" fmla="*/ 328543 h 579205"/>
                  <a:gd name="connsiteX5" fmla="*/ 996873 w 1003221"/>
                  <a:gd name="connsiteY5" fmla="*/ 322738 h 579205"/>
                  <a:gd name="connsiteX6" fmla="*/ 444314 w 1003221"/>
                  <a:gd name="connsiteY6" fmla="*/ 3703 h 579205"/>
                  <a:gd name="connsiteX7" fmla="*/ 413121 w 1003221"/>
                  <a:gd name="connsiteY7" fmla="*/ 3703 h 579205"/>
                  <a:gd name="connsiteX8" fmla="*/ 6529 w 1003221"/>
                  <a:gd name="connsiteY8" fmla="*/ 238433 h 579205"/>
                  <a:gd name="connsiteX9" fmla="*/ 484 w 1003221"/>
                  <a:gd name="connsiteY9" fmla="*/ 250452 h 579205"/>
                  <a:gd name="connsiteX10" fmla="*/ 6529 w 1003221"/>
                  <a:gd name="connsiteY10" fmla="*/ 256498 h 579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03221" h="579205">
                    <a:moveTo>
                      <a:pt x="6529" y="256498"/>
                    </a:moveTo>
                    <a:lnTo>
                      <a:pt x="559089" y="575412"/>
                    </a:lnTo>
                    <a:cubicBezTo>
                      <a:pt x="568832" y="580471"/>
                      <a:pt x="580418" y="580471"/>
                      <a:pt x="590161" y="575412"/>
                    </a:cubicBezTo>
                    <a:lnTo>
                      <a:pt x="996873" y="340683"/>
                    </a:lnTo>
                    <a:cubicBezTo>
                      <a:pt x="1001823" y="338937"/>
                      <a:pt x="1004424" y="333505"/>
                      <a:pt x="1002678" y="328543"/>
                    </a:cubicBezTo>
                    <a:cubicBezTo>
                      <a:pt x="1001727" y="325833"/>
                      <a:pt x="999583" y="323701"/>
                      <a:pt x="996873" y="322738"/>
                    </a:cubicBezTo>
                    <a:lnTo>
                      <a:pt x="444314" y="3703"/>
                    </a:lnTo>
                    <a:cubicBezTo>
                      <a:pt x="434498" y="-1234"/>
                      <a:pt x="422936" y="-1234"/>
                      <a:pt x="413121" y="3703"/>
                    </a:cubicBezTo>
                    <a:lnTo>
                      <a:pt x="6529" y="238433"/>
                    </a:lnTo>
                    <a:cubicBezTo>
                      <a:pt x="1543" y="240083"/>
                      <a:pt x="-1167" y="245466"/>
                      <a:pt x="484" y="250452"/>
                    </a:cubicBezTo>
                    <a:cubicBezTo>
                      <a:pt x="1435" y="253307"/>
                      <a:pt x="3675" y="255559"/>
                      <a:pt x="6529" y="256498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80" name="Freihandform: Form 1079">
                <a:extLst>
                  <a:ext uri="{FF2B5EF4-FFF2-40B4-BE49-F238E27FC236}">
                    <a16:creationId xmlns:a16="http://schemas.microsoft.com/office/drawing/2014/main" id="{F2AAAEF2-1A60-467E-88AF-F226E98945E5}"/>
                  </a:ext>
                </a:extLst>
              </p:cNvPr>
              <p:cNvSpPr/>
              <p:nvPr/>
            </p:nvSpPr>
            <p:spPr>
              <a:xfrm>
                <a:off x="2861404" y="2735575"/>
                <a:ext cx="1003728" cy="579206"/>
              </a:xfrm>
              <a:custGeom>
                <a:avLst/>
                <a:gdLst>
                  <a:gd name="connsiteX0" fmla="*/ 6916 w 1003728"/>
                  <a:gd name="connsiteY0" fmla="*/ 256498 h 579206"/>
                  <a:gd name="connsiteX1" fmla="*/ 559596 w 1003728"/>
                  <a:gd name="connsiteY1" fmla="*/ 575412 h 579206"/>
                  <a:gd name="connsiteX2" fmla="*/ 590668 w 1003728"/>
                  <a:gd name="connsiteY2" fmla="*/ 575412 h 579206"/>
                  <a:gd name="connsiteX3" fmla="*/ 997380 w 1003728"/>
                  <a:gd name="connsiteY3" fmla="*/ 340683 h 579206"/>
                  <a:gd name="connsiteX4" fmla="*/ 1003185 w 1003728"/>
                  <a:gd name="connsiteY4" fmla="*/ 328543 h 579206"/>
                  <a:gd name="connsiteX5" fmla="*/ 997380 w 1003728"/>
                  <a:gd name="connsiteY5" fmla="*/ 322738 h 579206"/>
                  <a:gd name="connsiteX6" fmla="*/ 444820 w 1003728"/>
                  <a:gd name="connsiteY6" fmla="*/ 3703 h 579206"/>
                  <a:gd name="connsiteX7" fmla="*/ 413627 w 1003728"/>
                  <a:gd name="connsiteY7" fmla="*/ 3703 h 579206"/>
                  <a:gd name="connsiteX8" fmla="*/ 6916 w 1003728"/>
                  <a:gd name="connsiteY8" fmla="*/ 238192 h 579206"/>
                  <a:gd name="connsiteX9" fmla="*/ 364 w 1003728"/>
                  <a:gd name="connsiteY9" fmla="*/ 249946 h 579206"/>
                  <a:gd name="connsiteX10" fmla="*/ 6916 w 1003728"/>
                  <a:gd name="connsiteY10" fmla="*/ 256498 h 579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03728" h="579206">
                    <a:moveTo>
                      <a:pt x="6916" y="256498"/>
                    </a:moveTo>
                    <a:lnTo>
                      <a:pt x="559596" y="575412"/>
                    </a:lnTo>
                    <a:cubicBezTo>
                      <a:pt x="569339" y="580471"/>
                      <a:pt x="580925" y="580471"/>
                      <a:pt x="590668" y="575412"/>
                    </a:cubicBezTo>
                    <a:lnTo>
                      <a:pt x="997380" y="340683"/>
                    </a:lnTo>
                    <a:cubicBezTo>
                      <a:pt x="1002330" y="338937"/>
                      <a:pt x="1004931" y="333505"/>
                      <a:pt x="1003185" y="328543"/>
                    </a:cubicBezTo>
                    <a:cubicBezTo>
                      <a:pt x="1002233" y="325833"/>
                      <a:pt x="1000089" y="323701"/>
                      <a:pt x="997380" y="322738"/>
                    </a:cubicBezTo>
                    <a:lnTo>
                      <a:pt x="444820" y="3703"/>
                    </a:lnTo>
                    <a:cubicBezTo>
                      <a:pt x="435005" y="-1234"/>
                      <a:pt x="423443" y="-1234"/>
                      <a:pt x="413627" y="3703"/>
                    </a:cubicBezTo>
                    <a:lnTo>
                      <a:pt x="6916" y="238192"/>
                    </a:lnTo>
                    <a:cubicBezTo>
                      <a:pt x="1857" y="239625"/>
                      <a:pt x="-1069" y="244888"/>
                      <a:pt x="364" y="249946"/>
                    </a:cubicBezTo>
                    <a:cubicBezTo>
                      <a:pt x="1255" y="253114"/>
                      <a:pt x="3736" y="255595"/>
                      <a:pt x="6916" y="256498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81" name="Freihandform: Form 1080">
                <a:extLst>
                  <a:ext uri="{FF2B5EF4-FFF2-40B4-BE49-F238E27FC236}">
                    <a16:creationId xmlns:a16="http://schemas.microsoft.com/office/drawing/2014/main" id="{658DF239-7B22-44DB-A88F-49A83CDE6D28}"/>
                  </a:ext>
                </a:extLst>
              </p:cNvPr>
              <p:cNvSpPr/>
              <p:nvPr/>
            </p:nvSpPr>
            <p:spPr>
              <a:xfrm>
                <a:off x="2888915" y="2735326"/>
                <a:ext cx="949274" cy="537333"/>
              </a:xfrm>
              <a:custGeom>
                <a:avLst/>
                <a:gdLst>
                  <a:gd name="connsiteX0" fmla="*/ 386117 w 949274"/>
                  <a:gd name="connsiteY0" fmla="*/ 3953 h 537333"/>
                  <a:gd name="connsiteX1" fmla="*/ 0 w 949274"/>
                  <a:gd name="connsiteY1" fmla="*/ 226398 h 537333"/>
                  <a:gd name="connsiteX2" fmla="*/ 532085 w 949274"/>
                  <a:gd name="connsiteY2" fmla="*/ 533630 h 537333"/>
                  <a:gd name="connsiteX3" fmla="*/ 563158 w 949274"/>
                  <a:gd name="connsiteY3" fmla="*/ 533630 h 537333"/>
                  <a:gd name="connsiteX4" fmla="*/ 949275 w 949274"/>
                  <a:gd name="connsiteY4" fmla="*/ 310703 h 537333"/>
                  <a:gd name="connsiteX5" fmla="*/ 417310 w 949274"/>
                  <a:gd name="connsiteY5" fmla="*/ 3471 h 537333"/>
                  <a:gd name="connsiteX6" fmla="*/ 386117 w 949274"/>
                  <a:gd name="connsiteY6" fmla="*/ 3953 h 537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9274" h="537333">
                    <a:moveTo>
                      <a:pt x="386117" y="3953"/>
                    </a:moveTo>
                    <a:lnTo>
                      <a:pt x="0" y="226398"/>
                    </a:lnTo>
                    <a:lnTo>
                      <a:pt x="532085" y="533630"/>
                    </a:lnTo>
                    <a:cubicBezTo>
                      <a:pt x="541853" y="538568"/>
                      <a:pt x="553390" y="538568"/>
                      <a:pt x="563158" y="533630"/>
                    </a:cubicBezTo>
                    <a:lnTo>
                      <a:pt x="949275" y="310703"/>
                    </a:lnTo>
                    <a:lnTo>
                      <a:pt x="417310" y="3471"/>
                    </a:lnTo>
                    <a:cubicBezTo>
                      <a:pt x="407422" y="-1322"/>
                      <a:pt x="395848" y="-1142"/>
                      <a:pt x="386117" y="3953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82" name="Freihandform: Form 1081">
                <a:extLst>
                  <a:ext uri="{FF2B5EF4-FFF2-40B4-BE49-F238E27FC236}">
                    <a16:creationId xmlns:a16="http://schemas.microsoft.com/office/drawing/2014/main" id="{68311770-154F-4A88-815F-CAC8447A5705}"/>
                  </a:ext>
                </a:extLst>
              </p:cNvPr>
              <p:cNvSpPr/>
              <p:nvPr/>
            </p:nvSpPr>
            <p:spPr>
              <a:xfrm>
                <a:off x="2861972" y="2679452"/>
                <a:ext cx="1003040" cy="579115"/>
              </a:xfrm>
              <a:custGeom>
                <a:avLst/>
                <a:gdLst>
                  <a:gd name="connsiteX0" fmla="*/ 6348 w 1003040"/>
                  <a:gd name="connsiteY0" fmla="*/ 256378 h 579115"/>
                  <a:gd name="connsiteX1" fmla="*/ 558908 w 1003040"/>
                  <a:gd name="connsiteY1" fmla="*/ 575412 h 579115"/>
                  <a:gd name="connsiteX2" fmla="*/ 589980 w 1003040"/>
                  <a:gd name="connsiteY2" fmla="*/ 575412 h 579115"/>
                  <a:gd name="connsiteX3" fmla="*/ 996692 w 1003040"/>
                  <a:gd name="connsiteY3" fmla="*/ 340683 h 579115"/>
                  <a:gd name="connsiteX4" fmla="*/ 1002497 w 1003040"/>
                  <a:gd name="connsiteY4" fmla="*/ 328543 h 579115"/>
                  <a:gd name="connsiteX5" fmla="*/ 996692 w 1003040"/>
                  <a:gd name="connsiteY5" fmla="*/ 322738 h 579115"/>
                  <a:gd name="connsiteX6" fmla="*/ 444133 w 1003040"/>
                  <a:gd name="connsiteY6" fmla="*/ 3703 h 579115"/>
                  <a:gd name="connsiteX7" fmla="*/ 412940 w 1003040"/>
                  <a:gd name="connsiteY7" fmla="*/ 3703 h 579115"/>
                  <a:gd name="connsiteX8" fmla="*/ 6348 w 1003040"/>
                  <a:gd name="connsiteY8" fmla="*/ 238433 h 579115"/>
                  <a:gd name="connsiteX9" fmla="*/ 544 w 1003040"/>
                  <a:gd name="connsiteY9" fmla="*/ 250573 h 579115"/>
                  <a:gd name="connsiteX10" fmla="*/ 6348 w 1003040"/>
                  <a:gd name="connsiteY10" fmla="*/ 256378 h 579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03040" h="579115">
                    <a:moveTo>
                      <a:pt x="6348" y="256378"/>
                    </a:moveTo>
                    <a:lnTo>
                      <a:pt x="558908" y="575412"/>
                    </a:lnTo>
                    <a:cubicBezTo>
                      <a:pt x="568675" y="580350"/>
                      <a:pt x="580213" y="580350"/>
                      <a:pt x="589980" y="575412"/>
                    </a:cubicBezTo>
                    <a:lnTo>
                      <a:pt x="996692" y="340683"/>
                    </a:lnTo>
                    <a:cubicBezTo>
                      <a:pt x="1001642" y="338936"/>
                      <a:pt x="1004243" y="333505"/>
                      <a:pt x="1002497" y="328543"/>
                    </a:cubicBezTo>
                    <a:cubicBezTo>
                      <a:pt x="1001546" y="325833"/>
                      <a:pt x="999402" y="323701"/>
                      <a:pt x="996692" y="322738"/>
                    </a:cubicBezTo>
                    <a:lnTo>
                      <a:pt x="444133" y="3703"/>
                    </a:lnTo>
                    <a:cubicBezTo>
                      <a:pt x="434317" y="-1234"/>
                      <a:pt x="422755" y="-1234"/>
                      <a:pt x="412940" y="3703"/>
                    </a:cubicBezTo>
                    <a:lnTo>
                      <a:pt x="6348" y="238433"/>
                    </a:lnTo>
                    <a:cubicBezTo>
                      <a:pt x="1399" y="240179"/>
                      <a:pt x="-1203" y="245611"/>
                      <a:pt x="544" y="250573"/>
                    </a:cubicBezTo>
                    <a:cubicBezTo>
                      <a:pt x="1495" y="253282"/>
                      <a:pt x="3639" y="255414"/>
                      <a:pt x="6348" y="256378"/>
                    </a:cubicBezTo>
                    <a:close/>
                  </a:path>
                </a:pathLst>
              </a:custGeom>
              <a:solidFill>
                <a:srgbClr val="FAFAFA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1083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3157366" y="2452003"/>
              <a:ext cx="959391" cy="621488"/>
              <a:chOff x="3157366" y="2452003"/>
              <a:chExt cx="959391" cy="621488"/>
            </a:xfrm>
          </p:grpSpPr>
          <p:sp>
            <p:nvSpPr>
              <p:cNvPr id="1084" name="Freihandform: Form 1083">
                <a:extLst>
                  <a:ext uri="{FF2B5EF4-FFF2-40B4-BE49-F238E27FC236}">
                    <a16:creationId xmlns:a16="http://schemas.microsoft.com/office/drawing/2014/main" id="{C07028F3-A05D-4C42-8196-5823E5380797}"/>
                  </a:ext>
                </a:extLst>
              </p:cNvPr>
              <p:cNvSpPr/>
              <p:nvPr/>
            </p:nvSpPr>
            <p:spPr>
              <a:xfrm>
                <a:off x="3157760" y="2516111"/>
                <a:ext cx="958636" cy="557380"/>
              </a:xfrm>
              <a:custGeom>
                <a:avLst/>
                <a:gdLst>
                  <a:gd name="connsiteX0" fmla="*/ 551924 w 958636"/>
                  <a:gd name="connsiteY0" fmla="*/ 557377 h 557380"/>
                  <a:gd name="connsiteX1" fmla="*/ 538195 w 958636"/>
                  <a:gd name="connsiteY1" fmla="*/ 554005 h 557380"/>
                  <a:gd name="connsiteX2" fmla="*/ 8277 w 958636"/>
                  <a:gd name="connsiteY2" fmla="*/ 247857 h 557380"/>
                  <a:gd name="connsiteX3" fmla="*/ 1388 w 958636"/>
                  <a:gd name="connsiteY3" fmla="*/ 228611 h 557380"/>
                  <a:gd name="connsiteX4" fmla="*/ 8277 w 958636"/>
                  <a:gd name="connsiteY4" fmla="*/ 221722 h 557380"/>
                  <a:gd name="connsiteX5" fmla="*/ 392588 w 958636"/>
                  <a:gd name="connsiteY5" fmla="*/ 0 h 557380"/>
                  <a:gd name="connsiteX6" fmla="*/ 958636 w 958636"/>
                  <a:gd name="connsiteY6" fmla="*/ 327104 h 557380"/>
                  <a:gd name="connsiteX7" fmla="*/ 565654 w 958636"/>
                  <a:gd name="connsiteY7" fmla="*/ 554005 h 557380"/>
                  <a:gd name="connsiteX8" fmla="*/ 551924 w 958636"/>
                  <a:gd name="connsiteY8" fmla="*/ 557377 h 557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8636" h="557380">
                    <a:moveTo>
                      <a:pt x="551924" y="557377"/>
                    </a:moveTo>
                    <a:cubicBezTo>
                      <a:pt x="547131" y="557449"/>
                      <a:pt x="542410" y="556293"/>
                      <a:pt x="538195" y="554005"/>
                    </a:cubicBezTo>
                    <a:lnTo>
                      <a:pt x="8277" y="247857"/>
                    </a:lnTo>
                    <a:cubicBezTo>
                      <a:pt x="1063" y="244449"/>
                      <a:pt x="-2020" y="235837"/>
                      <a:pt x="1388" y="228611"/>
                    </a:cubicBezTo>
                    <a:cubicBezTo>
                      <a:pt x="2809" y="225588"/>
                      <a:pt x="5254" y="223156"/>
                      <a:pt x="8277" y="221722"/>
                    </a:cubicBezTo>
                    <a:lnTo>
                      <a:pt x="392588" y="0"/>
                    </a:lnTo>
                    <a:lnTo>
                      <a:pt x="958636" y="327104"/>
                    </a:lnTo>
                    <a:lnTo>
                      <a:pt x="565654" y="554005"/>
                    </a:lnTo>
                    <a:cubicBezTo>
                      <a:pt x="561427" y="556257"/>
                      <a:pt x="556705" y="557413"/>
                      <a:pt x="551924" y="557377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85" name="Freihandform: Form 1084">
                <a:extLst>
                  <a:ext uri="{FF2B5EF4-FFF2-40B4-BE49-F238E27FC236}">
                    <a16:creationId xmlns:a16="http://schemas.microsoft.com/office/drawing/2014/main" id="{C7A6F47B-98B6-4A0B-BC34-378357B56A68}"/>
                  </a:ext>
                </a:extLst>
              </p:cNvPr>
              <p:cNvSpPr/>
              <p:nvPr/>
            </p:nvSpPr>
            <p:spPr>
              <a:xfrm>
                <a:off x="3157366" y="2497926"/>
                <a:ext cx="959150" cy="557622"/>
              </a:xfrm>
              <a:custGeom>
                <a:avLst/>
                <a:gdLst>
                  <a:gd name="connsiteX0" fmla="*/ 410686 w 959150"/>
                  <a:gd name="connsiteY0" fmla="*/ 0 h 557622"/>
                  <a:gd name="connsiteX1" fmla="*/ 8310 w 959150"/>
                  <a:gd name="connsiteY1" fmla="*/ 211847 h 557622"/>
                  <a:gd name="connsiteX2" fmla="*/ 0 w 959150"/>
                  <a:gd name="connsiteY2" fmla="*/ 224854 h 557622"/>
                  <a:gd name="connsiteX3" fmla="*/ 0 w 959150"/>
                  <a:gd name="connsiteY3" fmla="*/ 234970 h 557622"/>
                  <a:gd name="connsiteX4" fmla="*/ 8310 w 959150"/>
                  <a:gd name="connsiteY4" fmla="*/ 247977 h 557622"/>
                  <a:gd name="connsiteX5" fmla="*/ 538228 w 959150"/>
                  <a:gd name="connsiteY5" fmla="*/ 554125 h 557622"/>
                  <a:gd name="connsiteX6" fmla="*/ 551957 w 959150"/>
                  <a:gd name="connsiteY6" fmla="*/ 557618 h 557622"/>
                  <a:gd name="connsiteX7" fmla="*/ 565808 w 959150"/>
                  <a:gd name="connsiteY7" fmla="*/ 554125 h 557622"/>
                  <a:gd name="connsiteX8" fmla="*/ 959151 w 959150"/>
                  <a:gd name="connsiteY8" fmla="*/ 327104 h 557622"/>
                  <a:gd name="connsiteX9" fmla="*/ 959151 w 959150"/>
                  <a:gd name="connsiteY9" fmla="*/ 316626 h 5576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59150" h="557622">
                    <a:moveTo>
                      <a:pt x="410686" y="0"/>
                    </a:moveTo>
                    <a:lnTo>
                      <a:pt x="8310" y="211847"/>
                    </a:lnTo>
                    <a:lnTo>
                      <a:pt x="0" y="224854"/>
                    </a:lnTo>
                    <a:lnTo>
                      <a:pt x="0" y="234970"/>
                    </a:lnTo>
                    <a:cubicBezTo>
                      <a:pt x="144" y="240510"/>
                      <a:pt x="3336" y="245520"/>
                      <a:pt x="8310" y="247977"/>
                    </a:cubicBezTo>
                    <a:lnTo>
                      <a:pt x="538228" y="554125"/>
                    </a:lnTo>
                    <a:cubicBezTo>
                      <a:pt x="542407" y="556498"/>
                      <a:pt x="547152" y="557714"/>
                      <a:pt x="551957" y="557618"/>
                    </a:cubicBezTo>
                    <a:cubicBezTo>
                      <a:pt x="556799" y="557690"/>
                      <a:pt x="561580" y="556486"/>
                      <a:pt x="565808" y="554125"/>
                    </a:cubicBezTo>
                    <a:lnTo>
                      <a:pt x="959151" y="327104"/>
                    </a:lnTo>
                    <a:lnTo>
                      <a:pt x="959151" y="316626"/>
                    </a:ln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86" name="Freihandform: Form 1085">
                <a:extLst>
                  <a:ext uri="{FF2B5EF4-FFF2-40B4-BE49-F238E27FC236}">
                    <a16:creationId xmlns:a16="http://schemas.microsoft.com/office/drawing/2014/main" id="{4A725FFC-FBF0-4A9C-9898-5DB68BD5CE04}"/>
                  </a:ext>
                </a:extLst>
              </p:cNvPr>
              <p:cNvSpPr/>
              <p:nvPr/>
            </p:nvSpPr>
            <p:spPr>
              <a:xfrm>
                <a:off x="3157724" y="2488291"/>
                <a:ext cx="959033" cy="557743"/>
              </a:xfrm>
              <a:custGeom>
                <a:avLst/>
                <a:gdLst>
                  <a:gd name="connsiteX0" fmla="*/ 551960 w 959033"/>
                  <a:gd name="connsiteY0" fmla="*/ 557738 h 557743"/>
                  <a:gd name="connsiteX1" fmla="*/ 538231 w 959033"/>
                  <a:gd name="connsiteY1" fmla="*/ 554246 h 557743"/>
                  <a:gd name="connsiteX2" fmla="*/ 8313 w 959033"/>
                  <a:gd name="connsiteY2" fmla="*/ 248098 h 557743"/>
                  <a:gd name="connsiteX3" fmla="*/ 1328 w 959033"/>
                  <a:gd name="connsiteY3" fmla="*/ 229069 h 557743"/>
                  <a:gd name="connsiteX4" fmla="*/ 8313 w 959033"/>
                  <a:gd name="connsiteY4" fmla="*/ 222084 h 557743"/>
                  <a:gd name="connsiteX5" fmla="*/ 392985 w 959033"/>
                  <a:gd name="connsiteY5" fmla="*/ 0 h 557743"/>
                  <a:gd name="connsiteX6" fmla="*/ 959034 w 959033"/>
                  <a:gd name="connsiteY6" fmla="*/ 327224 h 557743"/>
                  <a:gd name="connsiteX7" fmla="*/ 565690 w 959033"/>
                  <a:gd name="connsiteY7" fmla="*/ 553643 h 557743"/>
                  <a:gd name="connsiteX8" fmla="*/ 551960 w 959033"/>
                  <a:gd name="connsiteY8" fmla="*/ 557738 h 557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9033" h="557743">
                    <a:moveTo>
                      <a:pt x="551960" y="557738"/>
                    </a:moveTo>
                    <a:cubicBezTo>
                      <a:pt x="547155" y="557834"/>
                      <a:pt x="542410" y="556618"/>
                      <a:pt x="538231" y="554246"/>
                    </a:cubicBezTo>
                    <a:lnTo>
                      <a:pt x="8313" y="248098"/>
                    </a:lnTo>
                    <a:cubicBezTo>
                      <a:pt x="1135" y="244774"/>
                      <a:pt x="-1996" y="236259"/>
                      <a:pt x="1328" y="229069"/>
                    </a:cubicBezTo>
                    <a:cubicBezTo>
                      <a:pt x="2749" y="225986"/>
                      <a:pt x="5230" y="223517"/>
                      <a:pt x="8313" y="222084"/>
                    </a:cubicBezTo>
                    <a:lnTo>
                      <a:pt x="392985" y="0"/>
                    </a:lnTo>
                    <a:lnTo>
                      <a:pt x="959034" y="327224"/>
                    </a:lnTo>
                    <a:lnTo>
                      <a:pt x="565690" y="553643"/>
                    </a:lnTo>
                    <a:cubicBezTo>
                      <a:pt x="561559" y="556197"/>
                      <a:pt x="556814" y="557618"/>
                      <a:pt x="551960" y="557738"/>
                    </a:cubicBez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87" name="Freihandform: Form 1086">
                <a:extLst>
                  <a:ext uri="{FF2B5EF4-FFF2-40B4-BE49-F238E27FC236}">
                    <a16:creationId xmlns:a16="http://schemas.microsoft.com/office/drawing/2014/main" id="{A867B592-86FF-4905-97F6-3F0A4580270B}"/>
                  </a:ext>
                </a:extLst>
              </p:cNvPr>
              <p:cNvSpPr/>
              <p:nvPr/>
            </p:nvSpPr>
            <p:spPr>
              <a:xfrm>
                <a:off x="3166037" y="2456977"/>
                <a:ext cx="933016" cy="579747"/>
              </a:xfrm>
              <a:custGeom>
                <a:avLst/>
                <a:gdLst>
                  <a:gd name="connsiteX0" fmla="*/ 384190 w 933016"/>
                  <a:gd name="connsiteY0" fmla="*/ 0 h 579747"/>
                  <a:gd name="connsiteX1" fmla="*/ 3974 w 933016"/>
                  <a:gd name="connsiteY1" fmla="*/ 219555 h 579747"/>
                  <a:gd name="connsiteX2" fmla="*/ 0 w 933016"/>
                  <a:gd name="connsiteY2" fmla="*/ 224974 h 579747"/>
                  <a:gd name="connsiteX3" fmla="*/ 0 w 933016"/>
                  <a:gd name="connsiteY3" fmla="*/ 265802 h 579747"/>
                  <a:gd name="connsiteX4" fmla="*/ 0 w 933016"/>
                  <a:gd name="connsiteY4" fmla="*/ 265802 h 579747"/>
                  <a:gd name="connsiteX5" fmla="*/ 3974 w 933016"/>
                  <a:gd name="connsiteY5" fmla="*/ 271221 h 579747"/>
                  <a:gd name="connsiteX6" fmla="*/ 533892 w 933016"/>
                  <a:gd name="connsiteY6" fmla="*/ 577490 h 579747"/>
                  <a:gd name="connsiteX7" fmla="*/ 552800 w 933016"/>
                  <a:gd name="connsiteY7" fmla="*/ 577490 h 579747"/>
                  <a:gd name="connsiteX8" fmla="*/ 933016 w 933016"/>
                  <a:gd name="connsiteY8" fmla="*/ 357935 h 579747"/>
                  <a:gd name="connsiteX9" fmla="*/ 933016 w 933016"/>
                  <a:gd name="connsiteY9" fmla="*/ 317107 h 5797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33016" h="579747">
                    <a:moveTo>
                      <a:pt x="384190" y="0"/>
                    </a:moveTo>
                    <a:lnTo>
                      <a:pt x="3974" y="219555"/>
                    </a:lnTo>
                    <a:lnTo>
                      <a:pt x="0" y="224974"/>
                    </a:lnTo>
                    <a:lnTo>
                      <a:pt x="0" y="265802"/>
                    </a:lnTo>
                    <a:lnTo>
                      <a:pt x="0" y="265802"/>
                    </a:lnTo>
                    <a:cubicBezTo>
                      <a:pt x="193" y="268211"/>
                      <a:pt x="1734" y="270318"/>
                      <a:pt x="3974" y="271221"/>
                    </a:cubicBezTo>
                    <a:lnTo>
                      <a:pt x="533892" y="577490"/>
                    </a:lnTo>
                    <a:cubicBezTo>
                      <a:pt x="539842" y="580501"/>
                      <a:pt x="546851" y="580501"/>
                      <a:pt x="552800" y="577490"/>
                    </a:cubicBezTo>
                    <a:lnTo>
                      <a:pt x="933016" y="357935"/>
                    </a:lnTo>
                    <a:lnTo>
                      <a:pt x="933016" y="317107"/>
                    </a:ln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88" name="Freihandform: Form 1087">
                <a:extLst>
                  <a:ext uri="{FF2B5EF4-FFF2-40B4-BE49-F238E27FC236}">
                    <a16:creationId xmlns:a16="http://schemas.microsoft.com/office/drawing/2014/main" id="{D7392A69-705B-424B-A840-0AEAD7D4AEA6}"/>
                  </a:ext>
                </a:extLst>
              </p:cNvPr>
              <p:cNvSpPr/>
              <p:nvPr/>
            </p:nvSpPr>
            <p:spPr>
              <a:xfrm>
                <a:off x="3166602" y="2457339"/>
                <a:ext cx="932933" cy="539040"/>
              </a:xfrm>
              <a:custGeom>
                <a:avLst/>
                <a:gdLst>
                  <a:gd name="connsiteX0" fmla="*/ 932933 w 932933"/>
                  <a:gd name="connsiteY0" fmla="*/ 316746 h 539040"/>
                  <a:gd name="connsiteX1" fmla="*/ 928115 w 932933"/>
                  <a:gd name="connsiteY1" fmla="*/ 319516 h 539040"/>
                  <a:gd name="connsiteX2" fmla="*/ 866212 w 932933"/>
                  <a:gd name="connsiteY2" fmla="*/ 355647 h 539040"/>
                  <a:gd name="connsiteX3" fmla="*/ 854770 w 932933"/>
                  <a:gd name="connsiteY3" fmla="*/ 362391 h 539040"/>
                  <a:gd name="connsiteX4" fmla="*/ 552597 w 932933"/>
                  <a:gd name="connsiteY4" fmla="*/ 536782 h 539040"/>
                  <a:gd name="connsiteX5" fmla="*/ 533688 w 932933"/>
                  <a:gd name="connsiteY5" fmla="*/ 536782 h 539040"/>
                  <a:gd name="connsiteX6" fmla="*/ 3771 w 932933"/>
                  <a:gd name="connsiteY6" fmla="*/ 230514 h 539040"/>
                  <a:gd name="connsiteX7" fmla="*/ 362 w 932933"/>
                  <a:gd name="connsiteY7" fmla="*/ 223083 h 539040"/>
                  <a:gd name="connsiteX8" fmla="*/ 3771 w 932933"/>
                  <a:gd name="connsiteY8" fmla="*/ 219675 h 539040"/>
                  <a:gd name="connsiteX9" fmla="*/ 8829 w 932933"/>
                  <a:gd name="connsiteY9" fmla="*/ 216784 h 539040"/>
                  <a:gd name="connsiteX10" fmla="*/ 383986 w 932933"/>
                  <a:gd name="connsiteY10" fmla="*/ 0 h 539040"/>
                  <a:gd name="connsiteX11" fmla="*/ 928477 w 932933"/>
                  <a:gd name="connsiteY11" fmla="*/ 314338 h 539040"/>
                  <a:gd name="connsiteX12" fmla="*/ 929681 w 932933"/>
                  <a:gd name="connsiteY12" fmla="*/ 315060 h 539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32933" h="539040">
                    <a:moveTo>
                      <a:pt x="932933" y="316746"/>
                    </a:moveTo>
                    <a:lnTo>
                      <a:pt x="928115" y="319516"/>
                    </a:lnTo>
                    <a:lnTo>
                      <a:pt x="866212" y="355647"/>
                    </a:lnTo>
                    <a:lnTo>
                      <a:pt x="854770" y="362391"/>
                    </a:lnTo>
                    <a:lnTo>
                      <a:pt x="552597" y="536782"/>
                    </a:lnTo>
                    <a:cubicBezTo>
                      <a:pt x="546647" y="539793"/>
                      <a:pt x="539638" y="539793"/>
                      <a:pt x="533688" y="536782"/>
                    </a:cubicBezTo>
                    <a:lnTo>
                      <a:pt x="3771" y="230514"/>
                    </a:lnTo>
                    <a:cubicBezTo>
                      <a:pt x="772" y="229406"/>
                      <a:pt x="-746" y="226070"/>
                      <a:pt x="362" y="223083"/>
                    </a:cubicBezTo>
                    <a:cubicBezTo>
                      <a:pt x="953" y="221506"/>
                      <a:pt x="2193" y="220265"/>
                      <a:pt x="3771" y="219675"/>
                    </a:cubicBezTo>
                    <a:lnTo>
                      <a:pt x="8829" y="216784"/>
                    </a:lnTo>
                    <a:lnTo>
                      <a:pt x="383986" y="0"/>
                    </a:lnTo>
                    <a:lnTo>
                      <a:pt x="928477" y="314338"/>
                    </a:lnTo>
                    <a:lnTo>
                      <a:pt x="929681" y="315060"/>
                    </a:lnTo>
                    <a:close/>
                  </a:path>
                </a:pathLst>
              </a:custGeom>
              <a:solidFill>
                <a:srgbClr val="F0F0F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89" name="Freihandform: Form 1088">
                <a:extLst>
                  <a:ext uri="{FF2B5EF4-FFF2-40B4-BE49-F238E27FC236}">
                    <a16:creationId xmlns:a16="http://schemas.microsoft.com/office/drawing/2014/main" id="{1AC53BF4-8BF3-499D-96A6-E0B3F0AEFE64}"/>
                  </a:ext>
                </a:extLst>
              </p:cNvPr>
              <p:cNvSpPr/>
              <p:nvPr/>
            </p:nvSpPr>
            <p:spPr>
              <a:xfrm>
                <a:off x="3166519" y="2681952"/>
                <a:ext cx="543165" cy="354688"/>
              </a:xfrm>
              <a:custGeom>
                <a:avLst/>
                <a:gdLst>
                  <a:gd name="connsiteX0" fmla="*/ 543165 w 543165"/>
                  <a:gd name="connsiteY0" fmla="*/ 313976 h 354688"/>
                  <a:gd name="connsiteX1" fmla="*/ 543165 w 543165"/>
                  <a:gd name="connsiteY1" fmla="*/ 354683 h 354688"/>
                  <a:gd name="connsiteX2" fmla="*/ 533771 w 543165"/>
                  <a:gd name="connsiteY2" fmla="*/ 352515 h 354688"/>
                  <a:gd name="connsiteX3" fmla="*/ 3854 w 543165"/>
                  <a:gd name="connsiteY3" fmla="*/ 46247 h 354688"/>
                  <a:gd name="connsiteX4" fmla="*/ 0 w 543165"/>
                  <a:gd name="connsiteY4" fmla="*/ 40828 h 354688"/>
                  <a:gd name="connsiteX5" fmla="*/ 0 w 543165"/>
                  <a:gd name="connsiteY5" fmla="*/ 0 h 354688"/>
                  <a:gd name="connsiteX6" fmla="*/ 3854 w 543165"/>
                  <a:gd name="connsiteY6" fmla="*/ 5420 h 354688"/>
                  <a:gd name="connsiteX7" fmla="*/ 533771 w 543165"/>
                  <a:gd name="connsiteY7" fmla="*/ 311688 h 354688"/>
                  <a:gd name="connsiteX8" fmla="*/ 543165 w 543165"/>
                  <a:gd name="connsiteY8" fmla="*/ 313976 h 3546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3165" h="354688">
                    <a:moveTo>
                      <a:pt x="543165" y="313976"/>
                    </a:moveTo>
                    <a:lnTo>
                      <a:pt x="543165" y="354683"/>
                    </a:lnTo>
                    <a:cubicBezTo>
                      <a:pt x="539901" y="354756"/>
                      <a:pt x="536674" y="354009"/>
                      <a:pt x="533771" y="352515"/>
                    </a:cubicBezTo>
                    <a:lnTo>
                      <a:pt x="3854" y="46247"/>
                    </a:lnTo>
                    <a:cubicBezTo>
                      <a:pt x="1638" y="45332"/>
                      <a:pt x="144" y="43224"/>
                      <a:pt x="0" y="40828"/>
                    </a:cubicBezTo>
                    <a:lnTo>
                      <a:pt x="0" y="0"/>
                    </a:lnTo>
                    <a:cubicBezTo>
                      <a:pt x="168" y="2385"/>
                      <a:pt x="1650" y="4480"/>
                      <a:pt x="3854" y="5420"/>
                    </a:cubicBezTo>
                    <a:lnTo>
                      <a:pt x="533771" y="311688"/>
                    </a:lnTo>
                    <a:cubicBezTo>
                      <a:pt x="536662" y="313217"/>
                      <a:pt x="539890" y="314000"/>
                      <a:pt x="543165" y="313976"/>
                    </a:cubicBezTo>
                    <a:close/>
                  </a:path>
                </a:pathLst>
              </a:custGeom>
              <a:solidFill>
                <a:srgbClr val="E0E0E0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0" name="Freihandform: Form 1089">
                <a:extLst>
                  <a:ext uri="{FF2B5EF4-FFF2-40B4-BE49-F238E27FC236}">
                    <a16:creationId xmlns:a16="http://schemas.microsoft.com/office/drawing/2014/main" id="{B3416D55-CBC6-4EB2-9818-84699A4373BD}"/>
                  </a:ext>
                </a:extLst>
              </p:cNvPr>
              <p:cNvSpPr/>
              <p:nvPr/>
            </p:nvSpPr>
            <p:spPr>
              <a:xfrm>
                <a:off x="3172685" y="2452521"/>
                <a:ext cx="926850" cy="538317"/>
              </a:xfrm>
              <a:custGeom>
                <a:avLst/>
                <a:gdLst>
                  <a:gd name="connsiteX0" fmla="*/ 926851 w 926850"/>
                  <a:gd name="connsiteY0" fmla="*/ 316505 h 538317"/>
                  <a:gd name="connsiteX1" fmla="*/ 858323 w 926850"/>
                  <a:gd name="connsiteY1" fmla="*/ 356008 h 538317"/>
                  <a:gd name="connsiteX2" fmla="*/ 847604 w 926850"/>
                  <a:gd name="connsiteY2" fmla="*/ 362150 h 538317"/>
                  <a:gd name="connsiteX3" fmla="*/ 546514 w 926850"/>
                  <a:gd name="connsiteY3" fmla="*/ 536060 h 538317"/>
                  <a:gd name="connsiteX4" fmla="*/ 527606 w 926850"/>
                  <a:gd name="connsiteY4" fmla="*/ 536060 h 538317"/>
                  <a:gd name="connsiteX5" fmla="*/ 52728 w 926850"/>
                  <a:gd name="connsiteY5" fmla="*/ 261828 h 538317"/>
                  <a:gd name="connsiteX6" fmla="*/ 40684 w 926850"/>
                  <a:gd name="connsiteY6" fmla="*/ 254963 h 538317"/>
                  <a:gd name="connsiteX7" fmla="*/ 2265 w 926850"/>
                  <a:gd name="connsiteY7" fmla="*/ 221481 h 538317"/>
                  <a:gd name="connsiteX8" fmla="*/ 1302 w 926850"/>
                  <a:gd name="connsiteY8" fmla="*/ 220036 h 538317"/>
                  <a:gd name="connsiteX9" fmla="*/ 97 w 926850"/>
                  <a:gd name="connsiteY9" fmla="*/ 217266 h 538317"/>
                  <a:gd name="connsiteX10" fmla="*/ 6721 w 926850"/>
                  <a:gd name="connsiteY10" fmla="*/ 207631 h 538317"/>
                  <a:gd name="connsiteX11" fmla="*/ 42852 w 926850"/>
                  <a:gd name="connsiteY11" fmla="*/ 192697 h 538317"/>
                  <a:gd name="connsiteX12" fmla="*/ 42852 w 926850"/>
                  <a:gd name="connsiteY12" fmla="*/ 192697 h 538317"/>
                  <a:gd name="connsiteX13" fmla="*/ 377182 w 926850"/>
                  <a:gd name="connsiteY13" fmla="*/ 0 h 538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6850" h="538317">
                    <a:moveTo>
                      <a:pt x="926851" y="316505"/>
                    </a:moveTo>
                    <a:lnTo>
                      <a:pt x="858323" y="356008"/>
                    </a:lnTo>
                    <a:lnTo>
                      <a:pt x="847604" y="362150"/>
                    </a:lnTo>
                    <a:lnTo>
                      <a:pt x="546514" y="536060"/>
                    </a:lnTo>
                    <a:cubicBezTo>
                      <a:pt x="540565" y="539071"/>
                      <a:pt x="533556" y="539071"/>
                      <a:pt x="527606" y="536060"/>
                    </a:cubicBezTo>
                    <a:lnTo>
                      <a:pt x="52728" y="261828"/>
                    </a:lnTo>
                    <a:lnTo>
                      <a:pt x="40684" y="254963"/>
                    </a:lnTo>
                    <a:cubicBezTo>
                      <a:pt x="25557" y="246773"/>
                      <a:pt x="12442" y="235344"/>
                      <a:pt x="2265" y="221481"/>
                    </a:cubicBezTo>
                    <a:lnTo>
                      <a:pt x="1302" y="220036"/>
                    </a:lnTo>
                    <a:cubicBezTo>
                      <a:pt x="748" y="219181"/>
                      <a:pt x="350" y="218254"/>
                      <a:pt x="97" y="217266"/>
                    </a:cubicBezTo>
                    <a:cubicBezTo>
                      <a:pt x="-577" y="212810"/>
                      <a:pt x="2325" y="208595"/>
                      <a:pt x="6721" y="207631"/>
                    </a:cubicBezTo>
                    <a:cubicBezTo>
                      <a:pt x="19282" y="204030"/>
                      <a:pt x="31411" y="199020"/>
                      <a:pt x="42852" y="192697"/>
                    </a:cubicBezTo>
                    <a:lnTo>
                      <a:pt x="42852" y="192697"/>
                    </a:lnTo>
                    <a:lnTo>
                      <a:pt x="377182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1" name="Freihandform: Form 1090">
                <a:extLst>
                  <a:ext uri="{FF2B5EF4-FFF2-40B4-BE49-F238E27FC236}">
                    <a16:creationId xmlns:a16="http://schemas.microsoft.com/office/drawing/2014/main" id="{5FC99D41-94C2-41AC-99BA-1C9EAF2C4A02}"/>
                  </a:ext>
                </a:extLst>
              </p:cNvPr>
              <p:cNvSpPr/>
              <p:nvPr/>
            </p:nvSpPr>
            <p:spPr>
              <a:xfrm>
                <a:off x="4024958" y="2761680"/>
                <a:ext cx="24927" cy="14482"/>
              </a:xfrm>
              <a:custGeom>
                <a:avLst/>
                <a:gdLst>
                  <a:gd name="connsiteX0" fmla="*/ 3641 w 24927"/>
                  <a:gd name="connsiteY0" fmla="*/ 2168 h 14482"/>
                  <a:gd name="connsiteX1" fmla="*/ 305 w 24927"/>
                  <a:gd name="connsiteY1" fmla="*/ 9069 h 14482"/>
                  <a:gd name="connsiteX2" fmla="*/ 3641 w 24927"/>
                  <a:gd name="connsiteY2" fmla="*/ 12405 h 14482"/>
                  <a:gd name="connsiteX3" fmla="*/ 21224 w 24927"/>
                  <a:gd name="connsiteY3" fmla="*/ 12405 h 14482"/>
                  <a:gd name="connsiteX4" fmla="*/ 21224 w 24927"/>
                  <a:gd name="connsiteY4" fmla="*/ 2168 h 14482"/>
                  <a:gd name="connsiteX5" fmla="*/ 3641 w 24927"/>
                  <a:gd name="connsiteY5" fmla="*/ 2168 h 1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27" h="14482">
                    <a:moveTo>
                      <a:pt x="3641" y="2168"/>
                    </a:moveTo>
                    <a:cubicBezTo>
                      <a:pt x="811" y="3155"/>
                      <a:pt x="-683" y="6239"/>
                      <a:pt x="305" y="9069"/>
                    </a:cubicBezTo>
                    <a:cubicBezTo>
                      <a:pt x="847" y="10634"/>
                      <a:pt x="2075" y="11863"/>
                      <a:pt x="3641" y="12405"/>
                    </a:cubicBezTo>
                    <a:cubicBezTo>
                      <a:pt x="9169" y="15175"/>
                      <a:pt x="15696" y="15175"/>
                      <a:pt x="21224" y="12405"/>
                    </a:cubicBezTo>
                    <a:cubicBezTo>
                      <a:pt x="26162" y="9514"/>
                      <a:pt x="26162" y="4938"/>
                      <a:pt x="21224" y="2168"/>
                    </a:cubicBezTo>
                    <a:cubicBezTo>
                      <a:pt x="15720" y="-723"/>
                      <a:pt x="9145" y="-723"/>
                      <a:pt x="3641" y="2168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2" name="Freihandform: Form 1091">
                <a:extLst>
                  <a:ext uri="{FF2B5EF4-FFF2-40B4-BE49-F238E27FC236}">
                    <a16:creationId xmlns:a16="http://schemas.microsoft.com/office/drawing/2014/main" id="{245AEFFC-829D-429B-8E07-01E8E512B8D7}"/>
                  </a:ext>
                </a:extLst>
              </p:cNvPr>
              <p:cNvSpPr/>
              <p:nvPr/>
            </p:nvSpPr>
            <p:spPr>
              <a:xfrm>
                <a:off x="4030887" y="2728163"/>
                <a:ext cx="66276" cy="48010"/>
              </a:xfrm>
              <a:custGeom>
                <a:avLst/>
                <a:gdLst>
                  <a:gd name="connsiteX0" fmla="*/ 53835 w 66276"/>
                  <a:gd name="connsiteY0" fmla="*/ 2565 h 48010"/>
                  <a:gd name="connsiteX1" fmla="*/ 29748 w 66276"/>
                  <a:gd name="connsiteY1" fmla="*/ 4251 h 48010"/>
                  <a:gd name="connsiteX2" fmla="*/ 0 w 66276"/>
                  <a:gd name="connsiteY2" fmla="*/ 47127 h 48010"/>
                  <a:gd name="connsiteX3" fmla="*/ 6504 w 66276"/>
                  <a:gd name="connsiteY3" fmla="*/ 47969 h 48010"/>
                  <a:gd name="connsiteX4" fmla="*/ 33120 w 66276"/>
                  <a:gd name="connsiteY4" fmla="*/ 9912 h 48010"/>
                  <a:gd name="connsiteX5" fmla="*/ 43839 w 66276"/>
                  <a:gd name="connsiteY5" fmla="*/ 6660 h 48010"/>
                  <a:gd name="connsiteX6" fmla="*/ 50222 w 66276"/>
                  <a:gd name="connsiteY6" fmla="*/ 8226 h 48010"/>
                  <a:gd name="connsiteX7" fmla="*/ 59255 w 66276"/>
                  <a:gd name="connsiteY7" fmla="*/ 30145 h 48010"/>
                  <a:gd name="connsiteX8" fmla="*/ 59255 w 66276"/>
                  <a:gd name="connsiteY8" fmla="*/ 35324 h 48010"/>
                  <a:gd name="connsiteX9" fmla="*/ 65397 w 66276"/>
                  <a:gd name="connsiteY9" fmla="*/ 38937 h 48010"/>
                  <a:gd name="connsiteX10" fmla="*/ 66119 w 66276"/>
                  <a:gd name="connsiteY10" fmla="*/ 30145 h 48010"/>
                  <a:gd name="connsiteX11" fmla="*/ 53835 w 66276"/>
                  <a:gd name="connsiteY11" fmla="*/ 2565 h 48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6276" h="48010">
                    <a:moveTo>
                      <a:pt x="53835" y="2565"/>
                    </a:moveTo>
                    <a:cubicBezTo>
                      <a:pt x="46115" y="-1385"/>
                      <a:pt x="36841" y="-735"/>
                      <a:pt x="29748" y="4251"/>
                    </a:cubicBezTo>
                    <a:cubicBezTo>
                      <a:pt x="14946" y="14440"/>
                      <a:pt x="4360" y="29687"/>
                      <a:pt x="0" y="47127"/>
                    </a:cubicBezTo>
                    <a:cubicBezTo>
                      <a:pt x="2084" y="47837"/>
                      <a:pt x="4299" y="48126"/>
                      <a:pt x="6504" y="47969"/>
                    </a:cubicBezTo>
                    <a:cubicBezTo>
                      <a:pt x="10490" y="32481"/>
                      <a:pt x="19944" y="18969"/>
                      <a:pt x="33120" y="9912"/>
                    </a:cubicBezTo>
                    <a:cubicBezTo>
                      <a:pt x="36360" y="7937"/>
                      <a:pt x="40045" y="6817"/>
                      <a:pt x="43839" y="6660"/>
                    </a:cubicBezTo>
                    <a:cubicBezTo>
                      <a:pt x="46067" y="6576"/>
                      <a:pt x="48283" y="7118"/>
                      <a:pt x="50222" y="8226"/>
                    </a:cubicBezTo>
                    <a:cubicBezTo>
                      <a:pt x="56870" y="13441"/>
                      <a:pt x="60302" y="21763"/>
                      <a:pt x="59255" y="30145"/>
                    </a:cubicBezTo>
                    <a:cubicBezTo>
                      <a:pt x="59375" y="31867"/>
                      <a:pt x="59375" y="33602"/>
                      <a:pt x="59255" y="35324"/>
                    </a:cubicBezTo>
                    <a:lnTo>
                      <a:pt x="65397" y="38937"/>
                    </a:lnTo>
                    <a:cubicBezTo>
                      <a:pt x="65866" y="36034"/>
                      <a:pt x="66107" y="33096"/>
                      <a:pt x="66119" y="30145"/>
                    </a:cubicBezTo>
                    <a:cubicBezTo>
                      <a:pt x="67215" y="19426"/>
                      <a:pt x="62530" y="8924"/>
                      <a:pt x="53835" y="2565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3" name="Freihandform: Form 1092">
                <a:extLst>
                  <a:ext uri="{FF2B5EF4-FFF2-40B4-BE49-F238E27FC236}">
                    <a16:creationId xmlns:a16="http://schemas.microsoft.com/office/drawing/2014/main" id="{E6155468-DAF6-4759-8986-94B28A0606EC}"/>
                  </a:ext>
                </a:extLst>
              </p:cNvPr>
              <p:cNvSpPr/>
              <p:nvPr/>
            </p:nvSpPr>
            <p:spPr>
              <a:xfrm>
                <a:off x="4095561" y="2770472"/>
                <a:ext cx="1240" cy="1565"/>
              </a:xfrm>
              <a:custGeom>
                <a:avLst/>
                <a:gdLst>
                  <a:gd name="connsiteX0" fmla="*/ 1204 w 1240"/>
                  <a:gd name="connsiteY0" fmla="*/ 0 h 1565"/>
                  <a:gd name="connsiteX1" fmla="*/ 1204 w 1240"/>
                  <a:gd name="connsiteY1" fmla="*/ 1566 h 1565"/>
                  <a:gd name="connsiteX2" fmla="*/ 0 w 1240"/>
                  <a:gd name="connsiteY2" fmla="*/ 843 h 1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40" h="1565">
                    <a:moveTo>
                      <a:pt x="1204" y="0"/>
                    </a:moveTo>
                    <a:cubicBezTo>
                      <a:pt x="1253" y="518"/>
                      <a:pt x="1253" y="1048"/>
                      <a:pt x="1204" y="1566"/>
                    </a:cubicBezTo>
                    <a:lnTo>
                      <a:pt x="0" y="843"/>
                    </a:ln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4" name="Freihandform: Form 1093">
                <a:extLst>
                  <a:ext uri="{FF2B5EF4-FFF2-40B4-BE49-F238E27FC236}">
                    <a16:creationId xmlns:a16="http://schemas.microsoft.com/office/drawing/2014/main" id="{B3EB0111-CC2E-4E59-9333-6BA9614293BA}"/>
                  </a:ext>
                </a:extLst>
              </p:cNvPr>
              <p:cNvSpPr/>
              <p:nvPr/>
            </p:nvSpPr>
            <p:spPr>
              <a:xfrm>
                <a:off x="3971846" y="2730818"/>
                <a:ext cx="24927" cy="14392"/>
              </a:xfrm>
              <a:custGeom>
                <a:avLst/>
                <a:gdLst>
                  <a:gd name="connsiteX0" fmla="*/ 3640 w 24927"/>
                  <a:gd name="connsiteY0" fmla="*/ 2077 h 14392"/>
                  <a:gd name="connsiteX1" fmla="*/ 305 w 24927"/>
                  <a:gd name="connsiteY1" fmla="*/ 8978 h 14392"/>
                  <a:gd name="connsiteX2" fmla="*/ 3640 w 24927"/>
                  <a:gd name="connsiteY2" fmla="*/ 12315 h 14392"/>
                  <a:gd name="connsiteX3" fmla="*/ 21224 w 24927"/>
                  <a:gd name="connsiteY3" fmla="*/ 12315 h 14392"/>
                  <a:gd name="connsiteX4" fmla="*/ 21224 w 24927"/>
                  <a:gd name="connsiteY4" fmla="*/ 2077 h 14392"/>
                  <a:gd name="connsiteX5" fmla="*/ 3640 w 24927"/>
                  <a:gd name="connsiteY5" fmla="*/ 2077 h 14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27" h="14392">
                    <a:moveTo>
                      <a:pt x="3640" y="2077"/>
                    </a:moveTo>
                    <a:cubicBezTo>
                      <a:pt x="810" y="3065"/>
                      <a:pt x="-683" y="6148"/>
                      <a:pt x="305" y="8978"/>
                    </a:cubicBezTo>
                    <a:cubicBezTo>
                      <a:pt x="846" y="10544"/>
                      <a:pt x="2075" y="11772"/>
                      <a:pt x="3640" y="12315"/>
                    </a:cubicBezTo>
                    <a:cubicBezTo>
                      <a:pt x="9169" y="15085"/>
                      <a:pt x="15696" y="15085"/>
                      <a:pt x="21224" y="12315"/>
                    </a:cubicBezTo>
                    <a:cubicBezTo>
                      <a:pt x="26162" y="9424"/>
                      <a:pt x="26162" y="4847"/>
                      <a:pt x="21224" y="2077"/>
                    </a:cubicBezTo>
                    <a:cubicBezTo>
                      <a:pt x="15696" y="-692"/>
                      <a:pt x="9169" y="-692"/>
                      <a:pt x="3640" y="2077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5" name="Freihandform: Form 1094">
                <a:extLst>
                  <a:ext uri="{FF2B5EF4-FFF2-40B4-BE49-F238E27FC236}">
                    <a16:creationId xmlns:a16="http://schemas.microsoft.com/office/drawing/2014/main" id="{889D4D9D-D7A5-4EAE-B7F9-658FC47A4607}"/>
                  </a:ext>
                </a:extLst>
              </p:cNvPr>
              <p:cNvSpPr/>
              <p:nvPr/>
            </p:nvSpPr>
            <p:spPr>
              <a:xfrm>
                <a:off x="3978256" y="2697452"/>
                <a:ext cx="66164" cy="48009"/>
              </a:xfrm>
              <a:custGeom>
                <a:avLst/>
                <a:gdLst>
                  <a:gd name="connsiteX0" fmla="*/ 53835 w 66164"/>
                  <a:gd name="connsiteY0" fmla="*/ 2565 h 48009"/>
                  <a:gd name="connsiteX1" fmla="*/ 29748 w 66164"/>
                  <a:gd name="connsiteY1" fmla="*/ 4251 h 48009"/>
                  <a:gd name="connsiteX2" fmla="*/ 0 w 66164"/>
                  <a:gd name="connsiteY2" fmla="*/ 47247 h 48009"/>
                  <a:gd name="connsiteX3" fmla="*/ 6504 w 66164"/>
                  <a:gd name="connsiteY3" fmla="*/ 47969 h 48009"/>
                  <a:gd name="connsiteX4" fmla="*/ 32999 w 66164"/>
                  <a:gd name="connsiteY4" fmla="*/ 9912 h 48009"/>
                  <a:gd name="connsiteX5" fmla="*/ 43838 w 66164"/>
                  <a:gd name="connsiteY5" fmla="*/ 6660 h 48009"/>
                  <a:gd name="connsiteX6" fmla="*/ 50222 w 66164"/>
                  <a:gd name="connsiteY6" fmla="*/ 8346 h 48009"/>
                  <a:gd name="connsiteX7" fmla="*/ 59134 w 66164"/>
                  <a:gd name="connsiteY7" fmla="*/ 30145 h 48009"/>
                  <a:gd name="connsiteX8" fmla="*/ 59134 w 66164"/>
                  <a:gd name="connsiteY8" fmla="*/ 35324 h 48009"/>
                  <a:gd name="connsiteX9" fmla="*/ 65276 w 66164"/>
                  <a:gd name="connsiteY9" fmla="*/ 38937 h 48009"/>
                  <a:gd name="connsiteX10" fmla="*/ 65999 w 66164"/>
                  <a:gd name="connsiteY10" fmla="*/ 30145 h 48009"/>
                  <a:gd name="connsiteX11" fmla="*/ 53835 w 66164"/>
                  <a:gd name="connsiteY11" fmla="*/ 2565 h 48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6164" h="48009">
                    <a:moveTo>
                      <a:pt x="53835" y="2565"/>
                    </a:moveTo>
                    <a:cubicBezTo>
                      <a:pt x="46115" y="-1385"/>
                      <a:pt x="36841" y="-735"/>
                      <a:pt x="29748" y="4251"/>
                    </a:cubicBezTo>
                    <a:cubicBezTo>
                      <a:pt x="14922" y="14476"/>
                      <a:pt x="4336" y="29772"/>
                      <a:pt x="0" y="47247"/>
                    </a:cubicBezTo>
                    <a:cubicBezTo>
                      <a:pt x="2107" y="47861"/>
                      <a:pt x="4312" y="48114"/>
                      <a:pt x="6504" y="47969"/>
                    </a:cubicBezTo>
                    <a:cubicBezTo>
                      <a:pt x="10502" y="32530"/>
                      <a:pt x="19896" y="19017"/>
                      <a:pt x="32999" y="9912"/>
                    </a:cubicBezTo>
                    <a:cubicBezTo>
                      <a:pt x="36275" y="7925"/>
                      <a:pt x="40009" y="6805"/>
                      <a:pt x="43838" y="6660"/>
                    </a:cubicBezTo>
                    <a:cubicBezTo>
                      <a:pt x="46079" y="6612"/>
                      <a:pt x="48295" y="7202"/>
                      <a:pt x="50222" y="8346"/>
                    </a:cubicBezTo>
                    <a:cubicBezTo>
                      <a:pt x="56785" y="13561"/>
                      <a:pt x="60158" y="21823"/>
                      <a:pt x="59134" y="30145"/>
                    </a:cubicBezTo>
                    <a:cubicBezTo>
                      <a:pt x="59254" y="31867"/>
                      <a:pt x="59254" y="33602"/>
                      <a:pt x="59134" y="35324"/>
                    </a:cubicBezTo>
                    <a:lnTo>
                      <a:pt x="65276" y="38937"/>
                    </a:lnTo>
                    <a:cubicBezTo>
                      <a:pt x="65746" y="36034"/>
                      <a:pt x="65987" y="33096"/>
                      <a:pt x="65999" y="30145"/>
                    </a:cubicBezTo>
                    <a:cubicBezTo>
                      <a:pt x="67119" y="19450"/>
                      <a:pt x="62494" y="8948"/>
                      <a:pt x="53835" y="2565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6" name="Freihandform: Form 1095">
                <a:extLst>
                  <a:ext uri="{FF2B5EF4-FFF2-40B4-BE49-F238E27FC236}">
                    <a16:creationId xmlns:a16="http://schemas.microsoft.com/office/drawing/2014/main" id="{599C3844-2EE4-4285-9510-F316B3936E0A}"/>
                  </a:ext>
                </a:extLst>
              </p:cNvPr>
              <p:cNvSpPr/>
              <p:nvPr/>
            </p:nvSpPr>
            <p:spPr>
              <a:xfrm>
                <a:off x="3918613" y="2700348"/>
                <a:ext cx="24985" cy="14482"/>
              </a:xfrm>
              <a:custGeom>
                <a:avLst/>
                <a:gdLst>
                  <a:gd name="connsiteX0" fmla="*/ 3641 w 24985"/>
                  <a:gd name="connsiteY0" fmla="*/ 2077 h 14482"/>
                  <a:gd name="connsiteX1" fmla="*/ 305 w 24985"/>
                  <a:gd name="connsiteY1" fmla="*/ 8978 h 14482"/>
                  <a:gd name="connsiteX2" fmla="*/ 3641 w 24985"/>
                  <a:gd name="connsiteY2" fmla="*/ 12315 h 14482"/>
                  <a:gd name="connsiteX3" fmla="*/ 21345 w 24985"/>
                  <a:gd name="connsiteY3" fmla="*/ 12315 h 14482"/>
                  <a:gd name="connsiteX4" fmla="*/ 24681 w 24985"/>
                  <a:gd name="connsiteY4" fmla="*/ 5413 h 14482"/>
                  <a:gd name="connsiteX5" fmla="*/ 21345 w 24985"/>
                  <a:gd name="connsiteY5" fmla="*/ 2077 h 14482"/>
                  <a:gd name="connsiteX6" fmla="*/ 3641 w 24985"/>
                  <a:gd name="connsiteY6" fmla="*/ 2077 h 1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985" h="14482">
                    <a:moveTo>
                      <a:pt x="3641" y="2077"/>
                    </a:moveTo>
                    <a:cubicBezTo>
                      <a:pt x="810" y="3065"/>
                      <a:pt x="-683" y="6148"/>
                      <a:pt x="305" y="8978"/>
                    </a:cubicBezTo>
                    <a:cubicBezTo>
                      <a:pt x="847" y="10544"/>
                      <a:pt x="2075" y="11772"/>
                      <a:pt x="3641" y="12315"/>
                    </a:cubicBezTo>
                    <a:cubicBezTo>
                      <a:pt x="9193" y="15205"/>
                      <a:pt x="15793" y="15205"/>
                      <a:pt x="21345" y="12315"/>
                    </a:cubicBezTo>
                    <a:cubicBezTo>
                      <a:pt x="24175" y="11327"/>
                      <a:pt x="25668" y="8244"/>
                      <a:pt x="24681" y="5413"/>
                    </a:cubicBezTo>
                    <a:cubicBezTo>
                      <a:pt x="24139" y="3848"/>
                      <a:pt x="22910" y="2619"/>
                      <a:pt x="21345" y="2077"/>
                    </a:cubicBezTo>
                    <a:cubicBezTo>
                      <a:pt x="15768" y="-692"/>
                      <a:pt x="9217" y="-692"/>
                      <a:pt x="3641" y="2077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7" name="Freihandform: Form 1096">
                <a:extLst>
                  <a:ext uri="{FF2B5EF4-FFF2-40B4-BE49-F238E27FC236}">
                    <a16:creationId xmlns:a16="http://schemas.microsoft.com/office/drawing/2014/main" id="{ED6D0A05-6389-490E-B305-1C611FC160E8}"/>
                  </a:ext>
                </a:extLst>
              </p:cNvPr>
              <p:cNvSpPr/>
              <p:nvPr/>
            </p:nvSpPr>
            <p:spPr>
              <a:xfrm>
                <a:off x="3925024" y="2666746"/>
                <a:ext cx="66278" cy="47993"/>
              </a:xfrm>
              <a:custGeom>
                <a:avLst/>
                <a:gdLst>
                  <a:gd name="connsiteX0" fmla="*/ 53955 w 66278"/>
                  <a:gd name="connsiteY0" fmla="*/ 2680 h 47993"/>
                  <a:gd name="connsiteX1" fmla="*/ 29868 w 66278"/>
                  <a:gd name="connsiteY1" fmla="*/ 4246 h 47993"/>
                  <a:gd name="connsiteX2" fmla="*/ 0 w 66278"/>
                  <a:gd name="connsiteY2" fmla="*/ 47241 h 47993"/>
                  <a:gd name="connsiteX3" fmla="*/ 6504 w 66278"/>
                  <a:gd name="connsiteY3" fmla="*/ 47964 h 47993"/>
                  <a:gd name="connsiteX4" fmla="*/ 33120 w 66278"/>
                  <a:gd name="connsiteY4" fmla="*/ 9906 h 47993"/>
                  <a:gd name="connsiteX5" fmla="*/ 43959 w 66278"/>
                  <a:gd name="connsiteY5" fmla="*/ 6654 h 47993"/>
                  <a:gd name="connsiteX6" fmla="*/ 50342 w 66278"/>
                  <a:gd name="connsiteY6" fmla="*/ 8340 h 47993"/>
                  <a:gd name="connsiteX7" fmla="*/ 59255 w 66278"/>
                  <a:gd name="connsiteY7" fmla="*/ 30139 h 47993"/>
                  <a:gd name="connsiteX8" fmla="*/ 59255 w 66278"/>
                  <a:gd name="connsiteY8" fmla="*/ 35438 h 47993"/>
                  <a:gd name="connsiteX9" fmla="*/ 65517 w 66278"/>
                  <a:gd name="connsiteY9" fmla="*/ 38931 h 47993"/>
                  <a:gd name="connsiteX10" fmla="*/ 66120 w 66278"/>
                  <a:gd name="connsiteY10" fmla="*/ 30139 h 47993"/>
                  <a:gd name="connsiteX11" fmla="*/ 53955 w 66278"/>
                  <a:gd name="connsiteY11" fmla="*/ 2680 h 47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6278" h="47993">
                    <a:moveTo>
                      <a:pt x="53955" y="2680"/>
                    </a:moveTo>
                    <a:cubicBezTo>
                      <a:pt x="46272" y="-1391"/>
                      <a:pt x="36962" y="-789"/>
                      <a:pt x="29868" y="4246"/>
                    </a:cubicBezTo>
                    <a:cubicBezTo>
                      <a:pt x="15006" y="14458"/>
                      <a:pt x="4384" y="29742"/>
                      <a:pt x="0" y="47241"/>
                    </a:cubicBezTo>
                    <a:cubicBezTo>
                      <a:pt x="2108" y="47843"/>
                      <a:pt x="4312" y="48084"/>
                      <a:pt x="6504" y="47964"/>
                    </a:cubicBezTo>
                    <a:cubicBezTo>
                      <a:pt x="10538" y="32500"/>
                      <a:pt x="19980" y="18999"/>
                      <a:pt x="33120" y="9906"/>
                    </a:cubicBezTo>
                    <a:cubicBezTo>
                      <a:pt x="36396" y="7907"/>
                      <a:pt x="40129" y="6787"/>
                      <a:pt x="43959" y="6654"/>
                    </a:cubicBezTo>
                    <a:cubicBezTo>
                      <a:pt x="46199" y="6654"/>
                      <a:pt x="48391" y="7244"/>
                      <a:pt x="50342" y="8340"/>
                    </a:cubicBezTo>
                    <a:cubicBezTo>
                      <a:pt x="56906" y="13555"/>
                      <a:pt x="60278" y="21817"/>
                      <a:pt x="59255" y="30139"/>
                    </a:cubicBezTo>
                    <a:cubicBezTo>
                      <a:pt x="59375" y="31898"/>
                      <a:pt x="59375" y="33668"/>
                      <a:pt x="59255" y="35438"/>
                    </a:cubicBezTo>
                    <a:lnTo>
                      <a:pt x="65517" y="38931"/>
                    </a:lnTo>
                    <a:cubicBezTo>
                      <a:pt x="65963" y="36017"/>
                      <a:pt x="66156" y="33078"/>
                      <a:pt x="66120" y="30139"/>
                    </a:cubicBezTo>
                    <a:cubicBezTo>
                      <a:pt x="67216" y="19481"/>
                      <a:pt x="62591" y="9027"/>
                      <a:pt x="53955" y="268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8" name="Freihandform: Form 1097">
                <a:extLst>
                  <a:ext uri="{FF2B5EF4-FFF2-40B4-BE49-F238E27FC236}">
                    <a16:creationId xmlns:a16="http://schemas.microsoft.com/office/drawing/2014/main" id="{3477A887-0E09-4E09-A7BE-E9E9109432DE}"/>
                  </a:ext>
                </a:extLst>
              </p:cNvPr>
              <p:cNvSpPr/>
              <p:nvPr/>
            </p:nvSpPr>
            <p:spPr>
              <a:xfrm>
                <a:off x="3865501" y="2669637"/>
                <a:ext cx="24985" cy="14482"/>
              </a:xfrm>
              <a:custGeom>
                <a:avLst/>
                <a:gdLst>
                  <a:gd name="connsiteX0" fmla="*/ 3641 w 24985"/>
                  <a:gd name="connsiteY0" fmla="*/ 2077 h 14482"/>
                  <a:gd name="connsiteX1" fmla="*/ 305 w 24985"/>
                  <a:gd name="connsiteY1" fmla="*/ 8978 h 14482"/>
                  <a:gd name="connsiteX2" fmla="*/ 3641 w 24985"/>
                  <a:gd name="connsiteY2" fmla="*/ 12315 h 14482"/>
                  <a:gd name="connsiteX3" fmla="*/ 21345 w 24985"/>
                  <a:gd name="connsiteY3" fmla="*/ 12315 h 14482"/>
                  <a:gd name="connsiteX4" fmla="*/ 24681 w 24985"/>
                  <a:gd name="connsiteY4" fmla="*/ 5414 h 14482"/>
                  <a:gd name="connsiteX5" fmla="*/ 21345 w 24985"/>
                  <a:gd name="connsiteY5" fmla="*/ 2077 h 14482"/>
                  <a:gd name="connsiteX6" fmla="*/ 3641 w 24985"/>
                  <a:gd name="connsiteY6" fmla="*/ 2077 h 1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985" h="14482">
                    <a:moveTo>
                      <a:pt x="3641" y="2077"/>
                    </a:moveTo>
                    <a:cubicBezTo>
                      <a:pt x="810" y="3065"/>
                      <a:pt x="-683" y="6148"/>
                      <a:pt x="305" y="8978"/>
                    </a:cubicBezTo>
                    <a:cubicBezTo>
                      <a:pt x="847" y="10544"/>
                      <a:pt x="2075" y="11773"/>
                      <a:pt x="3641" y="12315"/>
                    </a:cubicBezTo>
                    <a:cubicBezTo>
                      <a:pt x="9193" y="15205"/>
                      <a:pt x="15793" y="15205"/>
                      <a:pt x="21345" y="12315"/>
                    </a:cubicBezTo>
                    <a:cubicBezTo>
                      <a:pt x="24175" y="11327"/>
                      <a:pt x="25668" y="8244"/>
                      <a:pt x="24681" y="5414"/>
                    </a:cubicBezTo>
                    <a:cubicBezTo>
                      <a:pt x="24139" y="3848"/>
                      <a:pt x="22911" y="2619"/>
                      <a:pt x="21345" y="2077"/>
                    </a:cubicBezTo>
                    <a:cubicBezTo>
                      <a:pt x="15768" y="-692"/>
                      <a:pt x="9217" y="-692"/>
                      <a:pt x="3641" y="2077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099" name="Freihandform: Form 1098">
                <a:extLst>
                  <a:ext uri="{FF2B5EF4-FFF2-40B4-BE49-F238E27FC236}">
                    <a16:creationId xmlns:a16="http://schemas.microsoft.com/office/drawing/2014/main" id="{740C611E-4807-4014-97D4-1351078860C3}"/>
                  </a:ext>
                </a:extLst>
              </p:cNvPr>
              <p:cNvSpPr/>
              <p:nvPr/>
            </p:nvSpPr>
            <p:spPr>
              <a:xfrm>
                <a:off x="3871911" y="2636150"/>
                <a:ext cx="66272" cy="47987"/>
              </a:xfrm>
              <a:custGeom>
                <a:avLst/>
                <a:gdLst>
                  <a:gd name="connsiteX0" fmla="*/ 53955 w 66272"/>
                  <a:gd name="connsiteY0" fmla="*/ 2565 h 47987"/>
                  <a:gd name="connsiteX1" fmla="*/ 29868 w 66272"/>
                  <a:gd name="connsiteY1" fmla="*/ 4251 h 47987"/>
                  <a:gd name="connsiteX2" fmla="*/ 0 w 66272"/>
                  <a:gd name="connsiteY2" fmla="*/ 47127 h 47987"/>
                  <a:gd name="connsiteX3" fmla="*/ 6504 w 66272"/>
                  <a:gd name="connsiteY3" fmla="*/ 47969 h 47987"/>
                  <a:gd name="connsiteX4" fmla="*/ 33120 w 66272"/>
                  <a:gd name="connsiteY4" fmla="*/ 9912 h 47987"/>
                  <a:gd name="connsiteX5" fmla="*/ 43959 w 66272"/>
                  <a:gd name="connsiteY5" fmla="*/ 6540 h 47987"/>
                  <a:gd name="connsiteX6" fmla="*/ 50342 w 66272"/>
                  <a:gd name="connsiteY6" fmla="*/ 8226 h 47987"/>
                  <a:gd name="connsiteX7" fmla="*/ 59255 w 66272"/>
                  <a:gd name="connsiteY7" fmla="*/ 30025 h 47987"/>
                  <a:gd name="connsiteX8" fmla="*/ 59255 w 66272"/>
                  <a:gd name="connsiteY8" fmla="*/ 35324 h 47987"/>
                  <a:gd name="connsiteX9" fmla="*/ 65517 w 66272"/>
                  <a:gd name="connsiteY9" fmla="*/ 38937 h 47987"/>
                  <a:gd name="connsiteX10" fmla="*/ 66120 w 66272"/>
                  <a:gd name="connsiteY10" fmla="*/ 30025 h 47987"/>
                  <a:gd name="connsiteX11" fmla="*/ 53955 w 66272"/>
                  <a:gd name="connsiteY11" fmla="*/ 2565 h 47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6272" h="47987">
                    <a:moveTo>
                      <a:pt x="53955" y="2565"/>
                    </a:moveTo>
                    <a:cubicBezTo>
                      <a:pt x="46236" y="-1385"/>
                      <a:pt x="36962" y="-735"/>
                      <a:pt x="29868" y="4251"/>
                    </a:cubicBezTo>
                    <a:cubicBezTo>
                      <a:pt x="15006" y="14404"/>
                      <a:pt x="4372" y="29663"/>
                      <a:pt x="0" y="47127"/>
                    </a:cubicBezTo>
                    <a:cubicBezTo>
                      <a:pt x="2108" y="47777"/>
                      <a:pt x="4300" y="48066"/>
                      <a:pt x="6504" y="47969"/>
                    </a:cubicBezTo>
                    <a:cubicBezTo>
                      <a:pt x="10466" y="32469"/>
                      <a:pt x="19920" y="18944"/>
                      <a:pt x="33120" y="9912"/>
                    </a:cubicBezTo>
                    <a:cubicBezTo>
                      <a:pt x="36384" y="7876"/>
                      <a:pt x="40117" y="6720"/>
                      <a:pt x="43959" y="6540"/>
                    </a:cubicBezTo>
                    <a:cubicBezTo>
                      <a:pt x="46199" y="6540"/>
                      <a:pt x="48391" y="7130"/>
                      <a:pt x="50342" y="8226"/>
                    </a:cubicBezTo>
                    <a:cubicBezTo>
                      <a:pt x="56906" y="13440"/>
                      <a:pt x="60278" y="21702"/>
                      <a:pt x="59255" y="30025"/>
                    </a:cubicBezTo>
                    <a:cubicBezTo>
                      <a:pt x="59375" y="31783"/>
                      <a:pt x="59375" y="33553"/>
                      <a:pt x="59255" y="35324"/>
                    </a:cubicBezTo>
                    <a:lnTo>
                      <a:pt x="65517" y="38937"/>
                    </a:lnTo>
                    <a:cubicBezTo>
                      <a:pt x="65891" y="35986"/>
                      <a:pt x="66095" y="32999"/>
                      <a:pt x="66120" y="30025"/>
                    </a:cubicBezTo>
                    <a:cubicBezTo>
                      <a:pt x="67191" y="19366"/>
                      <a:pt x="62566" y="8924"/>
                      <a:pt x="53955" y="2565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0" name="Freihandform: Form 1099">
                <a:extLst>
                  <a:ext uri="{FF2B5EF4-FFF2-40B4-BE49-F238E27FC236}">
                    <a16:creationId xmlns:a16="http://schemas.microsoft.com/office/drawing/2014/main" id="{1C404CDA-E2B4-4121-82F1-8C66E58767EA}"/>
                  </a:ext>
                </a:extLst>
              </p:cNvPr>
              <p:cNvSpPr/>
              <p:nvPr/>
            </p:nvSpPr>
            <p:spPr>
              <a:xfrm>
                <a:off x="3812389" y="2638956"/>
                <a:ext cx="24927" cy="14482"/>
              </a:xfrm>
              <a:custGeom>
                <a:avLst/>
                <a:gdLst>
                  <a:gd name="connsiteX0" fmla="*/ 3641 w 24927"/>
                  <a:gd name="connsiteY0" fmla="*/ 2168 h 14482"/>
                  <a:gd name="connsiteX1" fmla="*/ 305 w 24927"/>
                  <a:gd name="connsiteY1" fmla="*/ 9069 h 14482"/>
                  <a:gd name="connsiteX2" fmla="*/ 3641 w 24927"/>
                  <a:gd name="connsiteY2" fmla="*/ 12405 h 14482"/>
                  <a:gd name="connsiteX3" fmla="*/ 21224 w 24927"/>
                  <a:gd name="connsiteY3" fmla="*/ 12405 h 14482"/>
                  <a:gd name="connsiteX4" fmla="*/ 21224 w 24927"/>
                  <a:gd name="connsiteY4" fmla="*/ 2168 h 14482"/>
                  <a:gd name="connsiteX5" fmla="*/ 3641 w 24927"/>
                  <a:gd name="connsiteY5" fmla="*/ 2168 h 1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27" h="14482">
                    <a:moveTo>
                      <a:pt x="3641" y="2168"/>
                    </a:moveTo>
                    <a:cubicBezTo>
                      <a:pt x="810" y="3155"/>
                      <a:pt x="-683" y="6239"/>
                      <a:pt x="305" y="9069"/>
                    </a:cubicBezTo>
                    <a:cubicBezTo>
                      <a:pt x="847" y="10634"/>
                      <a:pt x="2075" y="11863"/>
                      <a:pt x="3641" y="12405"/>
                    </a:cubicBezTo>
                    <a:cubicBezTo>
                      <a:pt x="9169" y="15175"/>
                      <a:pt x="15696" y="15175"/>
                      <a:pt x="21224" y="12405"/>
                    </a:cubicBezTo>
                    <a:cubicBezTo>
                      <a:pt x="26162" y="9514"/>
                      <a:pt x="26162" y="4938"/>
                      <a:pt x="21224" y="2168"/>
                    </a:cubicBezTo>
                    <a:cubicBezTo>
                      <a:pt x="15720" y="-723"/>
                      <a:pt x="9145" y="-723"/>
                      <a:pt x="3641" y="2168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1" name="Freihandform: Form 1100">
                <a:extLst>
                  <a:ext uri="{FF2B5EF4-FFF2-40B4-BE49-F238E27FC236}">
                    <a16:creationId xmlns:a16="http://schemas.microsoft.com/office/drawing/2014/main" id="{48E749D9-1DC0-4D80-9A22-A825F2FEA181}"/>
                  </a:ext>
                </a:extLst>
              </p:cNvPr>
              <p:cNvSpPr/>
              <p:nvPr/>
            </p:nvSpPr>
            <p:spPr>
              <a:xfrm>
                <a:off x="3818800" y="2605439"/>
                <a:ext cx="66170" cy="48010"/>
              </a:xfrm>
              <a:custGeom>
                <a:avLst/>
                <a:gdLst>
                  <a:gd name="connsiteX0" fmla="*/ 53835 w 66170"/>
                  <a:gd name="connsiteY0" fmla="*/ 2565 h 48010"/>
                  <a:gd name="connsiteX1" fmla="*/ 29748 w 66170"/>
                  <a:gd name="connsiteY1" fmla="*/ 4251 h 48010"/>
                  <a:gd name="connsiteX2" fmla="*/ 0 w 66170"/>
                  <a:gd name="connsiteY2" fmla="*/ 47127 h 48010"/>
                  <a:gd name="connsiteX3" fmla="*/ 6503 w 66170"/>
                  <a:gd name="connsiteY3" fmla="*/ 47969 h 48010"/>
                  <a:gd name="connsiteX4" fmla="*/ 33120 w 66170"/>
                  <a:gd name="connsiteY4" fmla="*/ 9912 h 48010"/>
                  <a:gd name="connsiteX5" fmla="*/ 43838 w 66170"/>
                  <a:gd name="connsiteY5" fmla="*/ 6540 h 48010"/>
                  <a:gd name="connsiteX6" fmla="*/ 50222 w 66170"/>
                  <a:gd name="connsiteY6" fmla="*/ 8226 h 48010"/>
                  <a:gd name="connsiteX7" fmla="*/ 59134 w 66170"/>
                  <a:gd name="connsiteY7" fmla="*/ 30145 h 48010"/>
                  <a:gd name="connsiteX8" fmla="*/ 59134 w 66170"/>
                  <a:gd name="connsiteY8" fmla="*/ 35324 h 48010"/>
                  <a:gd name="connsiteX9" fmla="*/ 65276 w 66170"/>
                  <a:gd name="connsiteY9" fmla="*/ 38937 h 48010"/>
                  <a:gd name="connsiteX10" fmla="*/ 65999 w 66170"/>
                  <a:gd name="connsiteY10" fmla="*/ 30145 h 48010"/>
                  <a:gd name="connsiteX11" fmla="*/ 53835 w 66170"/>
                  <a:gd name="connsiteY11" fmla="*/ 2565 h 48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6170" h="48010">
                    <a:moveTo>
                      <a:pt x="53835" y="2565"/>
                    </a:moveTo>
                    <a:cubicBezTo>
                      <a:pt x="46115" y="-1385"/>
                      <a:pt x="36841" y="-735"/>
                      <a:pt x="29748" y="4251"/>
                    </a:cubicBezTo>
                    <a:cubicBezTo>
                      <a:pt x="14946" y="14440"/>
                      <a:pt x="4372" y="29687"/>
                      <a:pt x="0" y="47127"/>
                    </a:cubicBezTo>
                    <a:cubicBezTo>
                      <a:pt x="2083" y="47837"/>
                      <a:pt x="4299" y="48126"/>
                      <a:pt x="6503" y="47969"/>
                    </a:cubicBezTo>
                    <a:cubicBezTo>
                      <a:pt x="10490" y="32481"/>
                      <a:pt x="19944" y="18969"/>
                      <a:pt x="33120" y="9912"/>
                    </a:cubicBezTo>
                    <a:cubicBezTo>
                      <a:pt x="36347" y="7889"/>
                      <a:pt x="40033" y="6720"/>
                      <a:pt x="43838" y="6540"/>
                    </a:cubicBezTo>
                    <a:cubicBezTo>
                      <a:pt x="46079" y="6491"/>
                      <a:pt x="48295" y="7082"/>
                      <a:pt x="50222" y="8226"/>
                    </a:cubicBezTo>
                    <a:cubicBezTo>
                      <a:pt x="56821" y="13465"/>
                      <a:pt x="60206" y="21787"/>
                      <a:pt x="59134" y="30145"/>
                    </a:cubicBezTo>
                    <a:cubicBezTo>
                      <a:pt x="59254" y="31867"/>
                      <a:pt x="59254" y="33602"/>
                      <a:pt x="59134" y="35324"/>
                    </a:cubicBezTo>
                    <a:lnTo>
                      <a:pt x="65276" y="38937"/>
                    </a:lnTo>
                    <a:cubicBezTo>
                      <a:pt x="65746" y="36034"/>
                      <a:pt x="65986" y="33096"/>
                      <a:pt x="65999" y="30145"/>
                    </a:cubicBezTo>
                    <a:cubicBezTo>
                      <a:pt x="67143" y="19438"/>
                      <a:pt x="62506" y="8936"/>
                      <a:pt x="53835" y="2565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2" name="Freihandform: Form 1101">
                <a:extLst>
                  <a:ext uri="{FF2B5EF4-FFF2-40B4-BE49-F238E27FC236}">
                    <a16:creationId xmlns:a16="http://schemas.microsoft.com/office/drawing/2014/main" id="{9392688C-919C-44F7-8D4A-8CA235593DE4}"/>
                  </a:ext>
                </a:extLst>
              </p:cNvPr>
              <p:cNvSpPr/>
              <p:nvPr/>
            </p:nvSpPr>
            <p:spPr>
              <a:xfrm>
                <a:off x="3759214" y="2608245"/>
                <a:ext cx="24990" cy="14482"/>
              </a:xfrm>
              <a:custGeom>
                <a:avLst/>
                <a:gdLst>
                  <a:gd name="connsiteX0" fmla="*/ 3703 w 24990"/>
                  <a:gd name="connsiteY0" fmla="*/ 2168 h 14482"/>
                  <a:gd name="connsiteX1" fmla="*/ 3703 w 24990"/>
                  <a:gd name="connsiteY1" fmla="*/ 12405 h 14482"/>
                  <a:gd name="connsiteX2" fmla="*/ 21287 w 24990"/>
                  <a:gd name="connsiteY2" fmla="*/ 12405 h 14482"/>
                  <a:gd name="connsiteX3" fmla="*/ 21287 w 24990"/>
                  <a:gd name="connsiteY3" fmla="*/ 2168 h 14482"/>
                  <a:gd name="connsiteX4" fmla="*/ 3703 w 24990"/>
                  <a:gd name="connsiteY4" fmla="*/ 2168 h 1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90" h="14482">
                    <a:moveTo>
                      <a:pt x="3703" y="2168"/>
                    </a:moveTo>
                    <a:cubicBezTo>
                      <a:pt x="-1234" y="4938"/>
                      <a:pt x="-1234" y="9514"/>
                      <a:pt x="3703" y="12405"/>
                    </a:cubicBezTo>
                    <a:cubicBezTo>
                      <a:pt x="9232" y="15175"/>
                      <a:pt x="15759" y="15175"/>
                      <a:pt x="21287" y="12405"/>
                    </a:cubicBezTo>
                    <a:cubicBezTo>
                      <a:pt x="26225" y="9514"/>
                      <a:pt x="26225" y="4938"/>
                      <a:pt x="21287" y="2168"/>
                    </a:cubicBezTo>
                    <a:cubicBezTo>
                      <a:pt x="15783" y="-723"/>
                      <a:pt x="9207" y="-723"/>
                      <a:pt x="3703" y="2168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3" name="Freihandform: Form 1102">
                <a:extLst>
                  <a:ext uri="{FF2B5EF4-FFF2-40B4-BE49-F238E27FC236}">
                    <a16:creationId xmlns:a16="http://schemas.microsoft.com/office/drawing/2014/main" id="{D04C3A1B-383B-429A-8566-E3408F1B31DF}"/>
                  </a:ext>
                </a:extLst>
              </p:cNvPr>
              <p:cNvSpPr/>
              <p:nvPr/>
            </p:nvSpPr>
            <p:spPr>
              <a:xfrm>
                <a:off x="3765808" y="2574728"/>
                <a:ext cx="66159" cy="48005"/>
              </a:xfrm>
              <a:custGeom>
                <a:avLst/>
                <a:gdLst>
                  <a:gd name="connsiteX0" fmla="*/ 53955 w 66159"/>
                  <a:gd name="connsiteY0" fmla="*/ 2565 h 48005"/>
                  <a:gd name="connsiteX1" fmla="*/ 29868 w 66159"/>
                  <a:gd name="connsiteY1" fmla="*/ 4251 h 48005"/>
                  <a:gd name="connsiteX2" fmla="*/ 0 w 66159"/>
                  <a:gd name="connsiteY2" fmla="*/ 47127 h 48005"/>
                  <a:gd name="connsiteX3" fmla="*/ 6504 w 66159"/>
                  <a:gd name="connsiteY3" fmla="*/ 47970 h 48005"/>
                  <a:gd name="connsiteX4" fmla="*/ 33120 w 66159"/>
                  <a:gd name="connsiteY4" fmla="*/ 9912 h 48005"/>
                  <a:gd name="connsiteX5" fmla="*/ 43959 w 66159"/>
                  <a:gd name="connsiteY5" fmla="*/ 6660 h 48005"/>
                  <a:gd name="connsiteX6" fmla="*/ 50342 w 66159"/>
                  <a:gd name="connsiteY6" fmla="*/ 8226 h 48005"/>
                  <a:gd name="connsiteX7" fmla="*/ 59255 w 66159"/>
                  <a:gd name="connsiteY7" fmla="*/ 30145 h 48005"/>
                  <a:gd name="connsiteX8" fmla="*/ 59255 w 66159"/>
                  <a:gd name="connsiteY8" fmla="*/ 35324 h 48005"/>
                  <a:gd name="connsiteX9" fmla="*/ 65397 w 66159"/>
                  <a:gd name="connsiteY9" fmla="*/ 38937 h 48005"/>
                  <a:gd name="connsiteX10" fmla="*/ 65999 w 66159"/>
                  <a:gd name="connsiteY10" fmla="*/ 30145 h 48005"/>
                  <a:gd name="connsiteX11" fmla="*/ 53955 w 66159"/>
                  <a:gd name="connsiteY11" fmla="*/ 2565 h 48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6159" h="48005">
                    <a:moveTo>
                      <a:pt x="53955" y="2565"/>
                    </a:moveTo>
                    <a:cubicBezTo>
                      <a:pt x="46236" y="-1385"/>
                      <a:pt x="36962" y="-735"/>
                      <a:pt x="29868" y="4251"/>
                    </a:cubicBezTo>
                    <a:cubicBezTo>
                      <a:pt x="15067" y="14476"/>
                      <a:pt x="4456" y="29699"/>
                      <a:pt x="0" y="47127"/>
                    </a:cubicBezTo>
                    <a:cubicBezTo>
                      <a:pt x="2096" y="47825"/>
                      <a:pt x="4300" y="48114"/>
                      <a:pt x="6504" y="47970"/>
                    </a:cubicBezTo>
                    <a:cubicBezTo>
                      <a:pt x="10538" y="32506"/>
                      <a:pt x="19980" y="19005"/>
                      <a:pt x="33120" y="9912"/>
                    </a:cubicBezTo>
                    <a:cubicBezTo>
                      <a:pt x="36396" y="7913"/>
                      <a:pt x="40129" y="6793"/>
                      <a:pt x="43959" y="6660"/>
                    </a:cubicBezTo>
                    <a:cubicBezTo>
                      <a:pt x="46187" y="6624"/>
                      <a:pt x="48391" y="7166"/>
                      <a:pt x="50342" y="8226"/>
                    </a:cubicBezTo>
                    <a:cubicBezTo>
                      <a:pt x="56942" y="13465"/>
                      <a:pt x="60326" y="21787"/>
                      <a:pt x="59255" y="30145"/>
                    </a:cubicBezTo>
                    <a:cubicBezTo>
                      <a:pt x="59255" y="31831"/>
                      <a:pt x="59255" y="33638"/>
                      <a:pt x="59255" y="35324"/>
                    </a:cubicBezTo>
                    <a:lnTo>
                      <a:pt x="65397" y="38937"/>
                    </a:lnTo>
                    <a:cubicBezTo>
                      <a:pt x="65830" y="36022"/>
                      <a:pt x="66035" y="33084"/>
                      <a:pt x="65999" y="30145"/>
                    </a:cubicBezTo>
                    <a:cubicBezTo>
                      <a:pt x="67095" y="19474"/>
                      <a:pt x="62530" y="9009"/>
                      <a:pt x="53955" y="2565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4" name="Freihandform: Form 1103">
                <a:extLst>
                  <a:ext uri="{FF2B5EF4-FFF2-40B4-BE49-F238E27FC236}">
                    <a16:creationId xmlns:a16="http://schemas.microsoft.com/office/drawing/2014/main" id="{848B192A-ACCA-4704-AF38-927928EB29D7}"/>
                  </a:ext>
                </a:extLst>
              </p:cNvPr>
              <p:cNvSpPr/>
              <p:nvPr/>
            </p:nvSpPr>
            <p:spPr>
              <a:xfrm>
                <a:off x="3706044" y="2577624"/>
                <a:ext cx="24985" cy="14392"/>
              </a:xfrm>
              <a:custGeom>
                <a:avLst/>
                <a:gdLst>
                  <a:gd name="connsiteX0" fmla="*/ 3640 w 24985"/>
                  <a:gd name="connsiteY0" fmla="*/ 2077 h 14392"/>
                  <a:gd name="connsiteX1" fmla="*/ 305 w 24985"/>
                  <a:gd name="connsiteY1" fmla="*/ 8978 h 14392"/>
                  <a:gd name="connsiteX2" fmla="*/ 3640 w 24985"/>
                  <a:gd name="connsiteY2" fmla="*/ 12315 h 14392"/>
                  <a:gd name="connsiteX3" fmla="*/ 21344 w 24985"/>
                  <a:gd name="connsiteY3" fmla="*/ 12315 h 14392"/>
                  <a:gd name="connsiteX4" fmla="*/ 24681 w 24985"/>
                  <a:gd name="connsiteY4" fmla="*/ 5414 h 14392"/>
                  <a:gd name="connsiteX5" fmla="*/ 21344 w 24985"/>
                  <a:gd name="connsiteY5" fmla="*/ 2077 h 14392"/>
                  <a:gd name="connsiteX6" fmla="*/ 3640 w 24985"/>
                  <a:gd name="connsiteY6" fmla="*/ 2077 h 14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985" h="14392">
                    <a:moveTo>
                      <a:pt x="3640" y="2077"/>
                    </a:moveTo>
                    <a:cubicBezTo>
                      <a:pt x="810" y="3065"/>
                      <a:pt x="-683" y="6148"/>
                      <a:pt x="305" y="8978"/>
                    </a:cubicBezTo>
                    <a:cubicBezTo>
                      <a:pt x="846" y="10544"/>
                      <a:pt x="2075" y="11773"/>
                      <a:pt x="3640" y="12315"/>
                    </a:cubicBezTo>
                    <a:cubicBezTo>
                      <a:pt x="9217" y="15085"/>
                      <a:pt x="15768" y="15085"/>
                      <a:pt x="21344" y="12315"/>
                    </a:cubicBezTo>
                    <a:cubicBezTo>
                      <a:pt x="24175" y="11327"/>
                      <a:pt x="25668" y="8244"/>
                      <a:pt x="24681" y="5414"/>
                    </a:cubicBezTo>
                    <a:cubicBezTo>
                      <a:pt x="24139" y="3848"/>
                      <a:pt x="22910" y="2619"/>
                      <a:pt x="21344" y="2077"/>
                    </a:cubicBezTo>
                    <a:cubicBezTo>
                      <a:pt x="15768" y="-692"/>
                      <a:pt x="9217" y="-692"/>
                      <a:pt x="3640" y="2077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5" name="Freihandform: Form 1104">
                <a:extLst>
                  <a:ext uri="{FF2B5EF4-FFF2-40B4-BE49-F238E27FC236}">
                    <a16:creationId xmlns:a16="http://schemas.microsoft.com/office/drawing/2014/main" id="{96136E19-12BF-46D0-9CF4-B83CEE9A68E7}"/>
                  </a:ext>
                </a:extLst>
              </p:cNvPr>
              <p:cNvSpPr/>
              <p:nvPr/>
            </p:nvSpPr>
            <p:spPr>
              <a:xfrm>
                <a:off x="3712455" y="2544022"/>
                <a:ext cx="66278" cy="47993"/>
              </a:xfrm>
              <a:custGeom>
                <a:avLst/>
                <a:gdLst>
                  <a:gd name="connsiteX0" fmla="*/ 53955 w 66278"/>
                  <a:gd name="connsiteY0" fmla="*/ 2680 h 47993"/>
                  <a:gd name="connsiteX1" fmla="*/ 29868 w 66278"/>
                  <a:gd name="connsiteY1" fmla="*/ 4246 h 47993"/>
                  <a:gd name="connsiteX2" fmla="*/ 0 w 66278"/>
                  <a:gd name="connsiteY2" fmla="*/ 47241 h 47993"/>
                  <a:gd name="connsiteX3" fmla="*/ 6504 w 66278"/>
                  <a:gd name="connsiteY3" fmla="*/ 47964 h 47993"/>
                  <a:gd name="connsiteX4" fmla="*/ 33120 w 66278"/>
                  <a:gd name="connsiteY4" fmla="*/ 9906 h 47993"/>
                  <a:gd name="connsiteX5" fmla="*/ 43959 w 66278"/>
                  <a:gd name="connsiteY5" fmla="*/ 6654 h 47993"/>
                  <a:gd name="connsiteX6" fmla="*/ 50342 w 66278"/>
                  <a:gd name="connsiteY6" fmla="*/ 8340 h 47993"/>
                  <a:gd name="connsiteX7" fmla="*/ 59255 w 66278"/>
                  <a:gd name="connsiteY7" fmla="*/ 30139 h 47993"/>
                  <a:gd name="connsiteX8" fmla="*/ 59255 w 66278"/>
                  <a:gd name="connsiteY8" fmla="*/ 35438 h 47993"/>
                  <a:gd name="connsiteX9" fmla="*/ 65517 w 66278"/>
                  <a:gd name="connsiteY9" fmla="*/ 38931 h 47993"/>
                  <a:gd name="connsiteX10" fmla="*/ 66119 w 66278"/>
                  <a:gd name="connsiteY10" fmla="*/ 30139 h 47993"/>
                  <a:gd name="connsiteX11" fmla="*/ 53955 w 66278"/>
                  <a:gd name="connsiteY11" fmla="*/ 2680 h 47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6278" h="47993">
                    <a:moveTo>
                      <a:pt x="53955" y="2680"/>
                    </a:moveTo>
                    <a:cubicBezTo>
                      <a:pt x="46272" y="-1391"/>
                      <a:pt x="36962" y="-789"/>
                      <a:pt x="29868" y="4246"/>
                    </a:cubicBezTo>
                    <a:cubicBezTo>
                      <a:pt x="15006" y="14459"/>
                      <a:pt x="4384" y="29742"/>
                      <a:pt x="0" y="47241"/>
                    </a:cubicBezTo>
                    <a:cubicBezTo>
                      <a:pt x="2108" y="47843"/>
                      <a:pt x="4312" y="48084"/>
                      <a:pt x="6504" y="47964"/>
                    </a:cubicBezTo>
                    <a:cubicBezTo>
                      <a:pt x="10490" y="32476"/>
                      <a:pt x="19944" y="18963"/>
                      <a:pt x="33120" y="9906"/>
                    </a:cubicBezTo>
                    <a:cubicBezTo>
                      <a:pt x="36396" y="7907"/>
                      <a:pt x="40129" y="6787"/>
                      <a:pt x="43959" y="6654"/>
                    </a:cubicBezTo>
                    <a:cubicBezTo>
                      <a:pt x="46199" y="6654"/>
                      <a:pt x="48391" y="7244"/>
                      <a:pt x="50342" y="8340"/>
                    </a:cubicBezTo>
                    <a:cubicBezTo>
                      <a:pt x="56906" y="13555"/>
                      <a:pt x="60278" y="21817"/>
                      <a:pt x="59255" y="30139"/>
                    </a:cubicBezTo>
                    <a:cubicBezTo>
                      <a:pt x="59375" y="31898"/>
                      <a:pt x="59375" y="33668"/>
                      <a:pt x="59255" y="35438"/>
                    </a:cubicBezTo>
                    <a:lnTo>
                      <a:pt x="65517" y="38931"/>
                    </a:lnTo>
                    <a:cubicBezTo>
                      <a:pt x="65891" y="36017"/>
                      <a:pt x="66095" y="33078"/>
                      <a:pt x="66119" y="30139"/>
                    </a:cubicBezTo>
                    <a:cubicBezTo>
                      <a:pt x="67215" y="19481"/>
                      <a:pt x="62590" y="9027"/>
                      <a:pt x="53955" y="268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6" name="Freihandform: Form 1105">
                <a:extLst>
                  <a:ext uri="{FF2B5EF4-FFF2-40B4-BE49-F238E27FC236}">
                    <a16:creationId xmlns:a16="http://schemas.microsoft.com/office/drawing/2014/main" id="{3B856456-13C5-4805-8EB3-EDC1713F3B6F}"/>
                  </a:ext>
                </a:extLst>
              </p:cNvPr>
              <p:cNvSpPr/>
              <p:nvPr/>
            </p:nvSpPr>
            <p:spPr>
              <a:xfrm>
                <a:off x="3652932" y="2546913"/>
                <a:ext cx="24927" cy="14482"/>
              </a:xfrm>
              <a:custGeom>
                <a:avLst/>
                <a:gdLst>
                  <a:gd name="connsiteX0" fmla="*/ 3641 w 24927"/>
                  <a:gd name="connsiteY0" fmla="*/ 2077 h 14482"/>
                  <a:gd name="connsiteX1" fmla="*/ 305 w 24927"/>
                  <a:gd name="connsiteY1" fmla="*/ 8978 h 14482"/>
                  <a:gd name="connsiteX2" fmla="*/ 3641 w 24927"/>
                  <a:gd name="connsiteY2" fmla="*/ 12315 h 14482"/>
                  <a:gd name="connsiteX3" fmla="*/ 21224 w 24927"/>
                  <a:gd name="connsiteY3" fmla="*/ 12315 h 14482"/>
                  <a:gd name="connsiteX4" fmla="*/ 21224 w 24927"/>
                  <a:gd name="connsiteY4" fmla="*/ 2077 h 14482"/>
                  <a:gd name="connsiteX5" fmla="*/ 3641 w 24927"/>
                  <a:gd name="connsiteY5" fmla="*/ 2077 h 1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27" h="14482">
                    <a:moveTo>
                      <a:pt x="3641" y="2077"/>
                    </a:moveTo>
                    <a:cubicBezTo>
                      <a:pt x="810" y="3065"/>
                      <a:pt x="-683" y="6148"/>
                      <a:pt x="305" y="8978"/>
                    </a:cubicBezTo>
                    <a:cubicBezTo>
                      <a:pt x="846" y="10544"/>
                      <a:pt x="2075" y="11773"/>
                      <a:pt x="3641" y="12315"/>
                    </a:cubicBezTo>
                    <a:cubicBezTo>
                      <a:pt x="9145" y="15205"/>
                      <a:pt x="15720" y="15205"/>
                      <a:pt x="21224" y="12315"/>
                    </a:cubicBezTo>
                    <a:cubicBezTo>
                      <a:pt x="26162" y="9545"/>
                      <a:pt x="26162" y="4968"/>
                      <a:pt x="21224" y="2077"/>
                    </a:cubicBezTo>
                    <a:cubicBezTo>
                      <a:pt x="15696" y="-692"/>
                      <a:pt x="9169" y="-692"/>
                      <a:pt x="3641" y="2077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7" name="Freihandform: Form 1106">
                <a:extLst>
                  <a:ext uri="{FF2B5EF4-FFF2-40B4-BE49-F238E27FC236}">
                    <a16:creationId xmlns:a16="http://schemas.microsoft.com/office/drawing/2014/main" id="{C55B0594-BD62-4DFF-A56C-93D58D104900}"/>
                  </a:ext>
                </a:extLst>
              </p:cNvPr>
              <p:cNvSpPr/>
              <p:nvPr/>
            </p:nvSpPr>
            <p:spPr>
              <a:xfrm>
                <a:off x="3659342" y="2513546"/>
                <a:ext cx="66173" cy="47888"/>
              </a:xfrm>
              <a:custGeom>
                <a:avLst/>
                <a:gdLst>
                  <a:gd name="connsiteX0" fmla="*/ 53835 w 66173"/>
                  <a:gd name="connsiteY0" fmla="*/ 2565 h 47888"/>
                  <a:gd name="connsiteX1" fmla="*/ 29748 w 66173"/>
                  <a:gd name="connsiteY1" fmla="*/ 4251 h 47888"/>
                  <a:gd name="connsiteX2" fmla="*/ 0 w 66173"/>
                  <a:gd name="connsiteY2" fmla="*/ 47127 h 47888"/>
                  <a:gd name="connsiteX3" fmla="*/ 6504 w 66173"/>
                  <a:gd name="connsiteY3" fmla="*/ 47849 h 47888"/>
                  <a:gd name="connsiteX4" fmla="*/ 33120 w 66173"/>
                  <a:gd name="connsiteY4" fmla="*/ 9912 h 47888"/>
                  <a:gd name="connsiteX5" fmla="*/ 43839 w 66173"/>
                  <a:gd name="connsiteY5" fmla="*/ 6540 h 47888"/>
                  <a:gd name="connsiteX6" fmla="*/ 50222 w 66173"/>
                  <a:gd name="connsiteY6" fmla="*/ 8226 h 47888"/>
                  <a:gd name="connsiteX7" fmla="*/ 59134 w 66173"/>
                  <a:gd name="connsiteY7" fmla="*/ 30025 h 47888"/>
                  <a:gd name="connsiteX8" fmla="*/ 59134 w 66173"/>
                  <a:gd name="connsiteY8" fmla="*/ 35324 h 47888"/>
                  <a:gd name="connsiteX9" fmla="*/ 65276 w 66173"/>
                  <a:gd name="connsiteY9" fmla="*/ 38816 h 47888"/>
                  <a:gd name="connsiteX10" fmla="*/ 65999 w 66173"/>
                  <a:gd name="connsiteY10" fmla="*/ 30025 h 47888"/>
                  <a:gd name="connsiteX11" fmla="*/ 53835 w 66173"/>
                  <a:gd name="connsiteY11" fmla="*/ 2565 h 4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6173" h="47888">
                    <a:moveTo>
                      <a:pt x="53835" y="2565"/>
                    </a:moveTo>
                    <a:cubicBezTo>
                      <a:pt x="46115" y="-1385"/>
                      <a:pt x="36842" y="-735"/>
                      <a:pt x="29748" y="4251"/>
                    </a:cubicBezTo>
                    <a:cubicBezTo>
                      <a:pt x="14922" y="14416"/>
                      <a:pt x="4336" y="29675"/>
                      <a:pt x="0" y="47127"/>
                    </a:cubicBezTo>
                    <a:cubicBezTo>
                      <a:pt x="2108" y="47741"/>
                      <a:pt x="4312" y="47994"/>
                      <a:pt x="6504" y="47849"/>
                    </a:cubicBezTo>
                    <a:cubicBezTo>
                      <a:pt x="10466" y="32385"/>
                      <a:pt x="19932" y="18896"/>
                      <a:pt x="33120" y="9912"/>
                    </a:cubicBezTo>
                    <a:cubicBezTo>
                      <a:pt x="36348" y="7889"/>
                      <a:pt x="40033" y="6720"/>
                      <a:pt x="43839" y="6540"/>
                    </a:cubicBezTo>
                    <a:cubicBezTo>
                      <a:pt x="46079" y="6492"/>
                      <a:pt x="48295" y="7082"/>
                      <a:pt x="50222" y="8226"/>
                    </a:cubicBezTo>
                    <a:cubicBezTo>
                      <a:pt x="56785" y="13441"/>
                      <a:pt x="60158" y="21703"/>
                      <a:pt x="59134" y="30025"/>
                    </a:cubicBezTo>
                    <a:cubicBezTo>
                      <a:pt x="59255" y="31783"/>
                      <a:pt x="59255" y="33566"/>
                      <a:pt x="59134" y="35324"/>
                    </a:cubicBezTo>
                    <a:lnTo>
                      <a:pt x="65276" y="38816"/>
                    </a:lnTo>
                    <a:cubicBezTo>
                      <a:pt x="65758" y="35914"/>
                      <a:pt x="65999" y="32975"/>
                      <a:pt x="65999" y="30025"/>
                    </a:cubicBezTo>
                    <a:cubicBezTo>
                      <a:pt x="67155" y="19354"/>
                      <a:pt x="62506" y="8888"/>
                      <a:pt x="53835" y="2565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8" name="Freihandform: Form 1107">
                <a:extLst>
                  <a:ext uri="{FF2B5EF4-FFF2-40B4-BE49-F238E27FC236}">
                    <a16:creationId xmlns:a16="http://schemas.microsoft.com/office/drawing/2014/main" id="{3657F429-3EDC-416E-A5A6-BFD7DDFAE1B8}"/>
                  </a:ext>
                </a:extLst>
              </p:cNvPr>
              <p:cNvSpPr/>
              <p:nvPr/>
            </p:nvSpPr>
            <p:spPr>
              <a:xfrm>
                <a:off x="3599258" y="2516232"/>
                <a:ext cx="25025" cy="14452"/>
              </a:xfrm>
              <a:custGeom>
                <a:avLst/>
                <a:gdLst>
                  <a:gd name="connsiteX0" fmla="*/ 3721 w 25025"/>
                  <a:gd name="connsiteY0" fmla="*/ 2168 h 14452"/>
                  <a:gd name="connsiteX1" fmla="*/ 240 w 25025"/>
                  <a:gd name="connsiteY1" fmla="*/ 8804 h 14452"/>
                  <a:gd name="connsiteX2" fmla="*/ 3721 w 25025"/>
                  <a:gd name="connsiteY2" fmla="*/ 12284 h 14452"/>
                  <a:gd name="connsiteX3" fmla="*/ 21304 w 25025"/>
                  <a:gd name="connsiteY3" fmla="*/ 12284 h 14452"/>
                  <a:gd name="connsiteX4" fmla="*/ 24785 w 25025"/>
                  <a:gd name="connsiteY4" fmla="*/ 5649 h 14452"/>
                  <a:gd name="connsiteX5" fmla="*/ 21304 w 25025"/>
                  <a:gd name="connsiteY5" fmla="*/ 2168 h 14452"/>
                  <a:gd name="connsiteX6" fmla="*/ 3721 w 25025"/>
                  <a:gd name="connsiteY6" fmla="*/ 2168 h 14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025" h="14452">
                    <a:moveTo>
                      <a:pt x="3721" y="2168"/>
                    </a:moveTo>
                    <a:cubicBezTo>
                      <a:pt x="927" y="3035"/>
                      <a:pt x="-627" y="6010"/>
                      <a:pt x="240" y="8804"/>
                    </a:cubicBezTo>
                    <a:cubicBezTo>
                      <a:pt x="758" y="10466"/>
                      <a:pt x="2059" y="11767"/>
                      <a:pt x="3721" y="12284"/>
                    </a:cubicBezTo>
                    <a:cubicBezTo>
                      <a:pt x="9225" y="15175"/>
                      <a:pt x="15800" y="15175"/>
                      <a:pt x="21304" y="12284"/>
                    </a:cubicBezTo>
                    <a:cubicBezTo>
                      <a:pt x="24098" y="11417"/>
                      <a:pt x="25652" y="8443"/>
                      <a:pt x="24785" y="5649"/>
                    </a:cubicBezTo>
                    <a:cubicBezTo>
                      <a:pt x="24267" y="3986"/>
                      <a:pt x="22966" y="2686"/>
                      <a:pt x="21304" y="2168"/>
                    </a:cubicBezTo>
                    <a:cubicBezTo>
                      <a:pt x="15800" y="-723"/>
                      <a:pt x="9225" y="-723"/>
                      <a:pt x="3721" y="2168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09" name="Freihandform: Form 1108">
                <a:extLst>
                  <a:ext uri="{FF2B5EF4-FFF2-40B4-BE49-F238E27FC236}">
                    <a16:creationId xmlns:a16="http://schemas.microsoft.com/office/drawing/2014/main" id="{DEC2F4B1-5338-413A-9D21-B969EF10EF1E}"/>
                  </a:ext>
                </a:extLst>
              </p:cNvPr>
              <p:cNvSpPr/>
              <p:nvPr/>
            </p:nvSpPr>
            <p:spPr>
              <a:xfrm>
                <a:off x="3606230" y="2482715"/>
                <a:ext cx="66164" cy="47987"/>
              </a:xfrm>
              <a:custGeom>
                <a:avLst/>
                <a:gdLst>
                  <a:gd name="connsiteX0" fmla="*/ 53835 w 66164"/>
                  <a:gd name="connsiteY0" fmla="*/ 2565 h 47987"/>
                  <a:gd name="connsiteX1" fmla="*/ 29748 w 66164"/>
                  <a:gd name="connsiteY1" fmla="*/ 4251 h 47987"/>
                  <a:gd name="connsiteX2" fmla="*/ 0 w 66164"/>
                  <a:gd name="connsiteY2" fmla="*/ 47127 h 47987"/>
                  <a:gd name="connsiteX3" fmla="*/ 6383 w 66164"/>
                  <a:gd name="connsiteY3" fmla="*/ 47970 h 47987"/>
                  <a:gd name="connsiteX4" fmla="*/ 33000 w 66164"/>
                  <a:gd name="connsiteY4" fmla="*/ 9912 h 47987"/>
                  <a:gd name="connsiteX5" fmla="*/ 43839 w 66164"/>
                  <a:gd name="connsiteY5" fmla="*/ 6540 h 47987"/>
                  <a:gd name="connsiteX6" fmla="*/ 50222 w 66164"/>
                  <a:gd name="connsiteY6" fmla="*/ 8226 h 47987"/>
                  <a:gd name="connsiteX7" fmla="*/ 59134 w 66164"/>
                  <a:gd name="connsiteY7" fmla="*/ 30025 h 47987"/>
                  <a:gd name="connsiteX8" fmla="*/ 59134 w 66164"/>
                  <a:gd name="connsiteY8" fmla="*/ 35324 h 47987"/>
                  <a:gd name="connsiteX9" fmla="*/ 65276 w 66164"/>
                  <a:gd name="connsiteY9" fmla="*/ 38937 h 47987"/>
                  <a:gd name="connsiteX10" fmla="*/ 65999 w 66164"/>
                  <a:gd name="connsiteY10" fmla="*/ 30025 h 47987"/>
                  <a:gd name="connsiteX11" fmla="*/ 53835 w 66164"/>
                  <a:gd name="connsiteY11" fmla="*/ 2565 h 47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6164" h="47987">
                    <a:moveTo>
                      <a:pt x="53835" y="2565"/>
                    </a:moveTo>
                    <a:cubicBezTo>
                      <a:pt x="46115" y="-1385"/>
                      <a:pt x="36842" y="-735"/>
                      <a:pt x="29748" y="4251"/>
                    </a:cubicBezTo>
                    <a:cubicBezTo>
                      <a:pt x="14946" y="14440"/>
                      <a:pt x="4360" y="29687"/>
                      <a:pt x="0" y="47127"/>
                    </a:cubicBezTo>
                    <a:cubicBezTo>
                      <a:pt x="2060" y="47777"/>
                      <a:pt x="4227" y="48066"/>
                      <a:pt x="6383" y="47970"/>
                    </a:cubicBezTo>
                    <a:cubicBezTo>
                      <a:pt x="10430" y="32518"/>
                      <a:pt x="19872" y="19017"/>
                      <a:pt x="33000" y="9912"/>
                    </a:cubicBezTo>
                    <a:cubicBezTo>
                      <a:pt x="36276" y="7901"/>
                      <a:pt x="39997" y="6732"/>
                      <a:pt x="43839" y="6540"/>
                    </a:cubicBezTo>
                    <a:cubicBezTo>
                      <a:pt x="46079" y="6540"/>
                      <a:pt x="48271" y="7130"/>
                      <a:pt x="50222" y="8226"/>
                    </a:cubicBezTo>
                    <a:cubicBezTo>
                      <a:pt x="56785" y="13441"/>
                      <a:pt x="60158" y="21703"/>
                      <a:pt x="59134" y="30025"/>
                    </a:cubicBezTo>
                    <a:cubicBezTo>
                      <a:pt x="59255" y="31795"/>
                      <a:pt x="59255" y="33566"/>
                      <a:pt x="59134" y="35324"/>
                    </a:cubicBezTo>
                    <a:lnTo>
                      <a:pt x="65276" y="38937"/>
                    </a:lnTo>
                    <a:cubicBezTo>
                      <a:pt x="65746" y="35986"/>
                      <a:pt x="65999" y="33011"/>
                      <a:pt x="65999" y="30025"/>
                    </a:cubicBezTo>
                    <a:cubicBezTo>
                      <a:pt x="67119" y="19354"/>
                      <a:pt x="62494" y="8900"/>
                      <a:pt x="53835" y="2565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0" name="Freihandform: Form 1109">
                <a:extLst>
                  <a:ext uri="{FF2B5EF4-FFF2-40B4-BE49-F238E27FC236}">
                    <a16:creationId xmlns:a16="http://schemas.microsoft.com/office/drawing/2014/main" id="{C07C570B-637F-45C8-8826-F4A2A05223C3}"/>
                  </a:ext>
                </a:extLst>
              </p:cNvPr>
              <p:cNvSpPr/>
              <p:nvPr/>
            </p:nvSpPr>
            <p:spPr>
              <a:xfrm>
                <a:off x="3546587" y="2485521"/>
                <a:ext cx="24985" cy="14482"/>
              </a:xfrm>
              <a:custGeom>
                <a:avLst/>
                <a:gdLst>
                  <a:gd name="connsiteX0" fmla="*/ 3641 w 24985"/>
                  <a:gd name="connsiteY0" fmla="*/ 2168 h 14482"/>
                  <a:gd name="connsiteX1" fmla="*/ 305 w 24985"/>
                  <a:gd name="connsiteY1" fmla="*/ 9069 h 14482"/>
                  <a:gd name="connsiteX2" fmla="*/ 3641 w 24985"/>
                  <a:gd name="connsiteY2" fmla="*/ 12405 h 14482"/>
                  <a:gd name="connsiteX3" fmla="*/ 21345 w 24985"/>
                  <a:gd name="connsiteY3" fmla="*/ 12405 h 14482"/>
                  <a:gd name="connsiteX4" fmla="*/ 24681 w 24985"/>
                  <a:gd name="connsiteY4" fmla="*/ 5504 h 14482"/>
                  <a:gd name="connsiteX5" fmla="*/ 21345 w 24985"/>
                  <a:gd name="connsiteY5" fmla="*/ 2168 h 14482"/>
                  <a:gd name="connsiteX6" fmla="*/ 3641 w 24985"/>
                  <a:gd name="connsiteY6" fmla="*/ 2168 h 1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985" h="14482">
                    <a:moveTo>
                      <a:pt x="3641" y="2168"/>
                    </a:moveTo>
                    <a:cubicBezTo>
                      <a:pt x="811" y="3155"/>
                      <a:pt x="-683" y="6239"/>
                      <a:pt x="305" y="9069"/>
                    </a:cubicBezTo>
                    <a:cubicBezTo>
                      <a:pt x="847" y="10635"/>
                      <a:pt x="2075" y="11863"/>
                      <a:pt x="3641" y="12405"/>
                    </a:cubicBezTo>
                    <a:cubicBezTo>
                      <a:pt x="9217" y="15175"/>
                      <a:pt x="15769" y="15175"/>
                      <a:pt x="21345" y="12405"/>
                    </a:cubicBezTo>
                    <a:cubicBezTo>
                      <a:pt x="24175" y="11417"/>
                      <a:pt x="25669" y="8334"/>
                      <a:pt x="24681" y="5504"/>
                    </a:cubicBezTo>
                    <a:cubicBezTo>
                      <a:pt x="24139" y="3938"/>
                      <a:pt x="22910" y="2710"/>
                      <a:pt x="21345" y="2168"/>
                    </a:cubicBezTo>
                    <a:cubicBezTo>
                      <a:pt x="15793" y="-723"/>
                      <a:pt x="9193" y="-723"/>
                      <a:pt x="3641" y="2168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1" name="Freihandform: Form 1110">
                <a:extLst>
                  <a:ext uri="{FF2B5EF4-FFF2-40B4-BE49-F238E27FC236}">
                    <a16:creationId xmlns:a16="http://schemas.microsoft.com/office/drawing/2014/main" id="{02F703E1-5FFF-4D15-92C0-17CF4BC97F8B}"/>
                  </a:ext>
                </a:extLst>
              </p:cNvPr>
              <p:cNvSpPr/>
              <p:nvPr/>
            </p:nvSpPr>
            <p:spPr>
              <a:xfrm>
                <a:off x="3552998" y="2452003"/>
                <a:ext cx="65714" cy="48005"/>
              </a:xfrm>
              <a:custGeom>
                <a:avLst/>
                <a:gdLst>
                  <a:gd name="connsiteX0" fmla="*/ 53955 w 65714"/>
                  <a:gd name="connsiteY0" fmla="*/ 2565 h 48005"/>
                  <a:gd name="connsiteX1" fmla="*/ 29868 w 65714"/>
                  <a:gd name="connsiteY1" fmla="*/ 4251 h 48005"/>
                  <a:gd name="connsiteX2" fmla="*/ 0 w 65714"/>
                  <a:gd name="connsiteY2" fmla="*/ 47127 h 48005"/>
                  <a:gd name="connsiteX3" fmla="*/ 6504 w 65714"/>
                  <a:gd name="connsiteY3" fmla="*/ 47970 h 48005"/>
                  <a:gd name="connsiteX4" fmla="*/ 33120 w 65714"/>
                  <a:gd name="connsiteY4" fmla="*/ 9912 h 48005"/>
                  <a:gd name="connsiteX5" fmla="*/ 43959 w 65714"/>
                  <a:gd name="connsiteY5" fmla="*/ 6660 h 48005"/>
                  <a:gd name="connsiteX6" fmla="*/ 50342 w 65714"/>
                  <a:gd name="connsiteY6" fmla="*/ 8226 h 48005"/>
                  <a:gd name="connsiteX7" fmla="*/ 59254 w 65714"/>
                  <a:gd name="connsiteY7" fmla="*/ 30145 h 48005"/>
                  <a:gd name="connsiteX8" fmla="*/ 59254 w 65714"/>
                  <a:gd name="connsiteY8" fmla="*/ 35324 h 48005"/>
                  <a:gd name="connsiteX9" fmla="*/ 65517 w 65714"/>
                  <a:gd name="connsiteY9" fmla="*/ 38937 h 48005"/>
                  <a:gd name="connsiteX10" fmla="*/ 65517 w 65714"/>
                  <a:gd name="connsiteY10" fmla="*/ 30145 h 48005"/>
                  <a:gd name="connsiteX11" fmla="*/ 53955 w 65714"/>
                  <a:gd name="connsiteY11" fmla="*/ 2565 h 48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5714" h="48005">
                    <a:moveTo>
                      <a:pt x="53955" y="2565"/>
                    </a:moveTo>
                    <a:cubicBezTo>
                      <a:pt x="46235" y="-1385"/>
                      <a:pt x="36962" y="-735"/>
                      <a:pt x="29868" y="4251"/>
                    </a:cubicBezTo>
                    <a:cubicBezTo>
                      <a:pt x="15030" y="14440"/>
                      <a:pt x="4420" y="29675"/>
                      <a:pt x="0" y="47127"/>
                    </a:cubicBezTo>
                    <a:cubicBezTo>
                      <a:pt x="2095" y="47825"/>
                      <a:pt x="4299" y="48114"/>
                      <a:pt x="6504" y="47970"/>
                    </a:cubicBezTo>
                    <a:cubicBezTo>
                      <a:pt x="10490" y="32481"/>
                      <a:pt x="19944" y="18969"/>
                      <a:pt x="33120" y="9912"/>
                    </a:cubicBezTo>
                    <a:cubicBezTo>
                      <a:pt x="36396" y="7913"/>
                      <a:pt x="40129" y="6793"/>
                      <a:pt x="43959" y="6660"/>
                    </a:cubicBezTo>
                    <a:cubicBezTo>
                      <a:pt x="46187" y="6624"/>
                      <a:pt x="48391" y="7166"/>
                      <a:pt x="50342" y="8226"/>
                    </a:cubicBezTo>
                    <a:cubicBezTo>
                      <a:pt x="56942" y="13465"/>
                      <a:pt x="60326" y="21787"/>
                      <a:pt x="59254" y="30145"/>
                    </a:cubicBezTo>
                    <a:cubicBezTo>
                      <a:pt x="59375" y="31867"/>
                      <a:pt x="59375" y="33602"/>
                      <a:pt x="59254" y="35324"/>
                    </a:cubicBezTo>
                    <a:lnTo>
                      <a:pt x="65517" y="38937"/>
                    </a:lnTo>
                    <a:cubicBezTo>
                      <a:pt x="65698" y="36010"/>
                      <a:pt x="65698" y="33072"/>
                      <a:pt x="65517" y="30145"/>
                    </a:cubicBezTo>
                    <a:cubicBezTo>
                      <a:pt x="66722" y="19571"/>
                      <a:pt x="62350" y="9117"/>
                      <a:pt x="53955" y="2565"/>
                    </a:cubicBezTo>
                    <a:close/>
                  </a:path>
                </a:pathLst>
              </a:custGeom>
              <a:solidFill>
                <a:srgbClr val="263238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2" name="Freihandform: Form 1111">
                <a:extLst>
                  <a:ext uri="{FF2B5EF4-FFF2-40B4-BE49-F238E27FC236}">
                    <a16:creationId xmlns:a16="http://schemas.microsoft.com/office/drawing/2014/main" id="{05A9B1AF-AA34-4090-8297-A7832F326D93}"/>
                  </a:ext>
                </a:extLst>
              </p:cNvPr>
              <p:cNvSpPr/>
              <p:nvPr/>
            </p:nvSpPr>
            <p:spPr>
              <a:xfrm>
                <a:off x="3653007" y="2755224"/>
                <a:ext cx="299713" cy="175790"/>
              </a:xfrm>
              <a:custGeom>
                <a:avLst/>
                <a:gdLst>
                  <a:gd name="connsiteX0" fmla="*/ 3566 w 299713"/>
                  <a:gd name="connsiteY0" fmla="*/ 175789 h 175790"/>
                  <a:gd name="connsiteX1" fmla="*/ 555 w 299713"/>
                  <a:gd name="connsiteY1" fmla="*/ 173983 h 175790"/>
                  <a:gd name="connsiteX2" fmla="*/ 1518 w 299713"/>
                  <a:gd name="connsiteY2" fmla="*/ 169310 h 175790"/>
                  <a:gd name="connsiteX3" fmla="*/ 1759 w 299713"/>
                  <a:gd name="connsiteY3" fmla="*/ 169165 h 175790"/>
                  <a:gd name="connsiteX4" fmla="*/ 294418 w 299713"/>
                  <a:gd name="connsiteY4" fmla="*/ 555 h 175790"/>
                  <a:gd name="connsiteX5" fmla="*/ 299091 w 299713"/>
                  <a:gd name="connsiteY5" fmla="*/ 1518 h 175790"/>
                  <a:gd name="connsiteX6" fmla="*/ 299236 w 299713"/>
                  <a:gd name="connsiteY6" fmla="*/ 1759 h 175790"/>
                  <a:gd name="connsiteX7" fmla="*/ 297983 w 299713"/>
                  <a:gd name="connsiteY7" fmla="*/ 6541 h 175790"/>
                  <a:gd name="connsiteX8" fmla="*/ 297911 w 299713"/>
                  <a:gd name="connsiteY8" fmla="*/ 6577 h 175790"/>
                  <a:gd name="connsiteX9" fmla="*/ 5372 w 299713"/>
                  <a:gd name="connsiteY9" fmla="*/ 175187 h 175790"/>
                  <a:gd name="connsiteX10" fmla="*/ 3566 w 299713"/>
                  <a:gd name="connsiteY10" fmla="*/ 175789 h 175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9713" h="175790">
                    <a:moveTo>
                      <a:pt x="3566" y="175789"/>
                    </a:moveTo>
                    <a:cubicBezTo>
                      <a:pt x="2301" y="175825"/>
                      <a:pt x="1121" y="175127"/>
                      <a:pt x="555" y="173983"/>
                    </a:cubicBezTo>
                    <a:cubicBezTo>
                      <a:pt x="-469" y="172429"/>
                      <a:pt x="-35" y="170333"/>
                      <a:pt x="1518" y="169310"/>
                    </a:cubicBezTo>
                    <a:cubicBezTo>
                      <a:pt x="1591" y="169261"/>
                      <a:pt x="1675" y="169213"/>
                      <a:pt x="1759" y="169165"/>
                    </a:cubicBezTo>
                    <a:lnTo>
                      <a:pt x="294418" y="555"/>
                    </a:lnTo>
                    <a:cubicBezTo>
                      <a:pt x="295972" y="-469"/>
                      <a:pt x="298068" y="-35"/>
                      <a:pt x="299091" y="1518"/>
                    </a:cubicBezTo>
                    <a:cubicBezTo>
                      <a:pt x="299139" y="1591"/>
                      <a:pt x="299188" y="1675"/>
                      <a:pt x="299236" y="1759"/>
                    </a:cubicBezTo>
                    <a:cubicBezTo>
                      <a:pt x="300211" y="3421"/>
                      <a:pt x="299645" y="5565"/>
                      <a:pt x="297983" y="6541"/>
                    </a:cubicBezTo>
                    <a:cubicBezTo>
                      <a:pt x="297959" y="6553"/>
                      <a:pt x="297935" y="6565"/>
                      <a:pt x="297911" y="6577"/>
                    </a:cubicBezTo>
                    <a:lnTo>
                      <a:pt x="5372" y="175187"/>
                    </a:lnTo>
                    <a:cubicBezTo>
                      <a:pt x="4842" y="175560"/>
                      <a:pt x="4216" y="175765"/>
                      <a:pt x="3566" y="175789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3" name="Freihandform: Form 1112">
                <a:extLst>
                  <a:ext uri="{FF2B5EF4-FFF2-40B4-BE49-F238E27FC236}">
                    <a16:creationId xmlns:a16="http://schemas.microsoft.com/office/drawing/2014/main" id="{FD6A3EA6-FF39-4446-9AA7-0B386E9F4042}"/>
                  </a:ext>
                </a:extLst>
              </p:cNvPr>
              <p:cNvSpPr/>
              <p:nvPr/>
            </p:nvSpPr>
            <p:spPr>
              <a:xfrm>
                <a:off x="3617555" y="2734796"/>
                <a:ext cx="299721" cy="175744"/>
              </a:xfrm>
              <a:custGeom>
                <a:avLst/>
                <a:gdLst>
                  <a:gd name="connsiteX0" fmla="*/ 3610 w 299721"/>
                  <a:gd name="connsiteY0" fmla="*/ 175743 h 175744"/>
                  <a:gd name="connsiteX1" fmla="*/ 478 w 299721"/>
                  <a:gd name="connsiteY1" fmla="*/ 173936 h 175744"/>
                  <a:gd name="connsiteX2" fmla="*/ 1731 w 299721"/>
                  <a:gd name="connsiteY2" fmla="*/ 169155 h 175744"/>
                  <a:gd name="connsiteX3" fmla="*/ 1803 w 299721"/>
                  <a:gd name="connsiteY3" fmla="*/ 169119 h 175744"/>
                  <a:gd name="connsiteX4" fmla="*/ 294341 w 299721"/>
                  <a:gd name="connsiteY4" fmla="*/ 509 h 175744"/>
                  <a:gd name="connsiteX5" fmla="*/ 299135 w 299721"/>
                  <a:gd name="connsiteY5" fmla="*/ 1677 h 175744"/>
                  <a:gd name="connsiteX6" fmla="*/ 299159 w 299721"/>
                  <a:gd name="connsiteY6" fmla="*/ 1713 h 175744"/>
                  <a:gd name="connsiteX7" fmla="*/ 298135 w 299721"/>
                  <a:gd name="connsiteY7" fmla="*/ 6542 h 175744"/>
                  <a:gd name="connsiteX8" fmla="*/ 297955 w 299721"/>
                  <a:gd name="connsiteY8" fmla="*/ 6651 h 175744"/>
                  <a:gd name="connsiteX9" fmla="*/ 5295 w 299721"/>
                  <a:gd name="connsiteY9" fmla="*/ 175261 h 175744"/>
                  <a:gd name="connsiteX10" fmla="*/ 3610 w 299721"/>
                  <a:gd name="connsiteY10" fmla="*/ 175743 h 175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9721" h="175744">
                    <a:moveTo>
                      <a:pt x="3610" y="175743"/>
                    </a:moveTo>
                    <a:cubicBezTo>
                      <a:pt x="2321" y="175743"/>
                      <a:pt x="1128" y="175056"/>
                      <a:pt x="478" y="173936"/>
                    </a:cubicBezTo>
                    <a:cubicBezTo>
                      <a:pt x="-497" y="172274"/>
                      <a:pt x="69" y="170130"/>
                      <a:pt x="1731" y="169155"/>
                    </a:cubicBezTo>
                    <a:cubicBezTo>
                      <a:pt x="1755" y="169143"/>
                      <a:pt x="1779" y="169131"/>
                      <a:pt x="1803" y="169119"/>
                    </a:cubicBezTo>
                    <a:lnTo>
                      <a:pt x="294341" y="509"/>
                    </a:lnTo>
                    <a:cubicBezTo>
                      <a:pt x="295991" y="-491"/>
                      <a:pt x="298135" y="27"/>
                      <a:pt x="299135" y="1677"/>
                    </a:cubicBezTo>
                    <a:cubicBezTo>
                      <a:pt x="299147" y="1689"/>
                      <a:pt x="299147" y="1701"/>
                      <a:pt x="299159" y="1713"/>
                    </a:cubicBezTo>
                    <a:cubicBezTo>
                      <a:pt x="300207" y="3327"/>
                      <a:pt x="299749" y="5495"/>
                      <a:pt x="298135" y="6542"/>
                    </a:cubicBezTo>
                    <a:cubicBezTo>
                      <a:pt x="298075" y="6578"/>
                      <a:pt x="298015" y="6615"/>
                      <a:pt x="297955" y="6651"/>
                    </a:cubicBezTo>
                    <a:lnTo>
                      <a:pt x="5295" y="175261"/>
                    </a:lnTo>
                    <a:cubicBezTo>
                      <a:pt x="4802" y="175598"/>
                      <a:pt x="4212" y="175767"/>
                      <a:pt x="3610" y="175743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4" name="Freihandform: Form 1113">
                <a:extLst>
                  <a:ext uri="{FF2B5EF4-FFF2-40B4-BE49-F238E27FC236}">
                    <a16:creationId xmlns:a16="http://schemas.microsoft.com/office/drawing/2014/main" id="{8C2F12AA-DBC0-450B-B63A-F8C125012B3F}"/>
                  </a:ext>
                </a:extLst>
              </p:cNvPr>
              <p:cNvSpPr/>
              <p:nvPr/>
            </p:nvSpPr>
            <p:spPr>
              <a:xfrm>
                <a:off x="3582184" y="2714352"/>
                <a:ext cx="299600" cy="175714"/>
              </a:xfrm>
              <a:custGeom>
                <a:avLst/>
                <a:gdLst>
                  <a:gd name="connsiteX0" fmla="*/ 3573 w 299600"/>
                  <a:gd name="connsiteY0" fmla="*/ 175712 h 175714"/>
                  <a:gd name="connsiteX1" fmla="*/ 441 w 299600"/>
                  <a:gd name="connsiteY1" fmla="*/ 174026 h 175714"/>
                  <a:gd name="connsiteX2" fmla="*/ 1766 w 299600"/>
                  <a:gd name="connsiteY2" fmla="*/ 169088 h 175714"/>
                  <a:gd name="connsiteX3" fmla="*/ 294304 w 299600"/>
                  <a:gd name="connsiteY3" fmla="*/ 478 h 175714"/>
                  <a:gd name="connsiteX4" fmla="*/ 299086 w 299600"/>
                  <a:gd name="connsiteY4" fmla="*/ 1731 h 175714"/>
                  <a:gd name="connsiteX5" fmla="*/ 299122 w 299600"/>
                  <a:gd name="connsiteY5" fmla="*/ 1803 h 175714"/>
                  <a:gd name="connsiteX6" fmla="*/ 297870 w 299600"/>
                  <a:gd name="connsiteY6" fmla="*/ 6584 h 175714"/>
                  <a:gd name="connsiteX7" fmla="*/ 297797 w 299600"/>
                  <a:gd name="connsiteY7" fmla="*/ 6620 h 175714"/>
                  <a:gd name="connsiteX8" fmla="*/ 5259 w 299600"/>
                  <a:gd name="connsiteY8" fmla="*/ 175230 h 175714"/>
                  <a:gd name="connsiteX9" fmla="*/ 3573 w 299600"/>
                  <a:gd name="connsiteY9" fmla="*/ 175712 h 175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9600" h="175714">
                    <a:moveTo>
                      <a:pt x="3573" y="175712"/>
                    </a:moveTo>
                    <a:cubicBezTo>
                      <a:pt x="2308" y="175736"/>
                      <a:pt x="1116" y="175098"/>
                      <a:pt x="441" y="174026"/>
                    </a:cubicBezTo>
                    <a:cubicBezTo>
                      <a:pt x="-486" y="172292"/>
                      <a:pt x="92" y="170124"/>
                      <a:pt x="1766" y="169088"/>
                    </a:cubicBezTo>
                    <a:lnTo>
                      <a:pt x="294304" y="478"/>
                    </a:lnTo>
                    <a:cubicBezTo>
                      <a:pt x="295966" y="-497"/>
                      <a:pt x="298110" y="69"/>
                      <a:pt x="299086" y="1731"/>
                    </a:cubicBezTo>
                    <a:cubicBezTo>
                      <a:pt x="299098" y="1755"/>
                      <a:pt x="299110" y="1779"/>
                      <a:pt x="299122" y="1803"/>
                    </a:cubicBezTo>
                    <a:cubicBezTo>
                      <a:pt x="300098" y="3465"/>
                      <a:pt x="299532" y="5609"/>
                      <a:pt x="297870" y="6584"/>
                    </a:cubicBezTo>
                    <a:cubicBezTo>
                      <a:pt x="297845" y="6596"/>
                      <a:pt x="297821" y="6608"/>
                      <a:pt x="297797" y="6620"/>
                    </a:cubicBezTo>
                    <a:lnTo>
                      <a:pt x="5259" y="175230"/>
                    </a:lnTo>
                    <a:cubicBezTo>
                      <a:pt x="4765" y="175568"/>
                      <a:pt x="4175" y="175736"/>
                      <a:pt x="3573" y="175712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5" name="Freihandform: Form 1114">
                <a:extLst>
                  <a:ext uri="{FF2B5EF4-FFF2-40B4-BE49-F238E27FC236}">
                    <a16:creationId xmlns:a16="http://schemas.microsoft.com/office/drawing/2014/main" id="{AFDA12F6-E8CD-45D9-9D46-604F2D5AFACF}"/>
                  </a:ext>
                </a:extLst>
              </p:cNvPr>
              <p:cNvSpPr/>
              <p:nvPr/>
            </p:nvSpPr>
            <p:spPr>
              <a:xfrm>
                <a:off x="3546738" y="2694014"/>
                <a:ext cx="299621" cy="175586"/>
              </a:xfrm>
              <a:custGeom>
                <a:avLst/>
                <a:gdLst>
                  <a:gd name="connsiteX0" fmla="*/ 3489 w 299621"/>
                  <a:gd name="connsiteY0" fmla="*/ 175576 h 175586"/>
                  <a:gd name="connsiteX1" fmla="*/ 478 w 299621"/>
                  <a:gd name="connsiteY1" fmla="*/ 173890 h 175586"/>
                  <a:gd name="connsiteX2" fmla="*/ 1731 w 299621"/>
                  <a:gd name="connsiteY2" fmla="*/ 169109 h 175586"/>
                  <a:gd name="connsiteX3" fmla="*/ 1803 w 299621"/>
                  <a:gd name="connsiteY3" fmla="*/ 169073 h 175586"/>
                  <a:gd name="connsiteX4" fmla="*/ 294341 w 299621"/>
                  <a:gd name="connsiteY4" fmla="*/ 462 h 175586"/>
                  <a:gd name="connsiteX5" fmla="*/ 299159 w 299621"/>
                  <a:gd name="connsiteY5" fmla="*/ 1787 h 175586"/>
                  <a:gd name="connsiteX6" fmla="*/ 297834 w 299621"/>
                  <a:gd name="connsiteY6" fmla="*/ 6605 h 175586"/>
                  <a:gd name="connsiteX7" fmla="*/ 5295 w 299621"/>
                  <a:gd name="connsiteY7" fmla="*/ 175215 h 175586"/>
                  <a:gd name="connsiteX8" fmla="*/ 3489 w 299621"/>
                  <a:gd name="connsiteY8" fmla="*/ 175576 h 175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621" h="175586">
                    <a:moveTo>
                      <a:pt x="3489" y="175576"/>
                    </a:moveTo>
                    <a:cubicBezTo>
                      <a:pt x="2261" y="175588"/>
                      <a:pt x="1117" y="174938"/>
                      <a:pt x="478" y="173890"/>
                    </a:cubicBezTo>
                    <a:cubicBezTo>
                      <a:pt x="-497" y="172228"/>
                      <a:pt x="69" y="170084"/>
                      <a:pt x="1731" y="169109"/>
                    </a:cubicBezTo>
                    <a:cubicBezTo>
                      <a:pt x="1755" y="169097"/>
                      <a:pt x="1779" y="169085"/>
                      <a:pt x="1803" y="169073"/>
                    </a:cubicBezTo>
                    <a:lnTo>
                      <a:pt x="294341" y="462"/>
                    </a:lnTo>
                    <a:cubicBezTo>
                      <a:pt x="296040" y="-501"/>
                      <a:pt x="298195" y="89"/>
                      <a:pt x="299159" y="1787"/>
                    </a:cubicBezTo>
                    <a:cubicBezTo>
                      <a:pt x="300122" y="3485"/>
                      <a:pt x="299532" y="5641"/>
                      <a:pt x="297834" y="6605"/>
                    </a:cubicBezTo>
                    <a:lnTo>
                      <a:pt x="5295" y="175215"/>
                    </a:lnTo>
                    <a:cubicBezTo>
                      <a:pt x="4742" y="175504"/>
                      <a:pt x="4115" y="175624"/>
                      <a:pt x="3489" y="175576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6" name="Freihandform: Form 1115">
                <a:extLst>
                  <a:ext uri="{FF2B5EF4-FFF2-40B4-BE49-F238E27FC236}">
                    <a16:creationId xmlns:a16="http://schemas.microsoft.com/office/drawing/2014/main" id="{498AE3F6-30D6-41DF-8F2D-E12E75DC52CC}"/>
                  </a:ext>
                </a:extLst>
              </p:cNvPr>
              <p:cNvSpPr/>
              <p:nvPr/>
            </p:nvSpPr>
            <p:spPr>
              <a:xfrm>
                <a:off x="3511330" y="2673540"/>
                <a:ext cx="299621" cy="175696"/>
              </a:xfrm>
              <a:custGeom>
                <a:avLst/>
                <a:gdLst>
                  <a:gd name="connsiteX0" fmla="*/ 3489 w 299621"/>
                  <a:gd name="connsiteY0" fmla="*/ 175697 h 175696"/>
                  <a:gd name="connsiteX1" fmla="*/ 478 w 299621"/>
                  <a:gd name="connsiteY1" fmla="*/ 173890 h 175696"/>
                  <a:gd name="connsiteX2" fmla="*/ 1731 w 299621"/>
                  <a:gd name="connsiteY2" fmla="*/ 169109 h 175696"/>
                  <a:gd name="connsiteX3" fmla="*/ 1803 w 299621"/>
                  <a:gd name="connsiteY3" fmla="*/ 169073 h 175696"/>
                  <a:gd name="connsiteX4" fmla="*/ 294341 w 299621"/>
                  <a:gd name="connsiteY4" fmla="*/ 462 h 175696"/>
                  <a:gd name="connsiteX5" fmla="*/ 299159 w 299621"/>
                  <a:gd name="connsiteY5" fmla="*/ 1787 h 175696"/>
                  <a:gd name="connsiteX6" fmla="*/ 297834 w 299621"/>
                  <a:gd name="connsiteY6" fmla="*/ 6605 h 175696"/>
                  <a:gd name="connsiteX7" fmla="*/ 5295 w 299621"/>
                  <a:gd name="connsiteY7" fmla="*/ 175215 h 175696"/>
                  <a:gd name="connsiteX8" fmla="*/ 3489 w 299621"/>
                  <a:gd name="connsiteY8" fmla="*/ 175697 h 175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621" h="175696">
                    <a:moveTo>
                      <a:pt x="3489" y="175697"/>
                    </a:moveTo>
                    <a:cubicBezTo>
                      <a:pt x="2236" y="175684"/>
                      <a:pt x="1081" y="174986"/>
                      <a:pt x="478" y="173890"/>
                    </a:cubicBezTo>
                    <a:cubicBezTo>
                      <a:pt x="-497" y="172228"/>
                      <a:pt x="69" y="170084"/>
                      <a:pt x="1731" y="169109"/>
                    </a:cubicBezTo>
                    <a:cubicBezTo>
                      <a:pt x="1755" y="169097"/>
                      <a:pt x="1779" y="169084"/>
                      <a:pt x="1803" y="169073"/>
                    </a:cubicBezTo>
                    <a:lnTo>
                      <a:pt x="294341" y="462"/>
                    </a:lnTo>
                    <a:cubicBezTo>
                      <a:pt x="296040" y="-501"/>
                      <a:pt x="298195" y="89"/>
                      <a:pt x="299159" y="1787"/>
                    </a:cubicBezTo>
                    <a:cubicBezTo>
                      <a:pt x="300122" y="3485"/>
                      <a:pt x="299532" y="5641"/>
                      <a:pt x="297834" y="6605"/>
                    </a:cubicBezTo>
                    <a:lnTo>
                      <a:pt x="5295" y="175215"/>
                    </a:lnTo>
                    <a:cubicBezTo>
                      <a:pt x="4729" y="175492"/>
                      <a:pt x="4115" y="175648"/>
                      <a:pt x="3489" y="175697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7" name="Freihandform: Form 1116">
                <a:extLst>
                  <a:ext uri="{FF2B5EF4-FFF2-40B4-BE49-F238E27FC236}">
                    <a16:creationId xmlns:a16="http://schemas.microsoft.com/office/drawing/2014/main" id="{4CDD9697-17C2-4F7D-A8AD-3EE1C9CA3FE7}"/>
                  </a:ext>
                </a:extLst>
              </p:cNvPr>
              <p:cNvSpPr/>
              <p:nvPr/>
            </p:nvSpPr>
            <p:spPr>
              <a:xfrm>
                <a:off x="3475845" y="2653548"/>
                <a:ext cx="299698" cy="175696"/>
              </a:xfrm>
              <a:custGeom>
                <a:avLst/>
                <a:gdLst>
                  <a:gd name="connsiteX0" fmla="*/ 3566 w 299698"/>
                  <a:gd name="connsiteY0" fmla="*/ 175697 h 175696"/>
                  <a:gd name="connsiteX1" fmla="*/ 555 w 299698"/>
                  <a:gd name="connsiteY1" fmla="*/ 173890 h 175696"/>
                  <a:gd name="connsiteX2" fmla="*/ 1519 w 299698"/>
                  <a:gd name="connsiteY2" fmla="*/ 169217 h 175696"/>
                  <a:gd name="connsiteX3" fmla="*/ 1759 w 299698"/>
                  <a:gd name="connsiteY3" fmla="*/ 169073 h 175696"/>
                  <a:gd name="connsiteX4" fmla="*/ 294418 w 299698"/>
                  <a:gd name="connsiteY4" fmla="*/ 462 h 175696"/>
                  <a:gd name="connsiteX5" fmla="*/ 299236 w 299698"/>
                  <a:gd name="connsiteY5" fmla="*/ 1787 h 175696"/>
                  <a:gd name="connsiteX6" fmla="*/ 297911 w 299698"/>
                  <a:gd name="connsiteY6" fmla="*/ 6605 h 175696"/>
                  <a:gd name="connsiteX7" fmla="*/ 5373 w 299698"/>
                  <a:gd name="connsiteY7" fmla="*/ 175215 h 175696"/>
                  <a:gd name="connsiteX8" fmla="*/ 3566 w 299698"/>
                  <a:gd name="connsiteY8" fmla="*/ 175697 h 175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698" h="175696">
                    <a:moveTo>
                      <a:pt x="3566" y="175697"/>
                    </a:moveTo>
                    <a:cubicBezTo>
                      <a:pt x="2313" y="175684"/>
                      <a:pt x="1157" y="174986"/>
                      <a:pt x="555" y="173890"/>
                    </a:cubicBezTo>
                    <a:cubicBezTo>
                      <a:pt x="-469" y="172336"/>
                      <a:pt x="-35" y="170241"/>
                      <a:pt x="1519" y="169217"/>
                    </a:cubicBezTo>
                    <a:cubicBezTo>
                      <a:pt x="1591" y="169169"/>
                      <a:pt x="1675" y="169121"/>
                      <a:pt x="1759" y="169073"/>
                    </a:cubicBezTo>
                    <a:lnTo>
                      <a:pt x="294418" y="462"/>
                    </a:lnTo>
                    <a:cubicBezTo>
                      <a:pt x="296117" y="-501"/>
                      <a:pt x="298272" y="89"/>
                      <a:pt x="299236" y="1787"/>
                    </a:cubicBezTo>
                    <a:cubicBezTo>
                      <a:pt x="300199" y="3485"/>
                      <a:pt x="299609" y="5641"/>
                      <a:pt x="297911" y="6605"/>
                    </a:cubicBezTo>
                    <a:lnTo>
                      <a:pt x="5373" y="175215"/>
                    </a:lnTo>
                    <a:cubicBezTo>
                      <a:pt x="4806" y="175492"/>
                      <a:pt x="4192" y="175648"/>
                      <a:pt x="3566" y="175697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8" name="Freihandform: Form 1117">
                <a:extLst>
                  <a:ext uri="{FF2B5EF4-FFF2-40B4-BE49-F238E27FC236}">
                    <a16:creationId xmlns:a16="http://schemas.microsoft.com/office/drawing/2014/main" id="{7F620173-EA4B-446F-88BD-01798E8B46C4}"/>
                  </a:ext>
                </a:extLst>
              </p:cNvPr>
              <p:cNvSpPr/>
              <p:nvPr/>
            </p:nvSpPr>
            <p:spPr>
              <a:xfrm>
                <a:off x="3440394" y="2632576"/>
                <a:ext cx="299713" cy="175714"/>
              </a:xfrm>
              <a:custGeom>
                <a:avLst/>
                <a:gdLst>
                  <a:gd name="connsiteX0" fmla="*/ 3609 w 299713"/>
                  <a:gd name="connsiteY0" fmla="*/ 175712 h 175714"/>
                  <a:gd name="connsiteX1" fmla="*/ 478 w 299713"/>
                  <a:gd name="connsiteY1" fmla="*/ 173906 h 175714"/>
                  <a:gd name="connsiteX2" fmla="*/ 1731 w 299713"/>
                  <a:gd name="connsiteY2" fmla="*/ 169124 h 175714"/>
                  <a:gd name="connsiteX3" fmla="*/ 1803 w 299713"/>
                  <a:gd name="connsiteY3" fmla="*/ 169088 h 175714"/>
                  <a:gd name="connsiteX4" fmla="*/ 294341 w 299713"/>
                  <a:gd name="connsiteY4" fmla="*/ 478 h 175714"/>
                  <a:gd name="connsiteX5" fmla="*/ 299123 w 299713"/>
                  <a:gd name="connsiteY5" fmla="*/ 1731 h 175714"/>
                  <a:gd name="connsiteX6" fmla="*/ 299159 w 299713"/>
                  <a:gd name="connsiteY6" fmla="*/ 1803 h 175714"/>
                  <a:gd name="connsiteX7" fmla="*/ 298195 w 299713"/>
                  <a:gd name="connsiteY7" fmla="*/ 6476 h 175714"/>
                  <a:gd name="connsiteX8" fmla="*/ 297954 w 299713"/>
                  <a:gd name="connsiteY8" fmla="*/ 6620 h 175714"/>
                  <a:gd name="connsiteX9" fmla="*/ 5295 w 299713"/>
                  <a:gd name="connsiteY9" fmla="*/ 175231 h 175714"/>
                  <a:gd name="connsiteX10" fmla="*/ 3609 w 299713"/>
                  <a:gd name="connsiteY10" fmla="*/ 175712 h 175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9713" h="175714">
                    <a:moveTo>
                      <a:pt x="3609" y="175712"/>
                    </a:moveTo>
                    <a:cubicBezTo>
                      <a:pt x="2321" y="175712"/>
                      <a:pt x="1128" y="175026"/>
                      <a:pt x="478" y="173906"/>
                    </a:cubicBezTo>
                    <a:cubicBezTo>
                      <a:pt x="-497" y="172244"/>
                      <a:pt x="69" y="170100"/>
                      <a:pt x="1731" y="169124"/>
                    </a:cubicBezTo>
                    <a:cubicBezTo>
                      <a:pt x="1755" y="169112"/>
                      <a:pt x="1779" y="169100"/>
                      <a:pt x="1803" y="169088"/>
                    </a:cubicBezTo>
                    <a:lnTo>
                      <a:pt x="294341" y="478"/>
                    </a:lnTo>
                    <a:cubicBezTo>
                      <a:pt x="296003" y="-497"/>
                      <a:pt x="298147" y="69"/>
                      <a:pt x="299123" y="1731"/>
                    </a:cubicBezTo>
                    <a:cubicBezTo>
                      <a:pt x="299135" y="1755"/>
                      <a:pt x="299147" y="1779"/>
                      <a:pt x="299159" y="1803"/>
                    </a:cubicBezTo>
                    <a:cubicBezTo>
                      <a:pt x="300182" y="3357"/>
                      <a:pt x="299749" y="5452"/>
                      <a:pt x="298195" y="6476"/>
                    </a:cubicBezTo>
                    <a:cubicBezTo>
                      <a:pt x="298123" y="6524"/>
                      <a:pt x="298039" y="6572"/>
                      <a:pt x="297954" y="6620"/>
                    </a:cubicBezTo>
                    <a:lnTo>
                      <a:pt x="5295" y="175231"/>
                    </a:lnTo>
                    <a:cubicBezTo>
                      <a:pt x="4802" y="175568"/>
                      <a:pt x="4212" y="175736"/>
                      <a:pt x="3609" y="175712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19" name="Freihandform: Form 1118">
                <a:extLst>
                  <a:ext uri="{FF2B5EF4-FFF2-40B4-BE49-F238E27FC236}">
                    <a16:creationId xmlns:a16="http://schemas.microsoft.com/office/drawing/2014/main" id="{1F63C1FD-1A89-4860-9A4D-089A84CB63C8}"/>
                  </a:ext>
                </a:extLst>
              </p:cNvPr>
              <p:cNvSpPr/>
              <p:nvPr/>
            </p:nvSpPr>
            <p:spPr>
              <a:xfrm>
                <a:off x="3404986" y="2611998"/>
                <a:ext cx="299621" cy="175817"/>
              </a:xfrm>
              <a:custGeom>
                <a:avLst/>
                <a:gdLst>
                  <a:gd name="connsiteX0" fmla="*/ 3609 w 299621"/>
                  <a:gd name="connsiteY0" fmla="*/ 175817 h 175817"/>
                  <a:gd name="connsiteX1" fmla="*/ 478 w 299621"/>
                  <a:gd name="connsiteY1" fmla="*/ 174010 h 175817"/>
                  <a:gd name="connsiteX2" fmla="*/ 1731 w 299621"/>
                  <a:gd name="connsiteY2" fmla="*/ 169229 h 175817"/>
                  <a:gd name="connsiteX3" fmla="*/ 1803 w 299621"/>
                  <a:gd name="connsiteY3" fmla="*/ 169193 h 175817"/>
                  <a:gd name="connsiteX4" fmla="*/ 294341 w 299621"/>
                  <a:gd name="connsiteY4" fmla="*/ 462 h 175817"/>
                  <a:gd name="connsiteX5" fmla="*/ 299159 w 299621"/>
                  <a:gd name="connsiteY5" fmla="*/ 1787 h 175817"/>
                  <a:gd name="connsiteX6" fmla="*/ 297834 w 299621"/>
                  <a:gd name="connsiteY6" fmla="*/ 6605 h 175817"/>
                  <a:gd name="connsiteX7" fmla="*/ 5295 w 299621"/>
                  <a:gd name="connsiteY7" fmla="*/ 175215 h 175817"/>
                  <a:gd name="connsiteX8" fmla="*/ 3609 w 299621"/>
                  <a:gd name="connsiteY8" fmla="*/ 175817 h 175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621" h="175817">
                    <a:moveTo>
                      <a:pt x="3609" y="175817"/>
                    </a:moveTo>
                    <a:cubicBezTo>
                      <a:pt x="2309" y="175841"/>
                      <a:pt x="1104" y="175142"/>
                      <a:pt x="478" y="174010"/>
                    </a:cubicBezTo>
                    <a:cubicBezTo>
                      <a:pt x="-497" y="172348"/>
                      <a:pt x="69" y="170205"/>
                      <a:pt x="1731" y="169229"/>
                    </a:cubicBezTo>
                    <a:cubicBezTo>
                      <a:pt x="1755" y="169217"/>
                      <a:pt x="1779" y="169205"/>
                      <a:pt x="1803" y="169193"/>
                    </a:cubicBezTo>
                    <a:lnTo>
                      <a:pt x="294341" y="462"/>
                    </a:lnTo>
                    <a:cubicBezTo>
                      <a:pt x="296039" y="-501"/>
                      <a:pt x="298195" y="89"/>
                      <a:pt x="299159" y="1787"/>
                    </a:cubicBezTo>
                    <a:cubicBezTo>
                      <a:pt x="300122" y="3485"/>
                      <a:pt x="299532" y="5641"/>
                      <a:pt x="297834" y="6605"/>
                    </a:cubicBezTo>
                    <a:lnTo>
                      <a:pt x="5295" y="175215"/>
                    </a:lnTo>
                    <a:cubicBezTo>
                      <a:pt x="4814" y="175600"/>
                      <a:pt x="4224" y="175805"/>
                      <a:pt x="3609" y="175817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20" name="Freihandform: Form 1119">
                <a:extLst>
                  <a:ext uri="{FF2B5EF4-FFF2-40B4-BE49-F238E27FC236}">
                    <a16:creationId xmlns:a16="http://schemas.microsoft.com/office/drawing/2014/main" id="{5C9A2F35-56FC-47E7-B6AF-93672AC96C7D}"/>
                  </a:ext>
                </a:extLst>
              </p:cNvPr>
              <p:cNvSpPr/>
              <p:nvPr/>
            </p:nvSpPr>
            <p:spPr>
              <a:xfrm>
                <a:off x="3369578" y="2591551"/>
                <a:ext cx="299636" cy="175790"/>
              </a:xfrm>
              <a:custGeom>
                <a:avLst/>
                <a:gdLst>
                  <a:gd name="connsiteX0" fmla="*/ 3489 w 299636"/>
                  <a:gd name="connsiteY0" fmla="*/ 175789 h 175790"/>
                  <a:gd name="connsiteX1" fmla="*/ 478 w 299636"/>
                  <a:gd name="connsiteY1" fmla="*/ 173983 h 175790"/>
                  <a:gd name="connsiteX2" fmla="*/ 1731 w 299636"/>
                  <a:gd name="connsiteY2" fmla="*/ 169201 h 175790"/>
                  <a:gd name="connsiteX3" fmla="*/ 1803 w 299636"/>
                  <a:gd name="connsiteY3" fmla="*/ 169165 h 175790"/>
                  <a:gd name="connsiteX4" fmla="*/ 294341 w 299636"/>
                  <a:gd name="connsiteY4" fmla="*/ 555 h 175790"/>
                  <a:gd name="connsiteX5" fmla="*/ 299014 w 299636"/>
                  <a:gd name="connsiteY5" fmla="*/ 1518 h 175790"/>
                  <a:gd name="connsiteX6" fmla="*/ 299159 w 299636"/>
                  <a:gd name="connsiteY6" fmla="*/ 1759 h 175790"/>
                  <a:gd name="connsiteX7" fmla="*/ 297906 w 299636"/>
                  <a:gd name="connsiteY7" fmla="*/ 6541 h 175790"/>
                  <a:gd name="connsiteX8" fmla="*/ 297834 w 299636"/>
                  <a:gd name="connsiteY8" fmla="*/ 6577 h 175790"/>
                  <a:gd name="connsiteX9" fmla="*/ 5295 w 299636"/>
                  <a:gd name="connsiteY9" fmla="*/ 175187 h 175790"/>
                  <a:gd name="connsiteX10" fmla="*/ 3489 w 299636"/>
                  <a:gd name="connsiteY10" fmla="*/ 175789 h 175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9636" h="175790">
                    <a:moveTo>
                      <a:pt x="3489" y="175789"/>
                    </a:moveTo>
                    <a:cubicBezTo>
                      <a:pt x="2224" y="175825"/>
                      <a:pt x="1044" y="175127"/>
                      <a:pt x="478" y="173983"/>
                    </a:cubicBezTo>
                    <a:cubicBezTo>
                      <a:pt x="-497" y="172321"/>
                      <a:pt x="69" y="170177"/>
                      <a:pt x="1731" y="169201"/>
                    </a:cubicBezTo>
                    <a:cubicBezTo>
                      <a:pt x="1755" y="169189"/>
                      <a:pt x="1779" y="169177"/>
                      <a:pt x="1803" y="169165"/>
                    </a:cubicBezTo>
                    <a:lnTo>
                      <a:pt x="294341" y="555"/>
                    </a:lnTo>
                    <a:cubicBezTo>
                      <a:pt x="295895" y="-469"/>
                      <a:pt x="297991" y="-35"/>
                      <a:pt x="299014" y="1518"/>
                    </a:cubicBezTo>
                    <a:cubicBezTo>
                      <a:pt x="299062" y="1591"/>
                      <a:pt x="299111" y="1675"/>
                      <a:pt x="299159" y="1759"/>
                    </a:cubicBezTo>
                    <a:cubicBezTo>
                      <a:pt x="300134" y="3421"/>
                      <a:pt x="299568" y="5565"/>
                      <a:pt x="297906" y="6541"/>
                    </a:cubicBezTo>
                    <a:cubicBezTo>
                      <a:pt x="297882" y="6553"/>
                      <a:pt x="297858" y="6565"/>
                      <a:pt x="297834" y="6577"/>
                    </a:cubicBezTo>
                    <a:lnTo>
                      <a:pt x="5295" y="175187"/>
                    </a:lnTo>
                    <a:cubicBezTo>
                      <a:pt x="4765" y="175560"/>
                      <a:pt x="4139" y="175765"/>
                      <a:pt x="3489" y="175789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21" name="Freihandform: Form 1120">
                <a:extLst>
                  <a:ext uri="{FF2B5EF4-FFF2-40B4-BE49-F238E27FC236}">
                    <a16:creationId xmlns:a16="http://schemas.microsoft.com/office/drawing/2014/main" id="{7FEE8614-4BD4-4E3D-A8FC-E316DE7B2687}"/>
                  </a:ext>
                </a:extLst>
              </p:cNvPr>
              <p:cNvSpPr/>
              <p:nvPr/>
            </p:nvSpPr>
            <p:spPr>
              <a:xfrm>
                <a:off x="3334454" y="2571124"/>
                <a:ext cx="299721" cy="175744"/>
              </a:xfrm>
              <a:custGeom>
                <a:avLst/>
                <a:gdLst>
                  <a:gd name="connsiteX0" fmla="*/ 3566 w 299721"/>
                  <a:gd name="connsiteY0" fmla="*/ 175743 h 175744"/>
                  <a:gd name="connsiteX1" fmla="*/ 555 w 299721"/>
                  <a:gd name="connsiteY1" fmla="*/ 173936 h 175744"/>
                  <a:gd name="connsiteX2" fmla="*/ 1518 w 299721"/>
                  <a:gd name="connsiteY2" fmla="*/ 169263 h 175744"/>
                  <a:gd name="connsiteX3" fmla="*/ 1759 w 299721"/>
                  <a:gd name="connsiteY3" fmla="*/ 169119 h 175744"/>
                  <a:gd name="connsiteX4" fmla="*/ 294418 w 299721"/>
                  <a:gd name="connsiteY4" fmla="*/ 509 h 175744"/>
                  <a:gd name="connsiteX5" fmla="*/ 299212 w 299721"/>
                  <a:gd name="connsiteY5" fmla="*/ 1677 h 175744"/>
                  <a:gd name="connsiteX6" fmla="*/ 299236 w 299721"/>
                  <a:gd name="connsiteY6" fmla="*/ 1713 h 175744"/>
                  <a:gd name="connsiteX7" fmla="*/ 297911 w 299721"/>
                  <a:gd name="connsiteY7" fmla="*/ 6651 h 175744"/>
                  <a:gd name="connsiteX8" fmla="*/ 297911 w 299721"/>
                  <a:gd name="connsiteY8" fmla="*/ 6651 h 175744"/>
                  <a:gd name="connsiteX9" fmla="*/ 5372 w 299721"/>
                  <a:gd name="connsiteY9" fmla="*/ 175261 h 175744"/>
                  <a:gd name="connsiteX10" fmla="*/ 3566 w 299721"/>
                  <a:gd name="connsiteY10" fmla="*/ 175743 h 175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9721" h="175744">
                    <a:moveTo>
                      <a:pt x="3566" y="175743"/>
                    </a:moveTo>
                    <a:cubicBezTo>
                      <a:pt x="2301" y="175779"/>
                      <a:pt x="1121" y="175080"/>
                      <a:pt x="555" y="173936"/>
                    </a:cubicBezTo>
                    <a:cubicBezTo>
                      <a:pt x="-469" y="172382"/>
                      <a:pt x="-35" y="170287"/>
                      <a:pt x="1518" y="169263"/>
                    </a:cubicBezTo>
                    <a:cubicBezTo>
                      <a:pt x="1591" y="169215"/>
                      <a:pt x="1675" y="169167"/>
                      <a:pt x="1759" y="169119"/>
                    </a:cubicBezTo>
                    <a:lnTo>
                      <a:pt x="294418" y="509"/>
                    </a:lnTo>
                    <a:cubicBezTo>
                      <a:pt x="296068" y="-491"/>
                      <a:pt x="298212" y="27"/>
                      <a:pt x="299212" y="1677"/>
                    </a:cubicBezTo>
                    <a:cubicBezTo>
                      <a:pt x="299224" y="1689"/>
                      <a:pt x="299224" y="1701"/>
                      <a:pt x="299236" y="1713"/>
                    </a:cubicBezTo>
                    <a:cubicBezTo>
                      <a:pt x="300235" y="3435"/>
                      <a:pt x="299645" y="5651"/>
                      <a:pt x="297911" y="6651"/>
                    </a:cubicBezTo>
                    <a:cubicBezTo>
                      <a:pt x="297911" y="6651"/>
                      <a:pt x="297911" y="6651"/>
                      <a:pt x="297911" y="6651"/>
                    </a:cubicBezTo>
                    <a:lnTo>
                      <a:pt x="5372" y="175261"/>
                    </a:lnTo>
                    <a:cubicBezTo>
                      <a:pt x="4831" y="175586"/>
                      <a:pt x="4204" y="175755"/>
                      <a:pt x="3566" y="175743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22" name="Freihandform: Form 1121">
                <a:extLst>
                  <a:ext uri="{FF2B5EF4-FFF2-40B4-BE49-F238E27FC236}">
                    <a16:creationId xmlns:a16="http://schemas.microsoft.com/office/drawing/2014/main" id="{CBEEFC47-B31B-490E-A5B7-8A8E1FBB012F}"/>
                  </a:ext>
                </a:extLst>
              </p:cNvPr>
              <p:cNvSpPr/>
              <p:nvPr/>
            </p:nvSpPr>
            <p:spPr>
              <a:xfrm>
                <a:off x="3298316" y="2550717"/>
                <a:ext cx="299720" cy="175677"/>
              </a:xfrm>
              <a:custGeom>
                <a:avLst/>
                <a:gdLst>
                  <a:gd name="connsiteX0" fmla="*/ 3573 w 299720"/>
                  <a:gd name="connsiteY0" fmla="*/ 175675 h 175677"/>
                  <a:gd name="connsiteX1" fmla="*/ 441 w 299720"/>
                  <a:gd name="connsiteY1" fmla="*/ 173989 h 175677"/>
                  <a:gd name="connsiteX2" fmla="*/ 1766 w 299720"/>
                  <a:gd name="connsiteY2" fmla="*/ 169051 h 175677"/>
                  <a:gd name="connsiteX3" fmla="*/ 294305 w 299720"/>
                  <a:gd name="connsiteY3" fmla="*/ 441 h 175677"/>
                  <a:gd name="connsiteX4" fmla="*/ 299242 w 299720"/>
                  <a:gd name="connsiteY4" fmla="*/ 1766 h 175677"/>
                  <a:gd name="connsiteX5" fmla="*/ 297990 w 299720"/>
                  <a:gd name="connsiteY5" fmla="*/ 6547 h 175677"/>
                  <a:gd name="connsiteX6" fmla="*/ 297918 w 299720"/>
                  <a:gd name="connsiteY6" fmla="*/ 6583 h 175677"/>
                  <a:gd name="connsiteX7" fmla="*/ 5259 w 299720"/>
                  <a:gd name="connsiteY7" fmla="*/ 175194 h 175677"/>
                  <a:gd name="connsiteX8" fmla="*/ 3573 w 299720"/>
                  <a:gd name="connsiteY8" fmla="*/ 175675 h 175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9720" h="175677">
                    <a:moveTo>
                      <a:pt x="3573" y="175675"/>
                    </a:moveTo>
                    <a:cubicBezTo>
                      <a:pt x="2308" y="175675"/>
                      <a:pt x="1128" y="175049"/>
                      <a:pt x="441" y="173989"/>
                    </a:cubicBezTo>
                    <a:cubicBezTo>
                      <a:pt x="-486" y="172255"/>
                      <a:pt x="92" y="170087"/>
                      <a:pt x="1766" y="169051"/>
                    </a:cubicBezTo>
                    <a:lnTo>
                      <a:pt x="294305" y="441"/>
                    </a:lnTo>
                    <a:cubicBezTo>
                      <a:pt x="296039" y="-486"/>
                      <a:pt x="298207" y="92"/>
                      <a:pt x="299242" y="1766"/>
                    </a:cubicBezTo>
                    <a:cubicBezTo>
                      <a:pt x="300218" y="3428"/>
                      <a:pt x="299652" y="5572"/>
                      <a:pt x="297990" y="6547"/>
                    </a:cubicBezTo>
                    <a:cubicBezTo>
                      <a:pt x="297966" y="6559"/>
                      <a:pt x="297942" y="6572"/>
                      <a:pt x="297918" y="6583"/>
                    </a:cubicBezTo>
                    <a:lnTo>
                      <a:pt x="5259" y="175194"/>
                    </a:lnTo>
                    <a:cubicBezTo>
                      <a:pt x="4765" y="175531"/>
                      <a:pt x="4175" y="175700"/>
                      <a:pt x="3573" y="175675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23" name="Freihandform: Form 1122">
                <a:extLst>
                  <a:ext uri="{FF2B5EF4-FFF2-40B4-BE49-F238E27FC236}">
                    <a16:creationId xmlns:a16="http://schemas.microsoft.com/office/drawing/2014/main" id="{D8B4F14E-6A85-463E-ADC6-0ACCEE31756B}"/>
                  </a:ext>
                </a:extLst>
              </p:cNvPr>
              <p:cNvSpPr/>
              <p:nvPr/>
            </p:nvSpPr>
            <p:spPr>
              <a:xfrm>
                <a:off x="3263232" y="2530326"/>
                <a:ext cx="299667" cy="175592"/>
              </a:xfrm>
              <a:custGeom>
                <a:avLst/>
                <a:gdLst>
                  <a:gd name="connsiteX0" fmla="*/ 3610 w 299667"/>
                  <a:gd name="connsiteY0" fmla="*/ 175592 h 175592"/>
                  <a:gd name="connsiteX1" fmla="*/ 478 w 299667"/>
                  <a:gd name="connsiteY1" fmla="*/ 173906 h 175592"/>
                  <a:gd name="connsiteX2" fmla="*/ 1731 w 299667"/>
                  <a:gd name="connsiteY2" fmla="*/ 169124 h 175592"/>
                  <a:gd name="connsiteX3" fmla="*/ 1803 w 299667"/>
                  <a:gd name="connsiteY3" fmla="*/ 169088 h 175592"/>
                  <a:gd name="connsiteX4" fmla="*/ 294342 w 299667"/>
                  <a:gd name="connsiteY4" fmla="*/ 478 h 175592"/>
                  <a:gd name="connsiteX5" fmla="*/ 299123 w 299667"/>
                  <a:gd name="connsiteY5" fmla="*/ 1731 h 175592"/>
                  <a:gd name="connsiteX6" fmla="*/ 299159 w 299667"/>
                  <a:gd name="connsiteY6" fmla="*/ 1803 h 175592"/>
                  <a:gd name="connsiteX7" fmla="*/ 297991 w 299667"/>
                  <a:gd name="connsiteY7" fmla="*/ 6596 h 175592"/>
                  <a:gd name="connsiteX8" fmla="*/ 297955 w 299667"/>
                  <a:gd name="connsiteY8" fmla="*/ 6620 h 175592"/>
                  <a:gd name="connsiteX9" fmla="*/ 5296 w 299667"/>
                  <a:gd name="connsiteY9" fmla="*/ 175230 h 175592"/>
                  <a:gd name="connsiteX10" fmla="*/ 3610 w 299667"/>
                  <a:gd name="connsiteY10" fmla="*/ 175592 h 175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9667" h="175592">
                    <a:moveTo>
                      <a:pt x="3610" y="175592"/>
                    </a:moveTo>
                    <a:cubicBezTo>
                      <a:pt x="2345" y="175616"/>
                      <a:pt x="1153" y="174978"/>
                      <a:pt x="478" y="173906"/>
                    </a:cubicBezTo>
                    <a:cubicBezTo>
                      <a:pt x="-497" y="172244"/>
                      <a:pt x="69" y="170100"/>
                      <a:pt x="1731" y="169124"/>
                    </a:cubicBezTo>
                    <a:cubicBezTo>
                      <a:pt x="1755" y="169112"/>
                      <a:pt x="1779" y="169100"/>
                      <a:pt x="1803" y="169088"/>
                    </a:cubicBezTo>
                    <a:lnTo>
                      <a:pt x="294342" y="478"/>
                    </a:lnTo>
                    <a:cubicBezTo>
                      <a:pt x="296004" y="-497"/>
                      <a:pt x="298147" y="69"/>
                      <a:pt x="299123" y="1731"/>
                    </a:cubicBezTo>
                    <a:cubicBezTo>
                      <a:pt x="299135" y="1755"/>
                      <a:pt x="299147" y="1779"/>
                      <a:pt x="299159" y="1803"/>
                    </a:cubicBezTo>
                    <a:cubicBezTo>
                      <a:pt x="300159" y="3453"/>
                      <a:pt x="299641" y="5597"/>
                      <a:pt x="297991" y="6596"/>
                    </a:cubicBezTo>
                    <a:cubicBezTo>
                      <a:pt x="297979" y="6608"/>
                      <a:pt x="297967" y="6608"/>
                      <a:pt x="297955" y="6620"/>
                    </a:cubicBezTo>
                    <a:lnTo>
                      <a:pt x="5296" y="175230"/>
                    </a:lnTo>
                    <a:cubicBezTo>
                      <a:pt x="4766" y="175471"/>
                      <a:pt x="4188" y="175604"/>
                      <a:pt x="3610" y="175592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24" name="Freihandform: Form 1123">
                <a:extLst>
                  <a:ext uri="{FF2B5EF4-FFF2-40B4-BE49-F238E27FC236}">
                    <a16:creationId xmlns:a16="http://schemas.microsoft.com/office/drawing/2014/main" id="{E5B013E6-86A9-4B97-ABC5-956AB358F33A}"/>
                  </a:ext>
                </a:extLst>
              </p:cNvPr>
              <p:cNvSpPr/>
              <p:nvPr/>
            </p:nvSpPr>
            <p:spPr>
              <a:xfrm>
                <a:off x="3227673" y="2509868"/>
                <a:ext cx="299772" cy="175699"/>
              </a:xfrm>
              <a:custGeom>
                <a:avLst/>
                <a:gdLst>
                  <a:gd name="connsiteX0" fmla="*/ 3640 w 299772"/>
                  <a:gd name="connsiteY0" fmla="*/ 175697 h 175699"/>
                  <a:gd name="connsiteX1" fmla="*/ 3 w 299772"/>
                  <a:gd name="connsiteY1" fmla="*/ 172348 h 175699"/>
                  <a:gd name="connsiteX2" fmla="*/ 1954 w 299772"/>
                  <a:gd name="connsiteY2" fmla="*/ 169073 h 175699"/>
                  <a:gd name="connsiteX3" fmla="*/ 294493 w 299772"/>
                  <a:gd name="connsiteY3" fmla="*/ 462 h 175699"/>
                  <a:gd name="connsiteX4" fmla="*/ 299310 w 299772"/>
                  <a:gd name="connsiteY4" fmla="*/ 1787 h 175699"/>
                  <a:gd name="connsiteX5" fmla="*/ 297985 w 299772"/>
                  <a:gd name="connsiteY5" fmla="*/ 6605 h 175699"/>
                  <a:gd name="connsiteX6" fmla="*/ 5447 w 299772"/>
                  <a:gd name="connsiteY6" fmla="*/ 175215 h 175699"/>
                  <a:gd name="connsiteX7" fmla="*/ 3640 w 299772"/>
                  <a:gd name="connsiteY7" fmla="*/ 175697 h 175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99772" h="175699">
                    <a:moveTo>
                      <a:pt x="3640" y="175697"/>
                    </a:moveTo>
                    <a:cubicBezTo>
                      <a:pt x="1713" y="175781"/>
                      <a:pt x="87" y="174275"/>
                      <a:pt x="3" y="172348"/>
                    </a:cubicBezTo>
                    <a:cubicBezTo>
                      <a:pt x="-57" y="170975"/>
                      <a:pt x="714" y="169687"/>
                      <a:pt x="1954" y="169073"/>
                    </a:cubicBezTo>
                    <a:lnTo>
                      <a:pt x="294493" y="462"/>
                    </a:lnTo>
                    <a:cubicBezTo>
                      <a:pt x="296191" y="-501"/>
                      <a:pt x="298347" y="89"/>
                      <a:pt x="299310" y="1787"/>
                    </a:cubicBezTo>
                    <a:cubicBezTo>
                      <a:pt x="300274" y="3485"/>
                      <a:pt x="299684" y="5641"/>
                      <a:pt x="297985" y="6605"/>
                    </a:cubicBezTo>
                    <a:lnTo>
                      <a:pt x="5447" y="175215"/>
                    </a:lnTo>
                    <a:cubicBezTo>
                      <a:pt x="4881" y="175492"/>
                      <a:pt x="4266" y="175648"/>
                      <a:pt x="3640" y="175697"/>
                    </a:cubicBezTo>
                    <a:close/>
                  </a:path>
                </a:pathLst>
              </a:custGeom>
              <a:solidFill>
                <a:srgbClr val="EBEBEB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25" name="Freihandform: Form 1124">
                <a:extLst>
                  <a:ext uri="{FF2B5EF4-FFF2-40B4-BE49-F238E27FC236}">
                    <a16:creationId xmlns:a16="http://schemas.microsoft.com/office/drawing/2014/main" id="{F17496E5-C782-429A-B01B-1CD0F9D9666A}"/>
                  </a:ext>
                </a:extLst>
              </p:cNvPr>
              <p:cNvSpPr/>
              <p:nvPr/>
            </p:nvSpPr>
            <p:spPr>
              <a:xfrm>
                <a:off x="3688973" y="2765433"/>
                <a:ext cx="316723" cy="186061"/>
              </a:xfrm>
              <a:custGeom>
                <a:avLst/>
                <a:gdLst>
                  <a:gd name="connsiteX0" fmla="*/ 3610 w 316723"/>
                  <a:gd name="connsiteY0" fmla="*/ 186054 h 186061"/>
                  <a:gd name="connsiteX1" fmla="*/ 478 w 316723"/>
                  <a:gd name="connsiteY1" fmla="*/ 184247 h 186061"/>
                  <a:gd name="connsiteX2" fmla="*/ 1731 w 316723"/>
                  <a:gd name="connsiteY2" fmla="*/ 179466 h 186061"/>
                  <a:gd name="connsiteX3" fmla="*/ 1803 w 316723"/>
                  <a:gd name="connsiteY3" fmla="*/ 179430 h 186061"/>
                  <a:gd name="connsiteX4" fmla="*/ 311443 w 316723"/>
                  <a:gd name="connsiteY4" fmla="*/ 462 h 186061"/>
                  <a:gd name="connsiteX5" fmla="*/ 316261 w 316723"/>
                  <a:gd name="connsiteY5" fmla="*/ 1787 h 186061"/>
                  <a:gd name="connsiteX6" fmla="*/ 314936 w 316723"/>
                  <a:gd name="connsiteY6" fmla="*/ 6605 h 186061"/>
                  <a:gd name="connsiteX7" fmla="*/ 5416 w 316723"/>
                  <a:gd name="connsiteY7" fmla="*/ 185572 h 186061"/>
                  <a:gd name="connsiteX8" fmla="*/ 3610 w 316723"/>
                  <a:gd name="connsiteY8" fmla="*/ 186054 h 186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6723" h="186061">
                    <a:moveTo>
                      <a:pt x="3610" y="186054"/>
                    </a:moveTo>
                    <a:cubicBezTo>
                      <a:pt x="2321" y="186054"/>
                      <a:pt x="1129" y="185367"/>
                      <a:pt x="478" y="184247"/>
                    </a:cubicBezTo>
                    <a:cubicBezTo>
                      <a:pt x="-497" y="182585"/>
                      <a:pt x="69" y="180442"/>
                      <a:pt x="1731" y="179466"/>
                    </a:cubicBezTo>
                    <a:cubicBezTo>
                      <a:pt x="1755" y="179454"/>
                      <a:pt x="1779" y="179442"/>
                      <a:pt x="1803" y="179430"/>
                    </a:cubicBezTo>
                    <a:lnTo>
                      <a:pt x="311443" y="462"/>
                    </a:lnTo>
                    <a:cubicBezTo>
                      <a:pt x="313142" y="-501"/>
                      <a:pt x="315298" y="89"/>
                      <a:pt x="316261" y="1787"/>
                    </a:cubicBezTo>
                    <a:cubicBezTo>
                      <a:pt x="317225" y="3485"/>
                      <a:pt x="316634" y="5641"/>
                      <a:pt x="314936" y="6605"/>
                    </a:cubicBezTo>
                    <a:lnTo>
                      <a:pt x="5416" y="185572"/>
                    </a:lnTo>
                    <a:cubicBezTo>
                      <a:pt x="4886" y="185933"/>
                      <a:pt x="4248" y="186102"/>
                      <a:pt x="3610" y="186054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grpSp>
            <p:nvGrpSpPr>
              <p:cNvPr id="1126" name="Grafik 588">
                <a:extLst>
                  <a:ext uri="{FF2B5EF4-FFF2-40B4-BE49-F238E27FC236}">
                    <a16:creationId xmlns:a16="http://schemas.microsoft.com/office/drawing/2014/main" id="{8AB788B3-8654-4291-8119-0F27BB147AE3}"/>
                  </a:ext>
                </a:extLst>
              </p:cNvPr>
              <p:cNvGrpSpPr/>
              <p:nvPr/>
            </p:nvGrpSpPr>
            <p:grpSpPr>
              <a:xfrm>
                <a:off x="3402072" y="2586364"/>
                <a:ext cx="507777" cy="293635"/>
                <a:chOff x="3402072" y="2586364"/>
                <a:chExt cx="507777" cy="293635"/>
              </a:xfrm>
              <a:solidFill>
                <a:srgbClr val="455A64"/>
              </a:solidFill>
            </p:grpSpPr>
            <p:sp>
              <p:nvSpPr>
                <p:cNvPr id="1127" name="Freihandform: Form 1126">
                  <a:extLst>
                    <a:ext uri="{FF2B5EF4-FFF2-40B4-BE49-F238E27FC236}">
                      <a16:creationId xmlns:a16="http://schemas.microsoft.com/office/drawing/2014/main" id="{1DBF459D-E4D7-44D8-80E3-D908EB4A71C0}"/>
                    </a:ext>
                  </a:extLst>
                </p:cNvPr>
                <p:cNvSpPr/>
                <p:nvPr/>
              </p:nvSpPr>
              <p:spPr>
                <a:xfrm>
                  <a:off x="3723923" y="2705354"/>
                  <a:ext cx="124809" cy="69573"/>
                </a:xfrm>
                <a:custGeom>
                  <a:avLst/>
                  <a:gdLst>
                    <a:gd name="connsiteX0" fmla="*/ 123300 w 124809"/>
                    <a:gd name="connsiteY0" fmla="*/ 26217 h 69573"/>
                    <a:gd name="connsiteX1" fmla="*/ 111256 w 124809"/>
                    <a:gd name="connsiteY1" fmla="*/ 18509 h 69573"/>
                    <a:gd name="connsiteX2" fmla="*/ 105475 w 124809"/>
                    <a:gd name="connsiteY2" fmla="*/ 15498 h 69573"/>
                    <a:gd name="connsiteX3" fmla="*/ 103910 w 124809"/>
                    <a:gd name="connsiteY3" fmla="*/ 3455 h 69573"/>
                    <a:gd name="connsiteX4" fmla="*/ 115351 w 124809"/>
                    <a:gd name="connsiteY4" fmla="*/ 6706 h 69573"/>
                    <a:gd name="connsiteX5" fmla="*/ 115351 w 124809"/>
                    <a:gd name="connsiteY5" fmla="*/ 4298 h 69573"/>
                    <a:gd name="connsiteX6" fmla="*/ 98008 w 124809"/>
                    <a:gd name="connsiteY6" fmla="*/ 4298 h 69573"/>
                    <a:gd name="connsiteX7" fmla="*/ 99213 w 124809"/>
                    <a:gd name="connsiteY7" fmla="*/ 12487 h 69573"/>
                    <a:gd name="connsiteX8" fmla="*/ 91505 w 124809"/>
                    <a:gd name="connsiteY8" fmla="*/ 11042 h 69573"/>
                    <a:gd name="connsiteX9" fmla="*/ 86085 w 124809"/>
                    <a:gd name="connsiteY9" fmla="*/ 14173 h 69573"/>
                    <a:gd name="connsiteX10" fmla="*/ 86085 w 124809"/>
                    <a:gd name="connsiteY10" fmla="*/ 17666 h 69573"/>
                    <a:gd name="connsiteX11" fmla="*/ 88614 w 124809"/>
                    <a:gd name="connsiteY11" fmla="*/ 20195 h 69573"/>
                    <a:gd name="connsiteX12" fmla="*/ 85844 w 124809"/>
                    <a:gd name="connsiteY12" fmla="*/ 20195 h 69573"/>
                    <a:gd name="connsiteX13" fmla="*/ 69706 w 124809"/>
                    <a:gd name="connsiteY13" fmla="*/ 22242 h 69573"/>
                    <a:gd name="connsiteX14" fmla="*/ 70669 w 124809"/>
                    <a:gd name="connsiteY14" fmla="*/ 27421 h 69573"/>
                    <a:gd name="connsiteX15" fmla="*/ 61998 w 124809"/>
                    <a:gd name="connsiteY15" fmla="*/ 30914 h 69573"/>
                    <a:gd name="connsiteX16" fmla="*/ 61998 w 124809"/>
                    <a:gd name="connsiteY16" fmla="*/ 33443 h 69573"/>
                    <a:gd name="connsiteX17" fmla="*/ 51399 w 124809"/>
                    <a:gd name="connsiteY17" fmla="*/ 33443 h 69573"/>
                    <a:gd name="connsiteX18" fmla="*/ 32973 w 124809"/>
                    <a:gd name="connsiteY18" fmla="*/ 40790 h 69573"/>
                    <a:gd name="connsiteX19" fmla="*/ 34057 w 124809"/>
                    <a:gd name="connsiteY19" fmla="*/ 43198 h 69573"/>
                    <a:gd name="connsiteX20" fmla="*/ 34057 w 124809"/>
                    <a:gd name="connsiteY20" fmla="*/ 45366 h 69573"/>
                    <a:gd name="connsiteX21" fmla="*/ 32732 w 124809"/>
                    <a:gd name="connsiteY21" fmla="*/ 46571 h 69573"/>
                    <a:gd name="connsiteX22" fmla="*/ 29480 w 124809"/>
                    <a:gd name="connsiteY22" fmla="*/ 48016 h 69573"/>
                    <a:gd name="connsiteX23" fmla="*/ 27433 w 124809"/>
                    <a:gd name="connsiteY23" fmla="*/ 54881 h 69573"/>
                    <a:gd name="connsiteX24" fmla="*/ 7440 w 124809"/>
                    <a:gd name="connsiteY24" fmla="*/ 54881 h 69573"/>
                    <a:gd name="connsiteX25" fmla="*/ 937 w 124809"/>
                    <a:gd name="connsiteY25" fmla="*/ 66924 h 69573"/>
                    <a:gd name="connsiteX26" fmla="*/ 937 w 124809"/>
                    <a:gd name="connsiteY26" fmla="*/ 69574 h 69573"/>
                    <a:gd name="connsiteX27" fmla="*/ 8886 w 124809"/>
                    <a:gd name="connsiteY27" fmla="*/ 62829 h 69573"/>
                    <a:gd name="connsiteX28" fmla="*/ 33695 w 124809"/>
                    <a:gd name="connsiteY28" fmla="*/ 57651 h 69573"/>
                    <a:gd name="connsiteX29" fmla="*/ 34454 w 124809"/>
                    <a:gd name="connsiteY29" fmla="*/ 55748 h 69573"/>
                    <a:gd name="connsiteX30" fmla="*/ 34298 w 124809"/>
                    <a:gd name="connsiteY30" fmla="*/ 55483 h 69573"/>
                    <a:gd name="connsiteX31" fmla="*/ 37911 w 124809"/>
                    <a:gd name="connsiteY31" fmla="*/ 48618 h 69573"/>
                    <a:gd name="connsiteX32" fmla="*/ 38706 w 124809"/>
                    <a:gd name="connsiteY32" fmla="*/ 46920 h 69573"/>
                    <a:gd name="connsiteX33" fmla="*/ 38513 w 124809"/>
                    <a:gd name="connsiteY33" fmla="*/ 46571 h 69573"/>
                    <a:gd name="connsiteX34" fmla="*/ 36466 w 124809"/>
                    <a:gd name="connsiteY34" fmla="*/ 37779 h 69573"/>
                    <a:gd name="connsiteX35" fmla="*/ 45016 w 124809"/>
                    <a:gd name="connsiteY35" fmla="*/ 36815 h 69573"/>
                    <a:gd name="connsiteX36" fmla="*/ 64045 w 124809"/>
                    <a:gd name="connsiteY36" fmla="*/ 36815 h 69573"/>
                    <a:gd name="connsiteX37" fmla="*/ 65334 w 124809"/>
                    <a:gd name="connsiteY37" fmla="*/ 35466 h 69573"/>
                    <a:gd name="connsiteX38" fmla="*/ 65250 w 124809"/>
                    <a:gd name="connsiteY38" fmla="*/ 35009 h 69573"/>
                    <a:gd name="connsiteX39" fmla="*/ 74282 w 124809"/>
                    <a:gd name="connsiteY39" fmla="*/ 31275 h 69573"/>
                    <a:gd name="connsiteX40" fmla="*/ 75125 w 124809"/>
                    <a:gd name="connsiteY40" fmla="*/ 29601 h 69573"/>
                    <a:gd name="connsiteX41" fmla="*/ 75125 w 124809"/>
                    <a:gd name="connsiteY41" fmla="*/ 29589 h 69573"/>
                    <a:gd name="connsiteX42" fmla="*/ 91505 w 124809"/>
                    <a:gd name="connsiteY42" fmla="*/ 24410 h 69573"/>
                    <a:gd name="connsiteX43" fmla="*/ 93191 w 124809"/>
                    <a:gd name="connsiteY43" fmla="*/ 22604 h 69573"/>
                    <a:gd name="connsiteX44" fmla="*/ 93191 w 124809"/>
                    <a:gd name="connsiteY44" fmla="*/ 14776 h 69573"/>
                    <a:gd name="connsiteX45" fmla="*/ 99694 w 124809"/>
                    <a:gd name="connsiteY45" fmla="*/ 16341 h 69573"/>
                    <a:gd name="connsiteX46" fmla="*/ 114628 w 124809"/>
                    <a:gd name="connsiteY46" fmla="*/ 31757 h 69573"/>
                    <a:gd name="connsiteX47" fmla="*/ 123300 w 124809"/>
                    <a:gd name="connsiteY47" fmla="*/ 26217 h 69573"/>
                    <a:gd name="connsiteX48" fmla="*/ 120650 w 124809"/>
                    <a:gd name="connsiteY48" fmla="*/ 27903 h 69573"/>
                    <a:gd name="connsiteX49" fmla="*/ 116073 w 124809"/>
                    <a:gd name="connsiteY49" fmla="*/ 27903 h 69573"/>
                    <a:gd name="connsiteX50" fmla="*/ 108606 w 124809"/>
                    <a:gd name="connsiteY50" fmla="*/ 19954 h 69573"/>
                    <a:gd name="connsiteX51" fmla="*/ 113063 w 124809"/>
                    <a:gd name="connsiteY51" fmla="*/ 22242 h 69573"/>
                    <a:gd name="connsiteX52" fmla="*/ 120650 w 124809"/>
                    <a:gd name="connsiteY52" fmla="*/ 27542 h 695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124809" h="69573">
                      <a:moveTo>
                        <a:pt x="123300" y="26217"/>
                      </a:moveTo>
                      <a:cubicBezTo>
                        <a:pt x="120096" y="22556"/>
                        <a:pt x="115917" y="19882"/>
                        <a:pt x="111256" y="18509"/>
                      </a:cubicBezTo>
                      <a:lnTo>
                        <a:pt x="105475" y="15498"/>
                      </a:lnTo>
                      <a:cubicBezTo>
                        <a:pt x="102705" y="11162"/>
                        <a:pt x="99213" y="4177"/>
                        <a:pt x="103910" y="3455"/>
                      </a:cubicBezTo>
                      <a:cubicBezTo>
                        <a:pt x="108606" y="2732"/>
                        <a:pt x="112219" y="5863"/>
                        <a:pt x="115351" y="6706"/>
                      </a:cubicBezTo>
                      <a:cubicBezTo>
                        <a:pt x="118482" y="7549"/>
                        <a:pt x="116676" y="4779"/>
                        <a:pt x="115351" y="4298"/>
                      </a:cubicBezTo>
                      <a:cubicBezTo>
                        <a:pt x="110052" y="2250"/>
                        <a:pt x="100176" y="-4253"/>
                        <a:pt x="98008" y="4298"/>
                      </a:cubicBezTo>
                      <a:cubicBezTo>
                        <a:pt x="97490" y="7080"/>
                        <a:pt x="97912" y="9970"/>
                        <a:pt x="99213" y="12487"/>
                      </a:cubicBezTo>
                      <a:cubicBezTo>
                        <a:pt x="96792" y="11391"/>
                        <a:pt x="94154" y="10897"/>
                        <a:pt x="91505" y="11042"/>
                      </a:cubicBezTo>
                      <a:cubicBezTo>
                        <a:pt x="89096" y="11042"/>
                        <a:pt x="86928" y="11042"/>
                        <a:pt x="86085" y="14173"/>
                      </a:cubicBezTo>
                      <a:cubicBezTo>
                        <a:pt x="85242" y="17305"/>
                        <a:pt x="86085" y="16462"/>
                        <a:pt x="86085" y="17666"/>
                      </a:cubicBezTo>
                      <a:cubicBezTo>
                        <a:pt x="86350" y="18943"/>
                        <a:pt x="87338" y="19930"/>
                        <a:pt x="88614" y="20195"/>
                      </a:cubicBezTo>
                      <a:lnTo>
                        <a:pt x="85844" y="20195"/>
                      </a:lnTo>
                      <a:cubicBezTo>
                        <a:pt x="82110" y="20195"/>
                        <a:pt x="72114" y="17666"/>
                        <a:pt x="69706" y="22242"/>
                      </a:cubicBezTo>
                      <a:cubicBezTo>
                        <a:pt x="68742" y="24049"/>
                        <a:pt x="70910" y="26699"/>
                        <a:pt x="70669" y="27421"/>
                      </a:cubicBezTo>
                      <a:cubicBezTo>
                        <a:pt x="70429" y="28144"/>
                        <a:pt x="63322" y="30191"/>
                        <a:pt x="61998" y="30914"/>
                      </a:cubicBezTo>
                      <a:cubicBezTo>
                        <a:pt x="60673" y="31636"/>
                        <a:pt x="61998" y="33323"/>
                        <a:pt x="61998" y="33443"/>
                      </a:cubicBezTo>
                      <a:cubicBezTo>
                        <a:pt x="58469" y="33756"/>
                        <a:pt x="54928" y="33756"/>
                        <a:pt x="51399" y="33443"/>
                      </a:cubicBezTo>
                      <a:cubicBezTo>
                        <a:pt x="45498" y="33443"/>
                        <a:pt x="31046" y="31757"/>
                        <a:pt x="32973" y="40790"/>
                      </a:cubicBezTo>
                      <a:cubicBezTo>
                        <a:pt x="32973" y="41753"/>
                        <a:pt x="33936" y="41633"/>
                        <a:pt x="34057" y="43198"/>
                      </a:cubicBezTo>
                      <a:cubicBezTo>
                        <a:pt x="33996" y="43921"/>
                        <a:pt x="33996" y="44644"/>
                        <a:pt x="34057" y="45366"/>
                      </a:cubicBezTo>
                      <a:cubicBezTo>
                        <a:pt x="34057" y="45366"/>
                        <a:pt x="33455" y="45366"/>
                        <a:pt x="32732" y="46571"/>
                      </a:cubicBezTo>
                      <a:cubicBezTo>
                        <a:pt x="32009" y="47775"/>
                        <a:pt x="30203" y="46571"/>
                        <a:pt x="29480" y="48016"/>
                      </a:cubicBezTo>
                      <a:cubicBezTo>
                        <a:pt x="26710" y="51508"/>
                        <a:pt x="30925" y="52713"/>
                        <a:pt x="27433" y="54881"/>
                      </a:cubicBezTo>
                      <a:cubicBezTo>
                        <a:pt x="23940" y="57048"/>
                        <a:pt x="12378" y="51749"/>
                        <a:pt x="7440" y="54881"/>
                      </a:cubicBezTo>
                      <a:cubicBezTo>
                        <a:pt x="2503" y="58012"/>
                        <a:pt x="8765" y="66924"/>
                        <a:pt x="937" y="66924"/>
                      </a:cubicBezTo>
                      <a:cubicBezTo>
                        <a:pt x="-749" y="66924"/>
                        <a:pt x="214" y="69453"/>
                        <a:pt x="937" y="69574"/>
                      </a:cubicBezTo>
                      <a:cubicBezTo>
                        <a:pt x="8284" y="69574"/>
                        <a:pt x="7440" y="68851"/>
                        <a:pt x="8886" y="62829"/>
                      </a:cubicBezTo>
                      <a:cubicBezTo>
                        <a:pt x="11174" y="53195"/>
                        <a:pt x="25626" y="59818"/>
                        <a:pt x="33695" y="57651"/>
                      </a:cubicBezTo>
                      <a:cubicBezTo>
                        <a:pt x="34430" y="57337"/>
                        <a:pt x="34767" y="56482"/>
                        <a:pt x="34454" y="55748"/>
                      </a:cubicBezTo>
                      <a:cubicBezTo>
                        <a:pt x="34406" y="55651"/>
                        <a:pt x="34358" y="55567"/>
                        <a:pt x="34298" y="55483"/>
                      </a:cubicBezTo>
                      <a:cubicBezTo>
                        <a:pt x="32250" y="51990"/>
                        <a:pt x="34298" y="50184"/>
                        <a:pt x="37911" y="48618"/>
                      </a:cubicBezTo>
                      <a:cubicBezTo>
                        <a:pt x="38597" y="48365"/>
                        <a:pt x="38959" y="47606"/>
                        <a:pt x="38706" y="46920"/>
                      </a:cubicBezTo>
                      <a:cubicBezTo>
                        <a:pt x="38658" y="46799"/>
                        <a:pt x="38597" y="46679"/>
                        <a:pt x="38513" y="46571"/>
                      </a:cubicBezTo>
                      <a:cubicBezTo>
                        <a:pt x="37670" y="44884"/>
                        <a:pt x="34539" y="40067"/>
                        <a:pt x="36466" y="37779"/>
                      </a:cubicBezTo>
                      <a:cubicBezTo>
                        <a:pt x="39283" y="37189"/>
                        <a:pt x="42138" y="36863"/>
                        <a:pt x="45016" y="36815"/>
                      </a:cubicBezTo>
                      <a:cubicBezTo>
                        <a:pt x="51399" y="36815"/>
                        <a:pt x="57662" y="36213"/>
                        <a:pt x="64045" y="36815"/>
                      </a:cubicBezTo>
                      <a:cubicBezTo>
                        <a:pt x="64780" y="36803"/>
                        <a:pt x="65358" y="36189"/>
                        <a:pt x="65334" y="35466"/>
                      </a:cubicBezTo>
                      <a:cubicBezTo>
                        <a:pt x="65334" y="35310"/>
                        <a:pt x="65310" y="35153"/>
                        <a:pt x="65250" y="35009"/>
                      </a:cubicBezTo>
                      <a:cubicBezTo>
                        <a:pt x="64286" y="32961"/>
                        <a:pt x="72476" y="31757"/>
                        <a:pt x="74282" y="31275"/>
                      </a:cubicBezTo>
                      <a:cubicBezTo>
                        <a:pt x="74981" y="31046"/>
                        <a:pt x="75354" y="30300"/>
                        <a:pt x="75125" y="29601"/>
                      </a:cubicBezTo>
                      <a:cubicBezTo>
                        <a:pt x="75125" y="29601"/>
                        <a:pt x="75125" y="29589"/>
                        <a:pt x="75125" y="29589"/>
                      </a:cubicBezTo>
                      <a:cubicBezTo>
                        <a:pt x="71151" y="19834"/>
                        <a:pt x="85603" y="23447"/>
                        <a:pt x="91505" y="24410"/>
                      </a:cubicBezTo>
                      <a:cubicBezTo>
                        <a:pt x="92709" y="24410"/>
                        <a:pt x="93552" y="23688"/>
                        <a:pt x="93191" y="22604"/>
                      </a:cubicBezTo>
                      <a:cubicBezTo>
                        <a:pt x="92227" y="19232"/>
                        <a:pt x="85001" y="15980"/>
                        <a:pt x="93191" y="14776"/>
                      </a:cubicBezTo>
                      <a:cubicBezTo>
                        <a:pt x="95455" y="14751"/>
                        <a:pt x="97695" y="15281"/>
                        <a:pt x="99694" y="16341"/>
                      </a:cubicBezTo>
                      <a:cubicBezTo>
                        <a:pt x="103416" y="22568"/>
                        <a:pt x="108522" y="27843"/>
                        <a:pt x="114628" y="31757"/>
                      </a:cubicBezTo>
                      <a:cubicBezTo>
                        <a:pt x="121975" y="34768"/>
                        <a:pt x="127636" y="32841"/>
                        <a:pt x="123300" y="26217"/>
                      </a:cubicBezTo>
                      <a:close/>
                      <a:moveTo>
                        <a:pt x="120650" y="27903"/>
                      </a:moveTo>
                      <a:cubicBezTo>
                        <a:pt x="122457" y="30312"/>
                        <a:pt x="116796" y="27903"/>
                        <a:pt x="116073" y="27903"/>
                      </a:cubicBezTo>
                      <a:cubicBezTo>
                        <a:pt x="112942" y="25940"/>
                        <a:pt x="110377" y="23194"/>
                        <a:pt x="108606" y="19954"/>
                      </a:cubicBezTo>
                      <a:lnTo>
                        <a:pt x="113063" y="22242"/>
                      </a:lnTo>
                      <a:cubicBezTo>
                        <a:pt x="116025" y="23302"/>
                        <a:pt x="118639" y="25133"/>
                        <a:pt x="120650" y="27542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28" name="Freihandform: Form 1127">
                  <a:extLst>
                    <a:ext uri="{FF2B5EF4-FFF2-40B4-BE49-F238E27FC236}">
                      <a16:creationId xmlns:a16="http://schemas.microsoft.com/office/drawing/2014/main" id="{023B8019-6408-4FD0-8106-DA1CB8662109}"/>
                    </a:ext>
                  </a:extLst>
                </p:cNvPr>
                <p:cNvSpPr/>
                <p:nvPr/>
              </p:nvSpPr>
              <p:spPr>
                <a:xfrm>
                  <a:off x="3618338" y="2780950"/>
                  <a:ext cx="95441" cy="51586"/>
                </a:xfrm>
                <a:custGeom>
                  <a:avLst/>
                  <a:gdLst>
                    <a:gd name="connsiteX0" fmla="*/ 82554 w 95441"/>
                    <a:gd name="connsiteY0" fmla="*/ 12164 h 51586"/>
                    <a:gd name="connsiteX1" fmla="*/ 85324 w 95441"/>
                    <a:gd name="connsiteY1" fmla="*/ 2890 h 51586"/>
                    <a:gd name="connsiteX2" fmla="*/ 84481 w 95441"/>
                    <a:gd name="connsiteY2" fmla="*/ 0 h 51586"/>
                    <a:gd name="connsiteX3" fmla="*/ 78219 w 95441"/>
                    <a:gd name="connsiteY3" fmla="*/ 9996 h 51586"/>
                    <a:gd name="connsiteX4" fmla="*/ 71595 w 95441"/>
                    <a:gd name="connsiteY4" fmla="*/ 7708 h 51586"/>
                    <a:gd name="connsiteX5" fmla="*/ 64850 w 95441"/>
                    <a:gd name="connsiteY5" fmla="*/ 10478 h 51586"/>
                    <a:gd name="connsiteX6" fmla="*/ 65694 w 95441"/>
                    <a:gd name="connsiteY6" fmla="*/ 15777 h 51586"/>
                    <a:gd name="connsiteX7" fmla="*/ 64128 w 95441"/>
                    <a:gd name="connsiteY7" fmla="*/ 18547 h 51586"/>
                    <a:gd name="connsiteX8" fmla="*/ 59190 w 95441"/>
                    <a:gd name="connsiteY8" fmla="*/ 18547 h 51586"/>
                    <a:gd name="connsiteX9" fmla="*/ 52084 w 95441"/>
                    <a:gd name="connsiteY9" fmla="*/ 20715 h 51586"/>
                    <a:gd name="connsiteX10" fmla="*/ 48351 w 95441"/>
                    <a:gd name="connsiteY10" fmla="*/ 22762 h 51586"/>
                    <a:gd name="connsiteX11" fmla="*/ 42329 w 95441"/>
                    <a:gd name="connsiteY11" fmla="*/ 21919 h 51586"/>
                    <a:gd name="connsiteX12" fmla="*/ 38475 w 95441"/>
                    <a:gd name="connsiteY12" fmla="*/ 26496 h 51586"/>
                    <a:gd name="connsiteX13" fmla="*/ 41727 w 95441"/>
                    <a:gd name="connsiteY13" fmla="*/ 30591 h 51586"/>
                    <a:gd name="connsiteX14" fmla="*/ 31610 w 95441"/>
                    <a:gd name="connsiteY14" fmla="*/ 30591 h 51586"/>
                    <a:gd name="connsiteX15" fmla="*/ 29960 w 95441"/>
                    <a:gd name="connsiteY15" fmla="*/ 31482 h 51586"/>
                    <a:gd name="connsiteX16" fmla="*/ 29924 w 95441"/>
                    <a:gd name="connsiteY16" fmla="*/ 31674 h 51586"/>
                    <a:gd name="connsiteX17" fmla="*/ 27274 w 95441"/>
                    <a:gd name="connsiteY17" fmla="*/ 36492 h 51586"/>
                    <a:gd name="connsiteX18" fmla="*/ 22337 w 95441"/>
                    <a:gd name="connsiteY18" fmla="*/ 34565 h 51586"/>
                    <a:gd name="connsiteX19" fmla="*/ 12340 w 95441"/>
                    <a:gd name="connsiteY19" fmla="*/ 38298 h 51586"/>
                    <a:gd name="connsiteX20" fmla="*/ 10980 w 95441"/>
                    <a:gd name="connsiteY20" fmla="*/ 39322 h 51586"/>
                    <a:gd name="connsiteX21" fmla="*/ 11136 w 95441"/>
                    <a:gd name="connsiteY21" fmla="*/ 40105 h 51586"/>
                    <a:gd name="connsiteX22" fmla="*/ 7764 w 95441"/>
                    <a:gd name="connsiteY22" fmla="*/ 47692 h 51586"/>
                    <a:gd name="connsiteX23" fmla="*/ 778 w 95441"/>
                    <a:gd name="connsiteY23" fmla="*/ 46729 h 51586"/>
                    <a:gd name="connsiteX24" fmla="*/ 1501 w 95441"/>
                    <a:gd name="connsiteY24" fmla="*/ 49740 h 51586"/>
                    <a:gd name="connsiteX25" fmla="*/ 16555 w 95441"/>
                    <a:gd name="connsiteY25" fmla="*/ 49740 h 51586"/>
                    <a:gd name="connsiteX26" fmla="*/ 15592 w 95441"/>
                    <a:gd name="connsiteY26" fmla="*/ 42032 h 51586"/>
                    <a:gd name="connsiteX27" fmla="*/ 21614 w 95441"/>
                    <a:gd name="connsiteY27" fmla="*/ 40105 h 51586"/>
                    <a:gd name="connsiteX28" fmla="*/ 26311 w 95441"/>
                    <a:gd name="connsiteY28" fmla="*/ 38780 h 51586"/>
                    <a:gd name="connsiteX29" fmla="*/ 28840 w 95441"/>
                    <a:gd name="connsiteY29" fmla="*/ 40226 h 51586"/>
                    <a:gd name="connsiteX30" fmla="*/ 32333 w 95441"/>
                    <a:gd name="connsiteY30" fmla="*/ 40226 h 51586"/>
                    <a:gd name="connsiteX31" fmla="*/ 34019 w 95441"/>
                    <a:gd name="connsiteY31" fmla="*/ 37937 h 51586"/>
                    <a:gd name="connsiteX32" fmla="*/ 34741 w 95441"/>
                    <a:gd name="connsiteY32" fmla="*/ 35649 h 51586"/>
                    <a:gd name="connsiteX33" fmla="*/ 39077 w 95441"/>
                    <a:gd name="connsiteY33" fmla="*/ 37094 h 51586"/>
                    <a:gd name="connsiteX34" fmla="*/ 46785 w 95441"/>
                    <a:gd name="connsiteY34" fmla="*/ 37094 h 51586"/>
                    <a:gd name="connsiteX35" fmla="*/ 45099 w 95441"/>
                    <a:gd name="connsiteY35" fmla="*/ 29507 h 51586"/>
                    <a:gd name="connsiteX36" fmla="*/ 56058 w 95441"/>
                    <a:gd name="connsiteY36" fmla="*/ 26255 h 51586"/>
                    <a:gd name="connsiteX37" fmla="*/ 56058 w 95441"/>
                    <a:gd name="connsiteY37" fmla="*/ 24810 h 51586"/>
                    <a:gd name="connsiteX38" fmla="*/ 70029 w 95441"/>
                    <a:gd name="connsiteY38" fmla="*/ 22642 h 51586"/>
                    <a:gd name="connsiteX39" fmla="*/ 71233 w 95441"/>
                    <a:gd name="connsiteY39" fmla="*/ 21317 h 51586"/>
                    <a:gd name="connsiteX40" fmla="*/ 69788 w 95441"/>
                    <a:gd name="connsiteY40" fmla="*/ 17102 h 51586"/>
                    <a:gd name="connsiteX41" fmla="*/ 78700 w 95441"/>
                    <a:gd name="connsiteY41" fmla="*/ 14211 h 51586"/>
                    <a:gd name="connsiteX42" fmla="*/ 94477 w 95441"/>
                    <a:gd name="connsiteY42" fmla="*/ 28302 h 51586"/>
                    <a:gd name="connsiteX43" fmla="*/ 95441 w 95441"/>
                    <a:gd name="connsiteY43" fmla="*/ 27098 h 51586"/>
                    <a:gd name="connsiteX44" fmla="*/ 82554 w 95441"/>
                    <a:gd name="connsiteY44" fmla="*/ 12164 h 51586"/>
                    <a:gd name="connsiteX45" fmla="*/ 85084 w 95441"/>
                    <a:gd name="connsiteY45" fmla="*/ 18788 h 51586"/>
                    <a:gd name="connsiteX46" fmla="*/ 84120 w 95441"/>
                    <a:gd name="connsiteY46" fmla="*/ 16981 h 51586"/>
                    <a:gd name="connsiteX47" fmla="*/ 89058 w 95441"/>
                    <a:gd name="connsiteY47" fmla="*/ 21799 h 51586"/>
                    <a:gd name="connsiteX48" fmla="*/ 85084 w 95441"/>
                    <a:gd name="connsiteY48" fmla="*/ 18788 h 515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</a:cxnLst>
                  <a:rect l="l" t="t" r="r" b="b"/>
                  <a:pathLst>
                    <a:path w="95441" h="51586">
                      <a:moveTo>
                        <a:pt x="82554" y="12164"/>
                      </a:moveTo>
                      <a:cubicBezTo>
                        <a:pt x="81471" y="7949"/>
                        <a:pt x="81350" y="3372"/>
                        <a:pt x="85324" y="2890"/>
                      </a:cubicBezTo>
                      <a:cubicBezTo>
                        <a:pt x="87131" y="2890"/>
                        <a:pt x="85324" y="0"/>
                        <a:pt x="84481" y="0"/>
                      </a:cubicBezTo>
                      <a:cubicBezTo>
                        <a:pt x="79182" y="0"/>
                        <a:pt x="77496" y="4456"/>
                        <a:pt x="78219" y="9996"/>
                      </a:cubicBezTo>
                      <a:cubicBezTo>
                        <a:pt x="76111" y="8972"/>
                        <a:pt x="73883" y="8202"/>
                        <a:pt x="71595" y="7708"/>
                      </a:cubicBezTo>
                      <a:cubicBezTo>
                        <a:pt x="68102" y="7708"/>
                        <a:pt x="65934" y="6985"/>
                        <a:pt x="64850" y="10478"/>
                      </a:cubicBezTo>
                      <a:cubicBezTo>
                        <a:pt x="63766" y="13970"/>
                        <a:pt x="65814" y="13970"/>
                        <a:pt x="65694" y="15777"/>
                      </a:cubicBezTo>
                      <a:cubicBezTo>
                        <a:pt x="65573" y="17584"/>
                        <a:pt x="68223" y="17463"/>
                        <a:pt x="64128" y="18547"/>
                      </a:cubicBezTo>
                      <a:cubicBezTo>
                        <a:pt x="62478" y="18655"/>
                        <a:pt x="60840" y="18655"/>
                        <a:pt x="59190" y="18547"/>
                      </a:cubicBezTo>
                      <a:cubicBezTo>
                        <a:pt x="56601" y="17909"/>
                        <a:pt x="53866" y="18740"/>
                        <a:pt x="52084" y="20715"/>
                      </a:cubicBezTo>
                      <a:cubicBezTo>
                        <a:pt x="49555" y="22883"/>
                        <a:pt x="55938" y="23967"/>
                        <a:pt x="48351" y="22762"/>
                      </a:cubicBezTo>
                      <a:cubicBezTo>
                        <a:pt x="46424" y="22064"/>
                        <a:pt x="44376" y="21775"/>
                        <a:pt x="42329" y="21919"/>
                      </a:cubicBezTo>
                      <a:cubicBezTo>
                        <a:pt x="39559" y="21919"/>
                        <a:pt x="37993" y="23364"/>
                        <a:pt x="38475" y="26496"/>
                      </a:cubicBezTo>
                      <a:cubicBezTo>
                        <a:pt x="38475" y="27821"/>
                        <a:pt x="41727" y="29748"/>
                        <a:pt x="41727" y="30591"/>
                      </a:cubicBezTo>
                      <a:cubicBezTo>
                        <a:pt x="41727" y="37335"/>
                        <a:pt x="34380" y="31674"/>
                        <a:pt x="31610" y="30591"/>
                      </a:cubicBezTo>
                      <a:cubicBezTo>
                        <a:pt x="30912" y="30386"/>
                        <a:pt x="30177" y="30783"/>
                        <a:pt x="29960" y="31482"/>
                      </a:cubicBezTo>
                      <a:cubicBezTo>
                        <a:pt x="29948" y="31554"/>
                        <a:pt x="29936" y="31614"/>
                        <a:pt x="29924" y="31674"/>
                      </a:cubicBezTo>
                      <a:cubicBezTo>
                        <a:pt x="29924" y="35047"/>
                        <a:pt x="32092" y="36131"/>
                        <a:pt x="27274" y="36492"/>
                      </a:cubicBezTo>
                      <a:cubicBezTo>
                        <a:pt x="26672" y="36492"/>
                        <a:pt x="23420" y="34685"/>
                        <a:pt x="22337" y="34565"/>
                      </a:cubicBezTo>
                      <a:cubicBezTo>
                        <a:pt x="19205" y="34565"/>
                        <a:pt x="16315" y="38660"/>
                        <a:pt x="12340" y="38298"/>
                      </a:cubicBezTo>
                      <a:cubicBezTo>
                        <a:pt x="11678" y="38202"/>
                        <a:pt x="11076" y="38660"/>
                        <a:pt x="10980" y="39322"/>
                      </a:cubicBezTo>
                      <a:cubicBezTo>
                        <a:pt x="10943" y="39599"/>
                        <a:pt x="10991" y="39864"/>
                        <a:pt x="11136" y="40105"/>
                      </a:cubicBezTo>
                      <a:cubicBezTo>
                        <a:pt x="12220" y="43236"/>
                        <a:pt x="13906" y="45043"/>
                        <a:pt x="7764" y="47692"/>
                      </a:cubicBezTo>
                      <a:lnTo>
                        <a:pt x="778" y="46729"/>
                      </a:lnTo>
                      <a:cubicBezTo>
                        <a:pt x="-1028" y="46729"/>
                        <a:pt x="778" y="49619"/>
                        <a:pt x="1501" y="49740"/>
                      </a:cubicBezTo>
                      <a:cubicBezTo>
                        <a:pt x="2224" y="49860"/>
                        <a:pt x="13545" y="53835"/>
                        <a:pt x="16555" y="49740"/>
                      </a:cubicBezTo>
                      <a:cubicBezTo>
                        <a:pt x="19566" y="45645"/>
                        <a:pt x="14508" y="43718"/>
                        <a:pt x="15592" y="42032"/>
                      </a:cubicBezTo>
                      <a:cubicBezTo>
                        <a:pt x="14870" y="43116"/>
                        <a:pt x="20891" y="40346"/>
                        <a:pt x="21614" y="40105"/>
                      </a:cubicBezTo>
                      <a:cubicBezTo>
                        <a:pt x="23107" y="39455"/>
                        <a:pt x="24697" y="39009"/>
                        <a:pt x="26311" y="38780"/>
                      </a:cubicBezTo>
                      <a:cubicBezTo>
                        <a:pt x="27154" y="38780"/>
                        <a:pt x="27876" y="40226"/>
                        <a:pt x="28840" y="40226"/>
                      </a:cubicBezTo>
                      <a:cubicBezTo>
                        <a:pt x="29804" y="40226"/>
                        <a:pt x="31249" y="40226"/>
                        <a:pt x="32333" y="40226"/>
                      </a:cubicBezTo>
                      <a:cubicBezTo>
                        <a:pt x="33416" y="40226"/>
                        <a:pt x="33658" y="38298"/>
                        <a:pt x="34019" y="37937"/>
                      </a:cubicBezTo>
                      <a:cubicBezTo>
                        <a:pt x="34380" y="37576"/>
                        <a:pt x="32694" y="36371"/>
                        <a:pt x="34741" y="35649"/>
                      </a:cubicBezTo>
                      <a:cubicBezTo>
                        <a:pt x="36789" y="34926"/>
                        <a:pt x="37632" y="36733"/>
                        <a:pt x="39077" y="37094"/>
                      </a:cubicBezTo>
                      <a:cubicBezTo>
                        <a:pt x="40522" y="37456"/>
                        <a:pt x="44858" y="39503"/>
                        <a:pt x="46785" y="37094"/>
                      </a:cubicBezTo>
                      <a:cubicBezTo>
                        <a:pt x="48712" y="34685"/>
                        <a:pt x="44617" y="31674"/>
                        <a:pt x="45099" y="29507"/>
                      </a:cubicBezTo>
                      <a:cubicBezTo>
                        <a:pt x="46062" y="24810"/>
                        <a:pt x="52927" y="28423"/>
                        <a:pt x="56058" y="26255"/>
                      </a:cubicBezTo>
                      <a:cubicBezTo>
                        <a:pt x="56384" y="25821"/>
                        <a:pt x="56384" y="25243"/>
                        <a:pt x="56058" y="24810"/>
                      </a:cubicBezTo>
                      <a:cubicBezTo>
                        <a:pt x="54131" y="18186"/>
                        <a:pt x="66175" y="23364"/>
                        <a:pt x="70029" y="22642"/>
                      </a:cubicBezTo>
                      <a:cubicBezTo>
                        <a:pt x="70631" y="22642"/>
                        <a:pt x="71354" y="22642"/>
                        <a:pt x="71233" y="21317"/>
                      </a:cubicBezTo>
                      <a:cubicBezTo>
                        <a:pt x="70824" y="19884"/>
                        <a:pt x="70342" y="18475"/>
                        <a:pt x="69788" y="17102"/>
                      </a:cubicBezTo>
                      <a:cubicBezTo>
                        <a:pt x="70752" y="13127"/>
                        <a:pt x="76171" y="13609"/>
                        <a:pt x="78700" y="14211"/>
                      </a:cubicBezTo>
                      <a:cubicBezTo>
                        <a:pt x="81109" y="22281"/>
                        <a:pt x="87492" y="30470"/>
                        <a:pt x="94477" y="28302"/>
                      </a:cubicBezTo>
                      <a:cubicBezTo>
                        <a:pt x="94983" y="28098"/>
                        <a:pt x="95357" y="27640"/>
                        <a:pt x="95441" y="27098"/>
                      </a:cubicBezTo>
                      <a:cubicBezTo>
                        <a:pt x="95321" y="21438"/>
                        <a:pt x="89058" y="16018"/>
                        <a:pt x="82554" y="12164"/>
                      </a:cubicBezTo>
                      <a:close/>
                      <a:moveTo>
                        <a:pt x="85084" y="18788"/>
                      </a:moveTo>
                      <a:lnTo>
                        <a:pt x="84120" y="16981"/>
                      </a:lnTo>
                      <a:cubicBezTo>
                        <a:pt x="86107" y="18198"/>
                        <a:pt x="87793" y="19836"/>
                        <a:pt x="89058" y="21799"/>
                      </a:cubicBezTo>
                      <a:cubicBezTo>
                        <a:pt x="90383" y="25773"/>
                        <a:pt x="85686" y="19992"/>
                        <a:pt x="85084" y="18788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29" name="Freihandform: Form 1128">
                  <a:extLst>
                    <a:ext uri="{FF2B5EF4-FFF2-40B4-BE49-F238E27FC236}">
                      <a16:creationId xmlns:a16="http://schemas.microsoft.com/office/drawing/2014/main" id="{87C129B9-FE8A-47BC-AB7A-7C35E5144505}"/>
                    </a:ext>
                  </a:extLst>
                </p:cNvPr>
                <p:cNvSpPr/>
                <p:nvPr/>
              </p:nvSpPr>
              <p:spPr>
                <a:xfrm>
                  <a:off x="3684457" y="2810307"/>
                  <a:ext cx="124507" cy="69692"/>
                </a:xfrm>
                <a:custGeom>
                  <a:avLst/>
                  <a:gdLst>
                    <a:gd name="connsiteX0" fmla="*/ 123263 w 124507"/>
                    <a:gd name="connsiteY0" fmla="*/ 26044 h 69692"/>
                    <a:gd name="connsiteX1" fmla="*/ 111219 w 124507"/>
                    <a:gd name="connsiteY1" fmla="*/ 18336 h 69692"/>
                    <a:gd name="connsiteX2" fmla="*/ 105438 w 124507"/>
                    <a:gd name="connsiteY2" fmla="*/ 15445 h 69692"/>
                    <a:gd name="connsiteX3" fmla="*/ 103873 w 124507"/>
                    <a:gd name="connsiteY3" fmla="*/ 3402 h 69692"/>
                    <a:gd name="connsiteX4" fmla="*/ 115193 w 124507"/>
                    <a:gd name="connsiteY4" fmla="*/ 6774 h 69692"/>
                    <a:gd name="connsiteX5" fmla="*/ 115193 w 124507"/>
                    <a:gd name="connsiteY5" fmla="*/ 4245 h 69692"/>
                    <a:gd name="connsiteX6" fmla="*/ 97851 w 124507"/>
                    <a:gd name="connsiteY6" fmla="*/ 4245 h 69692"/>
                    <a:gd name="connsiteX7" fmla="*/ 99055 w 124507"/>
                    <a:gd name="connsiteY7" fmla="*/ 12434 h 69692"/>
                    <a:gd name="connsiteX8" fmla="*/ 91467 w 124507"/>
                    <a:gd name="connsiteY8" fmla="*/ 10989 h 69692"/>
                    <a:gd name="connsiteX9" fmla="*/ 86048 w 124507"/>
                    <a:gd name="connsiteY9" fmla="*/ 14241 h 69692"/>
                    <a:gd name="connsiteX10" fmla="*/ 86048 w 124507"/>
                    <a:gd name="connsiteY10" fmla="*/ 17613 h 69692"/>
                    <a:gd name="connsiteX11" fmla="*/ 88577 w 124507"/>
                    <a:gd name="connsiteY11" fmla="*/ 20142 h 69692"/>
                    <a:gd name="connsiteX12" fmla="*/ 85807 w 124507"/>
                    <a:gd name="connsiteY12" fmla="*/ 20142 h 69692"/>
                    <a:gd name="connsiteX13" fmla="*/ 69669 w 124507"/>
                    <a:gd name="connsiteY13" fmla="*/ 22069 h 69692"/>
                    <a:gd name="connsiteX14" fmla="*/ 70632 w 124507"/>
                    <a:gd name="connsiteY14" fmla="*/ 27368 h 69692"/>
                    <a:gd name="connsiteX15" fmla="*/ 61961 w 124507"/>
                    <a:gd name="connsiteY15" fmla="*/ 30861 h 69692"/>
                    <a:gd name="connsiteX16" fmla="*/ 61961 w 124507"/>
                    <a:gd name="connsiteY16" fmla="*/ 33390 h 69692"/>
                    <a:gd name="connsiteX17" fmla="*/ 51362 w 124507"/>
                    <a:gd name="connsiteY17" fmla="*/ 33390 h 69692"/>
                    <a:gd name="connsiteX18" fmla="*/ 32815 w 124507"/>
                    <a:gd name="connsiteY18" fmla="*/ 40737 h 69692"/>
                    <a:gd name="connsiteX19" fmla="*/ 34020 w 124507"/>
                    <a:gd name="connsiteY19" fmla="*/ 43145 h 69692"/>
                    <a:gd name="connsiteX20" fmla="*/ 34020 w 124507"/>
                    <a:gd name="connsiteY20" fmla="*/ 45434 h 69692"/>
                    <a:gd name="connsiteX21" fmla="*/ 32574 w 124507"/>
                    <a:gd name="connsiteY21" fmla="*/ 46638 h 69692"/>
                    <a:gd name="connsiteX22" fmla="*/ 29323 w 124507"/>
                    <a:gd name="connsiteY22" fmla="*/ 47963 h 69692"/>
                    <a:gd name="connsiteX23" fmla="*/ 27396 w 124507"/>
                    <a:gd name="connsiteY23" fmla="*/ 54828 h 69692"/>
                    <a:gd name="connsiteX24" fmla="*/ 7403 w 124507"/>
                    <a:gd name="connsiteY24" fmla="*/ 54828 h 69692"/>
                    <a:gd name="connsiteX25" fmla="*/ 900 w 124507"/>
                    <a:gd name="connsiteY25" fmla="*/ 66871 h 69692"/>
                    <a:gd name="connsiteX26" fmla="*/ 1502 w 124507"/>
                    <a:gd name="connsiteY26" fmla="*/ 69521 h 69692"/>
                    <a:gd name="connsiteX27" fmla="*/ 9330 w 124507"/>
                    <a:gd name="connsiteY27" fmla="*/ 62897 h 69692"/>
                    <a:gd name="connsiteX28" fmla="*/ 34260 w 124507"/>
                    <a:gd name="connsiteY28" fmla="*/ 57598 h 69692"/>
                    <a:gd name="connsiteX29" fmla="*/ 35019 w 124507"/>
                    <a:gd name="connsiteY29" fmla="*/ 55695 h 69692"/>
                    <a:gd name="connsiteX30" fmla="*/ 34863 w 124507"/>
                    <a:gd name="connsiteY30" fmla="*/ 55430 h 69692"/>
                    <a:gd name="connsiteX31" fmla="*/ 38476 w 124507"/>
                    <a:gd name="connsiteY31" fmla="*/ 48685 h 69692"/>
                    <a:gd name="connsiteX32" fmla="*/ 39235 w 124507"/>
                    <a:gd name="connsiteY32" fmla="*/ 46783 h 69692"/>
                    <a:gd name="connsiteX33" fmla="*/ 39078 w 124507"/>
                    <a:gd name="connsiteY33" fmla="*/ 46518 h 69692"/>
                    <a:gd name="connsiteX34" fmla="*/ 36910 w 124507"/>
                    <a:gd name="connsiteY34" fmla="*/ 37846 h 69692"/>
                    <a:gd name="connsiteX35" fmla="*/ 45581 w 124507"/>
                    <a:gd name="connsiteY35" fmla="*/ 36762 h 69692"/>
                    <a:gd name="connsiteX36" fmla="*/ 64490 w 124507"/>
                    <a:gd name="connsiteY36" fmla="*/ 36762 h 69692"/>
                    <a:gd name="connsiteX37" fmla="*/ 65791 w 124507"/>
                    <a:gd name="connsiteY37" fmla="*/ 35413 h 69692"/>
                    <a:gd name="connsiteX38" fmla="*/ 65694 w 124507"/>
                    <a:gd name="connsiteY38" fmla="*/ 34956 h 69692"/>
                    <a:gd name="connsiteX39" fmla="*/ 74848 w 124507"/>
                    <a:gd name="connsiteY39" fmla="*/ 31222 h 69692"/>
                    <a:gd name="connsiteX40" fmla="*/ 75606 w 124507"/>
                    <a:gd name="connsiteY40" fmla="*/ 29512 h 69692"/>
                    <a:gd name="connsiteX41" fmla="*/ 75570 w 124507"/>
                    <a:gd name="connsiteY41" fmla="*/ 29416 h 69692"/>
                    <a:gd name="connsiteX42" fmla="*/ 92070 w 124507"/>
                    <a:gd name="connsiteY42" fmla="*/ 24237 h 69692"/>
                    <a:gd name="connsiteX43" fmla="*/ 93792 w 124507"/>
                    <a:gd name="connsiteY43" fmla="*/ 23502 h 69692"/>
                    <a:gd name="connsiteX44" fmla="*/ 93756 w 124507"/>
                    <a:gd name="connsiteY44" fmla="*/ 22430 h 69692"/>
                    <a:gd name="connsiteX45" fmla="*/ 93756 w 124507"/>
                    <a:gd name="connsiteY45" fmla="*/ 14723 h 69692"/>
                    <a:gd name="connsiteX46" fmla="*/ 100380 w 124507"/>
                    <a:gd name="connsiteY46" fmla="*/ 16288 h 69692"/>
                    <a:gd name="connsiteX47" fmla="*/ 115314 w 124507"/>
                    <a:gd name="connsiteY47" fmla="*/ 31704 h 69692"/>
                    <a:gd name="connsiteX48" fmla="*/ 123263 w 124507"/>
                    <a:gd name="connsiteY48" fmla="*/ 26044 h 69692"/>
                    <a:gd name="connsiteX49" fmla="*/ 120613 w 124507"/>
                    <a:gd name="connsiteY49" fmla="*/ 27850 h 69692"/>
                    <a:gd name="connsiteX50" fmla="*/ 116036 w 124507"/>
                    <a:gd name="connsiteY50" fmla="*/ 27850 h 69692"/>
                    <a:gd name="connsiteX51" fmla="*/ 108569 w 124507"/>
                    <a:gd name="connsiteY51" fmla="*/ 19781 h 69692"/>
                    <a:gd name="connsiteX52" fmla="*/ 113026 w 124507"/>
                    <a:gd name="connsiteY52" fmla="*/ 22190 h 69692"/>
                    <a:gd name="connsiteX53" fmla="*/ 120131 w 124507"/>
                    <a:gd name="connsiteY53" fmla="*/ 27850 h 696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</a:cxnLst>
                  <a:rect l="l" t="t" r="r" b="b"/>
                  <a:pathLst>
                    <a:path w="124507" h="69692">
                      <a:moveTo>
                        <a:pt x="123263" y="26044"/>
                      </a:moveTo>
                      <a:cubicBezTo>
                        <a:pt x="120035" y="22406"/>
                        <a:pt x="115868" y="19745"/>
                        <a:pt x="111219" y="18336"/>
                      </a:cubicBezTo>
                      <a:cubicBezTo>
                        <a:pt x="109244" y="17469"/>
                        <a:pt x="107317" y="16505"/>
                        <a:pt x="105438" y="15445"/>
                      </a:cubicBezTo>
                      <a:cubicBezTo>
                        <a:pt x="102668" y="11110"/>
                        <a:pt x="99055" y="3402"/>
                        <a:pt x="103873" y="3402"/>
                      </a:cubicBezTo>
                      <a:cubicBezTo>
                        <a:pt x="107811" y="3895"/>
                        <a:pt x="111628" y="5039"/>
                        <a:pt x="115193" y="6774"/>
                      </a:cubicBezTo>
                      <a:cubicBezTo>
                        <a:pt x="117000" y="6774"/>
                        <a:pt x="116518" y="4726"/>
                        <a:pt x="115193" y="4245"/>
                      </a:cubicBezTo>
                      <a:cubicBezTo>
                        <a:pt x="110015" y="2197"/>
                        <a:pt x="100019" y="-4186"/>
                        <a:pt x="97851" y="4245"/>
                      </a:cubicBezTo>
                      <a:cubicBezTo>
                        <a:pt x="97453" y="7039"/>
                        <a:pt x="97875" y="9881"/>
                        <a:pt x="99055" y="12434"/>
                      </a:cubicBezTo>
                      <a:cubicBezTo>
                        <a:pt x="96670" y="11387"/>
                        <a:pt x="94069" y="10893"/>
                        <a:pt x="91467" y="10989"/>
                      </a:cubicBezTo>
                      <a:cubicBezTo>
                        <a:pt x="88938" y="10989"/>
                        <a:pt x="86891" y="10989"/>
                        <a:pt x="86048" y="14241"/>
                      </a:cubicBezTo>
                      <a:cubicBezTo>
                        <a:pt x="85205" y="17493"/>
                        <a:pt x="86048" y="16409"/>
                        <a:pt x="86048" y="17613"/>
                      </a:cubicBezTo>
                      <a:cubicBezTo>
                        <a:pt x="86048" y="18817"/>
                        <a:pt x="88095" y="20022"/>
                        <a:pt x="88577" y="20142"/>
                      </a:cubicBezTo>
                      <a:lnTo>
                        <a:pt x="85807" y="20142"/>
                      </a:lnTo>
                      <a:cubicBezTo>
                        <a:pt x="82073" y="20142"/>
                        <a:pt x="71957" y="17493"/>
                        <a:pt x="69669" y="22069"/>
                      </a:cubicBezTo>
                      <a:cubicBezTo>
                        <a:pt x="68705" y="23996"/>
                        <a:pt x="70873" y="26646"/>
                        <a:pt x="70632" y="27368"/>
                      </a:cubicBezTo>
                      <a:cubicBezTo>
                        <a:pt x="70391" y="28091"/>
                        <a:pt x="63285" y="30018"/>
                        <a:pt x="61961" y="30861"/>
                      </a:cubicBezTo>
                      <a:cubicBezTo>
                        <a:pt x="60636" y="31704"/>
                        <a:pt x="61961" y="33149"/>
                        <a:pt x="61961" y="33390"/>
                      </a:cubicBezTo>
                      <a:cubicBezTo>
                        <a:pt x="58432" y="33631"/>
                        <a:pt x="54891" y="33631"/>
                        <a:pt x="51362" y="33390"/>
                      </a:cubicBezTo>
                      <a:cubicBezTo>
                        <a:pt x="45461" y="33390"/>
                        <a:pt x="31009" y="31704"/>
                        <a:pt x="32815" y="40737"/>
                      </a:cubicBezTo>
                      <a:cubicBezTo>
                        <a:pt x="32815" y="41700"/>
                        <a:pt x="33899" y="41580"/>
                        <a:pt x="34020" y="43145"/>
                      </a:cubicBezTo>
                      <a:cubicBezTo>
                        <a:pt x="33911" y="43904"/>
                        <a:pt x="33911" y="44675"/>
                        <a:pt x="34020" y="45434"/>
                      </a:cubicBezTo>
                      <a:cubicBezTo>
                        <a:pt x="34020" y="45434"/>
                        <a:pt x="34020" y="45434"/>
                        <a:pt x="32574" y="46638"/>
                      </a:cubicBezTo>
                      <a:cubicBezTo>
                        <a:pt x="31129" y="47842"/>
                        <a:pt x="30045" y="46638"/>
                        <a:pt x="29323" y="47963"/>
                      </a:cubicBezTo>
                      <a:cubicBezTo>
                        <a:pt x="26553" y="51455"/>
                        <a:pt x="30888" y="52660"/>
                        <a:pt x="27396" y="54828"/>
                      </a:cubicBezTo>
                      <a:cubicBezTo>
                        <a:pt x="23903" y="56996"/>
                        <a:pt x="12341" y="51696"/>
                        <a:pt x="7403" y="54828"/>
                      </a:cubicBezTo>
                      <a:cubicBezTo>
                        <a:pt x="2466" y="57959"/>
                        <a:pt x="8728" y="66871"/>
                        <a:pt x="900" y="66871"/>
                      </a:cubicBezTo>
                      <a:cubicBezTo>
                        <a:pt x="-786" y="66871"/>
                        <a:pt x="177" y="69400"/>
                        <a:pt x="1502" y="69521"/>
                      </a:cubicBezTo>
                      <a:cubicBezTo>
                        <a:pt x="8728" y="70243"/>
                        <a:pt x="8005" y="68798"/>
                        <a:pt x="9330" y="62897"/>
                      </a:cubicBezTo>
                      <a:cubicBezTo>
                        <a:pt x="11619" y="53142"/>
                        <a:pt x="26191" y="59886"/>
                        <a:pt x="34260" y="57598"/>
                      </a:cubicBezTo>
                      <a:cubicBezTo>
                        <a:pt x="34995" y="57285"/>
                        <a:pt x="35333" y="56430"/>
                        <a:pt x="35019" y="55695"/>
                      </a:cubicBezTo>
                      <a:cubicBezTo>
                        <a:pt x="34971" y="55599"/>
                        <a:pt x="34923" y="55514"/>
                        <a:pt x="34863" y="55430"/>
                      </a:cubicBezTo>
                      <a:cubicBezTo>
                        <a:pt x="32695" y="52058"/>
                        <a:pt x="34863" y="50131"/>
                        <a:pt x="38476" y="48685"/>
                      </a:cubicBezTo>
                      <a:cubicBezTo>
                        <a:pt x="39210" y="48372"/>
                        <a:pt x="39548" y="47517"/>
                        <a:pt x="39235" y="46783"/>
                      </a:cubicBezTo>
                      <a:cubicBezTo>
                        <a:pt x="39187" y="46686"/>
                        <a:pt x="39138" y="46602"/>
                        <a:pt x="39078" y="46518"/>
                      </a:cubicBezTo>
                      <a:cubicBezTo>
                        <a:pt x="38114" y="44952"/>
                        <a:pt x="35104" y="40134"/>
                        <a:pt x="36910" y="37846"/>
                      </a:cubicBezTo>
                      <a:cubicBezTo>
                        <a:pt x="39764" y="37220"/>
                        <a:pt x="42667" y="36859"/>
                        <a:pt x="45581" y="36762"/>
                      </a:cubicBezTo>
                      <a:cubicBezTo>
                        <a:pt x="51964" y="36762"/>
                        <a:pt x="58227" y="36160"/>
                        <a:pt x="64490" y="36762"/>
                      </a:cubicBezTo>
                      <a:cubicBezTo>
                        <a:pt x="65225" y="36750"/>
                        <a:pt x="65803" y="36136"/>
                        <a:pt x="65791" y="35413"/>
                      </a:cubicBezTo>
                      <a:cubicBezTo>
                        <a:pt x="65779" y="35257"/>
                        <a:pt x="65755" y="35100"/>
                        <a:pt x="65694" y="34956"/>
                      </a:cubicBezTo>
                      <a:cubicBezTo>
                        <a:pt x="64851" y="32908"/>
                        <a:pt x="73041" y="31584"/>
                        <a:pt x="74848" y="31222"/>
                      </a:cubicBezTo>
                      <a:cubicBezTo>
                        <a:pt x="75534" y="30957"/>
                        <a:pt x="75871" y="30199"/>
                        <a:pt x="75606" y="29512"/>
                      </a:cubicBezTo>
                      <a:cubicBezTo>
                        <a:pt x="75594" y="29476"/>
                        <a:pt x="75582" y="29452"/>
                        <a:pt x="75570" y="29416"/>
                      </a:cubicBezTo>
                      <a:cubicBezTo>
                        <a:pt x="71716" y="19781"/>
                        <a:pt x="86169" y="23274"/>
                        <a:pt x="92070" y="24237"/>
                      </a:cubicBezTo>
                      <a:cubicBezTo>
                        <a:pt x="92744" y="24514"/>
                        <a:pt x="93515" y="24177"/>
                        <a:pt x="93792" y="23502"/>
                      </a:cubicBezTo>
                      <a:cubicBezTo>
                        <a:pt x="93937" y="23153"/>
                        <a:pt x="93924" y="22768"/>
                        <a:pt x="93756" y="22430"/>
                      </a:cubicBezTo>
                      <a:cubicBezTo>
                        <a:pt x="92792" y="19179"/>
                        <a:pt x="85566" y="15927"/>
                        <a:pt x="93756" y="14723"/>
                      </a:cubicBezTo>
                      <a:cubicBezTo>
                        <a:pt x="96056" y="14698"/>
                        <a:pt x="98332" y="15228"/>
                        <a:pt x="100380" y="16288"/>
                      </a:cubicBezTo>
                      <a:cubicBezTo>
                        <a:pt x="104101" y="22503"/>
                        <a:pt x="109220" y="27778"/>
                        <a:pt x="115314" y="31704"/>
                      </a:cubicBezTo>
                      <a:cubicBezTo>
                        <a:pt x="121336" y="34595"/>
                        <a:pt x="127117" y="32668"/>
                        <a:pt x="123263" y="26044"/>
                      </a:cubicBezTo>
                      <a:close/>
                      <a:moveTo>
                        <a:pt x="120613" y="27850"/>
                      </a:moveTo>
                      <a:cubicBezTo>
                        <a:pt x="122419" y="30259"/>
                        <a:pt x="116759" y="27850"/>
                        <a:pt x="116036" y="27850"/>
                      </a:cubicBezTo>
                      <a:cubicBezTo>
                        <a:pt x="112905" y="25839"/>
                        <a:pt x="110328" y="23057"/>
                        <a:pt x="108569" y="19781"/>
                      </a:cubicBezTo>
                      <a:cubicBezTo>
                        <a:pt x="110002" y="20672"/>
                        <a:pt x="111496" y="21479"/>
                        <a:pt x="113026" y="22190"/>
                      </a:cubicBezTo>
                      <a:cubicBezTo>
                        <a:pt x="115856" y="23406"/>
                        <a:pt x="118313" y="25357"/>
                        <a:pt x="120131" y="27850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30" name="Freihandform: Form 1129">
                  <a:extLst>
                    <a:ext uri="{FF2B5EF4-FFF2-40B4-BE49-F238E27FC236}">
                      <a16:creationId xmlns:a16="http://schemas.microsoft.com/office/drawing/2014/main" id="{B47973F0-741F-45E9-A2FD-9EFF327B9447}"/>
                    </a:ext>
                  </a:extLst>
                </p:cNvPr>
                <p:cNvSpPr/>
                <p:nvPr/>
              </p:nvSpPr>
              <p:spPr>
                <a:xfrm>
                  <a:off x="3814445" y="2749757"/>
                  <a:ext cx="95405" cy="51520"/>
                </a:xfrm>
                <a:custGeom>
                  <a:avLst/>
                  <a:gdLst>
                    <a:gd name="connsiteX0" fmla="*/ 82758 w 95405"/>
                    <a:gd name="connsiteY0" fmla="*/ 12285 h 51520"/>
                    <a:gd name="connsiteX1" fmla="*/ 85408 w 95405"/>
                    <a:gd name="connsiteY1" fmla="*/ 2891 h 51520"/>
                    <a:gd name="connsiteX2" fmla="*/ 84565 w 95405"/>
                    <a:gd name="connsiteY2" fmla="*/ 0 h 51520"/>
                    <a:gd name="connsiteX3" fmla="*/ 78302 w 95405"/>
                    <a:gd name="connsiteY3" fmla="*/ 9996 h 51520"/>
                    <a:gd name="connsiteX4" fmla="*/ 71679 w 95405"/>
                    <a:gd name="connsiteY4" fmla="*/ 7708 h 51520"/>
                    <a:gd name="connsiteX5" fmla="*/ 64934 w 95405"/>
                    <a:gd name="connsiteY5" fmla="*/ 10478 h 51520"/>
                    <a:gd name="connsiteX6" fmla="*/ 65777 w 95405"/>
                    <a:gd name="connsiteY6" fmla="*/ 15898 h 51520"/>
                    <a:gd name="connsiteX7" fmla="*/ 64212 w 95405"/>
                    <a:gd name="connsiteY7" fmla="*/ 18547 h 51520"/>
                    <a:gd name="connsiteX8" fmla="*/ 59394 w 95405"/>
                    <a:gd name="connsiteY8" fmla="*/ 18547 h 51520"/>
                    <a:gd name="connsiteX9" fmla="*/ 52288 w 95405"/>
                    <a:gd name="connsiteY9" fmla="*/ 20715 h 51520"/>
                    <a:gd name="connsiteX10" fmla="*/ 48434 w 95405"/>
                    <a:gd name="connsiteY10" fmla="*/ 22762 h 51520"/>
                    <a:gd name="connsiteX11" fmla="*/ 42412 w 95405"/>
                    <a:gd name="connsiteY11" fmla="*/ 21919 h 51520"/>
                    <a:gd name="connsiteX12" fmla="*/ 38679 w 95405"/>
                    <a:gd name="connsiteY12" fmla="*/ 26496 h 51520"/>
                    <a:gd name="connsiteX13" fmla="*/ 41810 w 95405"/>
                    <a:gd name="connsiteY13" fmla="*/ 30591 h 51520"/>
                    <a:gd name="connsiteX14" fmla="*/ 31814 w 95405"/>
                    <a:gd name="connsiteY14" fmla="*/ 30591 h 51520"/>
                    <a:gd name="connsiteX15" fmla="*/ 30309 w 95405"/>
                    <a:gd name="connsiteY15" fmla="*/ 30892 h 51520"/>
                    <a:gd name="connsiteX16" fmla="*/ 30128 w 95405"/>
                    <a:gd name="connsiteY16" fmla="*/ 31554 h 51520"/>
                    <a:gd name="connsiteX17" fmla="*/ 27479 w 95405"/>
                    <a:gd name="connsiteY17" fmla="*/ 36372 h 51520"/>
                    <a:gd name="connsiteX18" fmla="*/ 22420 w 95405"/>
                    <a:gd name="connsiteY18" fmla="*/ 34565 h 51520"/>
                    <a:gd name="connsiteX19" fmla="*/ 12424 w 95405"/>
                    <a:gd name="connsiteY19" fmla="*/ 38299 h 51520"/>
                    <a:gd name="connsiteX20" fmla="*/ 11340 w 95405"/>
                    <a:gd name="connsiteY20" fmla="*/ 40105 h 51520"/>
                    <a:gd name="connsiteX21" fmla="*/ 7968 w 95405"/>
                    <a:gd name="connsiteY21" fmla="*/ 47572 h 51520"/>
                    <a:gd name="connsiteX22" fmla="*/ 862 w 95405"/>
                    <a:gd name="connsiteY22" fmla="*/ 46729 h 51520"/>
                    <a:gd name="connsiteX23" fmla="*/ 1585 w 95405"/>
                    <a:gd name="connsiteY23" fmla="*/ 49620 h 51520"/>
                    <a:gd name="connsiteX24" fmla="*/ 16639 w 95405"/>
                    <a:gd name="connsiteY24" fmla="*/ 49620 h 51520"/>
                    <a:gd name="connsiteX25" fmla="*/ 15676 w 95405"/>
                    <a:gd name="connsiteY25" fmla="*/ 41791 h 51520"/>
                    <a:gd name="connsiteX26" fmla="*/ 21697 w 95405"/>
                    <a:gd name="connsiteY26" fmla="*/ 39864 h 51520"/>
                    <a:gd name="connsiteX27" fmla="*/ 26515 w 95405"/>
                    <a:gd name="connsiteY27" fmla="*/ 38660 h 51520"/>
                    <a:gd name="connsiteX28" fmla="*/ 28924 w 95405"/>
                    <a:gd name="connsiteY28" fmla="*/ 39985 h 51520"/>
                    <a:gd name="connsiteX29" fmla="*/ 32416 w 95405"/>
                    <a:gd name="connsiteY29" fmla="*/ 39985 h 51520"/>
                    <a:gd name="connsiteX30" fmla="*/ 34223 w 95405"/>
                    <a:gd name="connsiteY30" fmla="*/ 37817 h 51520"/>
                    <a:gd name="connsiteX31" fmla="*/ 34945 w 95405"/>
                    <a:gd name="connsiteY31" fmla="*/ 35529 h 51520"/>
                    <a:gd name="connsiteX32" fmla="*/ 39161 w 95405"/>
                    <a:gd name="connsiteY32" fmla="*/ 36974 h 51520"/>
                    <a:gd name="connsiteX33" fmla="*/ 46869 w 95405"/>
                    <a:gd name="connsiteY33" fmla="*/ 36974 h 51520"/>
                    <a:gd name="connsiteX34" fmla="*/ 45183 w 95405"/>
                    <a:gd name="connsiteY34" fmla="*/ 29507 h 51520"/>
                    <a:gd name="connsiteX35" fmla="*/ 56142 w 95405"/>
                    <a:gd name="connsiteY35" fmla="*/ 26255 h 51520"/>
                    <a:gd name="connsiteX36" fmla="*/ 56142 w 95405"/>
                    <a:gd name="connsiteY36" fmla="*/ 24689 h 51520"/>
                    <a:gd name="connsiteX37" fmla="*/ 69992 w 95405"/>
                    <a:gd name="connsiteY37" fmla="*/ 22642 h 51520"/>
                    <a:gd name="connsiteX38" fmla="*/ 71317 w 95405"/>
                    <a:gd name="connsiteY38" fmla="*/ 21197 h 51520"/>
                    <a:gd name="connsiteX39" fmla="*/ 69752 w 95405"/>
                    <a:gd name="connsiteY39" fmla="*/ 17102 h 51520"/>
                    <a:gd name="connsiteX40" fmla="*/ 78784 w 95405"/>
                    <a:gd name="connsiteY40" fmla="*/ 14212 h 51520"/>
                    <a:gd name="connsiteX41" fmla="*/ 94561 w 95405"/>
                    <a:gd name="connsiteY41" fmla="*/ 28182 h 51520"/>
                    <a:gd name="connsiteX42" fmla="*/ 95404 w 95405"/>
                    <a:gd name="connsiteY42" fmla="*/ 26978 h 51520"/>
                    <a:gd name="connsiteX43" fmla="*/ 82758 w 95405"/>
                    <a:gd name="connsiteY43" fmla="*/ 12285 h 51520"/>
                    <a:gd name="connsiteX44" fmla="*/ 85167 w 95405"/>
                    <a:gd name="connsiteY44" fmla="*/ 18909 h 51520"/>
                    <a:gd name="connsiteX45" fmla="*/ 84324 w 95405"/>
                    <a:gd name="connsiteY45" fmla="*/ 16981 h 51520"/>
                    <a:gd name="connsiteX46" fmla="*/ 89142 w 95405"/>
                    <a:gd name="connsiteY46" fmla="*/ 21799 h 51520"/>
                    <a:gd name="connsiteX47" fmla="*/ 85167 w 95405"/>
                    <a:gd name="connsiteY47" fmla="*/ 19270 h 51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95405" h="51520">
                      <a:moveTo>
                        <a:pt x="82758" y="12285"/>
                      </a:moveTo>
                      <a:cubicBezTo>
                        <a:pt x="81675" y="8069"/>
                        <a:pt x="81554" y="3372"/>
                        <a:pt x="85408" y="2891"/>
                      </a:cubicBezTo>
                      <a:cubicBezTo>
                        <a:pt x="87335" y="2891"/>
                        <a:pt x="86010" y="121"/>
                        <a:pt x="84565" y="0"/>
                      </a:cubicBezTo>
                      <a:cubicBezTo>
                        <a:pt x="79266" y="0"/>
                        <a:pt x="77580" y="4456"/>
                        <a:pt x="78302" y="9996"/>
                      </a:cubicBezTo>
                      <a:cubicBezTo>
                        <a:pt x="76183" y="8985"/>
                        <a:pt x="73967" y="8214"/>
                        <a:pt x="71679" y="7708"/>
                      </a:cubicBezTo>
                      <a:cubicBezTo>
                        <a:pt x="68306" y="7708"/>
                        <a:pt x="66018" y="6985"/>
                        <a:pt x="64934" y="10478"/>
                      </a:cubicBezTo>
                      <a:cubicBezTo>
                        <a:pt x="63850" y="13971"/>
                        <a:pt x="65898" y="13971"/>
                        <a:pt x="65777" y="15898"/>
                      </a:cubicBezTo>
                      <a:cubicBezTo>
                        <a:pt x="65657" y="17825"/>
                        <a:pt x="68427" y="17463"/>
                        <a:pt x="64212" y="18547"/>
                      </a:cubicBezTo>
                      <a:cubicBezTo>
                        <a:pt x="62610" y="18776"/>
                        <a:pt x="60996" y="18776"/>
                        <a:pt x="59394" y="18547"/>
                      </a:cubicBezTo>
                      <a:cubicBezTo>
                        <a:pt x="56805" y="17981"/>
                        <a:pt x="54119" y="18800"/>
                        <a:pt x="52288" y="20715"/>
                      </a:cubicBezTo>
                      <a:cubicBezTo>
                        <a:pt x="49639" y="23003"/>
                        <a:pt x="56142" y="23967"/>
                        <a:pt x="48434" y="22762"/>
                      </a:cubicBezTo>
                      <a:cubicBezTo>
                        <a:pt x="46495" y="22124"/>
                        <a:pt x="44460" y="21835"/>
                        <a:pt x="42412" y="21919"/>
                      </a:cubicBezTo>
                      <a:cubicBezTo>
                        <a:pt x="39643" y="22642"/>
                        <a:pt x="38197" y="23365"/>
                        <a:pt x="38679" y="26496"/>
                      </a:cubicBezTo>
                      <a:cubicBezTo>
                        <a:pt x="39161" y="29627"/>
                        <a:pt x="41810" y="29748"/>
                        <a:pt x="41810" y="30591"/>
                      </a:cubicBezTo>
                      <a:cubicBezTo>
                        <a:pt x="41810" y="37335"/>
                        <a:pt x="34584" y="31675"/>
                        <a:pt x="31814" y="30591"/>
                      </a:cubicBezTo>
                      <a:cubicBezTo>
                        <a:pt x="31320" y="30254"/>
                        <a:pt x="30646" y="30386"/>
                        <a:pt x="30309" y="30892"/>
                      </a:cubicBezTo>
                      <a:cubicBezTo>
                        <a:pt x="30176" y="31085"/>
                        <a:pt x="30116" y="31313"/>
                        <a:pt x="30128" y="31554"/>
                      </a:cubicBezTo>
                      <a:cubicBezTo>
                        <a:pt x="30128" y="34926"/>
                        <a:pt x="32296" y="36131"/>
                        <a:pt x="27479" y="36372"/>
                      </a:cubicBezTo>
                      <a:cubicBezTo>
                        <a:pt x="27479" y="36372"/>
                        <a:pt x="23504" y="34565"/>
                        <a:pt x="22420" y="34565"/>
                      </a:cubicBezTo>
                      <a:cubicBezTo>
                        <a:pt x="19410" y="34565"/>
                        <a:pt x="16519" y="38540"/>
                        <a:pt x="12424" y="38299"/>
                      </a:cubicBezTo>
                      <a:cubicBezTo>
                        <a:pt x="11340" y="38299"/>
                        <a:pt x="10979" y="39142"/>
                        <a:pt x="11340" y="40105"/>
                      </a:cubicBezTo>
                      <a:cubicBezTo>
                        <a:pt x="12424" y="43116"/>
                        <a:pt x="14110" y="44923"/>
                        <a:pt x="7968" y="47572"/>
                      </a:cubicBezTo>
                      <a:lnTo>
                        <a:pt x="862" y="46729"/>
                      </a:lnTo>
                      <a:cubicBezTo>
                        <a:pt x="-824" y="46729"/>
                        <a:pt x="260" y="49499"/>
                        <a:pt x="1585" y="49620"/>
                      </a:cubicBezTo>
                      <a:cubicBezTo>
                        <a:pt x="2909" y="49740"/>
                        <a:pt x="13628" y="53835"/>
                        <a:pt x="16639" y="49620"/>
                      </a:cubicBezTo>
                      <a:cubicBezTo>
                        <a:pt x="19650" y="45404"/>
                        <a:pt x="14712" y="43598"/>
                        <a:pt x="15676" y="41791"/>
                      </a:cubicBezTo>
                      <a:cubicBezTo>
                        <a:pt x="14953" y="42996"/>
                        <a:pt x="21095" y="40105"/>
                        <a:pt x="21697" y="39864"/>
                      </a:cubicBezTo>
                      <a:cubicBezTo>
                        <a:pt x="23251" y="39262"/>
                        <a:pt x="24865" y="38865"/>
                        <a:pt x="26515" y="38660"/>
                      </a:cubicBezTo>
                      <a:cubicBezTo>
                        <a:pt x="27358" y="38660"/>
                        <a:pt x="27960" y="39985"/>
                        <a:pt x="28924" y="39985"/>
                      </a:cubicBezTo>
                      <a:cubicBezTo>
                        <a:pt x="29887" y="39985"/>
                        <a:pt x="31333" y="40587"/>
                        <a:pt x="32416" y="39985"/>
                      </a:cubicBezTo>
                      <a:cubicBezTo>
                        <a:pt x="33500" y="39383"/>
                        <a:pt x="33741" y="38058"/>
                        <a:pt x="34223" y="37817"/>
                      </a:cubicBezTo>
                      <a:cubicBezTo>
                        <a:pt x="34705" y="37576"/>
                        <a:pt x="32778" y="36251"/>
                        <a:pt x="34945" y="35529"/>
                      </a:cubicBezTo>
                      <a:cubicBezTo>
                        <a:pt x="37114" y="34806"/>
                        <a:pt x="37716" y="36492"/>
                        <a:pt x="39161" y="36974"/>
                      </a:cubicBezTo>
                      <a:cubicBezTo>
                        <a:pt x="40606" y="37456"/>
                        <a:pt x="44942" y="39383"/>
                        <a:pt x="46869" y="36974"/>
                      </a:cubicBezTo>
                      <a:cubicBezTo>
                        <a:pt x="48796" y="34565"/>
                        <a:pt x="44821" y="31675"/>
                        <a:pt x="45183" y="29507"/>
                      </a:cubicBezTo>
                      <a:cubicBezTo>
                        <a:pt x="46146" y="24689"/>
                        <a:pt x="53011" y="28302"/>
                        <a:pt x="56142" y="26255"/>
                      </a:cubicBezTo>
                      <a:cubicBezTo>
                        <a:pt x="56455" y="25773"/>
                        <a:pt x="56455" y="25171"/>
                        <a:pt x="56142" y="24689"/>
                      </a:cubicBezTo>
                      <a:cubicBezTo>
                        <a:pt x="54215" y="18065"/>
                        <a:pt x="66259" y="23244"/>
                        <a:pt x="69992" y="22642"/>
                      </a:cubicBezTo>
                      <a:cubicBezTo>
                        <a:pt x="70715" y="22642"/>
                        <a:pt x="71437" y="22040"/>
                        <a:pt x="71317" y="21197"/>
                      </a:cubicBezTo>
                      <a:cubicBezTo>
                        <a:pt x="71197" y="20354"/>
                        <a:pt x="69752" y="17102"/>
                        <a:pt x="69752" y="17102"/>
                      </a:cubicBezTo>
                      <a:cubicBezTo>
                        <a:pt x="70715" y="13128"/>
                        <a:pt x="76255" y="13489"/>
                        <a:pt x="78784" y="14212"/>
                      </a:cubicBezTo>
                      <a:cubicBezTo>
                        <a:pt x="81193" y="22281"/>
                        <a:pt x="87576" y="30350"/>
                        <a:pt x="94561" y="28182"/>
                      </a:cubicBezTo>
                      <a:cubicBezTo>
                        <a:pt x="95079" y="28013"/>
                        <a:pt x="95428" y="27520"/>
                        <a:pt x="95404" y="26978"/>
                      </a:cubicBezTo>
                      <a:cubicBezTo>
                        <a:pt x="95404" y="21558"/>
                        <a:pt x="89623" y="16018"/>
                        <a:pt x="82758" y="12285"/>
                      </a:cubicBezTo>
                      <a:close/>
                      <a:moveTo>
                        <a:pt x="85167" y="18909"/>
                      </a:moveTo>
                      <a:lnTo>
                        <a:pt x="84324" y="16981"/>
                      </a:lnTo>
                      <a:cubicBezTo>
                        <a:pt x="86251" y="18222"/>
                        <a:pt x="87901" y="19872"/>
                        <a:pt x="89142" y="21799"/>
                      </a:cubicBezTo>
                      <a:cubicBezTo>
                        <a:pt x="90587" y="25773"/>
                        <a:pt x="85890" y="19992"/>
                        <a:pt x="85167" y="19270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31" name="Freihandform: Form 1130">
                  <a:extLst>
                    <a:ext uri="{FF2B5EF4-FFF2-40B4-BE49-F238E27FC236}">
                      <a16:creationId xmlns:a16="http://schemas.microsoft.com/office/drawing/2014/main" id="{58E2648F-6C76-4166-BD7A-A05EC5E4CF79}"/>
                    </a:ext>
                  </a:extLst>
                </p:cNvPr>
                <p:cNvSpPr/>
                <p:nvPr/>
              </p:nvSpPr>
              <p:spPr>
                <a:xfrm>
                  <a:off x="3507809" y="2586364"/>
                  <a:ext cx="124846" cy="69706"/>
                </a:xfrm>
                <a:custGeom>
                  <a:avLst/>
                  <a:gdLst>
                    <a:gd name="connsiteX0" fmla="*/ 123351 w 124846"/>
                    <a:gd name="connsiteY0" fmla="*/ 26096 h 69706"/>
                    <a:gd name="connsiteX1" fmla="*/ 111308 w 124846"/>
                    <a:gd name="connsiteY1" fmla="*/ 18389 h 69706"/>
                    <a:gd name="connsiteX2" fmla="*/ 105527 w 124846"/>
                    <a:gd name="connsiteY2" fmla="*/ 15498 h 69706"/>
                    <a:gd name="connsiteX3" fmla="*/ 104082 w 124846"/>
                    <a:gd name="connsiteY3" fmla="*/ 3454 h 69706"/>
                    <a:gd name="connsiteX4" fmla="*/ 115403 w 124846"/>
                    <a:gd name="connsiteY4" fmla="*/ 6706 h 69706"/>
                    <a:gd name="connsiteX5" fmla="*/ 115403 w 124846"/>
                    <a:gd name="connsiteY5" fmla="*/ 4298 h 69706"/>
                    <a:gd name="connsiteX6" fmla="*/ 98060 w 124846"/>
                    <a:gd name="connsiteY6" fmla="*/ 4298 h 69706"/>
                    <a:gd name="connsiteX7" fmla="*/ 99264 w 124846"/>
                    <a:gd name="connsiteY7" fmla="*/ 12487 h 69706"/>
                    <a:gd name="connsiteX8" fmla="*/ 91557 w 124846"/>
                    <a:gd name="connsiteY8" fmla="*/ 11042 h 69706"/>
                    <a:gd name="connsiteX9" fmla="*/ 86137 w 124846"/>
                    <a:gd name="connsiteY9" fmla="*/ 14173 h 69706"/>
                    <a:gd name="connsiteX10" fmla="*/ 86137 w 124846"/>
                    <a:gd name="connsiteY10" fmla="*/ 17666 h 69706"/>
                    <a:gd name="connsiteX11" fmla="*/ 88666 w 124846"/>
                    <a:gd name="connsiteY11" fmla="*/ 20195 h 69706"/>
                    <a:gd name="connsiteX12" fmla="*/ 85776 w 124846"/>
                    <a:gd name="connsiteY12" fmla="*/ 20195 h 69706"/>
                    <a:gd name="connsiteX13" fmla="*/ 69758 w 124846"/>
                    <a:gd name="connsiteY13" fmla="*/ 22242 h 69706"/>
                    <a:gd name="connsiteX14" fmla="*/ 70600 w 124846"/>
                    <a:gd name="connsiteY14" fmla="*/ 27421 h 69706"/>
                    <a:gd name="connsiteX15" fmla="*/ 62050 w 124846"/>
                    <a:gd name="connsiteY15" fmla="*/ 31034 h 69706"/>
                    <a:gd name="connsiteX16" fmla="*/ 62050 w 124846"/>
                    <a:gd name="connsiteY16" fmla="*/ 33443 h 69706"/>
                    <a:gd name="connsiteX17" fmla="*/ 51331 w 124846"/>
                    <a:gd name="connsiteY17" fmla="*/ 33443 h 69706"/>
                    <a:gd name="connsiteX18" fmla="*/ 32904 w 124846"/>
                    <a:gd name="connsiteY18" fmla="*/ 40790 h 69706"/>
                    <a:gd name="connsiteX19" fmla="*/ 34108 w 124846"/>
                    <a:gd name="connsiteY19" fmla="*/ 43198 h 69706"/>
                    <a:gd name="connsiteX20" fmla="*/ 34108 w 124846"/>
                    <a:gd name="connsiteY20" fmla="*/ 45366 h 69706"/>
                    <a:gd name="connsiteX21" fmla="*/ 32663 w 124846"/>
                    <a:gd name="connsiteY21" fmla="*/ 46571 h 69706"/>
                    <a:gd name="connsiteX22" fmla="*/ 29412 w 124846"/>
                    <a:gd name="connsiteY22" fmla="*/ 48016 h 69706"/>
                    <a:gd name="connsiteX23" fmla="*/ 27485 w 124846"/>
                    <a:gd name="connsiteY23" fmla="*/ 54881 h 69706"/>
                    <a:gd name="connsiteX24" fmla="*/ 7372 w 124846"/>
                    <a:gd name="connsiteY24" fmla="*/ 54881 h 69706"/>
                    <a:gd name="connsiteX25" fmla="*/ 989 w 124846"/>
                    <a:gd name="connsiteY25" fmla="*/ 66924 h 69706"/>
                    <a:gd name="connsiteX26" fmla="*/ 989 w 124846"/>
                    <a:gd name="connsiteY26" fmla="*/ 69574 h 69706"/>
                    <a:gd name="connsiteX27" fmla="*/ 8817 w 124846"/>
                    <a:gd name="connsiteY27" fmla="*/ 62950 h 69706"/>
                    <a:gd name="connsiteX28" fmla="*/ 33747 w 124846"/>
                    <a:gd name="connsiteY28" fmla="*/ 57651 h 69706"/>
                    <a:gd name="connsiteX29" fmla="*/ 34350 w 124846"/>
                    <a:gd name="connsiteY29" fmla="*/ 55483 h 69706"/>
                    <a:gd name="connsiteX30" fmla="*/ 37842 w 124846"/>
                    <a:gd name="connsiteY30" fmla="*/ 48618 h 69706"/>
                    <a:gd name="connsiteX31" fmla="*/ 38444 w 124846"/>
                    <a:gd name="connsiteY31" fmla="*/ 46571 h 69706"/>
                    <a:gd name="connsiteX32" fmla="*/ 36397 w 124846"/>
                    <a:gd name="connsiteY32" fmla="*/ 37779 h 69706"/>
                    <a:gd name="connsiteX33" fmla="*/ 45068 w 124846"/>
                    <a:gd name="connsiteY33" fmla="*/ 36815 h 69706"/>
                    <a:gd name="connsiteX34" fmla="*/ 63977 w 124846"/>
                    <a:gd name="connsiteY34" fmla="*/ 36815 h 69706"/>
                    <a:gd name="connsiteX35" fmla="*/ 65277 w 124846"/>
                    <a:gd name="connsiteY35" fmla="*/ 35466 h 69706"/>
                    <a:gd name="connsiteX36" fmla="*/ 65181 w 124846"/>
                    <a:gd name="connsiteY36" fmla="*/ 35009 h 69706"/>
                    <a:gd name="connsiteX37" fmla="*/ 74334 w 124846"/>
                    <a:gd name="connsiteY37" fmla="*/ 31275 h 69706"/>
                    <a:gd name="connsiteX38" fmla="*/ 75057 w 124846"/>
                    <a:gd name="connsiteY38" fmla="*/ 29589 h 69706"/>
                    <a:gd name="connsiteX39" fmla="*/ 91557 w 124846"/>
                    <a:gd name="connsiteY39" fmla="*/ 24410 h 69706"/>
                    <a:gd name="connsiteX40" fmla="*/ 93267 w 124846"/>
                    <a:gd name="connsiteY40" fmla="*/ 23290 h 69706"/>
                    <a:gd name="connsiteX41" fmla="*/ 93242 w 124846"/>
                    <a:gd name="connsiteY41" fmla="*/ 22604 h 69706"/>
                    <a:gd name="connsiteX42" fmla="*/ 93242 w 124846"/>
                    <a:gd name="connsiteY42" fmla="*/ 14775 h 69706"/>
                    <a:gd name="connsiteX43" fmla="*/ 99867 w 124846"/>
                    <a:gd name="connsiteY43" fmla="*/ 16341 h 69706"/>
                    <a:gd name="connsiteX44" fmla="*/ 114801 w 124846"/>
                    <a:gd name="connsiteY44" fmla="*/ 31757 h 69706"/>
                    <a:gd name="connsiteX45" fmla="*/ 123351 w 124846"/>
                    <a:gd name="connsiteY45" fmla="*/ 26096 h 69706"/>
                    <a:gd name="connsiteX46" fmla="*/ 120702 w 124846"/>
                    <a:gd name="connsiteY46" fmla="*/ 27783 h 69706"/>
                    <a:gd name="connsiteX47" fmla="*/ 116125 w 124846"/>
                    <a:gd name="connsiteY47" fmla="*/ 27783 h 69706"/>
                    <a:gd name="connsiteX48" fmla="*/ 108658 w 124846"/>
                    <a:gd name="connsiteY48" fmla="*/ 19834 h 69706"/>
                    <a:gd name="connsiteX49" fmla="*/ 113114 w 124846"/>
                    <a:gd name="connsiteY49" fmla="*/ 22242 h 69706"/>
                    <a:gd name="connsiteX50" fmla="*/ 120702 w 124846"/>
                    <a:gd name="connsiteY50" fmla="*/ 27421 h 697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</a:cxnLst>
                  <a:rect l="l" t="t" r="r" b="b"/>
                  <a:pathLst>
                    <a:path w="124846" h="69706">
                      <a:moveTo>
                        <a:pt x="123351" y="26096"/>
                      </a:moveTo>
                      <a:cubicBezTo>
                        <a:pt x="120136" y="22447"/>
                        <a:pt x="115969" y="19786"/>
                        <a:pt x="111308" y="18389"/>
                      </a:cubicBezTo>
                      <a:lnTo>
                        <a:pt x="105527" y="15498"/>
                      </a:lnTo>
                      <a:cubicBezTo>
                        <a:pt x="102878" y="11162"/>
                        <a:pt x="99264" y="3454"/>
                        <a:pt x="104082" y="3454"/>
                      </a:cubicBezTo>
                      <a:cubicBezTo>
                        <a:pt x="106852" y="3454"/>
                        <a:pt x="112392" y="5863"/>
                        <a:pt x="115403" y="6706"/>
                      </a:cubicBezTo>
                      <a:cubicBezTo>
                        <a:pt x="118414" y="7549"/>
                        <a:pt x="116728" y="4779"/>
                        <a:pt x="115403" y="4298"/>
                      </a:cubicBezTo>
                      <a:cubicBezTo>
                        <a:pt x="110224" y="2250"/>
                        <a:pt x="100228" y="-4253"/>
                        <a:pt x="98060" y="4298"/>
                      </a:cubicBezTo>
                      <a:cubicBezTo>
                        <a:pt x="97614" y="7092"/>
                        <a:pt x="98024" y="9946"/>
                        <a:pt x="99264" y="12487"/>
                      </a:cubicBezTo>
                      <a:cubicBezTo>
                        <a:pt x="96856" y="11379"/>
                        <a:pt x="94206" y="10885"/>
                        <a:pt x="91557" y="11042"/>
                      </a:cubicBezTo>
                      <a:cubicBezTo>
                        <a:pt x="89148" y="11042"/>
                        <a:pt x="87100" y="11042"/>
                        <a:pt x="86137" y="14173"/>
                      </a:cubicBezTo>
                      <a:cubicBezTo>
                        <a:pt x="85173" y="17305"/>
                        <a:pt x="86137" y="16462"/>
                        <a:pt x="86137" y="17666"/>
                      </a:cubicBezTo>
                      <a:cubicBezTo>
                        <a:pt x="86329" y="18979"/>
                        <a:pt x="87365" y="20002"/>
                        <a:pt x="88666" y="20195"/>
                      </a:cubicBezTo>
                      <a:lnTo>
                        <a:pt x="85776" y="20195"/>
                      </a:lnTo>
                      <a:cubicBezTo>
                        <a:pt x="82163" y="20195"/>
                        <a:pt x="72046" y="17666"/>
                        <a:pt x="69758" y="22242"/>
                      </a:cubicBezTo>
                      <a:cubicBezTo>
                        <a:pt x="68794" y="24049"/>
                        <a:pt x="70962" y="26699"/>
                        <a:pt x="70600" y="27421"/>
                      </a:cubicBezTo>
                      <a:cubicBezTo>
                        <a:pt x="70239" y="28144"/>
                        <a:pt x="63254" y="30191"/>
                        <a:pt x="62050" y="31034"/>
                      </a:cubicBezTo>
                      <a:cubicBezTo>
                        <a:pt x="60845" y="31877"/>
                        <a:pt x="62050" y="33323"/>
                        <a:pt x="62050" y="33443"/>
                      </a:cubicBezTo>
                      <a:cubicBezTo>
                        <a:pt x="58485" y="33756"/>
                        <a:pt x="54896" y="33756"/>
                        <a:pt x="51331" y="33443"/>
                      </a:cubicBezTo>
                      <a:cubicBezTo>
                        <a:pt x="45550" y="33443"/>
                        <a:pt x="30977" y="31757"/>
                        <a:pt x="32904" y="40790"/>
                      </a:cubicBezTo>
                      <a:cubicBezTo>
                        <a:pt x="32904" y="41753"/>
                        <a:pt x="33868" y="41633"/>
                        <a:pt x="34108" y="43198"/>
                      </a:cubicBezTo>
                      <a:cubicBezTo>
                        <a:pt x="34350" y="44764"/>
                        <a:pt x="34108" y="45125"/>
                        <a:pt x="34108" y="45366"/>
                      </a:cubicBezTo>
                      <a:cubicBezTo>
                        <a:pt x="34108" y="45607"/>
                        <a:pt x="33386" y="45366"/>
                        <a:pt x="32663" y="46571"/>
                      </a:cubicBezTo>
                      <a:cubicBezTo>
                        <a:pt x="31941" y="47775"/>
                        <a:pt x="30134" y="46571"/>
                        <a:pt x="29412" y="48016"/>
                      </a:cubicBezTo>
                      <a:cubicBezTo>
                        <a:pt x="26641" y="51508"/>
                        <a:pt x="30857" y="52713"/>
                        <a:pt x="27485" y="54881"/>
                      </a:cubicBezTo>
                      <a:cubicBezTo>
                        <a:pt x="24112" y="57049"/>
                        <a:pt x="12430" y="51749"/>
                        <a:pt x="7372" y="54881"/>
                      </a:cubicBezTo>
                      <a:cubicBezTo>
                        <a:pt x="2314" y="58012"/>
                        <a:pt x="8697" y="66924"/>
                        <a:pt x="989" y="66924"/>
                      </a:cubicBezTo>
                      <a:cubicBezTo>
                        <a:pt x="-818" y="66924"/>
                        <a:pt x="266" y="69453"/>
                        <a:pt x="989" y="69574"/>
                      </a:cubicBezTo>
                      <a:cubicBezTo>
                        <a:pt x="8215" y="70176"/>
                        <a:pt x="7492" y="68851"/>
                        <a:pt x="8817" y="62950"/>
                      </a:cubicBezTo>
                      <a:cubicBezTo>
                        <a:pt x="11105" y="53195"/>
                        <a:pt x="25558" y="59819"/>
                        <a:pt x="33747" y="57651"/>
                      </a:cubicBezTo>
                      <a:cubicBezTo>
                        <a:pt x="34711" y="57651"/>
                        <a:pt x="34711" y="56205"/>
                        <a:pt x="34350" y="55483"/>
                      </a:cubicBezTo>
                      <a:cubicBezTo>
                        <a:pt x="32181" y="51990"/>
                        <a:pt x="34350" y="50184"/>
                        <a:pt x="37842" y="48618"/>
                      </a:cubicBezTo>
                      <a:cubicBezTo>
                        <a:pt x="38806" y="48618"/>
                        <a:pt x="38926" y="47414"/>
                        <a:pt x="38444" y="46571"/>
                      </a:cubicBezTo>
                      <a:cubicBezTo>
                        <a:pt x="37962" y="45728"/>
                        <a:pt x="34590" y="40067"/>
                        <a:pt x="36397" y="37779"/>
                      </a:cubicBezTo>
                      <a:cubicBezTo>
                        <a:pt x="39263" y="37249"/>
                        <a:pt x="42154" y="36936"/>
                        <a:pt x="45068" y="36815"/>
                      </a:cubicBezTo>
                      <a:cubicBezTo>
                        <a:pt x="51331" y="36815"/>
                        <a:pt x="57714" y="36815"/>
                        <a:pt x="63977" y="36815"/>
                      </a:cubicBezTo>
                      <a:cubicBezTo>
                        <a:pt x="64711" y="36803"/>
                        <a:pt x="65290" y="36189"/>
                        <a:pt x="65277" y="35466"/>
                      </a:cubicBezTo>
                      <a:cubicBezTo>
                        <a:pt x="65265" y="35310"/>
                        <a:pt x="65241" y="35153"/>
                        <a:pt x="65181" y="35009"/>
                      </a:cubicBezTo>
                      <a:cubicBezTo>
                        <a:pt x="64338" y="33082"/>
                        <a:pt x="72527" y="31757"/>
                        <a:pt x="74334" y="31275"/>
                      </a:cubicBezTo>
                      <a:cubicBezTo>
                        <a:pt x="76141" y="30793"/>
                        <a:pt x="75298" y="30191"/>
                        <a:pt x="75057" y="29589"/>
                      </a:cubicBezTo>
                      <a:cubicBezTo>
                        <a:pt x="71203" y="19834"/>
                        <a:pt x="85535" y="23447"/>
                        <a:pt x="91557" y="24410"/>
                      </a:cubicBezTo>
                      <a:cubicBezTo>
                        <a:pt x="92339" y="24579"/>
                        <a:pt x="93098" y="24073"/>
                        <a:pt x="93267" y="23290"/>
                      </a:cubicBezTo>
                      <a:cubicBezTo>
                        <a:pt x="93315" y="23061"/>
                        <a:pt x="93303" y="22833"/>
                        <a:pt x="93242" y="22604"/>
                      </a:cubicBezTo>
                      <a:cubicBezTo>
                        <a:pt x="92279" y="19352"/>
                        <a:pt x="85053" y="15980"/>
                        <a:pt x="93242" y="14775"/>
                      </a:cubicBezTo>
                      <a:cubicBezTo>
                        <a:pt x="95543" y="14751"/>
                        <a:pt x="97819" y="15281"/>
                        <a:pt x="99867" y="16341"/>
                      </a:cubicBezTo>
                      <a:cubicBezTo>
                        <a:pt x="103492" y="22640"/>
                        <a:pt x="108622" y="27939"/>
                        <a:pt x="114801" y="31757"/>
                      </a:cubicBezTo>
                      <a:cubicBezTo>
                        <a:pt x="121906" y="34286"/>
                        <a:pt x="127687" y="32359"/>
                        <a:pt x="123351" y="26096"/>
                      </a:cubicBezTo>
                      <a:close/>
                      <a:moveTo>
                        <a:pt x="120702" y="27783"/>
                      </a:moveTo>
                      <a:cubicBezTo>
                        <a:pt x="122388" y="30191"/>
                        <a:pt x="116848" y="27783"/>
                        <a:pt x="116125" y="27783"/>
                      </a:cubicBezTo>
                      <a:cubicBezTo>
                        <a:pt x="112934" y="25892"/>
                        <a:pt x="110356" y="23134"/>
                        <a:pt x="108658" y="19834"/>
                      </a:cubicBezTo>
                      <a:lnTo>
                        <a:pt x="113114" y="22242"/>
                      </a:lnTo>
                      <a:cubicBezTo>
                        <a:pt x="116053" y="23266"/>
                        <a:pt x="118666" y="25061"/>
                        <a:pt x="120702" y="27421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32" name="Freihandform: Form 1131">
                  <a:extLst>
                    <a:ext uri="{FF2B5EF4-FFF2-40B4-BE49-F238E27FC236}">
                      <a16:creationId xmlns:a16="http://schemas.microsoft.com/office/drawing/2014/main" id="{64C1D126-F666-4196-A705-DB7FC019876A}"/>
                    </a:ext>
                  </a:extLst>
                </p:cNvPr>
                <p:cNvSpPr/>
                <p:nvPr/>
              </p:nvSpPr>
              <p:spPr>
                <a:xfrm>
                  <a:off x="3402072" y="2661477"/>
                  <a:ext cx="95404" cy="51640"/>
                </a:xfrm>
                <a:custGeom>
                  <a:avLst/>
                  <a:gdLst>
                    <a:gd name="connsiteX0" fmla="*/ 82758 w 95404"/>
                    <a:gd name="connsiteY0" fmla="*/ 12164 h 51640"/>
                    <a:gd name="connsiteX1" fmla="*/ 85408 w 95404"/>
                    <a:gd name="connsiteY1" fmla="*/ 2890 h 51640"/>
                    <a:gd name="connsiteX2" fmla="*/ 84565 w 95404"/>
                    <a:gd name="connsiteY2" fmla="*/ 0 h 51640"/>
                    <a:gd name="connsiteX3" fmla="*/ 78302 w 95404"/>
                    <a:gd name="connsiteY3" fmla="*/ 9996 h 51640"/>
                    <a:gd name="connsiteX4" fmla="*/ 71799 w 95404"/>
                    <a:gd name="connsiteY4" fmla="*/ 7708 h 51640"/>
                    <a:gd name="connsiteX5" fmla="*/ 64934 w 95404"/>
                    <a:gd name="connsiteY5" fmla="*/ 10478 h 51640"/>
                    <a:gd name="connsiteX6" fmla="*/ 65777 w 95404"/>
                    <a:gd name="connsiteY6" fmla="*/ 15777 h 51640"/>
                    <a:gd name="connsiteX7" fmla="*/ 64211 w 95404"/>
                    <a:gd name="connsiteY7" fmla="*/ 18547 h 51640"/>
                    <a:gd name="connsiteX8" fmla="*/ 59394 w 95404"/>
                    <a:gd name="connsiteY8" fmla="*/ 18547 h 51640"/>
                    <a:gd name="connsiteX9" fmla="*/ 52288 w 95404"/>
                    <a:gd name="connsiteY9" fmla="*/ 20715 h 51640"/>
                    <a:gd name="connsiteX10" fmla="*/ 48434 w 95404"/>
                    <a:gd name="connsiteY10" fmla="*/ 22762 h 51640"/>
                    <a:gd name="connsiteX11" fmla="*/ 42533 w 95404"/>
                    <a:gd name="connsiteY11" fmla="*/ 21919 h 51640"/>
                    <a:gd name="connsiteX12" fmla="*/ 38679 w 95404"/>
                    <a:gd name="connsiteY12" fmla="*/ 26496 h 51640"/>
                    <a:gd name="connsiteX13" fmla="*/ 41810 w 95404"/>
                    <a:gd name="connsiteY13" fmla="*/ 30591 h 51640"/>
                    <a:gd name="connsiteX14" fmla="*/ 31814 w 95404"/>
                    <a:gd name="connsiteY14" fmla="*/ 30591 h 51640"/>
                    <a:gd name="connsiteX15" fmla="*/ 30164 w 95404"/>
                    <a:gd name="connsiteY15" fmla="*/ 31482 h 51640"/>
                    <a:gd name="connsiteX16" fmla="*/ 30128 w 95404"/>
                    <a:gd name="connsiteY16" fmla="*/ 31674 h 51640"/>
                    <a:gd name="connsiteX17" fmla="*/ 27479 w 95404"/>
                    <a:gd name="connsiteY17" fmla="*/ 36492 h 51640"/>
                    <a:gd name="connsiteX18" fmla="*/ 22420 w 95404"/>
                    <a:gd name="connsiteY18" fmla="*/ 34685 h 51640"/>
                    <a:gd name="connsiteX19" fmla="*/ 12424 w 95404"/>
                    <a:gd name="connsiteY19" fmla="*/ 38298 h 51640"/>
                    <a:gd name="connsiteX20" fmla="*/ 11184 w 95404"/>
                    <a:gd name="connsiteY20" fmla="*/ 39467 h 51640"/>
                    <a:gd name="connsiteX21" fmla="*/ 11340 w 95404"/>
                    <a:gd name="connsiteY21" fmla="*/ 40105 h 51640"/>
                    <a:gd name="connsiteX22" fmla="*/ 7968 w 95404"/>
                    <a:gd name="connsiteY22" fmla="*/ 47692 h 51640"/>
                    <a:gd name="connsiteX23" fmla="*/ 862 w 95404"/>
                    <a:gd name="connsiteY23" fmla="*/ 46729 h 51640"/>
                    <a:gd name="connsiteX24" fmla="*/ 1585 w 95404"/>
                    <a:gd name="connsiteY24" fmla="*/ 49740 h 51640"/>
                    <a:gd name="connsiteX25" fmla="*/ 16639 w 95404"/>
                    <a:gd name="connsiteY25" fmla="*/ 49740 h 51640"/>
                    <a:gd name="connsiteX26" fmla="*/ 15676 w 95404"/>
                    <a:gd name="connsiteY26" fmla="*/ 42032 h 51640"/>
                    <a:gd name="connsiteX27" fmla="*/ 21697 w 95404"/>
                    <a:gd name="connsiteY27" fmla="*/ 40105 h 51640"/>
                    <a:gd name="connsiteX28" fmla="*/ 26515 w 95404"/>
                    <a:gd name="connsiteY28" fmla="*/ 38780 h 51640"/>
                    <a:gd name="connsiteX29" fmla="*/ 28924 w 95404"/>
                    <a:gd name="connsiteY29" fmla="*/ 40226 h 51640"/>
                    <a:gd name="connsiteX30" fmla="*/ 32416 w 95404"/>
                    <a:gd name="connsiteY30" fmla="*/ 40226 h 51640"/>
                    <a:gd name="connsiteX31" fmla="*/ 34223 w 95404"/>
                    <a:gd name="connsiteY31" fmla="*/ 37937 h 51640"/>
                    <a:gd name="connsiteX32" fmla="*/ 34945 w 95404"/>
                    <a:gd name="connsiteY32" fmla="*/ 35649 h 51640"/>
                    <a:gd name="connsiteX33" fmla="*/ 39161 w 95404"/>
                    <a:gd name="connsiteY33" fmla="*/ 37215 h 51640"/>
                    <a:gd name="connsiteX34" fmla="*/ 46868 w 95404"/>
                    <a:gd name="connsiteY34" fmla="*/ 37215 h 51640"/>
                    <a:gd name="connsiteX35" fmla="*/ 45183 w 95404"/>
                    <a:gd name="connsiteY35" fmla="*/ 29747 h 51640"/>
                    <a:gd name="connsiteX36" fmla="*/ 56142 w 95404"/>
                    <a:gd name="connsiteY36" fmla="*/ 26375 h 51640"/>
                    <a:gd name="connsiteX37" fmla="*/ 56142 w 95404"/>
                    <a:gd name="connsiteY37" fmla="*/ 24930 h 51640"/>
                    <a:gd name="connsiteX38" fmla="*/ 69992 w 95404"/>
                    <a:gd name="connsiteY38" fmla="*/ 22762 h 51640"/>
                    <a:gd name="connsiteX39" fmla="*/ 71317 w 95404"/>
                    <a:gd name="connsiteY39" fmla="*/ 21438 h 51640"/>
                    <a:gd name="connsiteX40" fmla="*/ 69751 w 95404"/>
                    <a:gd name="connsiteY40" fmla="*/ 17222 h 51640"/>
                    <a:gd name="connsiteX41" fmla="*/ 78784 w 95404"/>
                    <a:gd name="connsiteY41" fmla="*/ 14452 h 51640"/>
                    <a:gd name="connsiteX42" fmla="*/ 94561 w 95404"/>
                    <a:gd name="connsiteY42" fmla="*/ 28423 h 51640"/>
                    <a:gd name="connsiteX43" fmla="*/ 95404 w 95404"/>
                    <a:gd name="connsiteY43" fmla="*/ 27218 h 51640"/>
                    <a:gd name="connsiteX44" fmla="*/ 82758 w 95404"/>
                    <a:gd name="connsiteY44" fmla="*/ 12164 h 51640"/>
                    <a:gd name="connsiteX45" fmla="*/ 85167 w 95404"/>
                    <a:gd name="connsiteY45" fmla="*/ 18908 h 51640"/>
                    <a:gd name="connsiteX46" fmla="*/ 84324 w 95404"/>
                    <a:gd name="connsiteY46" fmla="*/ 16981 h 51640"/>
                    <a:gd name="connsiteX47" fmla="*/ 89142 w 95404"/>
                    <a:gd name="connsiteY47" fmla="*/ 21799 h 51640"/>
                    <a:gd name="connsiteX48" fmla="*/ 85167 w 95404"/>
                    <a:gd name="connsiteY48" fmla="*/ 18908 h 51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</a:cxnLst>
                  <a:rect l="l" t="t" r="r" b="b"/>
                  <a:pathLst>
                    <a:path w="95404" h="51640">
                      <a:moveTo>
                        <a:pt x="82758" y="12164"/>
                      </a:moveTo>
                      <a:cubicBezTo>
                        <a:pt x="81675" y="7949"/>
                        <a:pt x="81554" y="3372"/>
                        <a:pt x="85408" y="2890"/>
                      </a:cubicBezTo>
                      <a:cubicBezTo>
                        <a:pt x="87335" y="2890"/>
                        <a:pt x="85408" y="0"/>
                        <a:pt x="84565" y="0"/>
                      </a:cubicBezTo>
                      <a:cubicBezTo>
                        <a:pt x="79266" y="0"/>
                        <a:pt x="77580" y="4456"/>
                        <a:pt x="78302" y="9996"/>
                      </a:cubicBezTo>
                      <a:cubicBezTo>
                        <a:pt x="76219" y="9008"/>
                        <a:pt x="74039" y="8238"/>
                        <a:pt x="71799" y="7708"/>
                      </a:cubicBezTo>
                      <a:cubicBezTo>
                        <a:pt x="68306" y="7106"/>
                        <a:pt x="66018" y="6985"/>
                        <a:pt x="64934" y="10478"/>
                      </a:cubicBezTo>
                      <a:cubicBezTo>
                        <a:pt x="63850" y="13970"/>
                        <a:pt x="65898" y="13970"/>
                        <a:pt x="65777" y="15777"/>
                      </a:cubicBezTo>
                      <a:cubicBezTo>
                        <a:pt x="65656" y="17584"/>
                        <a:pt x="68427" y="17463"/>
                        <a:pt x="64211" y="18547"/>
                      </a:cubicBezTo>
                      <a:cubicBezTo>
                        <a:pt x="62610" y="18655"/>
                        <a:pt x="60996" y="18655"/>
                        <a:pt x="59394" y="18547"/>
                      </a:cubicBezTo>
                      <a:cubicBezTo>
                        <a:pt x="55179" y="18547"/>
                        <a:pt x="54817" y="18547"/>
                        <a:pt x="52288" y="20715"/>
                      </a:cubicBezTo>
                      <a:cubicBezTo>
                        <a:pt x="49759" y="22883"/>
                        <a:pt x="56142" y="23967"/>
                        <a:pt x="48434" y="22762"/>
                      </a:cubicBezTo>
                      <a:cubicBezTo>
                        <a:pt x="46544" y="22076"/>
                        <a:pt x="44532" y="21787"/>
                        <a:pt x="42533" y="21919"/>
                      </a:cubicBezTo>
                      <a:cubicBezTo>
                        <a:pt x="39642" y="22521"/>
                        <a:pt x="38197" y="23364"/>
                        <a:pt x="38679" y="26496"/>
                      </a:cubicBezTo>
                      <a:cubicBezTo>
                        <a:pt x="39161" y="29627"/>
                        <a:pt x="41931" y="29747"/>
                        <a:pt x="41810" y="30591"/>
                      </a:cubicBezTo>
                      <a:cubicBezTo>
                        <a:pt x="41810" y="37335"/>
                        <a:pt x="34584" y="31674"/>
                        <a:pt x="31814" y="30591"/>
                      </a:cubicBezTo>
                      <a:cubicBezTo>
                        <a:pt x="31116" y="30386"/>
                        <a:pt x="30381" y="30783"/>
                        <a:pt x="30164" y="31482"/>
                      </a:cubicBezTo>
                      <a:cubicBezTo>
                        <a:pt x="30152" y="31554"/>
                        <a:pt x="30140" y="31614"/>
                        <a:pt x="30128" y="31674"/>
                      </a:cubicBezTo>
                      <a:cubicBezTo>
                        <a:pt x="30128" y="35047"/>
                        <a:pt x="32296" y="36131"/>
                        <a:pt x="27479" y="36492"/>
                      </a:cubicBezTo>
                      <a:cubicBezTo>
                        <a:pt x="26876" y="36492"/>
                        <a:pt x="23504" y="34685"/>
                        <a:pt x="22420" y="34685"/>
                      </a:cubicBezTo>
                      <a:cubicBezTo>
                        <a:pt x="19409" y="34685"/>
                        <a:pt x="16519" y="38660"/>
                        <a:pt x="12424" y="38298"/>
                      </a:cubicBezTo>
                      <a:cubicBezTo>
                        <a:pt x="11762" y="38274"/>
                        <a:pt x="11207" y="38792"/>
                        <a:pt x="11184" y="39467"/>
                      </a:cubicBezTo>
                      <a:cubicBezTo>
                        <a:pt x="11171" y="39684"/>
                        <a:pt x="11232" y="39912"/>
                        <a:pt x="11340" y="40105"/>
                      </a:cubicBezTo>
                      <a:cubicBezTo>
                        <a:pt x="12424" y="43236"/>
                        <a:pt x="14110" y="45043"/>
                        <a:pt x="7968" y="47692"/>
                      </a:cubicBezTo>
                      <a:lnTo>
                        <a:pt x="862" y="46729"/>
                      </a:lnTo>
                      <a:cubicBezTo>
                        <a:pt x="-824" y="46729"/>
                        <a:pt x="260" y="49619"/>
                        <a:pt x="1585" y="49740"/>
                      </a:cubicBezTo>
                      <a:cubicBezTo>
                        <a:pt x="2909" y="49860"/>
                        <a:pt x="13628" y="53955"/>
                        <a:pt x="16639" y="49740"/>
                      </a:cubicBezTo>
                      <a:cubicBezTo>
                        <a:pt x="19650" y="45525"/>
                        <a:pt x="14712" y="43718"/>
                        <a:pt x="15676" y="42032"/>
                      </a:cubicBezTo>
                      <a:cubicBezTo>
                        <a:pt x="15074" y="43116"/>
                        <a:pt x="21095" y="40346"/>
                        <a:pt x="21697" y="40105"/>
                      </a:cubicBezTo>
                      <a:cubicBezTo>
                        <a:pt x="23239" y="39467"/>
                        <a:pt x="24865" y="39021"/>
                        <a:pt x="26515" y="38780"/>
                      </a:cubicBezTo>
                      <a:cubicBezTo>
                        <a:pt x="27358" y="38780"/>
                        <a:pt x="28081" y="40226"/>
                        <a:pt x="28924" y="40226"/>
                      </a:cubicBezTo>
                      <a:cubicBezTo>
                        <a:pt x="29767" y="40226"/>
                        <a:pt x="31333" y="40226"/>
                        <a:pt x="32416" y="40226"/>
                      </a:cubicBezTo>
                      <a:cubicBezTo>
                        <a:pt x="33500" y="40226"/>
                        <a:pt x="33741" y="38298"/>
                        <a:pt x="34223" y="37937"/>
                      </a:cubicBezTo>
                      <a:cubicBezTo>
                        <a:pt x="34705" y="37576"/>
                        <a:pt x="32778" y="36371"/>
                        <a:pt x="34945" y="35649"/>
                      </a:cubicBezTo>
                      <a:cubicBezTo>
                        <a:pt x="37113" y="34926"/>
                        <a:pt x="37836" y="36733"/>
                        <a:pt x="39161" y="37215"/>
                      </a:cubicBezTo>
                      <a:cubicBezTo>
                        <a:pt x="40485" y="37696"/>
                        <a:pt x="44941" y="39623"/>
                        <a:pt x="46868" y="37215"/>
                      </a:cubicBezTo>
                      <a:cubicBezTo>
                        <a:pt x="48796" y="34806"/>
                        <a:pt x="44821" y="31795"/>
                        <a:pt x="45183" y="29747"/>
                      </a:cubicBezTo>
                      <a:cubicBezTo>
                        <a:pt x="46146" y="24930"/>
                        <a:pt x="53011" y="28543"/>
                        <a:pt x="56142" y="26375"/>
                      </a:cubicBezTo>
                      <a:cubicBezTo>
                        <a:pt x="56431" y="25942"/>
                        <a:pt x="56431" y="25364"/>
                        <a:pt x="56142" y="24930"/>
                      </a:cubicBezTo>
                      <a:cubicBezTo>
                        <a:pt x="54215" y="18306"/>
                        <a:pt x="66259" y="23485"/>
                        <a:pt x="69992" y="22762"/>
                      </a:cubicBezTo>
                      <a:cubicBezTo>
                        <a:pt x="70715" y="22762"/>
                        <a:pt x="71437" y="22762"/>
                        <a:pt x="71317" y="21438"/>
                      </a:cubicBezTo>
                      <a:cubicBezTo>
                        <a:pt x="71197" y="20113"/>
                        <a:pt x="69751" y="17343"/>
                        <a:pt x="69751" y="17222"/>
                      </a:cubicBezTo>
                      <a:cubicBezTo>
                        <a:pt x="70715" y="13248"/>
                        <a:pt x="76255" y="13730"/>
                        <a:pt x="78784" y="14452"/>
                      </a:cubicBezTo>
                      <a:cubicBezTo>
                        <a:pt x="81193" y="22401"/>
                        <a:pt x="87576" y="30591"/>
                        <a:pt x="94561" y="28423"/>
                      </a:cubicBezTo>
                      <a:cubicBezTo>
                        <a:pt x="95055" y="28230"/>
                        <a:pt x="95392" y="27748"/>
                        <a:pt x="95404" y="27218"/>
                      </a:cubicBezTo>
                      <a:cubicBezTo>
                        <a:pt x="95404" y="21438"/>
                        <a:pt x="89142" y="16018"/>
                        <a:pt x="82758" y="12164"/>
                      </a:cubicBezTo>
                      <a:close/>
                      <a:moveTo>
                        <a:pt x="85167" y="18908"/>
                      </a:moveTo>
                      <a:lnTo>
                        <a:pt x="84324" y="16981"/>
                      </a:lnTo>
                      <a:cubicBezTo>
                        <a:pt x="86251" y="18222"/>
                        <a:pt x="87901" y="19872"/>
                        <a:pt x="89142" y="21799"/>
                      </a:cubicBezTo>
                      <a:cubicBezTo>
                        <a:pt x="90587" y="25773"/>
                        <a:pt x="85890" y="19992"/>
                        <a:pt x="85167" y="18908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33" name="Freihandform: Form 1132">
                  <a:extLst>
                    <a:ext uri="{FF2B5EF4-FFF2-40B4-BE49-F238E27FC236}">
                      <a16:creationId xmlns:a16="http://schemas.microsoft.com/office/drawing/2014/main" id="{AFF97736-D70D-4B80-976B-2727CC6D93B9}"/>
                    </a:ext>
                  </a:extLst>
                </p:cNvPr>
                <p:cNvSpPr/>
                <p:nvPr/>
              </p:nvSpPr>
              <p:spPr>
                <a:xfrm>
                  <a:off x="3467704" y="2690834"/>
                  <a:ext cx="124860" cy="69646"/>
                </a:xfrm>
                <a:custGeom>
                  <a:avLst/>
                  <a:gdLst>
                    <a:gd name="connsiteX0" fmla="*/ 123231 w 124860"/>
                    <a:gd name="connsiteY0" fmla="*/ 26044 h 69646"/>
                    <a:gd name="connsiteX1" fmla="*/ 111187 w 124860"/>
                    <a:gd name="connsiteY1" fmla="*/ 18456 h 69646"/>
                    <a:gd name="connsiteX2" fmla="*/ 105406 w 124860"/>
                    <a:gd name="connsiteY2" fmla="*/ 15445 h 69646"/>
                    <a:gd name="connsiteX3" fmla="*/ 103841 w 124860"/>
                    <a:gd name="connsiteY3" fmla="*/ 3402 h 69646"/>
                    <a:gd name="connsiteX4" fmla="*/ 115282 w 124860"/>
                    <a:gd name="connsiteY4" fmla="*/ 6774 h 69646"/>
                    <a:gd name="connsiteX5" fmla="*/ 115282 w 124860"/>
                    <a:gd name="connsiteY5" fmla="*/ 4245 h 69646"/>
                    <a:gd name="connsiteX6" fmla="*/ 97939 w 124860"/>
                    <a:gd name="connsiteY6" fmla="*/ 4245 h 69646"/>
                    <a:gd name="connsiteX7" fmla="*/ 99144 w 124860"/>
                    <a:gd name="connsiteY7" fmla="*/ 12434 h 69646"/>
                    <a:gd name="connsiteX8" fmla="*/ 91436 w 124860"/>
                    <a:gd name="connsiteY8" fmla="*/ 10989 h 69646"/>
                    <a:gd name="connsiteX9" fmla="*/ 86016 w 124860"/>
                    <a:gd name="connsiteY9" fmla="*/ 14241 h 69646"/>
                    <a:gd name="connsiteX10" fmla="*/ 86016 w 124860"/>
                    <a:gd name="connsiteY10" fmla="*/ 17613 h 69646"/>
                    <a:gd name="connsiteX11" fmla="*/ 88425 w 124860"/>
                    <a:gd name="connsiteY11" fmla="*/ 20142 h 69646"/>
                    <a:gd name="connsiteX12" fmla="*/ 85655 w 124860"/>
                    <a:gd name="connsiteY12" fmla="*/ 20142 h 69646"/>
                    <a:gd name="connsiteX13" fmla="*/ 69517 w 124860"/>
                    <a:gd name="connsiteY13" fmla="*/ 22069 h 69646"/>
                    <a:gd name="connsiteX14" fmla="*/ 70480 w 124860"/>
                    <a:gd name="connsiteY14" fmla="*/ 27368 h 69646"/>
                    <a:gd name="connsiteX15" fmla="*/ 61929 w 124860"/>
                    <a:gd name="connsiteY15" fmla="*/ 30861 h 69646"/>
                    <a:gd name="connsiteX16" fmla="*/ 61929 w 124860"/>
                    <a:gd name="connsiteY16" fmla="*/ 33390 h 69646"/>
                    <a:gd name="connsiteX17" fmla="*/ 51210 w 124860"/>
                    <a:gd name="connsiteY17" fmla="*/ 33390 h 69646"/>
                    <a:gd name="connsiteX18" fmla="*/ 32783 w 124860"/>
                    <a:gd name="connsiteY18" fmla="*/ 40616 h 69646"/>
                    <a:gd name="connsiteX19" fmla="*/ 33988 w 124860"/>
                    <a:gd name="connsiteY19" fmla="*/ 43025 h 69646"/>
                    <a:gd name="connsiteX20" fmla="*/ 33988 w 124860"/>
                    <a:gd name="connsiteY20" fmla="*/ 45313 h 69646"/>
                    <a:gd name="connsiteX21" fmla="*/ 32663 w 124860"/>
                    <a:gd name="connsiteY21" fmla="*/ 46518 h 69646"/>
                    <a:gd name="connsiteX22" fmla="*/ 29411 w 124860"/>
                    <a:gd name="connsiteY22" fmla="*/ 47842 h 69646"/>
                    <a:gd name="connsiteX23" fmla="*/ 27364 w 124860"/>
                    <a:gd name="connsiteY23" fmla="*/ 54707 h 69646"/>
                    <a:gd name="connsiteX24" fmla="*/ 7372 w 124860"/>
                    <a:gd name="connsiteY24" fmla="*/ 54707 h 69646"/>
                    <a:gd name="connsiteX25" fmla="*/ 989 w 124860"/>
                    <a:gd name="connsiteY25" fmla="*/ 66751 h 69646"/>
                    <a:gd name="connsiteX26" fmla="*/ 989 w 124860"/>
                    <a:gd name="connsiteY26" fmla="*/ 69521 h 69646"/>
                    <a:gd name="connsiteX27" fmla="*/ 8937 w 124860"/>
                    <a:gd name="connsiteY27" fmla="*/ 62776 h 69646"/>
                    <a:gd name="connsiteX28" fmla="*/ 33867 w 124860"/>
                    <a:gd name="connsiteY28" fmla="*/ 57477 h 69646"/>
                    <a:gd name="connsiteX29" fmla="*/ 34470 w 124860"/>
                    <a:gd name="connsiteY29" fmla="*/ 55430 h 69646"/>
                    <a:gd name="connsiteX30" fmla="*/ 37962 w 124860"/>
                    <a:gd name="connsiteY30" fmla="*/ 48565 h 69646"/>
                    <a:gd name="connsiteX31" fmla="*/ 38721 w 124860"/>
                    <a:gd name="connsiteY31" fmla="*/ 46662 h 69646"/>
                    <a:gd name="connsiteX32" fmla="*/ 38565 w 124860"/>
                    <a:gd name="connsiteY32" fmla="*/ 46397 h 69646"/>
                    <a:gd name="connsiteX33" fmla="*/ 36517 w 124860"/>
                    <a:gd name="connsiteY33" fmla="*/ 37726 h 69646"/>
                    <a:gd name="connsiteX34" fmla="*/ 45188 w 124860"/>
                    <a:gd name="connsiteY34" fmla="*/ 36762 h 69646"/>
                    <a:gd name="connsiteX35" fmla="*/ 64097 w 124860"/>
                    <a:gd name="connsiteY35" fmla="*/ 36762 h 69646"/>
                    <a:gd name="connsiteX36" fmla="*/ 65398 w 124860"/>
                    <a:gd name="connsiteY36" fmla="*/ 35413 h 69646"/>
                    <a:gd name="connsiteX37" fmla="*/ 65301 w 124860"/>
                    <a:gd name="connsiteY37" fmla="*/ 34956 h 69646"/>
                    <a:gd name="connsiteX38" fmla="*/ 74334 w 124860"/>
                    <a:gd name="connsiteY38" fmla="*/ 31222 h 69646"/>
                    <a:gd name="connsiteX39" fmla="*/ 75177 w 124860"/>
                    <a:gd name="connsiteY39" fmla="*/ 29548 h 69646"/>
                    <a:gd name="connsiteX40" fmla="*/ 75177 w 124860"/>
                    <a:gd name="connsiteY40" fmla="*/ 29536 h 69646"/>
                    <a:gd name="connsiteX41" fmla="*/ 91677 w 124860"/>
                    <a:gd name="connsiteY41" fmla="*/ 24237 h 69646"/>
                    <a:gd name="connsiteX42" fmla="*/ 93303 w 124860"/>
                    <a:gd name="connsiteY42" fmla="*/ 23310 h 69646"/>
                    <a:gd name="connsiteX43" fmla="*/ 93242 w 124860"/>
                    <a:gd name="connsiteY43" fmla="*/ 22430 h 69646"/>
                    <a:gd name="connsiteX44" fmla="*/ 93242 w 124860"/>
                    <a:gd name="connsiteY44" fmla="*/ 14723 h 69646"/>
                    <a:gd name="connsiteX45" fmla="*/ 99746 w 124860"/>
                    <a:gd name="connsiteY45" fmla="*/ 16288 h 69646"/>
                    <a:gd name="connsiteX46" fmla="*/ 114800 w 124860"/>
                    <a:gd name="connsiteY46" fmla="*/ 31704 h 69646"/>
                    <a:gd name="connsiteX47" fmla="*/ 123231 w 124860"/>
                    <a:gd name="connsiteY47" fmla="*/ 26044 h 69646"/>
                    <a:gd name="connsiteX48" fmla="*/ 120581 w 124860"/>
                    <a:gd name="connsiteY48" fmla="*/ 27850 h 69646"/>
                    <a:gd name="connsiteX49" fmla="*/ 116125 w 124860"/>
                    <a:gd name="connsiteY49" fmla="*/ 27850 h 69646"/>
                    <a:gd name="connsiteX50" fmla="*/ 108538 w 124860"/>
                    <a:gd name="connsiteY50" fmla="*/ 19901 h 69646"/>
                    <a:gd name="connsiteX51" fmla="*/ 112994 w 124860"/>
                    <a:gd name="connsiteY51" fmla="*/ 22190 h 69646"/>
                    <a:gd name="connsiteX52" fmla="*/ 120702 w 124860"/>
                    <a:gd name="connsiteY52" fmla="*/ 27850 h 696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124860" h="69646">
                      <a:moveTo>
                        <a:pt x="123231" y="26044"/>
                      </a:moveTo>
                      <a:cubicBezTo>
                        <a:pt x="120015" y="22418"/>
                        <a:pt x="115848" y="19781"/>
                        <a:pt x="111187" y="18456"/>
                      </a:cubicBezTo>
                      <a:lnTo>
                        <a:pt x="105406" y="15445"/>
                      </a:lnTo>
                      <a:cubicBezTo>
                        <a:pt x="102757" y="11109"/>
                        <a:pt x="99144" y="4124"/>
                        <a:pt x="103841" y="3402"/>
                      </a:cubicBezTo>
                      <a:cubicBezTo>
                        <a:pt x="107815" y="3883"/>
                        <a:pt x="111681" y="5028"/>
                        <a:pt x="115282" y="6774"/>
                      </a:cubicBezTo>
                      <a:cubicBezTo>
                        <a:pt x="116968" y="6774"/>
                        <a:pt x="116607" y="4726"/>
                        <a:pt x="115282" y="4245"/>
                      </a:cubicBezTo>
                      <a:cubicBezTo>
                        <a:pt x="110103" y="2197"/>
                        <a:pt x="100107" y="-4186"/>
                        <a:pt x="97939" y="4245"/>
                      </a:cubicBezTo>
                      <a:cubicBezTo>
                        <a:pt x="97482" y="7039"/>
                        <a:pt x="97903" y="9893"/>
                        <a:pt x="99144" y="12434"/>
                      </a:cubicBezTo>
                      <a:cubicBezTo>
                        <a:pt x="96711" y="11398"/>
                        <a:pt x="94085" y="10905"/>
                        <a:pt x="91436" y="10989"/>
                      </a:cubicBezTo>
                      <a:cubicBezTo>
                        <a:pt x="89027" y="10989"/>
                        <a:pt x="86859" y="10989"/>
                        <a:pt x="86016" y="14241"/>
                      </a:cubicBezTo>
                      <a:cubicBezTo>
                        <a:pt x="85173" y="17493"/>
                        <a:pt x="86016" y="16529"/>
                        <a:pt x="86016" y="17613"/>
                      </a:cubicBezTo>
                      <a:cubicBezTo>
                        <a:pt x="86161" y="18902"/>
                        <a:pt x="87148" y="19937"/>
                        <a:pt x="88425" y="20142"/>
                      </a:cubicBezTo>
                      <a:lnTo>
                        <a:pt x="85655" y="20142"/>
                      </a:lnTo>
                      <a:cubicBezTo>
                        <a:pt x="82042" y="20142"/>
                        <a:pt x="71925" y="17493"/>
                        <a:pt x="69517" y="22069"/>
                      </a:cubicBezTo>
                      <a:cubicBezTo>
                        <a:pt x="68553" y="23996"/>
                        <a:pt x="70841" y="26646"/>
                        <a:pt x="70480" y="27368"/>
                      </a:cubicBezTo>
                      <a:cubicBezTo>
                        <a:pt x="70119" y="28091"/>
                        <a:pt x="63134" y="30138"/>
                        <a:pt x="61929" y="30861"/>
                      </a:cubicBezTo>
                      <a:cubicBezTo>
                        <a:pt x="60725" y="31584"/>
                        <a:pt x="61929" y="33149"/>
                        <a:pt x="61929" y="33390"/>
                      </a:cubicBezTo>
                      <a:cubicBezTo>
                        <a:pt x="58364" y="33583"/>
                        <a:pt x="54775" y="33583"/>
                        <a:pt x="51210" y="33390"/>
                      </a:cubicBezTo>
                      <a:cubicBezTo>
                        <a:pt x="45309" y="33390"/>
                        <a:pt x="30856" y="31584"/>
                        <a:pt x="32783" y="40616"/>
                      </a:cubicBezTo>
                      <a:cubicBezTo>
                        <a:pt x="32783" y="41700"/>
                        <a:pt x="33747" y="41459"/>
                        <a:pt x="33988" y="43025"/>
                      </a:cubicBezTo>
                      <a:cubicBezTo>
                        <a:pt x="33904" y="43784"/>
                        <a:pt x="33904" y="44555"/>
                        <a:pt x="33988" y="45313"/>
                      </a:cubicBezTo>
                      <a:cubicBezTo>
                        <a:pt x="33988" y="45313"/>
                        <a:pt x="33386" y="45313"/>
                        <a:pt x="32663" y="46518"/>
                      </a:cubicBezTo>
                      <a:cubicBezTo>
                        <a:pt x="31941" y="47722"/>
                        <a:pt x="30134" y="46518"/>
                        <a:pt x="29411" y="47842"/>
                      </a:cubicBezTo>
                      <a:cubicBezTo>
                        <a:pt x="26641" y="51335"/>
                        <a:pt x="30856" y="52539"/>
                        <a:pt x="27364" y="54707"/>
                      </a:cubicBezTo>
                      <a:cubicBezTo>
                        <a:pt x="23871" y="56875"/>
                        <a:pt x="12310" y="51576"/>
                        <a:pt x="7372" y="54707"/>
                      </a:cubicBezTo>
                      <a:cubicBezTo>
                        <a:pt x="2434" y="57839"/>
                        <a:pt x="8696" y="66751"/>
                        <a:pt x="989" y="66751"/>
                      </a:cubicBezTo>
                      <a:cubicBezTo>
                        <a:pt x="-818" y="66751"/>
                        <a:pt x="266" y="69400"/>
                        <a:pt x="989" y="69521"/>
                      </a:cubicBezTo>
                      <a:cubicBezTo>
                        <a:pt x="8335" y="70123"/>
                        <a:pt x="7492" y="68678"/>
                        <a:pt x="8937" y="62776"/>
                      </a:cubicBezTo>
                      <a:cubicBezTo>
                        <a:pt x="11226" y="53021"/>
                        <a:pt x="25678" y="59766"/>
                        <a:pt x="33867" y="57477"/>
                      </a:cubicBezTo>
                      <a:cubicBezTo>
                        <a:pt x="34831" y="57477"/>
                        <a:pt x="34831" y="56032"/>
                        <a:pt x="34470" y="55430"/>
                      </a:cubicBezTo>
                      <a:cubicBezTo>
                        <a:pt x="32302" y="51937"/>
                        <a:pt x="34470" y="50010"/>
                        <a:pt x="37962" y="48565"/>
                      </a:cubicBezTo>
                      <a:cubicBezTo>
                        <a:pt x="38697" y="48252"/>
                        <a:pt x="39034" y="47397"/>
                        <a:pt x="38721" y="46662"/>
                      </a:cubicBezTo>
                      <a:cubicBezTo>
                        <a:pt x="38673" y="46566"/>
                        <a:pt x="38625" y="46482"/>
                        <a:pt x="38565" y="46397"/>
                      </a:cubicBezTo>
                      <a:cubicBezTo>
                        <a:pt x="37721" y="44831"/>
                        <a:pt x="34590" y="40014"/>
                        <a:pt x="36517" y="37726"/>
                      </a:cubicBezTo>
                      <a:cubicBezTo>
                        <a:pt x="39371" y="37136"/>
                        <a:pt x="42274" y="36810"/>
                        <a:pt x="45188" y="36762"/>
                      </a:cubicBezTo>
                      <a:cubicBezTo>
                        <a:pt x="51487" y="36401"/>
                        <a:pt x="57798" y="36401"/>
                        <a:pt x="64097" y="36762"/>
                      </a:cubicBezTo>
                      <a:cubicBezTo>
                        <a:pt x="64832" y="36750"/>
                        <a:pt x="65410" y="36136"/>
                        <a:pt x="65398" y="35413"/>
                      </a:cubicBezTo>
                      <a:cubicBezTo>
                        <a:pt x="65385" y="35257"/>
                        <a:pt x="65362" y="35100"/>
                        <a:pt x="65301" y="34956"/>
                      </a:cubicBezTo>
                      <a:cubicBezTo>
                        <a:pt x="64338" y="32908"/>
                        <a:pt x="72527" y="31584"/>
                        <a:pt x="74334" y="31222"/>
                      </a:cubicBezTo>
                      <a:cubicBezTo>
                        <a:pt x="75032" y="30993"/>
                        <a:pt x="75406" y="30247"/>
                        <a:pt x="75177" y="29548"/>
                      </a:cubicBezTo>
                      <a:cubicBezTo>
                        <a:pt x="75177" y="29548"/>
                        <a:pt x="75177" y="29536"/>
                        <a:pt x="75177" y="29536"/>
                      </a:cubicBezTo>
                      <a:cubicBezTo>
                        <a:pt x="71203" y="19781"/>
                        <a:pt x="85655" y="23394"/>
                        <a:pt x="91677" y="24237"/>
                      </a:cubicBezTo>
                      <a:cubicBezTo>
                        <a:pt x="92387" y="24430"/>
                        <a:pt x="93110" y="24020"/>
                        <a:pt x="93303" y="23310"/>
                      </a:cubicBezTo>
                      <a:cubicBezTo>
                        <a:pt x="93387" y="23021"/>
                        <a:pt x="93363" y="22708"/>
                        <a:pt x="93242" y="22430"/>
                      </a:cubicBezTo>
                      <a:cubicBezTo>
                        <a:pt x="92399" y="19179"/>
                        <a:pt x="85173" y="15927"/>
                        <a:pt x="93242" y="14723"/>
                      </a:cubicBezTo>
                      <a:cubicBezTo>
                        <a:pt x="95507" y="14698"/>
                        <a:pt x="97747" y="15228"/>
                        <a:pt x="99746" y="16288"/>
                      </a:cubicBezTo>
                      <a:cubicBezTo>
                        <a:pt x="103479" y="22539"/>
                        <a:pt x="108634" y="27826"/>
                        <a:pt x="114800" y="31704"/>
                      </a:cubicBezTo>
                      <a:cubicBezTo>
                        <a:pt x="122026" y="34595"/>
                        <a:pt x="127807" y="32668"/>
                        <a:pt x="123231" y="26044"/>
                      </a:cubicBezTo>
                      <a:close/>
                      <a:moveTo>
                        <a:pt x="120581" y="27850"/>
                      </a:moveTo>
                      <a:cubicBezTo>
                        <a:pt x="122388" y="30259"/>
                        <a:pt x="116727" y="27850"/>
                        <a:pt x="116125" y="27850"/>
                      </a:cubicBezTo>
                      <a:cubicBezTo>
                        <a:pt x="112958" y="25887"/>
                        <a:pt x="110344" y="23153"/>
                        <a:pt x="108538" y="19901"/>
                      </a:cubicBezTo>
                      <a:lnTo>
                        <a:pt x="112994" y="22190"/>
                      </a:lnTo>
                      <a:cubicBezTo>
                        <a:pt x="116041" y="23334"/>
                        <a:pt x="118702" y="25285"/>
                        <a:pt x="120702" y="27850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34" name="Freihandform: Form 1133">
                  <a:extLst>
                    <a:ext uri="{FF2B5EF4-FFF2-40B4-BE49-F238E27FC236}">
                      <a16:creationId xmlns:a16="http://schemas.microsoft.com/office/drawing/2014/main" id="{1F52EB8A-218D-45C6-9451-DF0D10130ED1}"/>
                    </a:ext>
                  </a:extLst>
                </p:cNvPr>
                <p:cNvSpPr/>
                <p:nvPr/>
              </p:nvSpPr>
              <p:spPr>
                <a:xfrm>
                  <a:off x="3598330" y="2630284"/>
                  <a:ext cx="95466" cy="51640"/>
                </a:xfrm>
                <a:custGeom>
                  <a:avLst/>
                  <a:gdLst>
                    <a:gd name="connsiteX0" fmla="*/ 82691 w 95466"/>
                    <a:gd name="connsiteY0" fmla="*/ 12285 h 51640"/>
                    <a:gd name="connsiteX1" fmla="*/ 85461 w 95466"/>
                    <a:gd name="connsiteY1" fmla="*/ 2891 h 51640"/>
                    <a:gd name="connsiteX2" fmla="*/ 84498 w 95466"/>
                    <a:gd name="connsiteY2" fmla="*/ 0 h 51640"/>
                    <a:gd name="connsiteX3" fmla="*/ 78235 w 95466"/>
                    <a:gd name="connsiteY3" fmla="*/ 9996 h 51640"/>
                    <a:gd name="connsiteX4" fmla="*/ 71732 w 95466"/>
                    <a:gd name="connsiteY4" fmla="*/ 7828 h 51640"/>
                    <a:gd name="connsiteX5" fmla="*/ 64867 w 95466"/>
                    <a:gd name="connsiteY5" fmla="*/ 10478 h 51640"/>
                    <a:gd name="connsiteX6" fmla="*/ 65830 w 95466"/>
                    <a:gd name="connsiteY6" fmla="*/ 15898 h 51640"/>
                    <a:gd name="connsiteX7" fmla="*/ 64265 w 95466"/>
                    <a:gd name="connsiteY7" fmla="*/ 18547 h 51640"/>
                    <a:gd name="connsiteX8" fmla="*/ 59327 w 95466"/>
                    <a:gd name="connsiteY8" fmla="*/ 18547 h 51640"/>
                    <a:gd name="connsiteX9" fmla="*/ 52221 w 95466"/>
                    <a:gd name="connsiteY9" fmla="*/ 20836 h 51640"/>
                    <a:gd name="connsiteX10" fmla="*/ 48488 w 95466"/>
                    <a:gd name="connsiteY10" fmla="*/ 22762 h 51640"/>
                    <a:gd name="connsiteX11" fmla="*/ 42466 w 95466"/>
                    <a:gd name="connsiteY11" fmla="*/ 21919 h 51640"/>
                    <a:gd name="connsiteX12" fmla="*/ 38612 w 95466"/>
                    <a:gd name="connsiteY12" fmla="*/ 26496 h 51640"/>
                    <a:gd name="connsiteX13" fmla="*/ 41863 w 95466"/>
                    <a:gd name="connsiteY13" fmla="*/ 30711 h 51640"/>
                    <a:gd name="connsiteX14" fmla="*/ 31747 w 95466"/>
                    <a:gd name="connsiteY14" fmla="*/ 30711 h 51640"/>
                    <a:gd name="connsiteX15" fmla="*/ 30157 w 95466"/>
                    <a:gd name="connsiteY15" fmla="*/ 31325 h 51640"/>
                    <a:gd name="connsiteX16" fmla="*/ 30061 w 95466"/>
                    <a:gd name="connsiteY16" fmla="*/ 31675 h 51640"/>
                    <a:gd name="connsiteX17" fmla="*/ 27411 w 95466"/>
                    <a:gd name="connsiteY17" fmla="*/ 36492 h 51640"/>
                    <a:gd name="connsiteX18" fmla="*/ 22473 w 95466"/>
                    <a:gd name="connsiteY18" fmla="*/ 34686 h 51640"/>
                    <a:gd name="connsiteX19" fmla="*/ 12477 w 95466"/>
                    <a:gd name="connsiteY19" fmla="*/ 38419 h 51640"/>
                    <a:gd name="connsiteX20" fmla="*/ 11273 w 95466"/>
                    <a:gd name="connsiteY20" fmla="*/ 40226 h 51640"/>
                    <a:gd name="connsiteX21" fmla="*/ 7900 w 95466"/>
                    <a:gd name="connsiteY21" fmla="*/ 47693 h 51640"/>
                    <a:gd name="connsiteX22" fmla="*/ 915 w 95466"/>
                    <a:gd name="connsiteY22" fmla="*/ 46850 h 51640"/>
                    <a:gd name="connsiteX23" fmla="*/ 1638 w 95466"/>
                    <a:gd name="connsiteY23" fmla="*/ 49740 h 51640"/>
                    <a:gd name="connsiteX24" fmla="*/ 16692 w 95466"/>
                    <a:gd name="connsiteY24" fmla="*/ 49740 h 51640"/>
                    <a:gd name="connsiteX25" fmla="*/ 15729 w 95466"/>
                    <a:gd name="connsiteY25" fmla="*/ 41912 h 51640"/>
                    <a:gd name="connsiteX26" fmla="*/ 21751 w 95466"/>
                    <a:gd name="connsiteY26" fmla="*/ 39985 h 51640"/>
                    <a:gd name="connsiteX27" fmla="*/ 26448 w 95466"/>
                    <a:gd name="connsiteY27" fmla="*/ 38780 h 51640"/>
                    <a:gd name="connsiteX28" fmla="*/ 28856 w 95466"/>
                    <a:gd name="connsiteY28" fmla="*/ 40105 h 51640"/>
                    <a:gd name="connsiteX29" fmla="*/ 32469 w 95466"/>
                    <a:gd name="connsiteY29" fmla="*/ 40105 h 51640"/>
                    <a:gd name="connsiteX30" fmla="*/ 34156 w 95466"/>
                    <a:gd name="connsiteY30" fmla="*/ 37817 h 51640"/>
                    <a:gd name="connsiteX31" fmla="*/ 34878 w 95466"/>
                    <a:gd name="connsiteY31" fmla="*/ 35529 h 51640"/>
                    <a:gd name="connsiteX32" fmla="*/ 39214 w 95466"/>
                    <a:gd name="connsiteY32" fmla="*/ 36974 h 51640"/>
                    <a:gd name="connsiteX33" fmla="*/ 46922 w 95466"/>
                    <a:gd name="connsiteY33" fmla="*/ 36974 h 51640"/>
                    <a:gd name="connsiteX34" fmla="*/ 45236 w 95466"/>
                    <a:gd name="connsiteY34" fmla="*/ 29386 h 51640"/>
                    <a:gd name="connsiteX35" fmla="*/ 56195 w 95466"/>
                    <a:gd name="connsiteY35" fmla="*/ 26135 h 51640"/>
                    <a:gd name="connsiteX36" fmla="*/ 56195 w 95466"/>
                    <a:gd name="connsiteY36" fmla="*/ 24569 h 51640"/>
                    <a:gd name="connsiteX37" fmla="*/ 70166 w 95466"/>
                    <a:gd name="connsiteY37" fmla="*/ 22522 h 51640"/>
                    <a:gd name="connsiteX38" fmla="*/ 71370 w 95466"/>
                    <a:gd name="connsiteY38" fmla="*/ 21088 h 51640"/>
                    <a:gd name="connsiteX39" fmla="*/ 71370 w 95466"/>
                    <a:gd name="connsiteY39" fmla="*/ 21076 h 51640"/>
                    <a:gd name="connsiteX40" fmla="*/ 69925 w 95466"/>
                    <a:gd name="connsiteY40" fmla="*/ 16981 h 51640"/>
                    <a:gd name="connsiteX41" fmla="*/ 78837 w 95466"/>
                    <a:gd name="connsiteY41" fmla="*/ 14091 h 51640"/>
                    <a:gd name="connsiteX42" fmla="*/ 94614 w 95466"/>
                    <a:gd name="connsiteY42" fmla="*/ 28062 h 51640"/>
                    <a:gd name="connsiteX43" fmla="*/ 95457 w 95466"/>
                    <a:gd name="connsiteY43" fmla="*/ 26857 h 51640"/>
                    <a:gd name="connsiteX44" fmla="*/ 82691 w 95466"/>
                    <a:gd name="connsiteY44" fmla="*/ 12285 h 51640"/>
                    <a:gd name="connsiteX45" fmla="*/ 85220 w 95466"/>
                    <a:gd name="connsiteY45" fmla="*/ 18909 h 51640"/>
                    <a:gd name="connsiteX46" fmla="*/ 84257 w 95466"/>
                    <a:gd name="connsiteY46" fmla="*/ 16981 h 51640"/>
                    <a:gd name="connsiteX47" fmla="*/ 89195 w 95466"/>
                    <a:gd name="connsiteY47" fmla="*/ 21799 h 51640"/>
                    <a:gd name="connsiteX48" fmla="*/ 85220 w 95466"/>
                    <a:gd name="connsiteY48" fmla="*/ 18909 h 516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</a:cxnLst>
                  <a:rect l="l" t="t" r="r" b="b"/>
                  <a:pathLst>
                    <a:path w="95466" h="51640">
                      <a:moveTo>
                        <a:pt x="82691" y="12285"/>
                      </a:moveTo>
                      <a:cubicBezTo>
                        <a:pt x="81607" y="8069"/>
                        <a:pt x="81487" y="3372"/>
                        <a:pt x="85461" y="2891"/>
                      </a:cubicBezTo>
                      <a:cubicBezTo>
                        <a:pt x="87268" y="2891"/>
                        <a:pt x="85461" y="121"/>
                        <a:pt x="84498" y="0"/>
                      </a:cubicBezTo>
                      <a:cubicBezTo>
                        <a:pt x="79319" y="0"/>
                        <a:pt x="77633" y="4456"/>
                        <a:pt x="78235" y="9996"/>
                      </a:cubicBezTo>
                      <a:cubicBezTo>
                        <a:pt x="76176" y="8985"/>
                        <a:pt x="73984" y="8262"/>
                        <a:pt x="71732" y="7828"/>
                      </a:cubicBezTo>
                      <a:cubicBezTo>
                        <a:pt x="68239" y="7106"/>
                        <a:pt x="66071" y="6985"/>
                        <a:pt x="64867" y="10478"/>
                      </a:cubicBezTo>
                      <a:cubicBezTo>
                        <a:pt x="63662" y="13971"/>
                        <a:pt x="65951" y="13971"/>
                        <a:pt x="65830" y="15898"/>
                      </a:cubicBezTo>
                      <a:cubicBezTo>
                        <a:pt x="65710" y="17825"/>
                        <a:pt x="68359" y="17463"/>
                        <a:pt x="64265" y="18547"/>
                      </a:cubicBezTo>
                      <a:cubicBezTo>
                        <a:pt x="62627" y="18776"/>
                        <a:pt x="60964" y="18776"/>
                        <a:pt x="59327" y="18547"/>
                      </a:cubicBezTo>
                      <a:cubicBezTo>
                        <a:pt x="56725" y="17981"/>
                        <a:pt x="54015" y="18860"/>
                        <a:pt x="52221" y="20836"/>
                      </a:cubicBezTo>
                      <a:cubicBezTo>
                        <a:pt x="49692" y="23003"/>
                        <a:pt x="56075" y="23967"/>
                        <a:pt x="48488" y="22762"/>
                      </a:cubicBezTo>
                      <a:cubicBezTo>
                        <a:pt x="46536" y="22184"/>
                        <a:pt x="44501" y="21895"/>
                        <a:pt x="42466" y="21919"/>
                      </a:cubicBezTo>
                      <a:cubicBezTo>
                        <a:pt x="39696" y="22642"/>
                        <a:pt x="38130" y="23365"/>
                        <a:pt x="38612" y="26496"/>
                      </a:cubicBezTo>
                      <a:cubicBezTo>
                        <a:pt x="39093" y="29627"/>
                        <a:pt x="41863" y="29748"/>
                        <a:pt x="41863" y="30711"/>
                      </a:cubicBezTo>
                      <a:cubicBezTo>
                        <a:pt x="41863" y="37456"/>
                        <a:pt x="34517" y="31675"/>
                        <a:pt x="31747" y="30711"/>
                      </a:cubicBezTo>
                      <a:cubicBezTo>
                        <a:pt x="31145" y="30446"/>
                        <a:pt x="30422" y="30711"/>
                        <a:pt x="30157" y="31325"/>
                      </a:cubicBezTo>
                      <a:cubicBezTo>
                        <a:pt x="30109" y="31434"/>
                        <a:pt x="30073" y="31554"/>
                        <a:pt x="30061" y="31675"/>
                      </a:cubicBezTo>
                      <a:cubicBezTo>
                        <a:pt x="30061" y="35047"/>
                        <a:pt x="32229" y="36251"/>
                        <a:pt x="27411" y="36492"/>
                      </a:cubicBezTo>
                      <a:cubicBezTo>
                        <a:pt x="26809" y="36492"/>
                        <a:pt x="23557" y="34686"/>
                        <a:pt x="22473" y="34686"/>
                      </a:cubicBezTo>
                      <a:cubicBezTo>
                        <a:pt x="19342" y="34686"/>
                        <a:pt x="16452" y="38780"/>
                        <a:pt x="12477" y="38419"/>
                      </a:cubicBezTo>
                      <a:cubicBezTo>
                        <a:pt x="11393" y="38419"/>
                        <a:pt x="10911" y="39262"/>
                        <a:pt x="11273" y="40226"/>
                      </a:cubicBezTo>
                      <a:cubicBezTo>
                        <a:pt x="12357" y="43237"/>
                        <a:pt x="14043" y="45043"/>
                        <a:pt x="7900" y="47693"/>
                      </a:cubicBezTo>
                      <a:cubicBezTo>
                        <a:pt x="7900" y="47693"/>
                        <a:pt x="795" y="46850"/>
                        <a:pt x="915" y="46850"/>
                      </a:cubicBezTo>
                      <a:cubicBezTo>
                        <a:pt x="-891" y="46850"/>
                        <a:pt x="313" y="49620"/>
                        <a:pt x="1638" y="49740"/>
                      </a:cubicBezTo>
                      <a:cubicBezTo>
                        <a:pt x="2962" y="49860"/>
                        <a:pt x="13681" y="53955"/>
                        <a:pt x="16692" y="49740"/>
                      </a:cubicBezTo>
                      <a:cubicBezTo>
                        <a:pt x="19703" y="45525"/>
                        <a:pt x="14645" y="43718"/>
                        <a:pt x="15729" y="41912"/>
                      </a:cubicBezTo>
                      <a:cubicBezTo>
                        <a:pt x="15006" y="43116"/>
                        <a:pt x="21028" y="40226"/>
                        <a:pt x="21751" y="39985"/>
                      </a:cubicBezTo>
                      <a:cubicBezTo>
                        <a:pt x="23256" y="39370"/>
                        <a:pt x="24834" y="38961"/>
                        <a:pt x="26448" y="38780"/>
                      </a:cubicBezTo>
                      <a:cubicBezTo>
                        <a:pt x="27291" y="38780"/>
                        <a:pt x="28013" y="40105"/>
                        <a:pt x="28856" y="40105"/>
                      </a:cubicBezTo>
                      <a:cubicBezTo>
                        <a:pt x="29699" y="40105"/>
                        <a:pt x="31386" y="40707"/>
                        <a:pt x="32469" y="40105"/>
                      </a:cubicBezTo>
                      <a:cubicBezTo>
                        <a:pt x="33553" y="39503"/>
                        <a:pt x="33794" y="38058"/>
                        <a:pt x="34156" y="37817"/>
                      </a:cubicBezTo>
                      <a:cubicBezTo>
                        <a:pt x="34517" y="37576"/>
                        <a:pt x="32831" y="36251"/>
                        <a:pt x="34878" y="35529"/>
                      </a:cubicBezTo>
                      <a:cubicBezTo>
                        <a:pt x="36925" y="34806"/>
                        <a:pt x="37769" y="36492"/>
                        <a:pt x="39214" y="36974"/>
                      </a:cubicBezTo>
                      <a:cubicBezTo>
                        <a:pt x="40659" y="37456"/>
                        <a:pt x="44995" y="39383"/>
                        <a:pt x="46922" y="36974"/>
                      </a:cubicBezTo>
                      <a:cubicBezTo>
                        <a:pt x="48849" y="34565"/>
                        <a:pt x="44754" y="31554"/>
                        <a:pt x="45236" y="29386"/>
                      </a:cubicBezTo>
                      <a:cubicBezTo>
                        <a:pt x="46199" y="24569"/>
                        <a:pt x="53064" y="28182"/>
                        <a:pt x="56195" y="26135"/>
                      </a:cubicBezTo>
                      <a:cubicBezTo>
                        <a:pt x="56533" y="25665"/>
                        <a:pt x="56533" y="25039"/>
                        <a:pt x="56195" y="24569"/>
                      </a:cubicBezTo>
                      <a:cubicBezTo>
                        <a:pt x="54268" y="17945"/>
                        <a:pt x="66312" y="23124"/>
                        <a:pt x="70166" y="22522"/>
                      </a:cubicBezTo>
                      <a:cubicBezTo>
                        <a:pt x="70901" y="22461"/>
                        <a:pt x="71431" y="21811"/>
                        <a:pt x="71370" y="21088"/>
                      </a:cubicBezTo>
                      <a:cubicBezTo>
                        <a:pt x="71370" y="21088"/>
                        <a:pt x="71370" y="21076"/>
                        <a:pt x="71370" y="21076"/>
                      </a:cubicBezTo>
                      <a:cubicBezTo>
                        <a:pt x="70985" y="19679"/>
                        <a:pt x="70503" y="18306"/>
                        <a:pt x="69925" y="16981"/>
                      </a:cubicBezTo>
                      <a:cubicBezTo>
                        <a:pt x="70888" y="13007"/>
                        <a:pt x="76308" y="13368"/>
                        <a:pt x="78837" y="14091"/>
                      </a:cubicBezTo>
                      <a:cubicBezTo>
                        <a:pt x="81246" y="22160"/>
                        <a:pt x="87629" y="30230"/>
                        <a:pt x="94614" y="28062"/>
                      </a:cubicBezTo>
                      <a:cubicBezTo>
                        <a:pt x="95168" y="27941"/>
                        <a:pt x="95529" y="27411"/>
                        <a:pt x="95457" y="26857"/>
                      </a:cubicBezTo>
                      <a:cubicBezTo>
                        <a:pt x="95457" y="21558"/>
                        <a:pt x="88954" y="16018"/>
                        <a:pt x="82691" y="12285"/>
                      </a:cubicBezTo>
                      <a:close/>
                      <a:moveTo>
                        <a:pt x="85220" y="18909"/>
                      </a:moveTo>
                      <a:cubicBezTo>
                        <a:pt x="84847" y="18294"/>
                        <a:pt x="84534" y="17644"/>
                        <a:pt x="84257" y="16981"/>
                      </a:cubicBezTo>
                      <a:cubicBezTo>
                        <a:pt x="86244" y="18198"/>
                        <a:pt x="87930" y="19836"/>
                        <a:pt x="89195" y="21799"/>
                      </a:cubicBezTo>
                      <a:cubicBezTo>
                        <a:pt x="90520" y="25894"/>
                        <a:pt x="85822" y="19992"/>
                        <a:pt x="85220" y="18909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35" name="Freihandform: Form 1134">
                  <a:extLst>
                    <a:ext uri="{FF2B5EF4-FFF2-40B4-BE49-F238E27FC236}">
                      <a16:creationId xmlns:a16="http://schemas.microsoft.com/office/drawing/2014/main" id="{303C8E16-1823-47D6-974B-EFD7F23986F8}"/>
                    </a:ext>
                  </a:extLst>
                </p:cNvPr>
                <p:cNvSpPr/>
                <p:nvPr/>
              </p:nvSpPr>
              <p:spPr>
                <a:xfrm>
                  <a:off x="3490073" y="2762975"/>
                  <a:ext cx="124765" cy="69520"/>
                </a:xfrm>
                <a:custGeom>
                  <a:avLst/>
                  <a:gdLst>
                    <a:gd name="connsiteX0" fmla="*/ 123262 w 124765"/>
                    <a:gd name="connsiteY0" fmla="*/ 26044 h 69520"/>
                    <a:gd name="connsiteX1" fmla="*/ 111219 w 124765"/>
                    <a:gd name="connsiteY1" fmla="*/ 18456 h 69520"/>
                    <a:gd name="connsiteX2" fmla="*/ 105438 w 124765"/>
                    <a:gd name="connsiteY2" fmla="*/ 15445 h 69520"/>
                    <a:gd name="connsiteX3" fmla="*/ 103872 w 124765"/>
                    <a:gd name="connsiteY3" fmla="*/ 3402 h 69520"/>
                    <a:gd name="connsiteX4" fmla="*/ 115193 w 124765"/>
                    <a:gd name="connsiteY4" fmla="*/ 6774 h 69520"/>
                    <a:gd name="connsiteX5" fmla="*/ 115193 w 124765"/>
                    <a:gd name="connsiteY5" fmla="*/ 4245 h 69520"/>
                    <a:gd name="connsiteX6" fmla="*/ 97851 w 124765"/>
                    <a:gd name="connsiteY6" fmla="*/ 4245 h 69520"/>
                    <a:gd name="connsiteX7" fmla="*/ 99055 w 124765"/>
                    <a:gd name="connsiteY7" fmla="*/ 12434 h 69520"/>
                    <a:gd name="connsiteX8" fmla="*/ 91468 w 124765"/>
                    <a:gd name="connsiteY8" fmla="*/ 10989 h 69520"/>
                    <a:gd name="connsiteX9" fmla="*/ 86048 w 124765"/>
                    <a:gd name="connsiteY9" fmla="*/ 14241 h 69520"/>
                    <a:gd name="connsiteX10" fmla="*/ 86048 w 124765"/>
                    <a:gd name="connsiteY10" fmla="*/ 17613 h 69520"/>
                    <a:gd name="connsiteX11" fmla="*/ 88577 w 124765"/>
                    <a:gd name="connsiteY11" fmla="*/ 20142 h 69520"/>
                    <a:gd name="connsiteX12" fmla="*/ 85807 w 124765"/>
                    <a:gd name="connsiteY12" fmla="*/ 20142 h 69520"/>
                    <a:gd name="connsiteX13" fmla="*/ 69669 w 124765"/>
                    <a:gd name="connsiteY13" fmla="*/ 22069 h 69520"/>
                    <a:gd name="connsiteX14" fmla="*/ 70632 w 124765"/>
                    <a:gd name="connsiteY14" fmla="*/ 27368 h 69520"/>
                    <a:gd name="connsiteX15" fmla="*/ 61961 w 124765"/>
                    <a:gd name="connsiteY15" fmla="*/ 30861 h 69520"/>
                    <a:gd name="connsiteX16" fmla="*/ 61961 w 124765"/>
                    <a:gd name="connsiteY16" fmla="*/ 33390 h 69520"/>
                    <a:gd name="connsiteX17" fmla="*/ 51363 w 124765"/>
                    <a:gd name="connsiteY17" fmla="*/ 33390 h 69520"/>
                    <a:gd name="connsiteX18" fmla="*/ 32815 w 124765"/>
                    <a:gd name="connsiteY18" fmla="*/ 40616 h 69520"/>
                    <a:gd name="connsiteX19" fmla="*/ 34020 w 124765"/>
                    <a:gd name="connsiteY19" fmla="*/ 43025 h 69520"/>
                    <a:gd name="connsiteX20" fmla="*/ 34020 w 124765"/>
                    <a:gd name="connsiteY20" fmla="*/ 45313 h 69520"/>
                    <a:gd name="connsiteX21" fmla="*/ 32574 w 124765"/>
                    <a:gd name="connsiteY21" fmla="*/ 46518 h 69520"/>
                    <a:gd name="connsiteX22" fmla="*/ 29323 w 124765"/>
                    <a:gd name="connsiteY22" fmla="*/ 47842 h 69520"/>
                    <a:gd name="connsiteX23" fmla="*/ 27396 w 124765"/>
                    <a:gd name="connsiteY23" fmla="*/ 54707 h 69520"/>
                    <a:gd name="connsiteX24" fmla="*/ 7403 w 124765"/>
                    <a:gd name="connsiteY24" fmla="*/ 54707 h 69520"/>
                    <a:gd name="connsiteX25" fmla="*/ 900 w 124765"/>
                    <a:gd name="connsiteY25" fmla="*/ 66751 h 69520"/>
                    <a:gd name="connsiteX26" fmla="*/ 1502 w 124765"/>
                    <a:gd name="connsiteY26" fmla="*/ 69521 h 69520"/>
                    <a:gd name="connsiteX27" fmla="*/ 9330 w 124765"/>
                    <a:gd name="connsiteY27" fmla="*/ 62777 h 69520"/>
                    <a:gd name="connsiteX28" fmla="*/ 34261 w 124765"/>
                    <a:gd name="connsiteY28" fmla="*/ 57477 h 69520"/>
                    <a:gd name="connsiteX29" fmla="*/ 35056 w 124765"/>
                    <a:gd name="connsiteY29" fmla="*/ 55779 h 69520"/>
                    <a:gd name="connsiteX30" fmla="*/ 34863 w 124765"/>
                    <a:gd name="connsiteY30" fmla="*/ 55430 h 69520"/>
                    <a:gd name="connsiteX31" fmla="*/ 38476 w 124765"/>
                    <a:gd name="connsiteY31" fmla="*/ 48565 h 69520"/>
                    <a:gd name="connsiteX32" fmla="*/ 39235 w 124765"/>
                    <a:gd name="connsiteY32" fmla="*/ 46662 h 69520"/>
                    <a:gd name="connsiteX33" fmla="*/ 39078 w 124765"/>
                    <a:gd name="connsiteY33" fmla="*/ 46397 h 69520"/>
                    <a:gd name="connsiteX34" fmla="*/ 37031 w 124765"/>
                    <a:gd name="connsiteY34" fmla="*/ 37726 h 69520"/>
                    <a:gd name="connsiteX35" fmla="*/ 45582 w 124765"/>
                    <a:gd name="connsiteY35" fmla="*/ 36762 h 69520"/>
                    <a:gd name="connsiteX36" fmla="*/ 64490 w 124765"/>
                    <a:gd name="connsiteY36" fmla="*/ 36762 h 69520"/>
                    <a:gd name="connsiteX37" fmla="*/ 65791 w 124765"/>
                    <a:gd name="connsiteY37" fmla="*/ 35414 h 69520"/>
                    <a:gd name="connsiteX38" fmla="*/ 65694 w 124765"/>
                    <a:gd name="connsiteY38" fmla="*/ 34956 h 69520"/>
                    <a:gd name="connsiteX39" fmla="*/ 74847 w 124765"/>
                    <a:gd name="connsiteY39" fmla="*/ 31222 h 69520"/>
                    <a:gd name="connsiteX40" fmla="*/ 75570 w 124765"/>
                    <a:gd name="connsiteY40" fmla="*/ 29536 h 69520"/>
                    <a:gd name="connsiteX41" fmla="*/ 92070 w 124765"/>
                    <a:gd name="connsiteY41" fmla="*/ 24237 h 69520"/>
                    <a:gd name="connsiteX42" fmla="*/ 93792 w 124765"/>
                    <a:gd name="connsiteY42" fmla="*/ 23502 h 69520"/>
                    <a:gd name="connsiteX43" fmla="*/ 93756 w 124765"/>
                    <a:gd name="connsiteY43" fmla="*/ 22431 h 69520"/>
                    <a:gd name="connsiteX44" fmla="*/ 93756 w 124765"/>
                    <a:gd name="connsiteY44" fmla="*/ 14723 h 69520"/>
                    <a:gd name="connsiteX45" fmla="*/ 100380 w 124765"/>
                    <a:gd name="connsiteY45" fmla="*/ 16288 h 69520"/>
                    <a:gd name="connsiteX46" fmla="*/ 115314 w 124765"/>
                    <a:gd name="connsiteY46" fmla="*/ 31704 h 69520"/>
                    <a:gd name="connsiteX47" fmla="*/ 123262 w 124765"/>
                    <a:gd name="connsiteY47" fmla="*/ 26044 h 69520"/>
                    <a:gd name="connsiteX48" fmla="*/ 120613 w 124765"/>
                    <a:gd name="connsiteY48" fmla="*/ 27850 h 69520"/>
                    <a:gd name="connsiteX49" fmla="*/ 116037 w 124765"/>
                    <a:gd name="connsiteY49" fmla="*/ 27850 h 69520"/>
                    <a:gd name="connsiteX50" fmla="*/ 108570 w 124765"/>
                    <a:gd name="connsiteY50" fmla="*/ 19901 h 69520"/>
                    <a:gd name="connsiteX51" fmla="*/ 113026 w 124765"/>
                    <a:gd name="connsiteY51" fmla="*/ 22190 h 69520"/>
                    <a:gd name="connsiteX52" fmla="*/ 120613 w 124765"/>
                    <a:gd name="connsiteY52" fmla="*/ 27850 h 69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124765" h="69520">
                      <a:moveTo>
                        <a:pt x="123262" y="26044"/>
                      </a:moveTo>
                      <a:cubicBezTo>
                        <a:pt x="120035" y="22442"/>
                        <a:pt x="115856" y="19817"/>
                        <a:pt x="111219" y="18456"/>
                      </a:cubicBezTo>
                      <a:lnTo>
                        <a:pt x="105438" y="15445"/>
                      </a:lnTo>
                      <a:cubicBezTo>
                        <a:pt x="102668" y="11110"/>
                        <a:pt x="99055" y="4124"/>
                        <a:pt x="103872" y="3402"/>
                      </a:cubicBezTo>
                      <a:cubicBezTo>
                        <a:pt x="107811" y="3895"/>
                        <a:pt x="111629" y="5040"/>
                        <a:pt x="115193" y="6774"/>
                      </a:cubicBezTo>
                      <a:cubicBezTo>
                        <a:pt x="117000" y="6774"/>
                        <a:pt x="116518" y="4726"/>
                        <a:pt x="115193" y="4245"/>
                      </a:cubicBezTo>
                      <a:cubicBezTo>
                        <a:pt x="110015" y="2197"/>
                        <a:pt x="100018" y="-4186"/>
                        <a:pt x="97851" y="4245"/>
                      </a:cubicBezTo>
                      <a:cubicBezTo>
                        <a:pt x="97453" y="7039"/>
                        <a:pt x="97875" y="9881"/>
                        <a:pt x="99055" y="12434"/>
                      </a:cubicBezTo>
                      <a:cubicBezTo>
                        <a:pt x="96670" y="11386"/>
                        <a:pt x="94069" y="10893"/>
                        <a:pt x="91468" y="10989"/>
                      </a:cubicBezTo>
                      <a:cubicBezTo>
                        <a:pt x="88939" y="10989"/>
                        <a:pt x="86891" y="10989"/>
                        <a:pt x="86048" y="14241"/>
                      </a:cubicBezTo>
                      <a:cubicBezTo>
                        <a:pt x="85205" y="17493"/>
                        <a:pt x="86048" y="16529"/>
                        <a:pt x="86048" y="17613"/>
                      </a:cubicBezTo>
                      <a:cubicBezTo>
                        <a:pt x="86277" y="18902"/>
                        <a:pt x="87288" y="19913"/>
                        <a:pt x="88577" y="20142"/>
                      </a:cubicBezTo>
                      <a:lnTo>
                        <a:pt x="85807" y="20142"/>
                      </a:lnTo>
                      <a:cubicBezTo>
                        <a:pt x="82074" y="20142"/>
                        <a:pt x="71957" y="17493"/>
                        <a:pt x="69669" y="22069"/>
                      </a:cubicBezTo>
                      <a:cubicBezTo>
                        <a:pt x="68705" y="23996"/>
                        <a:pt x="70873" y="26646"/>
                        <a:pt x="70632" y="27368"/>
                      </a:cubicBezTo>
                      <a:cubicBezTo>
                        <a:pt x="70391" y="28091"/>
                        <a:pt x="63286" y="30138"/>
                        <a:pt x="61961" y="30861"/>
                      </a:cubicBezTo>
                      <a:cubicBezTo>
                        <a:pt x="60636" y="31584"/>
                        <a:pt x="61961" y="33149"/>
                        <a:pt x="61961" y="33390"/>
                      </a:cubicBezTo>
                      <a:cubicBezTo>
                        <a:pt x="58432" y="33583"/>
                        <a:pt x="54891" y="33583"/>
                        <a:pt x="51363" y="33390"/>
                      </a:cubicBezTo>
                      <a:cubicBezTo>
                        <a:pt x="45461" y="33390"/>
                        <a:pt x="31009" y="31584"/>
                        <a:pt x="32815" y="40616"/>
                      </a:cubicBezTo>
                      <a:cubicBezTo>
                        <a:pt x="32815" y="41700"/>
                        <a:pt x="33899" y="41459"/>
                        <a:pt x="34020" y="43025"/>
                      </a:cubicBezTo>
                      <a:cubicBezTo>
                        <a:pt x="33911" y="43784"/>
                        <a:pt x="33911" y="44555"/>
                        <a:pt x="34020" y="45313"/>
                      </a:cubicBezTo>
                      <a:cubicBezTo>
                        <a:pt x="34020" y="45313"/>
                        <a:pt x="33417" y="45313"/>
                        <a:pt x="32574" y="46518"/>
                      </a:cubicBezTo>
                      <a:cubicBezTo>
                        <a:pt x="31732" y="47722"/>
                        <a:pt x="30045" y="46518"/>
                        <a:pt x="29323" y="47842"/>
                      </a:cubicBezTo>
                      <a:cubicBezTo>
                        <a:pt x="26553" y="51335"/>
                        <a:pt x="30888" y="52539"/>
                        <a:pt x="27396" y="54707"/>
                      </a:cubicBezTo>
                      <a:cubicBezTo>
                        <a:pt x="23903" y="56875"/>
                        <a:pt x="12341" y="51576"/>
                        <a:pt x="7403" y="54707"/>
                      </a:cubicBezTo>
                      <a:cubicBezTo>
                        <a:pt x="2465" y="57839"/>
                        <a:pt x="8728" y="66751"/>
                        <a:pt x="900" y="66751"/>
                      </a:cubicBezTo>
                      <a:cubicBezTo>
                        <a:pt x="-786" y="66751"/>
                        <a:pt x="177" y="69400"/>
                        <a:pt x="1502" y="69521"/>
                      </a:cubicBezTo>
                      <a:cubicBezTo>
                        <a:pt x="8728" y="69521"/>
                        <a:pt x="8006" y="68678"/>
                        <a:pt x="9330" y="62777"/>
                      </a:cubicBezTo>
                      <a:cubicBezTo>
                        <a:pt x="11619" y="53021"/>
                        <a:pt x="26191" y="59766"/>
                        <a:pt x="34261" y="57477"/>
                      </a:cubicBezTo>
                      <a:cubicBezTo>
                        <a:pt x="34947" y="57224"/>
                        <a:pt x="35308" y="56466"/>
                        <a:pt x="35056" y="55779"/>
                      </a:cubicBezTo>
                      <a:cubicBezTo>
                        <a:pt x="35007" y="55659"/>
                        <a:pt x="34947" y="55538"/>
                        <a:pt x="34863" y="55430"/>
                      </a:cubicBezTo>
                      <a:cubicBezTo>
                        <a:pt x="32695" y="51937"/>
                        <a:pt x="34863" y="50010"/>
                        <a:pt x="38476" y="48565"/>
                      </a:cubicBezTo>
                      <a:cubicBezTo>
                        <a:pt x="39211" y="48252"/>
                        <a:pt x="39548" y="47397"/>
                        <a:pt x="39235" y="46662"/>
                      </a:cubicBezTo>
                      <a:cubicBezTo>
                        <a:pt x="39186" y="46566"/>
                        <a:pt x="39138" y="46481"/>
                        <a:pt x="39078" y="46397"/>
                      </a:cubicBezTo>
                      <a:cubicBezTo>
                        <a:pt x="38115" y="44832"/>
                        <a:pt x="35104" y="40014"/>
                        <a:pt x="37031" y="37726"/>
                      </a:cubicBezTo>
                      <a:cubicBezTo>
                        <a:pt x="39849" y="37136"/>
                        <a:pt x="42703" y="36811"/>
                        <a:pt x="45582" y="36762"/>
                      </a:cubicBezTo>
                      <a:cubicBezTo>
                        <a:pt x="51880" y="36401"/>
                        <a:pt x="58191" y="36401"/>
                        <a:pt x="64490" y="36762"/>
                      </a:cubicBezTo>
                      <a:cubicBezTo>
                        <a:pt x="65224" y="36750"/>
                        <a:pt x="65803" y="36136"/>
                        <a:pt x="65791" y="35414"/>
                      </a:cubicBezTo>
                      <a:cubicBezTo>
                        <a:pt x="65779" y="35257"/>
                        <a:pt x="65754" y="35100"/>
                        <a:pt x="65694" y="34956"/>
                      </a:cubicBezTo>
                      <a:cubicBezTo>
                        <a:pt x="64851" y="32908"/>
                        <a:pt x="73041" y="31584"/>
                        <a:pt x="74847" y="31222"/>
                      </a:cubicBezTo>
                      <a:cubicBezTo>
                        <a:pt x="76654" y="30861"/>
                        <a:pt x="75811" y="30138"/>
                        <a:pt x="75570" y="29536"/>
                      </a:cubicBezTo>
                      <a:cubicBezTo>
                        <a:pt x="71716" y="19781"/>
                        <a:pt x="86168" y="23394"/>
                        <a:pt x="92070" y="24237"/>
                      </a:cubicBezTo>
                      <a:cubicBezTo>
                        <a:pt x="92744" y="24514"/>
                        <a:pt x="93515" y="24177"/>
                        <a:pt x="93792" y="23502"/>
                      </a:cubicBezTo>
                      <a:cubicBezTo>
                        <a:pt x="93936" y="23153"/>
                        <a:pt x="93912" y="22768"/>
                        <a:pt x="93756" y="22431"/>
                      </a:cubicBezTo>
                      <a:cubicBezTo>
                        <a:pt x="92792" y="19179"/>
                        <a:pt x="85566" y="15927"/>
                        <a:pt x="93756" y="14723"/>
                      </a:cubicBezTo>
                      <a:cubicBezTo>
                        <a:pt x="96056" y="14699"/>
                        <a:pt x="98333" y="15228"/>
                        <a:pt x="100380" y="16288"/>
                      </a:cubicBezTo>
                      <a:cubicBezTo>
                        <a:pt x="104065" y="22539"/>
                        <a:pt x="109184" y="27814"/>
                        <a:pt x="115314" y="31704"/>
                      </a:cubicBezTo>
                      <a:cubicBezTo>
                        <a:pt x="121817" y="34594"/>
                        <a:pt x="127598" y="32668"/>
                        <a:pt x="123262" y="26044"/>
                      </a:cubicBezTo>
                      <a:close/>
                      <a:moveTo>
                        <a:pt x="120613" y="27850"/>
                      </a:moveTo>
                      <a:cubicBezTo>
                        <a:pt x="122420" y="30259"/>
                        <a:pt x="116759" y="27850"/>
                        <a:pt x="116037" y="27850"/>
                      </a:cubicBezTo>
                      <a:cubicBezTo>
                        <a:pt x="112905" y="25887"/>
                        <a:pt x="110340" y="23141"/>
                        <a:pt x="108570" y="19901"/>
                      </a:cubicBezTo>
                      <a:cubicBezTo>
                        <a:pt x="110003" y="20756"/>
                        <a:pt x="111496" y="21527"/>
                        <a:pt x="113026" y="22190"/>
                      </a:cubicBezTo>
                      <a:cubicBezTo>
                        <a:pt x="116012" y="23382"/>
                        <a:pt x="118626" y="25333"/>
                        <a:pt x="120613" y="27850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36" name="Freihandform: Form 1135">
                  <a:extLst>
                    <a:ext uri="{FF2B5EF4-FFF2-40B4-BE49-F238E27FC236}">
                      <a16:creationId xmlns:a16="http://schemas.microsoft.com/office/drawing/2014/main" id="{2FF1456C-459C-4830-A8CC-8B8808E17BDE}"/>
                    </a:ext>
                  </a:extLst>
                </p:cNvPr>
                <p:cNvSpPr/>
                <p:nvPr/>
              </p:nvSpPr>
              <p:spPr>
                <a:xfrm>
                  <a:off x="3601949" y="2708568"/>
                  <a:ext cx="95331" cy="51520"/>
                </a:xfrm>
                <a:custGeom>
                  <a:avLst/>
                  <a:gdLst>
                    <a:gd name="connsiteX0" fmla="*/ 82564 w 95331"/>
                    <a:gd name="connsiteY0" fmla="*/ 12285 h 51520"/>
                    <a:gd name="connsiteX1" fmla="*/ 85335 w 95331"/>
                    <a:gd name="connsiteY1" fmla="*/ 2891 h 51520"/>
                    <a:gd name="connsiteX2" fmla="*/ 84491 w 95331"/>
                    <a:gd name="connsiteY2" fmla="*/ 0 h 51520"/>
                    <a:gd name="connsiteX3" fmla="*/ 78229 w 95331"/>
                    <a:gd name="connsiteY3" fmla="*/ 9996 h 51520"/>
                    <a:gd name="connsiteX4" fmla="*/ 71605 w 95331"/>
                    <a:gd name="connsiteY4" fmla="*/ 7708 h 51520"/>
                    <a:gd name="connsiteX5" fmla="*/ 64860 w 95331"/>
                    <a:gd name="connsiteY5" fmla="*/ 10478 h 51520"/>
                    <a:gd name="connsiteX6" fmla="*/ 65703 w 95331"/>
                    <a:gd name="connsiteY6" fmla="*/ 15777 h 51520"/>
                    <a:gd name="connsiteX7" fmla="*/ 64138 w 95331"/>
                    <a:gd name="connsiteY7" fmla="*/ 18547 h 51520"/>
                    <a:gd name="connsiteX8" fmla="*/ 59320 w 95331"/>
                    <a:gd name="connsiteY8" fmla="*/ 18547 h 51520"/>
                    <a:gd name="connsiteX9" fmla="*/ 52215 w 95331"/>
                    <a:gd name="connsiteY9" fmla="*/ 20715 h 51520"/>
                    <a:gd name="connsiteX10" fmla="*/ 48361 w 95331"/>
                    <a:gd name="connsiteY10" fmla="*/ 22762 h 51520"/>
                    <a:gd name="connsiteX11" fmla="*/ 42339 w 95331"/>
                    <a:gd name="connsiteY11" fmla="*/ 21919 h 51520"/>
                    <a:gd name="connsiteX12" fmla="*/ 38485 w 95331"/>
                    <a:gd name="connsiteY12" fmla="*/ 26496 h 51520"/>
                    <a:gd name="connsiteX13" fmla="*/ 41737 w 95331"/>
                    <a:gd name="connsiteY13" fmla="*/ 30591 h 51520"/>
                    <a:gd name="connsiteX14" fmla="*/ 31740 w 95331"/>
                    <a:gd name="connsiteY14" fmla="*/ 30591 h 51520"/>
                    <a:gd name="connsiteX15" fmla="*/ 30091 w 95331"/>
                    <a:gd name="connsiteY15" fmla="*/ 31024 h 51520"/>
                    <a:gd name="connsiteX16" fmla="*/ 29934 w 95331"/>
                    <a:gd name="connsiteY16" fmla="*/ 31554 h 51520"/>
                    <a:gd name="connsiteX17" fmla="*/ 27405 w 95331"/>
                    <a:gd name="connsiteY17" fmla="*/ 36372 h 51520"/>
                    <a:gd name="connsiteX18" fmla="*/ 22346 w 95331"/>
                    <a:gd name="connsiteY18" fmla="*/ 34565 h 51520"/>
                    <a:gd name="connsiteX19" fmla="*/ 12350 w 95331"/>
                    <a:gd name="connsiteY19" fmla="*/ 38299 h 51520"/>
                    <a:gd name="connsiteX20" fmla="*/ 11146 w 95331"/>
                    <a:gd name="connsiteY20" fmla="*/ 40105 h 51520"/>
                    <a:gd name="connsiteX21" fmla="*/ 7894 w 95331"/>
                    <a:gd name="connsiteY21" fmla="*/ 47572 h 51520"/>
                    <a:gd name="connsiteX22" fmla="*/ 668 w 95331"/>
                    <a:gd name="connsiteY22" fmla="*/ 46609 h 51520"/>
                    <a:gd name="connsiteX23" fmla="*/ 1511 w 95331"/>
                    <a:gd name="connsiteY23" fmla="*/ 49620 h 51520"/>
                    <a:gd name="connsiteX24" fmla="*/ 16566 w 95331"/>
                    <a:gd name="connsiteY24" fmla="*/ 49620 h 51520"/>
                    <a:gd name="connsiteX25" fmla="*/ 15602 w 95331"/>
                    <a:gd name="connsiteY25" fmla="*/ 41912 h 51520"/>
                    <a:gd name="connsiteX26" fmla="*/ 21624 w 95331"/>
                    <a:gd name="connsiteY26" fmla="*/ 39985 h 51520"/>
                    <a:gd name="connsiteX27" fmla="*/ 26321 w 95331"/>
                    <a:gd name="connsiteY27" fmla="*/ 38660 h 51520"/>
                    <a:gd name="connsiteX28" fmla="*/ 28850 w 95331"/>
                    <a:gd name="connsiteY28" fmla="*/ 40105 h 51520"/>
                    <a:gd name="connsiteX29" fmla="*/ 32343 w 95331"/>
                    <a:gd name="connsiteY29" fmla="*/ 40105 h 51520"/>
                    <a:gd name="connsiteX30" fmla="*/ 34029 w 95331"/>
                    <a:gd name="connsiteY30" fmla="*/ 37937 h 51520"/>
                    <a:gd name="connsiteX31" fmla="*/ 34872 w 95331"/>
                    <a:gd name="connsiteY31" fmla="*/ 35529 h 51520"/>
                    <a:gd name="connsiteX32" fmla="*/ 39087 w 95331"/>
                    <a:gd name="connsiteY32" fmla="*/ 37094 h 51520"/>
                    <a:gd name="connsiteX33" fmla="*/ 46795 w 95331"/>
                    <a:gd name="connsiteY33" fmla="*/ 37094 h 51520"/>
                    <a:gd name="connsiteX34" fmla="*/ 45109 w 95331"/>
                    <a:gd name="connsiteY34" fmla="*/ 29627 h 51520"/>
                    <a:gd name="connsiteX35" fmla="*/ 56069 w 95331"/>
                    <a:gd name="connsiteY35" fmla="*/ 26255 h 51520"/>
                    <a:gd name="connsiteX36" fmla="*/ 56069 w 95331"/>
                    <a:gd name="connsiteY36" fmla="*/ 24810 h 51520"/>
                    <a:gd name="connsiteX37" fmla="*/ 69919 w 95331"/>
                    <a:gd name="connsiteY37" fmla="*/ 22642 h 51520"/>
                    <a:gd name="connsiteX38" fmla="*/ 71243 w 95331"/>
                    <a:gd name="connsiteY38" fmla="*/ 21317 h 51520"/>
                    <a:gd name="connsiteX39" fmla="*/ 69678 w 95331"/>
                    <a:gd name="connsiteY39" fmla="*/ 17102 h 51520"/>
                    <a:gd name="connsiteX40" fmla="*/ 78590 w 95331"/>
                    <a:gd name="connsiteY40" fmla="*/ 14332 h 51520"/>
                    <a:gd name="connsiteX41" fmla="*/ 94488 w 95331"/>
                    <a:gd name="connsiteY41" fmla="*/ 28302 h 51520"/>
                    <a:gd name="connsiteX42" fmla="*/ 95331 w 95331"/>
                    <a:gd name="connsiteY42" fmla="*/ 27098 h 51520"/>
                    <a:gd name="connsiteX43" fmla="*/ 82564 w 95331"/>
                    <a:gd name="connsiteY43" fmla="*/ 12285 h 51520"/>
                    <a:gd name="connsiteX44" fmla="*/ 85094 w 95331"/>
                    <a:gd name="connsiteY44" fmla="*/ 18909 h 51520"/>
                    <a:gd name="connsiteX45" fmla="*/ 84251 w 95331"/>
                    <a:gd name="connsiteY45" fmla="*/ 16981 h 51520"/>
                    <a:gd name="connsiteX46" fmla="*/ 89068 w 95331"/>
                    <a:gd name="connsiteY46" fmla="*/ 21799 h 51520"/>
                    <a:gd name="connsiteX47" fmla="*/ 85335 w 95331"/>
                    <a:gd name="connsiteY47" fmla="*/ 19390 h 51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95331" h="51520">
                      <a:moveTo>
                        <a:pt x="82564" y="12285"/>
                      </a:moveTo>
                      <a:cubicBezTo>
                        <a:pt x="81480" y="8069"/>
                        <a:pt x="81360" y="3372"/>
                        <a:pt x="85335" y="2891"/>
                      </a:cubicBezTo>
                      <a:cubicBezTo>
                        <a:pt x="87262" y="2891"/>
                        <a:pt x="85335" y="0"/>
                        <a:pt x="84491" y="0"/>
                      </a:cubicBezTo>
                      <a:cubicBezTo>
                        <a:pt x="79192" y="0"/>
                        <a:pt x="77506" y="4456"/>
                        <a:pt x="78229" y="9996"/>
                      </a:cubicBezTo>
                      <a:cubicBezTo>
                        <a:pt x="76109" y="8985"/>
                        <a:pt x="73893" y="8214"/>
                        <a:pt x="71605" y="7708"/>
                      </a:cubicBezTo>
                      <a:cubicBezTo>
                        <a:pt x="68232" y="7708"/>
                        <a:pt x="65945" y="6985"/>
                        <a:pt x="64860" y="10478"/>
                      </a:cubicBezTo>
                      <a:cubicBezTo>
                        <a:pt x="63776" y="13971"/>
                        <a:pt x="65824" y="13971"/>
                        <a:pt x="65703" y="15777"/>
                      </a:cubicBezTo>
                      <a:cubicBezTo>
                        <a:pt x="65583" y="17584"/>
                        <a:pt x="68232" y="17463"/>
                        <a:pt x="64138" y="18547"/>
                      </a:cubicBezTo>
                      <a:cubicBezTo>
                        <a:pt x="62536" y="18656"/>
                        <a:pt x="60922" y="18656"/>
                        <a:pt x="59320" y="18547"/>
                      </a:cubicBezTo>
                      <a:cubicBezTo>
                        <a:pt x="56731" y="17933"/>
                        <a:pt x="54021" y="18764"/>
                        <a:pt x="52215" y="20715"/>
                      </a:cubicBezTo>
                      <a:cubicBezTo>
                        <a:pt x="49565" y="23003"/>
                        <a:pt x="56069" y="23967"/>
                        <a:pt x="48361" y="22762"/>
                      </a:cubicBezTo>
                      <a:cubicBezTo>
                        <a:pt x="46434" y="22064"/>
                        <a:pt x="44386" y="21775"/>
                        <a:pt x="42339" y="21919"/>
                      </a:cubicBezTo>
                      <a:cubicBezTo>
                        <a:pt x="39569" y="21919"/>
                        <a:pt x="38124" y="23365"/>
                        <a:pt x="38485" y="26496"/>
                      </a:cubicBezTo>
                      <a:cubicBezTo>
                        <a:pt x="38846" y="29627"/>
                        <a:pt x="41737" y="29748"/>
                        <a:pt x="41737" y="30591"/>
                      </a:cubicBezTo>
                      <a:cubicBezTo>
                        <a:pt x="41737" y="37335"/>
                        <a:pt x="34390" y="31675"/>
                        <a:pt x="31740" y="30591"/>
                      </a:cubicBezTo>
                      <a:cubicBezTo>
                        <a:pt x="31163" y="30254"/>
                        <a:pt x="30428" y="30458"/>
                        <a:pt x="30091" y="31024"/>
                      </a:cubicBezTo>
                      <a:cubicBezTo>
                        <a:pt x="30006" y="31193"/>
                        <a:pt x="29946" y="31374"/>
                        <a:pt x="29934" y="31554"/>
                      </a:cubicBezTo>
                      <a:cubicBezTo>
                        <a:pt x="29934" y="34926"/>
                        <a:pt x="32222" y="36131"/>
                        <a:pt x="27405" y="36372"/>
                      </a:cubicBezTo>
                      <a:cubicBezTo>
                        <a:pt x="26803" y="36372"/>
                        <a:pt x="23430" y="34565"/>
                        <a:pt x="22346" y="34565"/>
                      </a:cubicBezTo>
                      <a:cubicBezTo>
                        <a:pt x="19215" y="34565"/>
                        <a:pt x="16445" y="38539"/>
                        <a:pt x="12350" y="38299"/>
                      </a:cubicBezTo>
                      <a:cubicBezTo>
                        <a:pt x="11267" y="38299"/>
                        <a:pt x="10905" y="39142"/>
                        <a:pt x="11146" y="40105"/>
                      </a:cubicBezTo>
                      <a:cubicBezTo>
                        <a:pt x="12350" y="43116"/>
                        <a:pt x="13916" y="44923"/>
                        <a:pt x="7894" y="47572"/>
                      </a:cubicBezTo>
                      <a:lnTo>
                        <a:pt x="668" y="46609"/>
                      </a:lnTo>
                      <a:cubicBezTo>
                        <a:pt x="-898" y="46609"/>
                        <a:pt x="668" y="49499"/>
                        <a:pt x="1511" y="49620"/>
                      </a:cubicBezTo>
                      <a:cubicBezTo>
                        <a:pt x="2354" y="49740"/>
                        <a:pt x="13555" y="53835"/>
                        <a:pt x="16566" y="49620"/>
                      </a:cubicBezTo>
                      <a:cubicBezTo>
                        <a:pt x="19577" y="45404"/>
                        <a:pt x="14518" y="43718"/>
                        <a:pt x="15602" y="41912"/>
                      </a:cubicBezTo>
                      <a:cubicBezTo>
                        <a:pt x="14879" y="43116"/>
                        <a:pt x="21022" y="40226"/>
                        <a:pt x="21624" y="39985"/>
                      </a:cubicBezTo>
                      <a:cubicBezTo>
                        <a:pt x="23129" y="39346"/>
                        <a:pt x="24707" y="38901"/>
                        <a:pt x="26321" y="38660"/>
                      </a:cubicBezTo>
                      <a:cubicBezTo>
                        <a:pt x="27164" y="38660"/>
                        <a:pt x="27887" y="40105"/>
                        <a:pt x="28850" y="40105"/>
                      </a:cubicBezTo>
                      <a:cubicBezTo>
                        <a:pt x="29814" y="40105"/>
                        <a:pt x="31259" y="40707"/>
                        <a:pt x="32343" y="40105"/>
                      </a:cubicBezTo>
                      <a:cubicBezTo>
                        <a:pt x="33427" y="39503"/>
                        <a:pt x="33667" y="38178"/>
                        <a:pt x="34029" y="37937"/>
                      </a:cubicBezTo>
                      <a:cubicBezTo>
                        <a:pt x="34390" y="37696"/>
                        <a:pt x="32704" y="36251"/>
                        <a:pt x="34872" y="35529"/>
                      </a:cubicBezTo>
                      <a:cubicBezTo>
                        <a:pt x="37040" y="34806"/>
                        <a:pt x="37642" y="36613"/>
                        <a:pt x="39087" y="37094"/>
                      </a:cubicBezTo>
                      <a:cubicBezTo>
                        <a:pt x="40532" y="37576"/>
                        <a:pt x="44868" y="39503"/>
                        <a:pt x="46795" y="37094"/>
                      </a:cubicBezTo>
                      <a:cubicBezTo>
                        <a:pt x="48722" y="34686"/>
                        <a:pt x="44627" y="31795"/>
                        <a:pt x="45109" y="29627"/>
                      </a:cubicBezTo>
                      <a:cubicBezTo>
                        <a:pt x="46072" y="24810"/>
                        <a:pt x="52937" y="28423"/>
                        <a:pt x="56069" y="26255"/>
                      </a:cubicBezTo>
                      <a:cubicBezTo>
                        <a:pt x="56394" y="25821"/>
                        <a:pt x="56394" y="25243"/>
                        <a:pt x="56069" y="24810"/>
                      </a:cubicBezTo>
                      <a:cubicBezTo>
                        <a:pt x="54142" y="18186"/>
                        <a:pt x="66065" y="23365"/>
                        <a:pt x="69919" y="22642"/>
                      </a:cubicBezTo>
                      <a:cubicBezTo>
                        <a:pt x="70521" y="22642"/>
                        <a:pt x="71243" y="22642"/>
                        <a:pt x="71243" y="21317"/>
                      </a:cubicBezTo>
                      <a:cubicBezTo>
                        <a:pt x="71243" y="19992"/>
                        <a:pt x="69678" y="17222"/>
                        <a:pt x="69678" y="17102"/>
                      </a:cubicBezTo>
                      <a:cubicBezTo>
                        <a:pt x="70641" y="13128"/>
                        <a:pt x="76061" y="13609"/>
                        <a:pt x="78590" y="14332"/>
                      </a:cubicBezTo>
                      <a:cubicBezTo>
                        <a:pt x="81119" y="22401"/>
                        <a:pt x="87502" y="30470"/>
                        <a:pt x="94488" y="28302"/>
                      </a:cubicBezTo>
                      <a:cubicBezTo>
                        <a:pt x="95006" y="28134"/>
                        <a:pt x="95355" y="27640"/>
                        <a:pt x="95331" y="27098"/>
                      </a:cubicBezTo>
                      <a:cubicBezTo>
                        <a:pt x="95331" y="22040"/>
                        <a:pt x="89068" y="16500"/>
                        <a:pt x="82564" y="12285"/>
                      </a:cubicBezTo>
                      <a:close/>
                      <a:moveTo>
                        <a:pt x="85094" y="18909"/>
                      </a:moveTo>
                      <a:cubicBezTo>
                        <a:pt x="84744" y="18294"/>
                        <a:pt x="84467" y="17656"/>
                        <a:pt x="84251" y="16981"/>
                      </a:cubicBezTo>
                      <a:cubicBezTo>
                        <a:pt x="86178" y="18222"/>
                        <a:pt x="87828" y="19872"/>
                        <a:pt x="89068" y="21799"/>
                      </a:cubicBezTo>
                      <a:cubicBezTo>
                        <a:pt x="90393" y="26255"/>
                        <a:pt x="85335" y="20474"/>
                        <a:pt x="85335" y="19390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  <p:sp>
              <p:nvSpPr>
                <p:cNvPr id="1137" name="Freihandform: Form 1136">
                  <a:extLst>
                    <a:ext uri="{FF2B5EF4-FFF2-40B4-BE49-F238E27FC236}">
                      <a16:creationId xmlns:a16="http://schemas.microsoft.com/office/drawing/2014/main" id="{5D2BC11A-C0CD-4CDA-9332-A7317C39F973}"/>
                    </a:ext>
                  </a:extLst>
                </p:cNvPr>
                <p:cNvSpPr/>
                <p:nvPr/>
              </p:nvSpPr>
              <p:spPr>
                <a:xfrm>
                  <a:off x="3694631" y="2662750"/>
                  <a:ext cx="71627" cy="44707"/>
                </a:xfrm>
                <a:custGeom>
                  <a:avLst/>
                  <a:gdLst>
                    <a:gd name="connsiteX0" fmla="*/ 71537 w 71627"/>
                    <a:gd name="connsiteY0" fmla="*/ 3666 h 44707"/>
                    <a:gd name="connsiteX1" fmla="*/ 71537 w 71627"/>
                    <a:gd name="connsiteY1" fmla="*/ 1980 h 44707"/>
                    <a:gd name="connsiteX2" fmla="*/ 64793 w 71627"/>
                    <a:gd name="connsiteY2" fmla="*/ 3545 h 44707"/>
                    <a:gd name="connsiteX3" fmla="*/ 65757 w 71627"/>
                    <a:gd name="connsiteY3" fmla="*/ 8845 h 44707"/>
                    <a:gd name="connsiteX4" fmla="*/ 64191 w 71627"/>
                    <a:gd name="connsiteY4" fmla="*/ 11614 h 44707"/>
                    <a:gd name="connsiteX5" fmla="*/ 59253 w 71627"/>
                    <a:gd name="connsiteY5" fmla="*/ 11614 h 44707"/>
                    <a:gd name="connsiteX6" fmla="*/ 52147 w 71627"/>
                    <a:gd name="connsiteY6" fmla="*/ 13782 h 44707"/>
                    <a:gd name="connsiteX7" fmla="*/ 48414 w 71627"/>
                    <a:gd name="connsiteY7" fmla="*/ 15830 h 44707"/>
                    <a:gd name="connsiteX8" fmla="*/ 42392 w 71627"/>
                    <a:gd name="connsiteY8" fmla="*/ 14987 h 44707"/>
                    <a:gd name="connsiteX9" fmla="*/ 38538 w 71627"/>
                    <a:gd name="connsiteY9" fmla="*/ 19563 h 44707"/>
                    <a:gd name="connsiteX10" fmla="*/ 41790 w 71627"/>
                    <a:gd name="connsiteY10" fmla="*/ 23658 h 44707"/>
                    <a:gd name="connsiteX11" fmla="*/ 31673 w 71627"/>
                    <a:gd name="connsiteY11" fmla="*/ 23658 h 44707"/>
                    <a:gd name="connsiteX12" fmla="*/ 30023 w 71627"/>
                    <a:gd name="connsiteY12" fmla="*/ 24549 h 44707"/>
                    <a:gd name="connsiteX13" fmla="*/ 29987 w 71627"/>
                    <a:gd name="connsiteY13" fmla="*/ 24742 h 44707"/>
                    <a:gd name="connsiteX14" fmla="*/ 27338 w 71627"/>
                    <a:gd name="connsiteY14" fmla="*/ 29559 h 44707"/>
                    <a:gd name="connsiteX15" fmla="*/ 22400 w 71627"/>
                    <a:gd name="connsiteY15" fmla="*/ 27632 h 44707"/>
                    <a:gd name="connsiteX16" fmla="*/ 12404 w 71627"/>
                    <a:gd name="connsiteY16" fmla="*/ 31366 h 44707"/>
                    <a:gd name="connsiteX17" fmla="*/ 11043 w 71627"/>
                    <a:gd name="connsiteY17" fmla="*/ 32390 h 44707"/>
                    <a:gd name="connsiteX18" fmla="*/ 11199 w 71627"/>
                    <a:gd name="connsiteY18" fmla="*/ 33172 h 44707"/>
                    <a:gd name="connsiteX19" fmla="*/ 7827 w 71627"/>
                    <a:gd name="connsiteY19" fmla="*/ 40760 h 44707"/>
                    <a:gd name="connsiteX20" fmla="*/ 722 w 71627"/>
                    <a:gd name="connsiteY20" fmla="*/ 39796 h 44707"/>
                    <a:gd name="connsiteX21" fmla="*/ 1564 w 71627"/>
                    <a:gd name="connsiteY21" fmla="*/ 42807 h 44707"/>
                    <a:gd name="connsiteX22" fmla="*/ 16619 w 71627"/>
                    <a:gd name="connsiteY22" fmla="*/ 42807 h 44707"/>
                    <a:gd name="connsiteX23" fmla="*/ 15535 w 71627"/>
                    <a:gd name="connsiteY23" fmla="*/ 35099 h 44707"/>
                    <a:gd name="connsiteX24" fmla="*/ 21677 w 71627"/>
                    <a:gd name="connsiteY24" fmla="*/ 33172 h 44707"/>
                    <a:gd name="connsiteX25" fmla="*/ 26374 w 71627"/>
                    <a:gd name="connsiteY25" fmla="*/ 31848 h 44707"/>
                    <a:gd name="connsiteX26" fmla="*/ 28783 w 71627"/>
                    <a:gd name="connsiteY26" fmla="*/ 33293 h 44707"/>
                    <a:gd name="connsiteX27" fmla="*/ 32396 w 71627"/>
                    <a:gd name="connsiteY27" fmla="*/ 33293 h 44707"/>
                    <a:gd name="connsiteX28" fmla="*/ 34082 w 71627"/>
                    <a:gd name="connsiteY28" fmla="*/ 31005 h 44707"/>
                    <a:gd name="connsiteX29" fmla="*/ 34805 w 71627"/>
                    <a:gd name="connsiteY29" fmla="*/ 28716 h 44707"/>
                    <a:gd name="connsiteX30" fmla="*/ 39140 w 71627"/>
                    <a:gd name="connsiteY30" fmla="*/ 30162 h 44707"/>
                    <a:gd name="connsiteX31" fmla="*/ 46848 w 71627"/>
                    <a:gd name="connsiteY31" fmla="*/ 30162 h 44707"/>
                    <a:gd name="connsiteX32" fmla="*/ 45162 w 71627"/>
                    <a:gd name="connsiteY32" fmla="*/ 22574 h 44707"/>
                    <a:gd name="connsiteX33" fmla="*/ 56122 w 71627"/>
                    <a:gd name="connsiteY33" fmla="*/ 19322 h 44707"/>
                    <a:gd name="connsiteX34" fmla="*/ 56122 w 71627"/>
                    <a:gd name="connsiteY34" fmla="*/ 17877 h 44707"/>
                    <a:gd name="connsiteX35" fmla="*/ 70092 w 71627"/>
                    <a:gd name="connsiteY35" fmla="*/ 15709 h 44707"/>
                    <a:gd name="connsiteX36" fmla="*/ 71297 w 71627"/>
                    <a:gd name="connsiteY36" fmla="*/ 14384 h 44707"/>
                    <a:gd name="connsiteX37" fmla="*/ 71297 w 71627"/>
                    <a:gd name="connsiteY37" fmla="*/ 5834 h 44707"/>
                    <a:gd name="connsiteX38" fmla="*/ 71537 w 71627"/>
                    <a:gd name="connsiteY38" fmla="*/ 3666 h 447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71627" h="44707">
                      <a:moveTo>
                        <a:pt x="71537" y="3666"/>
                      </a:moveTo>
                      <a:cubicBezTo>
                        <a:pt x="71658" y="3112"/>
                        <a:pt x="71658" y="2534"/>
                        <a:pt x="71537" y="1980"/>
                      </a:cubicBezTo>
                      <a:cubicBezTo>
                        <a:pt x="70454" y="-2115"/>
                        <a:pt x="65636" y="1016"/>
                        <a:pt x="64793" y="3545"/>
                      </a:cubicBezTo>
                      <a:cubicBezTo>
                        <a:pt x="63950" y="6074"/>
                        <a:pt x="65877" y="7038"/>
                        <a:pt x="65757" y="8845"/>
                      </a:cubicBezTo>
                      <a:cubicBezTo>
                        <a:pt x="65636" y="10651"/>
                        <a:pt x="68286" y="10531"/>
                        <a:pt x="64191" y="11614"/>
                      </a:cubicBezTo>
                      <a:cubicBezTo>
                        <a:pt x="62541" y="11723"/>
                        <a:pt x="60903" y="11723"/>
                        <a:pt x="59253" y="11614"/>
                      </a:cubicBezTo>
                      <a:cubicBezTo>
                        <a:pt x="56664" y="10940"/>
                        <a:pt x="53918" y="11783"/>
                        <a:pt x="52147" y="13782"/>
                      </a:cubicBezTo>
                      <a:cubicBezTo>
                        <a:pt x="49618" y="15950"/>
                        <a:pt x="56002" y="17034"/>
                        <a:pt x="48414" y="15830"/>
                      </a:cubicBezTo>
                      <a:cubicBezTo>
                        <a:pt x="46487" y="15131"/>
                        <a:pt x="44439" y="14842"/>
                        <a:pt x="42392" y="14987"/>
                      </a:cubicBezTo>
                      <a:cubicBezTo>
                        <a:pt x="39622" y="15589"/>
                        <a:pt x="38056" y="16432"/>
                        <a:pt x="38538" y="19563"/>
                      </a:cubicBezTo>
                      <a:cubicBezTo>
                        <a:pt x="39020" y="22695"/>
                        <a:pt x="41790" y="22815"/>
                        <a:pt x="41790" y="23658"/>
                      </a:cubicBezTo>
                      <a:cubicBezTo>
                        <a:pt x="41790" y="30402"/>
                        <a:pt x="34443" y="24742"/>
                        <a:pt x="31673" y="23658"/>
                      </a:cubicBezTo>
                      <a:cubicBezTo>
                        <a:pt x="30975" y="23453"/>
                        <a:pt x="30240" y="23851"/>
                        <a:pt x="30023" y="24549"/>
                      </a:cubicBezTo>
                      <a:cubicBezTo>
                        <a:pt x="30011" y="24622"/>
                        <a:pt x="29999" y="24682"/>
                        <a:pt x="29987" y="24742"/>
                      </a:cubicBezTo>
                      <a:cubicBezTo>
                        <a:pt x="29987" y="28114"/>
                        <a:pt x="32155" y="29198"/>
                        <a:pt x="27338" y="29559"/>
                      </a:cubicBezTo>
                      <a:cubicBezTo>
                        <a:pt x="26735" y="29559"/>
                        <a:pt x="23484" y="27753"/>
                        <a:pt x="22400" y="27632"/>
                      </a:cubicBezTo>
                      <a:cubicBezTo>
                        <a:pt x="19268" y="27632"/>
                        <a:pt x="16378" y="31727"/>
                        <a:pt x="12404" y="31366"/>
                      </a:cubicBezTo>
                      <a:cubicBezTo>
                        <a:pt x="11741" y="31270"/>
                        <a:pt x="11139" y="31727"/>
                        <a:pt x="11043" y="32390"/>
                      </a:cubicBezTo>
                      <a:cubicBezTo>
                        <a:pt x="11006" y="32667"/>
                        <a:pt x="11055" y="32932"/>
                        <a:pt x="11199" y="33172"/>
                      </a:cubicBezTo>
                      <a:cubicBezTo>
                        <a:pt x="12283" y="36304"/>
                        <a:pt x="13969" y="38110"/>
                        <a:pt x="7827" y="40760"/>
                      </a:cubicBezTo>
                      <a:lnTo>
                        <a:pt x="722" y="39796"/>
                      </a:lnTo>
                      <a:cubicBezTo>
                        <a:pt x="-965" y="39796"/>
                        <a:pt x="722" y="42687"/>
                        <a:pt x="1564" y="42807"/>
                      </a:cubicBezTo>
                      <a:cubicBezTo>
                        <a:pt x="2407" y="42928"/>
                        <a:pt x="13608" y="47023"/>
                        <a:pt x="16619" y="42807"/>
                      </a:cubicBezTo>
                      <a:cubicBezTo>
                        <a:pt x="19630" y="38592"/>
                        <a:pt x="14572" y="36786"/>
                        <a:pt x="15535" y="35099"/>
                      </a:cubicBezTo>
                      <a:cubicBezTo>
                        <a:pt x="14933" y="36183"/>
                        <a:pt x="20955" y="33413"/>
                        <a:pt x="21677" y="33172"/>
                      </a:cubicBezTo>
                      <a:cubicBezTo>
                        <a:pt x="23171" y="32522"/>
                        <a:pt x="24760" y="32077"/>
                        <a:pt x="26374" y="31848"/>
                      </a:cubicBezTo>
                      <a:cubicBezTo>
                        <a:pt x="27217" y="31848"/>
                        <a:pt x="27940" y="33293"/>
                        <a:pt x="28783" y="33293"/>
                      </a:cubicBezTo>
                      <a:cubicBezTo>
                        <a:pt x="29626" y="33293"/>
                        <a:pt x="31312" y="33293"/>
                        <a:pt x="32396" y="33293"/>
                      </a:cubicBezTo>
                      <a:cubicBezTo>
                        <a:pt x="33480" y="33293"/>
                        <a:pt x="33721" y="31366"/>
                        <a:pt x="34082" y="31005"/>
                      </a:cubicBezTo>
                      <a:cubicBezTo>
                        <a:pt x="34443" y="30643"/>
                        <a:pt x="32757" y="29439"/>
                        <a:pt x="34805" y="28716"/>
                      </a:cubicBezTo>
                      <a:cubicBezTo>
                        <a:pt x="36852" y="27994"/>
                        <a:pt x="37695" y="29800"/>
                        <a:pt x="39140" y="30162"/>
                      </a:cubicBezTo>
                      <a:cubicBezTo>
                        <a:pt x="40586" y="30523"/>
                        <a:pt x="44921" y="32570"/>
                        <a:pt x="46848" y="30162"/>
                      </a:cubicBezTo>
                      <a:cubicBezTo>
                        <a:pt x="48775" y="27753"/>
                        <a:pt x="44681" y="24742"/>
                        <a:pt x="45162" y="22574"/>
                      </a:cubicBezTo>
                      <a:cubicBezTo>
                        <a:pt x="46126" y="17877"/>
                        <a:pt x="52991" y="21490"/>
                        <a:pt x="56122" y="19322"/>
                      </a:cubicBezTo>
                      <a:cubicBezTo>
                        <a:pt x="56447" y="18889"/>
                        <a:pt x="56447" y="18311"/>
                        <a:pt x="56122" y="17877"/>
                      </a:cubicBezTo>
                      <a:cubicBezTo>
                        <a:pt x="54195" y="11253"/>
                        <a:pt x="66238" y="16432"/>
                        <a:pt x="70092" y="15709"/>
                      </a:cubicBezTo>
                      <a:cubicBezTo>
                        <a:pt x="70695" y="15709"/>
                        <a:pt x="71417" y="15107"/>
                        <a:pt x="71297" y="14384"/>
                      </a:cubicBezTo>
                      <a:cubicBezTo>
                        <a:pt x="70695" y="11566"/>
                        <a:pt x="70695" y="8652"/>
                        <a:pt x="71297" y="5834"/>
                      </a:cubicBezTo>
                      <a:cubicBezTo>
                        <a:pt x="71297" y="5834"/>
                        <a:pt x="71417" y="4268"/>
                        <a:pt x="71537" y="3666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1204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1138" name="Grafik 588">
            <a:extLst>
              <a:ext uri="{FF2B5EF4-FFF2-40B4-BE49-F238E27FC236}">
                <a16:creationId xmlns:a16="http://schemas.microsoft.com/office/drawing/2014/main" id="{8AB788B3-8654-4291-8119-0F27BB147AE3}"/>
              </a:ext>
            </a:extLst>
          </p:cNvPr>
          <p:cNvGrpSpPr/>
          <p:nvPr/>
        </p:nvGrpSpPr>
        <p:grpSpPr>
          <a:xfrm>
            <a:off x="2486738" y="368704"/>
            <a:ext cx="807767" cy="829668"/>
            <a:chOff x="2486738" y="368704"/>
            <a:chExt cx="807767" cy="829668"/>
          </a:xfrm>
        </p:grpSpPr>
        <p:grpSp>
          <p:nvGrpSpPr>
            <p:cNvPr id="1139" name="Grafik 588">
              <a:extLst>
                <a:ext uri="{FF2B5EF4-FFF2-40B4-BE49-F238E27FC236}">
                  <a16:creationId xmlns:a16="http://schemas.microsoft.com/office/drawing/2014/main" id="{8AB788B3-8654-4291-8119-0F27BB147AE3}"/>
                </a:ext>
              </a:extLst>
            </p:cNvPr>
            <p:cNvGrpSpPr/>
            <p:nvPr/>
          </p:nvGrpSpPr>
          <p:grpSpPr>
            <a:xfrm>
              <a:off x="2632160" y="563733"/>
              <a:ext cx="467701" cy="634639"/>
              <a:chOff x="2632160" y="563733"/>
              <a:chExt cx="467701" cy="634639"/>
            </a:xfrm>
          </p:grpSpPr>
          <p:sp>
            <p:nvSpPr>
              <p:cNvPr id="1140" name="Freihandform: Form 1139">
                <a:extLst>
                  <a:ext uri="{FF2B5EF4-FFF2-40B4-BE49-F238E27FC236}">
                    <a16:creationId xmlns:a16="http://schemas.microsoft.com/office/drawing/2014/main" id="{0BEFBC2B-C498-41B3-862F-BF35030EDC59}"/>
                  </a:ext>
                </a:extLst>
              </p:cNvPr>
              <p:cNvSpPr/>
              <p:nvPr/>
            </p:nvSpPr>
            <p:spPr>
              <a:xfrm>
                <a:off x="2646051" y="1102002"/>
                <a:ext cx="96371" cy="96370"/>
              </a:xfrm>
              <a:custGeom>
                <a:avLst/>
                <a:gdLst>
                  <a:gd name="connsiteX0" fmla="*/ 91476 w 96371"/>
                  <a:gd name="connsiteY0" fmla="*/ 69323 h 96370"/>
                  <a:gd name="connsiteX1" fmla="*/ 27055 w 96371"/>
                  <a:gd name="connsiteY1" fmla="*/ 91475 h 96370"/>
                  <a:gd name="connsiteX2" fmla="*/ 4894 w 96371"/>
                  <a:gd name="connsiteY2" fmla="*/ 27049 h 96370"/>
                  <a:gd name="connsiteX3" fmla="*/ 69328 w 96371"/>
                  <a:gd name="connsiteY3" fmla="*/ 4896 h 96370"/>
                  <a:gd name="connsiteX4" fmla="*/ 69797 w 96371"/>
                  <a:gd name="connsiteY4" fmla="*/ 5131 h 96370"/>
                  <a:gd name="connsiteX5" fmla="*/ 91476 w 96371"/>
                  <a:gd name="connsiteY5" fmla="*/ 69323 h 96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371" h="96370">
                    <a:moveTo>
                      <a:pt x="91476" y="69323"/>
                    </a:moveTo>
                    <a:cubicBezTo>
                      <a:pt x="79806" y="93231"/>
                      <a:pt x="50961" y="103148"/>
                      <a:pt x="27055" y="91475"/>
                    </a:cubicBezTo>
                    <a:cubicBezTo>
                      <a:pt x="3136" y="79801"/>
                      <a:pt x="-6776" y="50956"/>
                      <a:pt x="4894" y="27049"/>
                    </a:cubicBezTo>
                    <a:cubicBezTo>
                      <a:pt x="16577" y="3140"/>
                      <a:pt x="45421" y="-6778"/>
                      <a:pt x="69328" y="4896"/>
                    </a:cubicBezTo>
                    <a:cubicBezTo>
                      <a:pt x="69484" y="4973"/>
                      <a:pt x="69641" y="5051"/>
                      <a:pt x="69797" y="5131"/>
                    </a:cubicBezTo>
                    <a:cubicBezTo>
                      <a:pt x="93391" y="16973"/>
                      <a:pt x="103062" y="45599"/>
                      <a:pt x="91476" y="69323"/>
                    </a:cubicBez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41" name="Freihandform: Form 1140">
                <a:extLst>
                  <a:ext uri="{FF2B5EF4-FFF2-40B4-BE49-F238E27FC236}">
                    <a16:creationId xmlns:a16="http://schemas.microsoft.com/office/drawing/2014/main" id="{29BECA52-5510-4A65-872F-8E21E11CCBB8}"/>
                  </a:ext>
                </a:extLst>
              </p:cNvPr>
              <p:cNvSpPr/>
              <p:nvPr/>
            </p:nvSpPr>
            <p:spPr>
              <a:xfrm>
                <a:off x="2632160" y="1067985"/>
                <a:ext cx="151535" cy="110573"/>
              </a:xfrm>
              <a:custGeom>
                <a:avLst/>
                <a:gdLst>
                  <a:gd name="connsiteX0" fmla="*/ 9499 w 151535"/>
                  <a:gd name="connsiteY0" fmla="*/ 59381 h 110573"/>
                  <a:gd name="connsiteX1" fmla="*/ 39006 w 151535"/>
                  <a:gd name="connsiteY1" fmla="*/ 6 h 110573"/>
                  <a:gd name="connsiteX2" fmla="*/ 141979 w 151535"/>
                  <a:gd name="connsiteY2" fmla="*/ 51071 h 110573"/>
                  <a:gd name="connsiteX3" fmla="*/ 112593 w 151535"/>
                  <a:gd name="connsiteY3" fmla="*/ 110566 h 110573"/>
                  <a:gd name="connsiteX4" fmla="*/ 9499 w 151535"/>
                  <a:gd name="connsiteY4" fmla="*/ 59381 h 110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535" h="110573">
                    <a:moveTo>
                      <a:pt x="9499" y="59381"/>
                    </a:moveTo>
                    <a:cubicBezTo>
                      <a:pt x="-10734" y="28911"/>
                      <a:pt x="2394" y="2294"/>
                      <a:pt x="39006" y="6"/>
                    </a:cubicBezTo>
                    <a:cubicBezTo>
                      <a:pt x="79521" y="-396"/>
                      <a:pt x="117783" y="18579"/>
                      <a:pt x="141979" y="51071"/>
                    </a:cubicBezTo>
                    <a:cubicBezTo>
                      <a:pt x="162332" y="81662"/>
                      <a:pt x="149085" y="108278"/>
                      <a:pt x="112593" y="110566"/>
                    </a:cubicBezTo>
                    <a:cubicBezTo>
                      <a:pt x="72018" y="110999"/>
                      <a:pt x="33683" y="91969"/>
                      <a:pt x="9499" y="59381"/>
                    </a:cubicBez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42" name="Freihandform: Form 1141">
                <a:extLst>
                  <a:ext uri="{FF2B5EF4-FFF2-40B4-BE49-F238E27FC236}">
                    <a16:creationId xmlns:a16="http://schemas.microsoft.com/office/drawing/2014/main" id="{A1254634-1D5A-4400-B616-59F872390D84}"/>
                  </a:ext>
                </a:extLst>
              </p:cNvPr>
              <p:cNvSpPr/>
              <p:nvPr/>
            </p:nvSpPr>
            <p:spPr>
              <a:xfrm>
                <a:off x="2637959" y="1049801"/>
                <a:ext cx="155927" cy="113820"/>
              </a:xfrm>
              <a:custGeom>
                <a:avLst/>
                <a:gdLst>
                  <a:gd name="connsiteX0" fmla="*/ 9843 w 155927"/>
                  <a:gd name="connsiteY0" fmla="*/ 61306 h 113820"/>
                  <a:gd name="connsiteX1" fmla="*/ 40193 w 155927"/>
                  <a:gd name="connsiteY1" fmla="*/ 4 h 113820"/>
                  <a:gd name="connsiteX2" fmla="*/ 146056 w 155927"/>
                  <a:gd name="connsiteY2" fmla="*/ 52515 h 113820"/>
                  <a:gd name="connsiteX3" fmla="*/ 115826 w 155927"/>
                  <a:gd name="connsiteY3" fmla="*/ 113816 h 113820"/>
                  <a:gd name="connsiteX4" fmla="*/ 9843 w 155927"/>
                  <a:gd name="connsiteY4" fmla="*/ 61306 h 113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5927" h="113820">
                    <a:moveTo>
                      <a:pt x="9843" y="61306"/>
                    </a:moveTo>
                    <a:cubicBezTo>
                      <a:pt x="-11113" y="29873"/>
                      <a:pt x="2496" y="2413"/>
                      <a:pt x="40193" y="4"/>
                    </a:cubicBezTo>
                    <a:cubicBezTo>
                      <a:pt x="81827" y="-340"/>
                      <a:pt x="121137" y="19159"/>
                      <a:pt x="146056" y="52515"/>
                    </a:cubicBezTo>
                    <a:cubicBezTo>
                      <a:pt x="167012" y="83948"/>
                      <a:pt x="153523" y="111408"/>
                      <a:pt x="115826" y="113816"/>
                    </a:cubicBezTo>
                    <a:cubicBezTo>
                      <a:pt x="74155" y="114160"/>
                      <a:pt x="34809" y="94666"/>
                      <a:pt x="9843" y="61306"/>
                    </a:cubicBez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43" name="Freihandform: Form 1142">
                <a:extLst>
                  <a:ext uri="{FF2B5EF4-FFF2-40B4-BE49-F238E27FC236}">
                    <a16:creationId xmlns:a16="http://schemas.microsoft.com/office/drawing/2014/main" id="{19247543-762C-4BD3-9A05-99312CE11CC4}"/>
                  </a:ext>
                </a:extLst>
              </p:cNvPr>
              <p:cNvSpPr/>
              <p:nvPr/>
            </p:nvSpPr>
            <p:spPr>
              <a:xfrm>
                <a:off x="2643932" y="1031731"/>
                <a:ext cx="160934" cy="117321"/>
              </a:xfrm>
              <a:custGeom>
                <a:avLst/>
                <a:gdLst>
                  <a:gd name="connsiteX0" fmla="*/ 10133 w 160934"/>
                  <a:gd name="connsiteY0" fmla="*/ 63238 h 117321"/>
                  <a:gd name="connsiteX1" fmla="*/ 41326 w 160934"/>
                  <a:gd name="connsiteY1" fmla="*/ 9 h 117321"/>
                  <a:gd name="connsiteX2" fmla="*/ 150802 w 160934"/>
                  <a:gd name="connsiteY2" fmla="*/ 54084 h 117321"/>
                  <a:gd name="connsiteX3" fmla="*/ 119609 w 160934"/>
                  <a:gd name="connsiteY3" fmla="*/ 117313 h 117321"/>
                  <a:gd name="connsiteX4" fmla="*/ 10133 w 160934"/>
                  <a:gd name="connsiteY4" fmla="*/ 63238 h 117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934" h="117321">
                    <a:moveTo>
                      <a:pt x="10133" y="63238"/>
                    </a:moveTo>
                    <a:cubicBezTo>
                      <a:pt x="-11425" y="30840"/>
                      <a:pt x="2545" y="3020"/>
                      <a:pt x="41326" y="9"/>
                    </a:cubicBezTo>
                    <a:cubicBezTo>
                      <a:pt x="84357" y="-480"/>
                      <a:pt x="125041" y="19613"/>
                      <a:pt x="150802" y="54084"/>
                    </a:cubicBezTo>
                    <a:cubicBezTo>
                      <a:pt x="172360" y="86482"/>
                      <a:pt x="158389" y="114302"/>
                      <a:pt x="119609" y="117313"/>
                    </a:cubicBezTo>
                    <a:cubicBezTo>
                      <a:pt x="76577" y="117801"/>
                      <a:pt x="35894" y="97709"/>
                      <a:pt x="10133" y="63238"/>
                    </a:cubicBez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44" name="Freihandform: Form 1143">
                <a:extLst>
                  <a:ext uri="{FF2B5EF4-FFF2-40B4-BE49-F238E27FC236}">
                    <a16:creationId xmlns:a16="http://schemas.microsoft.com/office/drawing/2014/main" id="{A0EBB36A-B939-4089-B4D7-680B9587B402}"/>
                  </a:ext>
                </a:extLst>
              </p:cNvPr>
              <p:cNvSpPr/>
              <p:nvPr/>
            </p:nvSpPr>
            <p:spPr>
              <a:xfrm>
                <a:off x="2650096" y="1011862"/>
                <a:ext cx="165945" cy="120931"/>
              </a:xfrm>
              <a:custGeom>
                <a:avLst/>
                <a:gdLst>
                  <a:gd name="connsiteX0" fmla="*/ 10472 w 165945"/>
                  <a:gd name="connsiteY0" fmla="*/ 65162 h 120931"/>
                  <a:gd name="connsiteX1" fmla="*/ 42629 w 165945"/>
                  <a:gd name="connsiteY1" fmla="*/ 6 h 120931"/>
                  <a:gd name="connsiteX2" fmla="*/ 155477 w 165945"/>
                  <a:gd name="connsiteY2" fmla="*/ 55768 h 120931"/>
                  <a:gd name="connsiteX3" fmla="*/ 123200 w 165945"/>
                  <a:gd name="connsiteY3" fmla="*/ 120924 h 120931"/>
                  <a:gd name="connsiteX4" fmla="*/ 10472 w 165945"/>
                  <a:gd name="connsiteY4" fmla="*/ 65162 h 120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945" h="120931">
                    <a:moveTo>
                      <a:pt x="10472" y="65162"/>
                    </a:moveTo>
                    <a:cubicBezTo>
                      <a:pt x="-11808" y="31801"/>
                      <a:pt x="2644" y="2656"/>
                      <a:pt x="42629" y="6"/>
                    </a:cubicBezTo>
                    <a:cubicBezTo>
                      <a:pt x="86973" y="-405"/>
                      <a:pt x="128861" y="20297"/>
                      <a:pt x="155477" y="55768"/>
                    </a:cubicBezTo>
                    <a:cubicBezTo>
                      <a:pt x="177758" y="89129"/>
                      <a:pt x="163305" y="118394"/>
                      <a:pt x="123200" y="120924"/>
                    </a:cubicBezTo>
                    <a:cubicBezTo>
                      <a:pt x="78880" y="121393"/>
                      <a:pt x="36992" y="100675"/>
                      <a:pt x="10472" y="65162"/>
                    </a:cubicBezTo>
                    <a:close/>
                  </a:path>
                </a:pathLst>
              </a:custGeom>
              <a:solidFill>
                <a:srgbClr val="37474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45" name="Freihandform: Form 1144">
                <a:extLst>
                  <a:ext uri="{FF2B5EF4-FFF2-40B4-BE49-F238E27FC236}">
                    <a16:creationId xmlns:a16="http://schemas.microsoft.com/office/drawing/2014/main" id="{B63688C5-1BAC-4CFF-857B-3F87C81C6823}"/>
                  </a:ext>
                </a:extLst>
              </p:cNvPr>
              <p:cNvSpPr/>
              <p:nvPr/>
            </p:nvSpPr>
            <p:spPr>
              <a:xfrm>
                <a:off x="2657281" y="992350"/>
                <a:ext cx="169283" cy="123342"/>
              </a:xfrm>
              <a:custGeom>
                <a:avLst/>
                <a:gdLst>
                  <a:gd name="connsiteX0" fmla="*/ 10634 w 169283"/>
                  <a:gd name="connsiteY0" fmla="*/ 66488 h 123342"/>
                  <a:gd name="connsiteX1" fmla="*/ 43513 w 169283"/>
                  <a:gd name="connsiteY1" fmla="*/ 8 h 123342"/>
                  <a:gd name="connsiteX2" fmla="*/ 158650 w 169283"/>
                  <a:gd name="connsiteY2" fmla="*/ 56854 h 123342"/>
                  <a:gd name="connsiteX3" fmla="*/ 125771 w 169283"/>
                  <a:gd name="connsiteY3" fmla="*/ 123334 h 123342"/>
                  <a:gd name="connsiteX4" fmla="*/ 10634 w 169283"/>
                  <a:gd name="connsiteY4" fmla="*/ 66488 h 123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9283" h="123342">
                    <a:moveTo>
                      <a:pt x="10634" y="66488"/>
                    </a:moveTo>
                    <a:cubicBezTo>
                      <a:pt x="-12008" y="32405"/>
                      <a:pt x="2685" y="2657"/>
                      <a:pt x="43513" y="8"/>
                    </a:cubicBezTo>
                    <a:cubicBezTo>
                      <a:pt x="88761" y="-470"/>
                      <a:pt x="131516" y="20643"/>
                      <a:pt x="158650" y="56854"/>
                    </a:cubicBezTo>
                    <a:cubicBezTo>
                      <a:pt x="181292" y="90937"/>
                      <a:pt x="166599" y="120685"/>
                      <a:pt x="125771" y="123334"/>
                    </a:cubicBezTo>
                    <a:cubicBezTo>
                      <a:pt x="80523" y="123812"/>
                      <a:pt x="37768" y="102699"/>
                      <a:pt x="10634" y="66488"/>
                    </a:cubicBezTo>
                    <a:close/>
                  </a:path>
                </a:pathLst>
              </a:custGeom>
              <a:solidFill>
                <a:srgbClr val="455A64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46" name="Freihandform: Form 1145">
                <a:extLst>
                  <a:ext uri="{FF2B5EF4-FFF2-40B4-BE49-F238E27FC236}">
                    <a16:creationId xmlns:a16="http://schemas.microsoft.com/office/drawing/2014/main" id="{809424BC-FF20-4E74-8CB7-1510D57BE15C}"/>
                  </a:ext>
                </a:extLst>
              </p:cNvPr>
              <p:cNvSpPr/>
              <p:nvPr/>
            </p:nvSpPr>
            <p:spPr>
              <a:xfrm>
                <a:off x="2638954" y="563733"/>
                <a:ext cx="460907" cy="536574"/>
              </a:xfrm>
              <a:custGeom>
                <a:avLst/>
                <a:gdLst>
                  <a:gd name="connsiteX0" fmla="*/ 333904 w 460907"/>
                  <a:gd name="connsiteY0" fmla="*/ 23478 h 536574"/>
                  <a:gd name="connsiteX1" fmla="*/ 28117 w 460907"/>
                  <a:gd name="connsiteY1" fmla="*/ 127053 h 536574"/>
                  <a:gd name="connsiteX2" fmla="*/ 36066 w 460907"/>
                  <a:gd name="connsiteY2" fmla="*/ 448135 h 536574"/>
                  <a:gd name="connsiteX3" fmla="*/ 42570 w 460907"/>
                  <a:gd name="connsiteY3" fmla="*/ 487277 h 536574"/>
                  <a:gd name="connsiteX4" fmla="*/ 142411 w 460907"/>
                  <a:gd name="connsiteY4" fmla="*/ 536535 h 536574"/>
                  <a:gd name="connsiteX5" fmla="*/ 177337 w 460907"/>
                  <a:gd name="connsiteY5" fmla="*/ 517988 h 536574"/>
                  <a:gd name="connsiteX6" fmla="*/ 177337 w 460907"/>
                  <a:gd name="connsiteY6" fmla="*/ 517988 h 536574"/>
                  <a:gd name="connsiteX7" fmla="*/ 437358 w 460907"/>
                  <a:gd name="connsiteY7" fmla="*/ 329385 h 536574"/>
                  <a:gd name="connsiteX8" fmla="*/ 333904 w 460907"/>
                  <a:gd name="connsiteY8" fmla="*/ 23478 h 536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0907" h="536574">
                    <a:moveTo>
                      <a:pt x="333904" y="23478"/>
                    </a:moveTo>
                    <a:cubicBezTo>
                      <a:pt x="220839" y="-32041"/>
                      <a:pt x="84168" y="14252"/>
                      <a:pt x="28117" y="127053"/>
                    </a:cubicBezTo>
                    <a:cubicBezTo>
                      <a:pt x="-52213" y="289521"/>
                      <a:pt x="68463" y="382738"/>
                      <a:pt x="36066" y="448135"/>
                    </a:cubicBezTo>
                    <a:cubicBezTo>
                      <a:pt x="30996" y="461399"/>
                      <a:pt x="33489" y="476365"/>
                      <a:pt x="42570" y="487277"/>
                    </a:cubicBezTo>
                    <a:cubicBezTo>
                      <a:pt x="66067" y="518700"/>
                      <a:pt x="103173" y="537005"/>
                      <a:pt x="142411" y="536535"/>
                    </a:cubicBezTo>
                    <a:cubicBezTo>
                      <a:pt x="156562" y="537172"/>
                      <a:pt x="169943" y="530068"/>
                      <a:pt x="177337" y="517988"/>
                    </a:cubicBezTo>
                    <a:lnTo>
                      <a:pt x="177337" y="517988"/>
                    </a:lnTo>
                    <a:cubicBezTo>
                      <a:pt x="209614" y="452471"/>
                      <a:pt x="357028" y="491733"/>
                      <a:pt x="437358" y="329385"/>
                    </a:cubicBezTo>
                    <a:cubicBezTo>
                      <a:pt x="492976" y="216324"/>
                      <a:pt x="446728" y="79574"/>
                      <a:pt x="333904" y="2347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47" name="Freihandform: Form 1146">
                <a:extLst>
                  <a:ext uri="{FF2B5EF4-FFF2-40B4-BE49-F238E27FC236}">
                    <a16:creationId xmlns:a16="http://schemas.microsoft.com/office/drawing/2014/main" id="{77DA11B5-79DA-4FEC-9310-4443EF1DDEAC}"/>
                  </a:ext>
                </a:extLst>
              </p:cNvPr>
              <p:cNvSpPr/>
              <p:nvPr/>
            </p:nvSpPr>
            <p:spPr>
              <a:xfrm>
                <a:off x="2638954" y="563733"/>
                <a:ext cx="460907" cy="536574"/>
              </a:xfrm>
              <a:custGeom>
                <a:avLst/>
                <a:gdLst>
                  <a:gd name="connsiteX0" fmla="*/ 333904 w 460907"/>
                  <a:gd name="connsiteY0" fmla="*/ 23478 h 536574"/>
                  <a:gd name="connsiteX1" fmla="*/ 28117 w 460907"/>
                  <a:gd name="connsiteY1" fmla="*/ 127053 h 536574"/>
                  <a:gd name="connsiteX2" fmla="*/ 36066 w 460907"/>
                  <a:gd name="connsiteY2" fmla="*/ 448135 h 536574"/>
                  <a:gd name="connsiteX3" fmla="*/ 42570 w 460907"/>
                  <a:gd name="connsiteY3" fmla="*/ 487277 h 536574"/>
                  <a:gd name="connsiteX4" fmla="*/ 142411 w 460907"/>
                  <a:gd name="connsiteY4" fmla="*/ 536535 h 536574"/>
                  <a:gd name="connsiteX5" fmla="*/ 177337 w 460907"/>
                  <a:gd name="connsiteY5" fmla="*/ 517988 h 536574"/>
                  <a:gd name="connsiteX6" fmla="*/ 177337 w 460907"/>
                  <a:gd name="connsiteY6" fmla="*/ 517988 h 536574"/>
                  <a:gd name="connsiteX7" fmla="*/ 437358 w 460907"/>
                  <a:gd name="connsiteY7" fmla="*/ 329385 h 536574"/>
                  <a:gd name="connsiteX8" fmla="*/ 333904 w 460907"/>
                  <a:gd name="connsiteY8" fmla="*/ 23478 h 536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0907" h="536574">
                    <a:moveTo>
                      <a:pt x="333904" y="23478"/>
                    </a:moveTo>
                    <a:cubicBezTo>
                      <a:pt x="220839" y="-32041"/>
                      <a:pt x="84168" y="14252"/>
                      <a:pt x="28117" y="127053"/>
                    </a:cubicBezTo>
                    <a:cubicBezTo>
                      <a:pt x="-52213" y="289521"/>
                      <a:pt x="68463" y="382738"/>
                      <a:pt x="36066" y="448135"/>
                    </a:cubicBezTo>
                    <a:cubicBezTo>
                      <a:pt x="30996" y="461399"/>
                      <a:pt x="33489" y="476365"/>
                      <a:pt x="42570" y="487277"/>
                    </a:cubicBezTo>
                    <a:cubicBezTo>
                      <a:pt x="66067" y="518700"/>
                      <a:pt x="103173" y="537005"/>
                      <a:pt x="142411" y="536535"/>
                    </a:cubicBezTo>
                    <a:cubicBezTo>
                      <a:pt x="156562" y="537172"/>
                      <a:pt x="169943" y="530068"/>
                      <a:pt x="177337" y="517988"/>
                    </a:cubicBezTo>
                    <a:lnTo>
                      <a:pt x="177337" y="517988"/>
                    </a:lnTo>
                    <a:cubicBezTo>
                      <a:pt x="209614" y="452471"/>
                      <a:pt x="357028" y="491733"/>
                      <a:pt x="437358" y="329385"/>
                    </a:cubicBezTo>
                    <a:cubicBezTo>
                      <a:pt x="492976" y="216324"/>
                      <a:pt x="446728" y="79574"/>
                      <a:pt x="333904" y="23478"/>
                    </a:cubicBezTo>
                    <a:close/>
                  </a:path>
                </a:pathLst>
              </a:custGeom>
              <a:solidFill>
                <a:srgbClr val="FFFFFF">
                  <a:alpha val="24000"/>
                </a:srgbClr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48" name="Freihandform: Form 1147">
                <a:extLst>
                  <a:ext uri="{FF2B5EF4-FFF2-40B4-BE49-F238E27FC236}">
                    <a16:creationId xmlns:a16="http://schemas.microsoft.com/office/drawing/2014/main" id="{DAB41FC5-D709-487B-9A06-63AA58E25B0C}"/>
                  </a:ext>
                </a:extLst>
              </p:cNvPr>
              <p:cNvSpPr/>
              <p:nvPr/>
            </p:nvSpPr>
            <p:spPr>
              <a:xfrm>
                <a:off x="2691284" y="1004879"/>
                <a:ext cx="110429" cy="80458"/>
              </a:xfrm>
              <a:custGeom>
                <a:avLst/>
                <a:gdLst>
                  <a:gd name="connsiteX0" fmla="*/ 6980 w 110429"/>
                  <a:gd name="connsiteY0" fmla="*/ 43361 h 80458"/>
                  <a:gd name="connsiteX1" fmla="*/ 28418 w 110429"/>
                  <a:gd name="connsiteY1" fmla="*/ 4 h 80458"/>
                  <a:gd name="connsiteX2" fmla="*/ 103449 w 110429"/>
                  <a:gd name="connsiteY2" fmla="*/ 37098 h 80458"/>
                  <a:gd name="connsiteX3" fmla="*/ 82012 w 110429"/>
                  <a:gd name="connsiteY3" fmla="*/ 80455 h 80458"/>
                  <a:gd name="connsiteX4" fmla="*/ 6980 w 110429"/>
                  <a:gd name="connsiteY4" fmla="*/ 43361 h 80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429" h="80458">
                    <a:moveTo>
                      <a:pt x="6980" y="43361"/>
                    </a:moveTo>
                    <a:cubicBezTo>
                      <a:pt x="-7833" y="21080"/>
                      <a:pt x="1681" y="1690"/>
                      <a:pt x="28418" y="4"/>
                    </a:cubicBezTo>
                    <a:cubicBezTo>
                      <a:pt x="57901" y="-263"/>
                      <a:pt x="85757" y="13508"/>
                      <a:pt x="103449" y="37098"/>
                    </a:cubicBezTo>
                    <a:cubicBezTo>
                      <a:pt x="118263" y="59379"/>
                      <a:pt x="108749" y="78769"/>
                      <a:pt x="82012" y="80455"/>
                    </a:cubicBezTo>
                    <a:cubicBezTo>
                      <a:pt x="52529" y="80722"/>
                      <a:pt x="24672" y="66950"/>
                      <a:pt x="6980" y="43361"/>
                    </a:cubicBezTo>
                    <a:close/>
                  </a:path>
                </a:pathLst>
              </a:custGeom>
              <a:solidFill>
                <a:srgbClr val="92E3A9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149" name="Freihandform: Form 1148">
                <a:extLst>
                  <a:ext uri="{FF2B5EF4-FFF2-40B4-BE49-F238E27FC236}">
                    <a16:creationId xmlns:a16="http://schemas.microsoft.com/office/drawing/2014/main" id="{39C77F99-3361-4834-BD93-7F4F30BDFEBB}"/>
                  </a:ext>
                </a:extLst>
              </p:cNvPr>
              <p:cNvSpPr/>
              <p:nvPr/>
            </p:nvSpPr>
            <p:spPr>
              <a:xfrm>
                <a:off x="2717361" y="785046"/>
                <a:ext cx="227559" cy="269260"/>
              </a:xfrm>
              <a:custGeom>
                <a:avLst/>
                <a:gdLst>
                  <a:gd name="connsiteX0" fmla="*/ 58947 w 227559"/>
                  <a:gd name="connsiteY0" fmla="*/ 268493 h 269260"/>
                  <a:gd name="connsiteX1" fmla="*/ 55333 w 227559"/>
                  <a:gd name="connsiteY1" fmla="*/ 258256 h 269260"/>
                  <a:gd name="connsiteX2" fmla="*/ 127595 w 227559"/>
                  <a:gd name="connsiteY2" fmla="*/ 148418 h 269260"/>
                  <a:gd name="connsiteX3" fmla="*/ 153850 w 227559"/>
                  <a:gd name="connsiteY3" fmla="*/ 120959 h 269260"/>
                  <a:gd name="connsiteX4" fmla="*/ 140482 w 227559"/>
                  <a:gd name="connsiteY4" fmla="*/ 103496 h 269260"/>
                  <a:gd name="connsiteX5" fmla="*/ 124584 w 227559"/>
                  <a:gd name="connsiteY5" fmla="*/ 67365 h 269260"/>
                  <a:gd name="connsiteX6" fmla="*/ 86165 w 227559"/>
                  <a:gd name="connsiteY6" fmla="*/ 76759 h 269260"/>
                  <a:gd name="connsiteX7" fmla="*/ 64125 w 227559"/>
                  <a:gd name="connsiteY7" fmla="*/ 76759 h 269260"/>
                  <a:gd name="connsiteX8" fmla="*/ 58224 w 227559"/>
                  <a:gd name="connsiteY8" fmla="*/ 114335 h 269260"/>
                  <a:gd name="connsiteX9" fmla="*/ 14626 w 227559"/>
                  <a:gd name="connsiteY9" fmla="*/ 237661 h 269260"/>
                  <a:gd name="connsiteX10" fmla="*/ 4148 w 227559"/>
                  <a:gd name="connsiteY10" fmla="*/ 240913 h 269260"/>
                  <a:gd name="connsiteX11" fmla="*/ 896 w 227559"/>
                  <a:gd name="connsiteY11" fmla="*/ 230435 h 269260"/>
                  <a:gd name="connsiteX12" fmla="*/ 43049 w 227559"/>
                  <a:gd name="connsiteY12" fmla="*/ 109999 h 269260"/>
                  <a:gd name="connsiteX13" fmla="*/ 48709 w 227559"/>
                  <a:gd name="connsiteY13" fmla="*/ 72544 h 269260"/>
                  <a:gd name="connsiteX14" fmla="*/ 15590 w 227559"/>
                  <a:gd name="connsiteY14" fmla="*/ 41953 h 269260"/>
                  <a:gd name="connsiteX15" fmla="*/ 26790 w 227559"/>
                  <a:gd name="connsiteY15" fmla="*/ 11844 h 269260"/>
                  <a:gd name="connsiteX16" fmla="*/ 49553 w 227559"/>
                  <a:gd name="connsiteY16" fmla="*/ 13289 h 269260"/>
                  <a:gd name="connsiteX17" fmla="*/ 64607 w 227559"/>
                  <a:gd name="connsiteY17" fmla="*/ 60259 h 269260"/>
                  <a:gd name="connsiteX18" fmla="*/ 84599 w 227559"/>
                  <a:gd name="connsiteY18" fmla="*/ 60259 h 269260"/>
                  <a:gd name="connsiteX19" fmla="*/ 121453 w 227559"/>
                  <a:gd name="connsiteY19" fmla="*/ 50745 h 269260"/>
                  <a:gd name="connsiteX20" fmla="*/ 130606 w 227559"/>
                  <a:gd name="connsiteY20" fmla="*/ 6786 h 269260"/>
                  <a:gd name="connsiteX21" fmla="*/ 161425 w 227559"/>
                  <a:gd name="connsiteY21" fmla="*/ 5993 h 269260"/>
                  <a:gd name="connsiteX22" fmla="*/ 167941 w 227559"/>
                  <a:gd name="connsiteY22" fmla="*/ 25213 h 269260"/>
                  <a:gd name="connsiteX23" fmla="*/ 138916 w 227559"/>
                  <a:gd name="connsiteY23" fmla="*/ 60139 h 269260"/>
                  <a:gd name="connsiteX24" fmla="*/ 153850 w 227559"/>
                  <a:gd name="connsiteY24" fmla="*/ 95306 h 269260"/>
                  <a:gd name="connsiteX25" fmla="*/ 165894 w 227559"/>
                  <a:gd name="connsiteY25" fmla="*/ 110963 h 269260"/>
                  <a:gd name="connsiteX26" fmla="*/ 212382 w 227559"/>
                  <a:gd name="connsiteY26" fmla="*/ 94463 h 269260"/>
                  <a:gd name="connsiteX27" fmla="*/ 227316 w 227559"/>
                  <a:gd name="connsiteY27" fmla="*/ 111686 h 269260"/>
                  <a:gd name="connsiteX28" fmla="*/ 210214 w 227559"/>
                  <a:gd name="connsiteY28" fmla="*/ 138904 h 269260"/>
                  <a:gd name="connsiteX29" fmla="*/ 165894 w 227559"/>
                  <a:gd name="connsiteY29" fmla="*/ 131076 h 269260"/>
                  <a:gd name="connsiteX30" fmla="*/ 138916 w 227559"/>
                  <a:gd name="connsiteY30" fmla="*/ 158415 h 269260"/>
                  <a:gd name="connsiteX31" fmla="*/ 68943 w 227559"/>
                  <a:gd name="connsiteY31" fmla="*/ 264759 h 269260"/>
                  <a:gd name="connsiteX32" fmla="*/ 58730 w 227559"/>
                  <a:gd name="connsiteY32" fmla="*/ 268559 h 269260"/>
                  <a:gd name="connsiteX33" fmla="*/ 58585 w 227559"/>
                  <a:gd name="connsiteY33" fmla="*/ 268493 h 269260"/>
                  <a:gd name="connsiteX34" fmla="*/ 39195 w 227559"/>
                  <a:gd name="connsiteY34" fmla="*/ 25694 h 269260"/>
                  <a:gd name="connsiteX35" fmla="*/ 33896 w 227559"/>
                  <a:gd name="connsiteY35" fmla="*/ 26297 h 269260"/>
                  <a:gd name="connsiteX36" fmla="*/ 30403 w 227559"/>
                  <a:gd name="connsiteY36" fmla="*/ 38340 h 269260"/>
                  <a:gd name="connsiteX37" fmla="*/ 48950 w 227559"/>
                  <a:gd name="connsiteY37" fmla="*/ 57008 h 269260"/>
                  <a:gd name="connsiteX38" fmla="*/ 40159 w 227559"/>
                  <a:gd name="connsiteY38" fmla="*/ 26658 h 269260"/>
                  <a:gd name="connsiteX39" fmla="*/ 178660 w 227559"/>
                  <a:gd name="connsiteY39" fmla="*/ 120839 h 269260"/>
                  <a:gd name="connsiteX40" fmla="*/ 204553 w 227559"/>
                  <a:gd name="connsiteY40" fmla="*/ 124331 h 269260"/>
                  <a:gd name="connsiteX41" fmla="*/ 211900 w 227559"/>
                  <a:gd name="connsiteY41" fmla="*/ 114335 h 269260"/>
                  <a:gd name="connsiteX42" fmla="*/ 208167 w 227559"/>
                  <a:gd name="connsiteY42" fmla="*/ 109397 h 269260"/>
                  <a:gd name="connsiteX43" fmla="*/ 178660 w 227559"/>
                  <a:gd name="connsiteY43" fmla="*/ 120839 h 269260"/>
                  <a:gd name="connsiteX44" fmla="*/ 149273 w 227559"/>
                  <a:gd name="connsiteY44" fmla="*/ 17023 h 269260"/>
                  <a:gd name="connsiteX45" fmla="*/ 142192 w 227559"/>
                  <a:gd name="connsiteY45" fmla="*/ 18067 h 269260"/>
                  <a:gd name="connsiteX46" fmla="*/ 142168 w 227559"/>
                  <a:gd name="connsiteY46" fmla="*/ 18107 h 269260"/>
                  <a:gd name="connsiteX47" fmla="*/ 136146 w 227559"/>
                  <a:gd name="connsiteY47" fmla="*/ 43519 h 269260"/>
                  <a:gd name="connsiteX48" fmla="*/ 152766 w 227559"/>
                  <a:gd name="connsiteY48" fmla="*/ 23406 h 269260"/>
                  <a:gd name="connsiteX49" fmla="*/ 149273 w 227559"/>
                  <a:gd name="connsiteY49" fmla="*/ 17023 h 269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27559" h="269260">
                    <a:moveTo>
                      <a:pt x="58947" y="268493"/>
                    </a:moveTo>
                    <a:cubicBezTo>
                      <a:pt x="55189" y="266606"/>
                      <a:pt x="53587" y="262085"/>
                      <a:pt x="55333" y="258256"/>
                    </a:cubicBezTo>
                    <a:cubicBezTo>
                      <a:pt x="74977" y="218905"/>
                      <a:pt x="99232" y="182033"/>
                      <a:pt x="127595" y="148418"/>
                    </a:cubicBezTo>
                    <a:cubicBezTo>
                      <a:pt x="135712" y="138675"/>
                      <a:pt x="144480" y="129500"/>
                      <a:pt x="153850" y="120959"/>
                    </a:cubicBezTo>
                    <a:cubicBezTo>
                      <a:pt x="148816" y="115603"/>
                      <a:pt x="144336" y="109753"/>
                      <a:pt x="140482" y="103496"/>
                    </a:cubicBezTo>
                    <a:cubicBezTo>
                      <a:pt x="133436" y="92297"/>
                      <a:pt x="128077" y="80123"/>
                      <a:pt x="124584" y="67365"/>
                    </a:cubicBezTo>
                    <a:cubicBezTo>
                      <a:pt x="112312" y="72363"/>
                      <a:pt x="99365" y="75530"/>
                      <a:pt x="86165" y="76759"/>
                    </a:cubicBezTo>
                    <a:cubicBezTo>
                      <a:pt x="78843" y="77547"/>
                      <a:pt x="71448" y="77547"/>
                      <a:pt x="64125" y="76759"/>
                    </a:cubicBezTo>
                    <a:cubicBezTo>
                      <a:pt x="63005" y="89402"/>
                      <a:pt x="61030" y="101957"/>
                      <a:pt x="58224" y="114335"/>
                    </a:cubicBezTo>
                    <a:cubicBezTo>
                      <a:pt x="48661" y="157036"/>
                      <a:pt x="34028" y="198439"/>
                      <a:pt x="14626" y="237661"/>
                    </a:cubicBezTo>
                    <a:cubicBezTo>
                      <a:pt x="12627" y="241453"/>
                      <a:pt x="7942" y="242909"/>
                      <a:pt x="4148" y="240913"/>
                    </a:cubicBezTo>
                    <a:cubicBezTo>
                      <a:pt x="355" y="238918"/>
                      <a:pt x="-1103" y="234227"/>
                      <a:pt x="896" y="230435"/>
                    </a:cubicBezTo>
                    <a:cubicBezTo>
                      <a:pt x="19564" y="192058"/>
                      <a:pt x="33715" y="151642"/>
                      <a:pt x="43049" y="109999"/>
                    </a:cubicBezTo>
                    <a:cubicBezTo>
                      <a:pt x="45843" y="97668"/>
                      <a:pt x="47734" y="85150"/>
                      <a:pt x="48709" y="72544"/>
                    </a:cubicBezTo>
                    <a:cubicBezTo>
                      <a:pt x="33282" y="68461"/>
                      <a:pt x="20877" y="57005"/>
                      <a:pt x="15590" y="41953"/>
                    </a:cubicBezTo>
                    <a:cubicBezTo>
                      <a:pt x="11386" y="30527"/>
                      <a:pt x="16144" y="17747"/>
                      <a:pt x="26790" y="11844"/>
                    </a:cubicBezTo>
                    <a:cubicBezTo>
                      <a:pt x="33980" y="7696"/>
                      <a:pt x="42953" y="8266"/>
                      <a:pt x="49553" y="13289"/>
                    </a:cubicBezTo>
                    <a:cubicBezTo>
                      <a:pt x="59428" y="20877"/>
                      <a:pt x="64487" y="37377"/>
                      <a:pt x="64607" y="60259"/>
                    </a:cubicBezTo>
                    <a:cubicBezTo>
                      <a:pt x="71243" y="61052"/>
                      <a:pt x="77963" y="61052"/>
                      <a:pt x="84599" y="60259"/>
                    </a:cubicBezTo>
                    <a:cubicBezTo>
                      <a:pt x="97305" y="59061"/>
                      <a:pt x="109746" y="55850"/>
                      <a:pt x="121453" y="50745"/>
                    </a:cubicBezTo>
                    <a:cubicBezTo>
                      <a:pt x="118466" y="35457"/>
                      <a:pt x="121766" y="19612"/>
                      <a:pt x="130606" y="6786"/>
                    </a:cubicBezTo>
                    <a:cubicBezTo>
                      <a:pt x="138892" y="-1943"/>
                      <a:pt x="152694" y="-2297"/>
                      <a:pt x="161425" y="5993"/>
                    </a:cubicBezTo>
                    <a:cubicBezTo>
                      <a:pt x="166628" y="10936"/>
                      <a:pt x="169061" y="18124"/>
                      <a:pt x="167941" y="25213"/>
                    </a:cubicBezTo>
                    <a:cubicBezTo>
                      <a:pt x="163557" y="40389"/>
                      <a:pt x="153031" y="53047"/>
                      <a:pt x="138916" y="60139"/>
                    </a:cubicBezTo>
                    <a:cubicBezTo>
                      <a:pt x="141927" y="72603"/>
                      <a:pt x="146973" y="84485"/>
                      <a:pt x="153850" y="95306"/>
                    </a:cubicBezTo>
                    <a:cubicBezTo>
                      <a:pt x="157246" y="100974"/>
                      <a:pt x="161281" y="106227"/>
                      <a:pt x="165894" y="110963"/>
                    </a:cubicBezTo>
                    <a:cubicBezTo>
                      <a:pt x="184079" y="97113"/>
                      <a:pt x="200338" y="91211"/>
                      <a:pt x="212382" y="94463"/>
                    </a:cubicBezTo>
                    <a:cubicBezTo>
                      <a:pt x="220379" y="96674"/>
                      <a:pt x="226256" y="103462"/>
                      <a:pt x="227316" y="111686"/>
                    </a:cubicBezTo>
                    <a:cubicBezTo>
                      <a:pt x="229002" y="123713"/>
                      <a:pt x="221788" y="135208"/>
                      <a:pt x="210214" y="138904"/>
                    </a:cubicBezTo>
                    <a:cubicBezTo>
                      <a:pt x="195051" y="143781"/>
                      <a:pt x="178467" y="140850"/>
                      <a:pt x="165894" y="131076"/>
                    </a:cubicBezTo>
                    <a:cubicBezTo>
                      <a:pt x="156223" y="139494"/>
                      <a:pt x="147202" y="148633"/>
                      <a:pt x="138916" y="158415"/>
                    </a:cubicBezTo>
                    <a:cubicBezTo>
                      <a:pt x="111505" y="190999"/>
                      <a:pt x="88020" y="226692"/>
                      <a:pt x="68943" y="264759"/>
                    </a:cubicBezTo>
                    <a:cubicBezTo>
                      <a:pt x="67172" y="268630"/>
                      <a:pt x="62596" y="270331"/>
                      <a:pt x="58730" y="268559"/>
                    </a:cubicBezTo>
                    <a:cubicBezTo>
                      <a:pt x="58682" y="268537"/>
                      <a:pt x="58633" y="268516"/>
                      <a:pt x="58585" y="268493"/>
                    </a:cubicBezTo>
                    <a:close/>
                    <a:moveTo>
                      <a:pt x="39195" y="25694"/>
                    </a:moveTo>
                    <a:cubicBezTo>
                      <a:pt x="37437" y="24975"/>
                      <a:pt x="35438" y="25203"/>
                      <a:pt x="33896" y="26297"/>
                    </a:cubicBezTo>
                    <a:cubicBezTo>
                      <a:pt x="28235" y="29307"/>
                      <a:pt x="29801" y="36293"/>
                      <a:pt x="30403" y="38340"/>
                    </a:cubicBezTo>
                    <a:cubicBezTo>
                      <a:pt x="33474" y="47031"/>
                      <a:pt x="40279" y="53884"/>
                      <a:pt x="48950" y="57008"/>
                    </a:cubicBezTo>
                    <a:cubicBezTo>
                      <a:pt x="49854" y="46153"/>
                      <a:pt x="46734" y="35346"/>
                      <a:pt x="40159" y="26658"/>
                    </a:cubicBezTo>
                    <a:close/>
                    <a:moveTo>
                      <a:pt x="178660" y="120839"/>
                    </a:moveTo>
                    <a:cubicBezTo>
                      <a:pt x="186356" y="125767"/>
                      <a:pt x="195834" y="127046"/>
                      <a:pt x="204553" y="124331"/>
                    </a:cubicBezTo>
                    <a:cubicBezTo>
                      <a:pt x="206601" y="123609"/>
                      <a:pt x="212984" y="120598"/>
                      <a:pt x="211900" y="114335"/>
                    </a:cubicBezTo>
                    <a:cubicBezTo>
                      <a:pt x="211298" y="110722"/>
                      <a:pt x="209732" y="109759"/>
                      <a:pt x="208167" y="109397"/>
                    </a:cubicBezTo>
                    <a:cubicBezTo>
                      <a:pt x="203108" y="107952"/>
                      <a:pt x="192751" y="110843"/>
                      <a:pt x="178660" y="120839"/>
                    </a:cubicBezTo>
                    <a:close/>
                    <a:moveTo>
                      <a:pt x="149273" y="17023"/>
                    </a:moveTo>
                    <a:cubicBezTo>
                      <a:pt x="147033" y="15357"/>
                      <a:pt x="143866" y="15825"/>
                      <a:pt x="142192" y="18067"/>
                    </a:cubicBezTo>
                    <a:cubicBezTo>
                      <a:pt x="142192" y="18080"/>
                      <a:pt x="142180" y="18094"/>
                      <a:pt x="142168" y="18107"/>
                    </a:cubicBezTo>
                    <a:cubicBezTo>
                      <a:pt x="137146" y="25568"/>
                      <a:pt x="135002" y="34598"/>
                      <a:pt x="136146" y="43519"/>
                    </a:cubicBezTo>
                    <a:cubicBezTo>
                      <a:pt x="143902" y="38999"/>
                      <a:pt x="149791" y="31869"/>
                      <a:pt x="152766" y="23406"/>
                    </a:cubicBezTo>
                    <a:cubicBezTo>
                      <a:pt x="153549" y="20681"/>
                      <a:pt x="151983" y="17837"/>
                      <a:pt x="149273" y="1702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04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150" name="Freihandform: Form 1149">
              <a:extLst>
                <a:ext uri="{FF2B5EF4-FFF2-40B4-BE49-F238E27FC236}">
                  <a16:creationId xmlns:a16="http://schemas.microsoft.com/office/drawing/2014/main" id="{0BB50484-29C0-4054-95EF-05AE03A55CE5}"/>
                </a:ext>
              </a:extLst>
            </p:cNvPr>
            <p:cNvSpPr/>
            <p:nvPr/>
          </p:nvSpPr>
          <p:spPr>
            <a:xfrm>
              <a:off x="3000637" y="410476"/>
              <a:ext cx="63807" cy="99676"/>
            </a:xfrm>
            <a:custGeom>
              <a:avLst/>
              <a:gdLst>
                <a:gd name="connsiteX0" fmla="*/ 12206 w 63807"/>
                <a:gd name="connsiteY0" fmla="*/ 99415 h 99676"/>
                <a:gd name="connsiteX1" fmla="*/ 8352 w 63807"/>
                <a:gd name="connsiteY1" fmla="*/ 98211 h 99676"/>
                <a:gd name="connsiteX2" fmla="*/ 1488 w 63807"/>
                <a:gd name="connsiteY2" fmla="*/ 78219 h 99676"/>
                <a:gd name="connsiteX3" fmla="*/ 35571 w 63807"/>
                <a:gd name="connsiteY3" fmla="*/ 8366 h 99676"/>
                <a:gd name="connsiteX4" fmla="*/ 55443 w 63807"/>
                <a:gd name="connsiteY4" fmla="*/ 1501 h 99676"/>
                <a:gd name="connsiteX5" fmla="*/ 62308 w 63807"/>
                <a:gd name="connsiteY5" fmla="*/ 21373 h 99676"/>
                <a:gd name="connsiteX6" fmla="*/ 28345 w 63807"/>
                <a:gd name="connsiteY6" fmla="*/ 91226 h 99676"/>
                <a:gd name="connsiteX7" fmla="*/ 12206 w 63807"/>
                <a:gd name="connsiteY7" fmla="*/ 99415 h 99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07" h="99676">
                  <a:moveTo>
                    <a:pt x="12206" y="99415"/>
                  </a:moveTo>
                  <a:cubicBezTo>
                    <a:pt x="10870" y="99181"/>
                    <a:pt x="9581" y="98776"/>
                    <a:pt x="8352" y="98211"/>
                  </a:cubicBezTo>
                  <a:cubicBezTo>
                    <a:pt x="982" y="94544"/>
                    <a:pt x="-2077" y="85639"/>
                    <a:pt x="1488" y="78219"/>
                  </a:cubicBezTo>
                  <a:lnTo>
                    <a:pt x="35571" y="8366"/>
                  </a:lnTo>
                  <a:cubicBezTo>
                    <a:pt x="39160" y="983"/>
                    <a:pt x="48060" y="-2090"/>
                    <a:pt x="55443" y="1501"/>
                  </a:cubicBezTo>
                  <a:cubicBezTo>
                    <a:pt x="62826" y="5093"/>
                    <a:pt x="65897" y="13990"/>
                    <a:pt x="62308" y="21373"/>
                  </a:cubicBezTo>
                  <a:lnTo>
                    <a:pt x="28345" y="91226"/>
                  </a:lnTo>
                  <a:cubicBezTo>
                    <a:pt x="25454" y="97307"/>
                    <a:pt x="18818" y="100670"/>
                    <a:pt x="12206" y="99415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1" name="Freihandform: Form 1150">
              <a:extLst>
                <a:ext uri="{FF2B5EF4-FFF2-40B4-BE49-F238E27FC236}">
                  <a16:creationId xmlns:a16="http://schemas.microsoft.com/office/drawing/2014/main" id="{1D66BF57-4F5A-4E53-AA2B-5825C92EB928}"/>
                </a:ext>
              </a:extLst>
            </p:cNvPr>
            <p:cNvSpPr/>
            <p:nvPr/>
          </p:nvSpPr>
          <p:spPr>
            <a:xfrm>
              <a:off x="2826424" y="368704"/>
              <a:ext cx="35435" cy="109154"/>
            </a:xfrm>
            <a:custGeom>
              <a:avLst/>
              <a:gdLst>
                <a:gd name="connsiteX0" fmla="*/ 17809 w 35435"/>
                <a:gd name="connsiteY0" fmla="*/ 108670 h 109154"/>
                <a:gd name="connsiteX1" fmla="*/ 5766 w 35435"/>
                <a:gd name="connsiteY1" fmla="*/ 95061 h 109154"/>
                <a:gd name="connsiteX2" fmla="*/ 226 w 35435"/>
                <a:gd name="connsiteY2" fmla="*/ 17500 h 109154"/>
                <a:gd name="connsiteX3" fmla="*/ 12378 w 35435"/>
                <a:gd name="connsiteY3" fmla="*/ 224 h 109154"/>
                <a:gd name="connsiteX4" fmla="*/ 29648 w 35435"/>
                <a:gd name="connsiteY4" fmla="*/ 12374 h 109154"/>
                <a:gd name="connsiteX5" fmla="*/ 29853 w 35435"/>
                <a:gd name="connsiteY5" fmla="*/ 15694 h 109154"/>
                <a:gd name="connsiteX6" fmla="*/ 35393 w 35435"/>
                <a:gd name="connsiteY6" fmla="*/ 93255 h 109154"/>
                <a:gd name="connsiteX7" fmla="*/ 21747 w 35435"/>
                <a:gd name="connsiteY7" fmla="*/ 109146 h 109154"/>
                <a:gd name="connsiteX8" fmla="*/ 21663 w 35435"/>
                <a:gd name="connsiteY8" fmla="*/ 109152 h 109154"/>
                <a:gd name="connsiteX9" fmla="*/ 17809 w 35435"/>
                <a:gd name="connsiteY9" fmla="*/ 108670 h 109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435" h="109154">
                  <a:moveTo>
                    <a:pt x="17809" y="108670"/>
                  </a:moveTo>
                  <a:cubicBezTo>
                    <a:pt x="11197" y="107342"/>
                    <a:pt x="6284" y="101783"/>
                    <a:pt x="5766" y="95061"/>
                  </a:cubicBezTo>
                  <a:lnTo>
                    <a:pt x="226" y="17500"/>
                  </a:lnTo>
                  <a:cubicBezTo>
                    <a:pt x="-1196" y="9375"/>
                    <a:pt x="4248" y="1640"/>
                    <a:pt x="12378" y="224"/>
                  </a:cubicBezTo>
                  <a:cubicBezTo>
                    <a:pt x="20495" y="-1191"/>
                    <a:pt x="28239" y="4248"/>
                    <a:pt x="29648" y="12374"/>
                  </a:cubicBezTo>
                  <a:cubicBezTo>
                    <a:pt x="29841" y="13469"/>
                    <a:pt x="29913" y="14584"/>
                    <a:pt x="29853" y="15694"/>
                  </a:cubicBezTo>
                  <a:lnTo>
                    <a:pt x="35393" y="93255"/>
                  </a:lnTo>
                  <a:cubicBezTo>
                    <a:pt x="36007" y="101413"/>
                    <a:pt x="29901" y="108527"/>
                    <a:pt x="21747" y="109146"/>
                  </a:cubicBezTo>
                  <a:cubicBezTo>
                    <a:pt x="21711" y="109149"/>
                    <a:pt x="21687" y="109150"/>
                    <a:pt x="21663" y="109152"/>
                  </a:cubicBezTo>
                  <a:cubicBezTo>
                    <a:pt x="20363" y="109176"/>
                    <a:pt x="19062" y="109015"/>
                    <a:pt x="17809" y="108670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2" name="Freihandform: Form 1151">
              <a:extLst>
                <a:ext uri="{FF2B5EF4-FFF2-40B4-BE49-F238E27FC236}">
                  <a16:creationId xmlns:a16="http://schemas.microsoft.com/office/drawing/2014/main" id="{E590A347-90EB-4B75-9009-74472277A408}"/>
                </a:ext>
              </a:extLst>
            </p:cNvPr>
            <p:cNvSpPr/>
            <p:nvPr/>
          </p:nvSpPr>
          <p:spPr>
            <a:xfrm>
              <a:off x="2624035" y="437066"/>
              <a:ext cx="74710" cy="96494"/>
            </a:xfrm>
            <a:custGeom>
              <a:avLst/>
              <a:gdLst>
                <a:gd name="connsiteX0" fmla="*/ 57610 w 74710"/>
                <a:gd name="connsiteY0" fmla="*/ 96310 h 96494"/>
                <a:gd name="connsiteX1" fmla="*/ 48096 w 74710"/>
                <a:gd name="connsiteY1" fmla="*/ 90048 h 96494"/>
                <a:gd name="connsiteX2" fmla="*/ 4498 w 74710"/>
                <a:gd name="connsiteY2" fmla="*/ 25615 h 96494"/>
                <a:gd name="connsiteX3" fmla="*/ 4257 w 74710"/>
                <a:gd name="connsiteY3" fmla="*/ 4496 h 96494"/>
                <a:gd name="connsiteX4" fmla="*/ 25369 w 74710"/>
                <a:gd name="connsiteY4" fmla="*/ 4253 h 96494"/>
                <a:gd name="connsiteX5" fmla="*/ 28585 w 74710"/>
                <a:gd name="connsiteY5" fmla="*/ 8874 h 96494"/>
                <a:gd name="connsiteX6" fmla="*/ 72183 w 74710"/>
                <a:gd name="connsiteY6" fmla="*/ 73307 h 96494"/>
                <a:gd name="connsiteX7" fmla="*/ 68088 w 74710"/>
                <a:gd name="connsiteY7" fmla="*/ 94022 h 96494"/>
                <a:gd name="connsiteX8" fmla="*/ 57610 w 74710"/>
                <a:gd name="connsiteY8" fmla="*/ 96310 h 9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710" h="96494">
                  <a:moveTo>
                    <a:pt x="57610" y="96310"/>
                  </a:moveTo>
                  <a:cubicBezTo>
                    <a:pt x="53732" y="95561"/>
                    <a:pt x="50311" y="93310"/>
                    <a:pt x="48096" y="90048"/>
                  </a:cubicBezTo>
                  <a:lnTo>
                    <a:pt x="4498" y="25615"/>
                  </a:lnTo>
                  <a:cubicBezTo>
                    <a:pt x="-1404" y="19849"/>
                    <a:pt x="-1512" y="10395"/>
                    <a:pt x="4257" y="4496"/>
                  </a:cubicBezTo>
                  <a:cubicBezTo>
                    <a:pt x="10014" y="-1403"/>
                    <a:pt x="19480" y="-1511"/>
                    <a:pt x="25369" y="4253"/>
                  </a:cubicBezTo>
                  <a:cubicBezTo>
                    <a:pt x="26730" y="5577"/>
                    <a:pt x="27814" y="7145"/>
                    <a:pt x="28585" y="8874"/>
                  </a:cubicBezTo>
                  <a:lnTo>
                    <a:pt x="72183" y="73307"/>
                  </a:lnTo>
                  <a:cubicBezTo>
                    <a:pt x="76771" y="80159"/>
                    <a:pt x="74941" y="89431"/>
                    <a:pt x="68088" y="94022"/>
                  </a:cubicBezTo>
                  <a:cubicBezTo>
                    <a:pt x="65005" y="96078"/>
                    <a:pt x="61271" y="96895"/>
                    <a:pt x="57610" y="96310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3" name="Freihandform: Form 1152">
              <a:extLst>
                <a:ext uri="{FF2B5EF4-FFF2-40B4-BE49-F238E27FC236}">
                  <a16:creationId xmlns:a16="http://schemas.microsoft.com/office/drawing/2014/main" id="{4DD654D1-4E41-4949-B5D8-2EFA12FCA6A8}"/>
                </a:ext>
              </a:extLst>
            </p:cNvPr>
            <p:cNvSpPr/>
            <p:nvPr/>
          </p:nvSpPr>
          <p:spPr>
            <a:xfrm>
              <a:off x="2486738" y="599574"/>
              <a:ext cx="100353" cy="64058"/>
            </a:xfrm>
            <a:custGeom>
              <a:avLst/>
              <a:gdLst>
                <a:gd name="connsiteX0" fmla="*/ 82419 w 100353"/>
                <a:gd name="connsiteY0" fmla="*/ 63633 h 64058"/>
                <a:gd name="connsiteX1" fmla="*/ 78686 w 100353"/>
                <a:gd name="connsiteY1" fmla="*/ 62308 h 64058"/>
                <a:gd name="connsiteX2" fmla="*/ 8231 w 100353"/>
                <a:gd name="connsiteY2" fmla="*/ 28345 h 64058"/>
                <a:gd name="connsiteX3" fmla="*/ 1607 w 100353"/>
                <a:gd name="connsiteY3" fmla="*/ 8232 h 64058"/>
                <a:gd name="connsiteX4" fmla="*/ 21719 w 100353"/>
                <a:gd name="connsiteY4" fmla="*/ 1608 h 64058"/>
                <a:gd name="connsiteX5" fmla="*/ 91693 w 100353"/>
                <a:gd name="connsiteY5" fmla="*/ 35571 h 64058"/>
                <a:gd name="connsiteX6" fmla="*/ 98967 w 100353"/>
                <a:gd name="connsiteY6" fmla="*/ 55397 h 64058"/>
                <a:gd name="connsiteX7" fmla="*/ 82419 w 100353"/>
                <a:gd name="connsiteY7" fmla="*/ 63753 h 64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353" h="64058">
                  <a:moveTo>
                    <a:pt x="82419" y="63633"/>
                  </a:moveTo>
                  <a:cubicBezTo>
                    <a:pt x="81118" y="63372"/>
                    <a:pt x="79866" y="62926"/>
                    <a:pt x="78686" y="62308"/>
                  </a:cubicBezTo>
                  <a:lnTo>
                    <a:pt x="8231" y="28345"/>
                  </a:lnTo>
                  <a:cubicBezTo>
                    <a:pt x="848" y="24620"/>
                    <a:pt x="-2115" y="15615"/>
                    <a:pt x="1607" y="8232"/>
                  </a:cubicBezTo>
                  <a:cubicBezTo>
                    <a:pt x="5328" y="849"/>
                    <a:pt x="14337" y="-2117"/>
                    <a:pt x="21719" y="1608"/>
                  </a:cubicBezTo>
                  <a:lnTo>
                    <a:pt x="91693" y="35571"/>
                  </a:lnTo>
                  <a:cubicBezTo>
                    <a:pt x="99172" y="39036"/>
                    <a:pt x="102436" y="47912"/>
                    <a:pt x="98967" y="55397"/>
                  </a:cubicBezTo>
                  <a:cubicBezTo>
                    <a:pt x="96064" y="61685"/>
                    <a:pt x="89212" y="65145"/>
                    <a:pt x="82419" y="63753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4" name="Freihandform: Form 1153">
              <a:extLst>
                <a:ext uri="{FF2B5EF4-FFF2-40B4-BE49-F238E27FC236}">
                  <a16:creationId xmlns:a16="http://schemas.microsoft.com/office/drawing/2014/main" id="{414E77CE-EA01-4A1C-860B-468AA07C94E5}"/>
                </a:ext>
              </a:extLst>
            </p:cNvPr>
            <p:cNvSpPr/>
            <p:nvPr/>
          </p:nvSpPr>
          <p:spPr>
            <a:xfrm>
              <a:off x="3041750" y="1054104"/>
              <a:ext cx="72968" cy="93636"/>
            </a:xfrm>
            <a:custGeom>
              <a:avLst/>
              <a:gdLst>
                <a:gd name="connsiteX0" fmla="*/ 55398 w 72968"/>
                <a:gd name="connsiteY0" fmla="*/ 93375 h 93636"/>
                <a:gd name="connsiteX1" fmla="*/ 45763 w 72968"/>
                <a:gd name="connsiteY1" fmla="*/ 87112 h 93636"/>
                <a:gd name="connsiteX2" fmla="*/ 2166 w 72968"/>
                <a:gd name="connsiteY2" fmla="*/ 22679 h 93636"/>
                <a:gd name="connsiteX3" fmla="*/ 7188 w 72968"/>
                <a:gd name="connsiteY3" fmla="*/ 2165 h 93636"/>
                <a:gd name="connsiteX4" fmla="*/ 26855 w 72968"/>
                <a:gd name="connsiteY4" fmla="*/ 5939 h 93636"/>
                <a:gd name="connsiteX5" fmla="*/ 70453 w 72968"/>
                <a:gd name="connsiteY5" fmla="*/ 70372 h 93636"/>
                <a:gd name="connsiteX6" fmla="*/ 66478 w 72968"/>
                <a:gd name="connsiteY6" fmla="*/ 91087 h 93636"/>
                <a:gd name="connsiteX7" fmla="*/ 55398 w 72968"/>
                <a:gd name="connsiteY7" fmla="*/ 93375 h 9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968" h="93636">
                  <a:moveTo>
                    <a:pt x="55398" y="93375"/>
                  </a:moveTo>
                  <a:cubicBezTo>
                    <a:pt x="51484" y="92656"/>
                    <a:pt x="48015" y="90402"/>
                    <a:pt x="45763" y="87112"/>
                  </a:cubicBezTo>
                  <a:lnTo>
                    <a:pt x="2166" y="22679"/>
                  </a:lnTo>
                  <a:cubicBezTo>
                    <a:pt x="-2110" y="15627"/>
                    <a:pt x="142" y="6443"/>
                    <a:pt x="7188" y="2165"/>
                  </a:cubicBezTo>
                  <a:cubicBezTo>
                    <a:pt x="13739" y="-1808"/>
                    <a:pt x="22242" y="-177"/>
                    <a:pt x="26855" y="5939"/>
                  </a:cubicBezTo>
                  <a:lnTo>
                    <a:pt x="70453" y="70372"/>
                  </a:lnTo>
                  <a:cubicBezTo>
                    <a:pt x="74993" y="77205"/>
                    <a:pt x="73223" y="86419"/>
                    <a:pt x="66478" y="91087"/>
                  </a:cubicBezTo>
                  <a:cubicBezTo>
                    <a:pt x="63239" y="93286"/>
                    <a:pt x="59252" y="94109"/>
                    <a:pt x="55398" y="93375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5" name="Freihandform: Form 1154">
              <a:extLst>
                <a:ext uri="{FF2B5EF4-FFF2-40B4-BE49-F238E27FC236}">
                  <a16:creationId xmlns:a16="http://schemas.microsoft.com/office/drawing/2014/main" id="{199FF18B-8513-41C4-972E-10C9E8958C92}"/>
                </a:ext>
              </a:extLst>
            </p:cNvPr>
            <p:cNvSpPr/>
            <p:nvPr/>
          </p:nvSpPr>
          <p:spPr>
            <a:xfrm>
              <a:off x="3154200" y="924044"/>
              <a:ext cx="99090" cy="63482"/>
            </a:xfrm>
            <a:custGeom>
              <a:avLst/>
              <a:gdLst>
                <a:gd name="connsiteX0" fmla="*/ 81570 w 99090"/>
                <a:gd name="connsiteY0" fmla="*/ 63256 h 63482"/>
                <a:gd name="connsiteX1" fmla="*/ 77716 w 99090"/>
                <a:gd name="connsiteY1" fmla="*/ 62051 h 63482"/>
                <a:gd name="connsiteX2" fmla="*/ 7864 w 99090"/>
                <a:gd name="connsiteY2" fmla="*/ 28088 h 63482"/>
                <a:gd name="connsiteX3" fmla="*/ 1781 w 99090"/>
                <a:gd name="connsiteY3" fmla="*/ 7861 h 63482"/>
                <a:gd name="connsiteX4" fmla="*/ 20870 w 99090"/>
                <a:gd name="connsiteY4" fmla="*/ 1231 h 63482"/>
                <a:gd name="connsiteX5" fmla="*/ 90844 w 99090"/>
                <a:gd name="connsiteY5" fmla="*/ 35194 h 63482"/>
                <a:gd name="connsiteX6" fmla="*/ 97504 w 99090"/>
                <a:gd name="connsiteY6" fmla="*/ 55235 h 63482"/>
                <a:gd name="connsiteX7" fmla="*/ 81570 w 99090"/>
                <a:gd name="connsiteY7" fmla="*/ 63256 h 6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090" h="63482">
                  <a:moveTo>
                    <a:pt x="81570" y="63256"/>
                  </a:moveTo>
                  <a:cubicBezTo>
                    <a:pt x="80245" y="63021"/>
                    <a:pt x="78944" y="62616"/>
                    <a:pt x="77716" y="62051"/>
                  </a:cubicBezTo>
                  <a:lnTo>
                    <a:pt x="7864" y="28088"/>
                  </a:lnTo>
                  <a:cubicBezTo>
                    <a:pt x="601" y="24181"/>
                    <a:pt x="-2121" y="15126"/>
                    <a:pt x="1781" y="7861"/>
                  </a:cubicBezTo>
                  <a:cubicBezTo>
                    <a:pt x="5455" y="1031"/>
                    <a:pt x="13753" y="-1850"/>
                    <a:pt x="20870" y="1231"/>
                  </a:cubicBezTo>
                  <a:lnTo>
                    <a:pt x="90844" y="35194"/>
                  </a:lnTo>
                  <a:cubicBezTo>
                    <a:pt x="98214" y="38888"/>
                    <a:pt x="101201" y="47860"/>
                    <a:pt x="97504" y="55235"/>
                  </a:cubicBezTo>
                  <a:cubicBezTo>
                    <a:pt x="94553" y="61137"/>
                    <a:pt x="88073" y="64399"/>
                    <a:pt x="81570" y="63256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6" name="Freihandform: Form 1155">
              <a:extLst>
                <a:ext uri="{FF2B5EF4-FFF2-40B4-BE49-F238E27FC236}">
                  <a16:creationId xmlns:a16="http://schemas.microsoft.com/office/drawing/2014/main" id="{E4422CCB-93B2-4D6F-8928-A77833D13967}"/>
                </a:ext>
              </a:extLst>
            </p:cNvPr>
            <p:cNvSpPr/>
            <p:nvPr/>
          </p:nvSpPr>
          <p:spPr>
            <a:xfrm>
              <a:off x="3186495" y="749558"/>
              <a:ext cx="108010" cy="35452"/>
            </a:xfrm>
            <a:custGeom>
              <a:avLst/>
              <a:gdLst>
                <a:gd name="connsiteX0" fmla="*/ 11939 w 108010"/>
                <a:gd name="connsiteY0" fmla="*/ 35168 h 35452"/>
                <a:gd name="connsiteX1" fmla="*/ 305 w 108010"/>
                <a:gd name="connsiteY1" fmla="*/ 17541 h 35452"/>
                <a:gd name="connsiteX2" fmla="*/ 13625 w 108010"/>
                <a:gd name="connsiteY2" fmla="*/ 5661 h 35452"/>
                <a:gd name="connsiteX3" fmla="*/ 91186 w 108010"/>
                <a:gd name="connsiteY3" fmla="*/ 121 h 35452"/>
                <a:gd name="connsiteX4" fmla="*/ 107891 w 108010"/>
                <a:gd name="connsiteY4" fmla="*/ 13050 h 35452"/>
                <a:gd name="connsiteX5" fmla="*/ 94956 w 108010"/>
                <a:gd name="connsiteY5" fmla="*/ 29750 h 35452"/>
                <a:gd name="connsiteX6" fmla="*/ 93234 w 108010"/>
                <a:gd name="connsiteY6" fmla="*/ 29869 h 35452"/>
                <a:gd name="connsiteX7" fmla="*/ 15673 w 108010"/>
                <a:gd name="connsiteY7" fmla="*/ 35409 h 35452"/>
                <a:gd name="connsiteX8" fmla="*/ 11939 w 108010"/>
                <a:gd name="connsiteY8" fmla="*/ 35168 h 3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10" h="35452">
                  <a:moveTo>
                    <a:pt x="11939" y="35168"/>
                  </a:moveTo>
                  <a:cubicBezTo>
                    <a:pt x="3858" y="33513"/>
                    <a:pt x="-1345" y="25621"/>
                    <a:pt x="305" y="17541"/>
                  </a:cubicBezTo>
                  <a:cubicBezTo>
                    <a:pt x="1630" y="11072"/>
                    <a:pt x="7050" y="6241"/>
                    <a:pt x="13625" y="5661"/>
                  </a:cubicBezTo>
                  <a:lnTo>
                    <a:pt x="91186" y="121"/>
                  </a:lnTo>
                  <a:cubicBezTo>
                    <a:pt x="99364" y="-921"/>
                    <a:pt x="106843" y="4868"/>
                    <a:pt x="107891" y="13050"/>
                  </a:cubicBezTo>
                  <a:cubicBezTo>
                    <a:pt x="108926" y="21231"/>
                    <a:pt x="103145" y="28709"/>
                    <a:pt x="94956" y="29750"/>
                  </a:cubicBezTo>
                  <a:cubicBezTo>
                    <a:pt x="94390" y="29823"/>
                    <a:pt x="93812" y="29863"/>
                    <a:pt x="93234" y="29869"/>
                  </a:cubicBezTo>
                  <a:lnTo>
                    <a:pt x="15673" y="35409"/>
                  </a:lnTo>
                  <a:cubicBezTo>
                    <a:pt x="14420" y="35512"/>
                    <a:pt x="13168" y="35432"/>
                    <a:pt x="11939" y="35168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57" name="Freihandform: Form 1156">
              <a:extLst>
                <a:ext uri="{FF2B5EF4-FFF2-40B4-BE49-F238E27FC236}">
                  <a16:creationId xmlns:a16="http://schemas.microsoft.com/office/drawing/2014/main" id="{0CC0B125-344A-42A1-967A-165556CDCD9B}"/>
                </a:ext>
              </a:extLst>
            </p:cNvPr>
            <p:cNvSpPr/>
            <p:nvPr/>
          </p:nvSpPr>
          <p:spPr>
            <a:xfrm>
              <a:off x="3130161" y="549460"/>
              <a:ext cx="94221" cy="73267"/>
            </a:xfrm>
            <a:custGeom>
              <a:avLst/>
              <a:gdLst>
                <a:gd name="connsiteX0" fmla="*/ 12151 w 94221"/>
                <a:gd name="connsiteY0" fmla="*/ 72919 h 73267"/>
                <a:gd name="connsiteX1" fmla="*/ 2516 w 94221"/>
                <a:gd name="connsiteY1" fmla="*/ 66657 h 73267"/>
                <a:gd name="connsiteX2" fmla="*/ 6490 w 94221"/>
                <a:gd name="connsiteY2" fmla="*/ 45942 h 73267"/>
                <a:gd name="connsiteX3" fmla="*/ 70924 w 94221"/>
                <a:gd name="connsiteY3" fmla="*/ 2464 h 73267"/>
                <a:gd name="connsiteX4" fmla="*/ 91759 w 94221"/>
                <a:gd name="connsiteY4" fmla="*/ 6800 h 73267"/>
                <a:gd name="connsiteX5" fmla="*/ 87423 w 94221"/>
                <a:gd name="connsiteY5" fmla="*/ 27636 h 73267"/>
                <a:gd name="connsiteX6" fmla="*/ 22990 w 94221"/>
                <a:gd name="connsiteY6" fmla="*/ 71113 h 73267"/>
                <a:gd name="connsiteX7" fmla="*/ 12151 w 94221"/>
                <a:gd name="connsiteY7" fmla="*/ 72919 h 73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221" h="73267">
                  <a:moveTo>
                    <a:pt x="12151" y="72919"/>
                  </a:moveTo>
                  <a:cubicBezTo>
                    <a:pt x="8261" y="72140"/>
                    <a:pt x="4804" y="69899"/>
                    <a:pt x="2516" y="66657"/>
                  </a:cubicBezTo>
                  <a:cubicBezTo>
                    <a:pt x="-2024" y="59822"/>
                    <a:pt x="-254" y="50610"/>
                    <a:pt x="6490" y="45942"/>
                  </a:cubicBezTo>
                  <a:lnTo>
                    <a:pt x="70924" y="2464"/>
                  </a:lnTo>
                  <a:cubicBezTo>
                    <a:pt x="77873" y="-2092"/>
                    <a:pt x="87207" y="-150"/>
                    <a:pt x="91759" y="6800"/>
                  </a:cubicBezTo>
                  <a:cubicBezTo>
                    <a:pt x="96312" y="13750"/>
                    <a:pt x="94372" y="23079"/>
                    <a:pt x="87423" y="27636"/>
                  </a:cubicBezTo>
                  <a:lnTo>
                    <a:pt x="22990" y="71113"/>
                  </a:lnTo>
                  <a:cubicBezTo>
                    <a:pt x="19750" y="73094"/>
                    <a:pt x="15860" y="73742"/>
                    <a:pt x="12151" y="72919"/>
                  </a:cubicBezTo>
                  <a:close/>
                </a:path>
              </a:pathLst>
            </a:custGeom>
            <a:solidFill>
              <a:srgbClr val="E0E0E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158" name="Grafik 588">
            <a:extLst>
              <a:ext uri="{FF2B5EF4-FFF2-40B4-BE49-F238E27FC236}">
                <a16:creationId xmlns:a16="http://schemas.microsoft.com/office/drawing/2014/main" id="{8AB788B3-8654-4291-8119-0F27BB147AE3}"/>
              </a:ext>
            </a:extLst>
          </p:cNvPr>
          <p:cNvGrpSpPr/>
          <p:nvPr/>
        </p:nvGrpSpPr>
        <p:grpSpPr>
          <a:xfrm>
            <a:off x="4880802" y="3545717"/>
            <a:ext cx="761756" cy="1242117"/>
            <a:chOff x="4880802" y="3545717"/>
            <a:chExt cx="761756" cy="1242117"/>
          </a:xfrm>
        </p:grpSpPr>
        <p:sp>
          <p:nvSpPr>
            <p:cNvPr id="1159" name="Freihandform: Form 1158">
              <a:extLst>
                <a:ext uri="{FF2B5EF4-FFF2-40B4-BE49-F238E27FC236}">
                  <a16:creationId xmlns:a16="http://schemas.microsoft.com/office/drawing/2014/main" id="{3148104A-7C3F-419C-AF5E-45A5BD927488}"/>
                </a:ext>
              </a:extLst>
            </p:cNvPr>
            <p:cNvSpPr/>
            <p:nvPr/>
          </p:nvSpPr>
          <p:spPr>
            <a:xfrm>
              <a:off x="4966793" y="3596059"/>
              <a:ext cx="675644" cy="1191774"/>
            </a:xfrm>
            <a:custGeom>
              <a:avLst/>
              <a:gdLst>
                <a:gd name="connsiteX0" fmla="*/ 422609 w 675644"/>
                <a:gd name="connsiteY0" fmla="*/ 288685 h 1191774"/>
                <a:gd name="connsiteX1" fmla="*/ 276039 w 675644"/>
                <a:gd name="connsiteY1" fmla="*/ 372990 h 1191774"/>
                <a:gd name="connsiteX2" fmla="*/ 255083 w 675644"/>
                <a:gd name="connsiteY2" fmla="*/ 663842 h 1191774"/>
                <a:gd name="connsiteX3" fmla="*/ 235452 w 675644"/>
                <a:gd name="connsiteY3" fmla="*/ 862079 h 1191774"/>
                <a:gd name="connsiteX4" fmla="*/ 215701 w 675644"/>
                <a:gd name="connsiteY4" fmla="*/ 1015996 h 1191774"/>
                <a:gd name="connsiteX5" fmla="*/ 191613 w 675644"/>
                <a:gd name="connsiteY5" fmla="*/ 1108250 h 1191774"/>
                <a:gd name="connsiteX6" fmla="*/ 144644 w 675644"/>
                <a:gd name="connsiteY6" fmla="*/ 1174731 h 1191774"/>
                <a:gd name="connsiteX7" fmla="*/ 94181 w 675644"/>
                <a:gd name="connsiteY7" fmla="*/ 1190267 h 1191774"/>
                <a:gd name="connsiteX8" fmla="*/ 64072 w 675644"/>
                <a:gd name="connsiteY8" fmla="*/ 1155220 h 1191774"/>
                <a:gd name="connsiteX9" fmla="*/ 62145 w 675644"/>
                <a:gd name="connsiteY9" fmla="*/ 1117765 h 1191774"/>
                <a:gd name="connsiteX10" fmla="*/ 69130 w 675644"/>
                <a:gd name="connsiteY10" fmla="*/ 1084645 h 1191774"/>
                <a:gd name="connsiteX11" fmla="*/ 80572 w 675644"/>
                <a:gd name="connsiteY11" fmla="*/ 1053452 h 1191774"/>
                <a:gd name="connsiteX12" fmla="*/ 93940 w 675644"/>
                <a:gd name="connsiteY12" fmla="*/ 1023825 h 1191774"/>
                <a:gd name="connsiteX13" fmla="*/ 115859 w 675644"/>
                <a:gd name="connsiteY13" fmla="*/ 976493 h 1191774"/>
                <a:gd name="connsiteX14" fmla="*/ 145968 w 675644"/>
                <a:gd name="connsiteY14" fmla="*/ 901944 h 1191774"/>
                <a:gd name="connsiteX15" fmla="*/ 158614 w 675644"/>
                <a:gd name="connsiteY15" fmla="*/ 837510 h 1191774"/>
                <a:gd name="connsiteX16" fmla="*/ 196672 w 675644"/>
                <a:gd name="connsiteY16" fmla="*/ 418755 h 1191774"/>
                <a:gd name="connsiteX17" fmla="*/ 135129 w 675644"/>
                <a:gd name="connsiteY17" fmla="*/ 454284 h 1191774"/>
                <a:gd name="connsiteX18" fmla="*/ 85630 w 675644"/>
                <a:gd name="connsiteY18" fmla="*/ 499327 h 1191774"/>
                <a:gd name="connsiteX19" fmla="*/ 49499 w 675644"/>
                <a:gd name="connsiteY19" fmla="*/ 558702 h 1191774"/>
                <a:gd name="connsiteX20" fmla="*/ 22160 w 675644"/>
                <a:gd name="connsiteY20" fmla="*/ 628675 h 1191774"/>
                <a:gd name="connsiteX21" fmla="*/ 0 w 675644"/>
                <a:gd name="connsiteY21" fmla="*/ 642284 h 1191774"/>
                <a:gd name="connsiteX22" fmla="*/ 22160 w 675644"/>
                <a:gd name="connsiteY22" fmla="*/ 550391 h 1191774"/>
                <a:gd name="connsiteX23" fmla="*/ 59014 w 675644"/>
                <a:gd name="connsiteY23" fmla="*/ 439831 h 1191774"/>
                <a:gd name="connsiteX24" fmla="*/ 108513 w 675644"/>
                <a:gd name="connsiteY24" fmla="*/ 348300 h 1191774"/>
                <a:gd name="connsiteX25" fmla="*/ 180774 w 675644"/>
                <a:gd name="connsiteY25" fmla="*/ 279893 h 1191774"/>
                <a:gd name="connsiteX26" fmla="*/ 665528 w 675644"/>
                <a:gd name="connsiteY26" fmla="*/ 0 h 1191774"/>
                <a:gd name="connsiteX27" fmla="*/ 665528 w 675644"/>
                <a:gd name="connsiteY27" fmla="*/ 148497 h 1191774"/>
                <a:gd name="connsiteX28" fmla="*/ 501856 w 675644"/>
                <a:gd name="connsiteY28" fmla="*/ 243039 h 1191774"/>
                <a:gd name="connsiteX29" fmla="*/ 485959 w 675644"/>
                <a:gd name="connsiteY29" fmla="*/ 659145 h 1191774"/>
                <a:gd name="connsiteX30" fmla="*/ 495473 w 675644"/>
                <a:gd name="connsiteY30" fmla="*/ 726348 h 1191774"/>
                <a:gd name="connsiteX31" fmla="*/ 518958 w 675644"/>
                <a:gd name="connsiteY31" fmla="*/ 766935 h 1191774"/>
                <a:gd name="connsiteX32" fmla="*/ 562435 w 675644"/>
                <a:gd name="connsiteY32" fmla="*/ 770187 h 1191774"/>
                <a:gd name="connsiteX33" fmla="*/ 614704 w 675644"/>
                <a:gd name="connsiteY33" fmla="*/ 718400 h 1191774"/>
                <a:gd name="connsiteX34" fmla="*/ 636021 w 675644"/>
                <a:gd name="connsiteY34" fmla="*/ 671430 h 1191774"/>
                <a:gd name="connsiteX35" fmla="*/ 644573 w 675644"/>
                <a:gd name="connsiteY35" fmla="*/ 629277 h 1191774"/>
                <a:gd name="connsiteX36" fmla="*/ 648426 w 675644"/>
                <a:gd name="connsiteY36" fmla="*/ 591581 h 1191774"/>
                <a:gd name="connsiteX37" fmla="*/ 675645 w 675644"/>
                <a:gd name="connsiteY37" fmla="*/ 575804 h 1191774"/>
                <a:gd name="connsiteX38" fmla="*/ 623376 w 675644"/>
                <a:gd name="connsiteY38" fmla="*/ 822938 h 1191774"/>
                <a:gd name="connsiteX39" fmla="*/ 582187 w 675644"/>
                <a:gd name="connsiteY39" fmla="*/ 896283 h 1191774"/>
                <a:gd name="connsiteX40" fmla="*/ 528834 w 675644"/>
                <a:gd name="connsiteY40" fmla="*/ 949516 h 1191774"/>
                <a:gd name="connsiteX41" fmla="*/ 472952 w 675644"/>
                <a:gd name="connsiteY41" fmla="*/ 962643 h 1191774"/>
                <a:gd name="connsiteX42" fmla="*/ 409602 w 675644"/>
                <a:gd name="connsiteY42" fmla="*/ 871594 h 1191774"/>
                <a:gd name="connsiteX43" fmla="*/ 395872 w 675644"/>
                <a:gd name="connsiteY43" fmla="*/ 745377 h 1191774"/>
                <a:gd name="connsiteX44" fmla="*/ 400088 w 675644"/>
                <a:gd name="connsiteY44" fmla="*/ 580139 h 119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675644" h="1191774">
                  <a:moveTo>
                    <a:pt x="422609" y="288685"/>
                  </a:moveTo>
                  <a:lnTo>
                    <a:pt x="276039" y="372990"/>
                  </a:lnTo>
                  <a:cubicBezTo>
                    <a:pt x="268813" y="490451"/>
                    <a:pt x="261828" y="587401"/>
                    <a:pt x="255083" y="663842"/>
                  </a:cubicBezTo>
                  <a:cubicBezTo>
                    <a:pt x="248339" y="740283"/>
                    <a:pt x="241799" y="806354"/>
                    <a:pt x="235452" y="862079"/>
                  </a:cubicBezTo>
                  <a:cubicBezTo>
                    <a:pt x="229033" y="918287"/>
                    <a:pt x="222445" y="969592"/>
                    <a:pt x="215701" y="1015996"/>
                  </a:cubicBezTo>
                  <a:cubicBezTo>
                    <a:pt x="211546" y="1047635"/>
                    <a:pt x="203452" y="1078623"/>
                    <a:pt x="191613" y="1108250"/>
                  </a:cubicBezTo>
                  <a:cubicBezTo>
                    <a:pt x="180810" y="1133469"/>
                    <a:pt x="164805" y="1156123"/>
                    <a:pt x="144644" y="1174731"/>
                  </a:cubicBezTo>
                  <a:cubicBezTo>
                    <a:pt x="131998" y="1188858"/>
                    <a:pt x="112584" y="1194831"/>
                    <a:pt x="94181" y="1190267"/>
                  </a:cubicBezTo>
                  <a:cubicBezTo>
                    <a:pt x="77970" y="1185751"/>
                    <a:pt x="66083" y="1171924"/>
                    <a:pt x="64072" y="1155220"/>
                  </a:cubicBezTo>
                  <a:cubicBezTo>
                    <a:pt x="61627" y="1142888"/>
                    <a:pt x="60977" y="1130278"/>
                    <a:pt x="62145" y="1117765"/>
                  </a:cubicBezTo>
                  <a:cubicBezTo>
                    <a:pt x="63482" y="1106540"/>
                    <a:pt x="65818" y="1095448"/>
                    <a:pt x="69130" y="1084645"/>
                  </a:cubicBezTo>
                  <a:cubicBezTo>
                    <a:pt x="72370" y="1074046"/>
                    <a:pt x="76200" y="1063628"/>
                    <a:pt x="80572" y="1053452"/>
                  </a:cubicBezTo>
                  <a:cubicBezTo>
                    <a:pt x="84751" y="1043733"/>
                    <a:pt x="89207" y="1033857"/>
                    <a:pt x="93940" y="1023825"/>
                  </a:cubicBezTo>
                  <a:cubicBezTo>
                    <a:pt x="95145" y="1020814"/>
                    <a:pt x="102491" y="1005037"/>
                    <a:pt x="115859" y="976493"/>
                  </a:cubicBezTo>
                  <a:cubicBezTo>
                    <a:pt x="127397" y="952274"/>
                    <a:pt x="137454" y="927380"/>
                    <a:pt x="145968" y="901944"/>
                  </a:cubicBezTo>
                  <a:cubicBezTo>
                    <a:pt x="152676" y="881036"/>
                    <a:pt x="156916" y="859406"/>
                    <a:pt x="158614" y="837510"/>
                  </a:cubicBezTo>
                  <a:lnTo>
                    <a:pt x="196672" y="418755"/>
                  </a:lnTo>
                  <a:lnTo>
                    <a:pt x="135129" y="454284"/>
                  </a:lnTo>
                  <a:cubicBezTo>
                    <a:pt x="115896" y="465990"/>
                    <a:pt x="99095" y="481285"/>
                    <a:pt x="85630" y="499327"/>
                  </a:cubicBezTo>
                  <a:cubicBezTo>
                    <a:pt x="71129" y="517513"/>
                    <a:pt x="58990" y="537469"/>
                    <a:pt x="49499" y="558702"/>
                  </a:cubicBezTo>
                  <a:lnTo>
                    <a:pt x="22160" y="628675"/>
                  </a:lnTo>
                  <a:lnTo>
                    <a:pt x="0" y="642284"/>
                  </a:lnTo>
                  <a:cubicBezTo>
                    <a:pt x="5902" y="616872"/>
                    <a:pt x="13369" y="586281"/>
                    <a:pt x="22160" y="550391"/>
                  </a:cubicBezTo>
                  <a:cubicBezTo>
                    <a:pt x="31675" y="512671"/>
                    <a:pt x="43995" y="475721"/>
                    <a:pt x="59014" y="439831"/>
                  </a:cubicBezTo>
                  <a:cubicBezTo>
                    <a:pt x="71840" y="407470"/>
                    <a:pt x="88460" y="376747"/>
                    <a:pt x="108513" y="348300"/>
                  </a:cubicBezTo>
                  <a:cubicBezTo>
                    <a:pt x="127192" y="320383"/>
                    <a:pt x="151882" y="297007"/>
                    <a:pt x="180774" y="279893"/>
                  </a:cubicBezTo>
                  <a:lnTo>
                    <a:pt x="665528" y="0"/>
                  </a:lnTo>
                  <a:lnTo>
                    <a:pt x="665528" y="148497"/>
                  </a:lnTo>
                  <a:lnTo>
                    <a:pt x="501856" y="243039"/>
                  </a:lnTo>
                  <a:cubicBezTo>
                    <a:pt x="491258" y="383949"/>
                    <a:pt x="485959" y="522655"/>
                    <a:pt x="485959" y="659145"/>
                  </a:cubicBezTo>
                  <a:cubicBezTo>
                    <a:pt x="485645" y="681907"/>
                    <a:pt x="488849" y="704573"/>
                    <a:pt x="495473" y="726348"/>
                  </a:cubicBezTo>
                  <a:cubicBezTo>
                    <a:pt x="499086" y="741909"/>
                    <a:pt x="507264" y="756048"/>
                    <a:pt x="518958" y="766935"/>
                  </a:cubicBezTo>
                  <a:cubicBezTo>
                    <a:pt x="532097" y="774884"/>
                    <a:pt x="548248" y="776100"/>
                    <a:pt x="562435" y="770187"/>
                  </a:cubicBezTo>
                  <a:cubicBezTo>
                    <a:pt x="579537" y="764490"/>
                    <a:pt x="596964" y="747220"/>
                    <a:pt x="614704" y="718400"/>
                  </a:cubicBezTo>
                  <a:cubicBezTo>
                    <a:pt x="623930" y="703790"/>
                    <a:pt x="631108" y="687990"/>
                    <a:pt x="636021" y="671430"/>
                  </a:cubicBezTo>
                  <a:cubicBezTo>
                    <a:pt x="640080" y="657652"/>
                    <a:pt x="642947" y="643549"/>
                    <a:pt x="644573" y="629277"/>
                  </a:cubicBezTo>
                  <a:cubicBezTo>
                    <a:pt x="645897" y="617234"/>
                    <a:pt x="647102" y="604106"/>
                    <a:pt x="648426" y="591581"/>
                  </a:cubicBezTo>
                  <a:lnTo>
                    <a:pt x="675645" y="575804"/>
                  </a:lnTo>
                  <a:cubicBezTo>
                    <a:pt x="674682" y="660819"/>
                    <a:pt x="656917" y="744811"/>
                    <a:pt x="623376" y="822938"/>
                  </a:cubicBezTo>
                  <a:cubicBezTo>
                    <a:pt x="612308" y="848783"/>
                    <a:pt x="598494" y="873376"/>
                    <a:pt x="582187" y="896283"/>
                  </a:cubicBezTo>
                  <a:cubicBezTo>
                    <a:pt x="567506" y="916890"/>
                    <a:pt x="549477" y="934883"/>
                    <a:pt x="528834" y="949516"/>
                  </a:cubicBezTo>
                  <a:cubicBezTo>
                    <a:pt x="508480" y="963727"/>
                    <a:pt x="489933" y="968183"/>
                    <a:pt x="472952" y="962643"/>
                  </a:cubicBezTo>
                  <a:cubicBezTo>
                    <a:pt x="445167" y="951720"/>
                    <a:pt x="424055" y="921370"/>
                    <a:pt x="409602" y="871594"/>
                  </a:cubicBezTo>
                  <a:cubicBezTo>
                    <a:pt x="400100" y="830200"/>
                    <a:pt x="395499" y="787843"/>
                    <a:pt x="395872" y="745377"/>
                  </a:cubicBezTo>
                  <a:cubicBezTo>
                    <a:pt x="394825" y="690374"/>
                    <a:pt x="396234" y="635299"/>
                    <a:pt x="400088" y="580139"/>
                  </a:cubicBezTo>
                  <a:close/>
                </a:path>
              </a:pathLst>
            </a:custGeom>
            <a:solidFill>
              <a:srgbClr val="92E3A9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0" name="Freihandform: Form 1159">
              <a:extLst>
                <a:ext uri="{FF2B5EF4-FFF2-40B4-BE49-F238E27FC236}">
                  <a16:creationId xmlns:a16="http://schemas.microsoft.com/office/drawing/2014/main" id="{80BB2972-A63B-450D-8300-AB05E6F1F7D0}"/>
                </a:ext>
              </a:extLst>
            </p:cNvPr>
            <p:cNvSpPr/>
            <p:nvPr/>
          </p:nvSpPr>
          <p:spPr>
            <a:xfrm>
              <a:off x="4966793" y="3596059"/>
              <a:ext cx="675644" cy="1191774"/>
            </a:xfrm>
            <a:custGeom>
              <a:avLst/>
              <a:gdLst>
                <a:gd name="connsiteX0" fmla="*/ 422609 w 675644"/>
                <a:gd name="connsiteY0" fmla="*/ 288685 h 1191774"/>
                <a:gd name="connsiteX1" fmla="*/ 276039 w 675644"/>
                <a:gd name="connsiteY1" fmla="*/ 372990 h 1191774"/>
                <a:gd name="connsiteX2" fmla="*/ 255083 w 675644"/>
                <a:gd name="connsiteY2" fmla="*/ 663842 h 1191774"/>
                <a:gd name="connsiteX3" fmla="*/ 235452 w 675644"/>
                <a:gd name="connsiteY3" fmla="*/ 862079 h 1191774"/>
                <a:gd name="connsiteX4" fmla="*/ 215701 w 675644"/>
                <a:gd name="connsiteY4" fmla="*/ 1015996 h 1191774"/>
                <a:gd name="connsiteX5" fmla="*/ 191613 w 675644"/>
                <a:gd name="connsiteY5" fmla="*/ 1108250 h 1191774"/>
                <a:gd name="connsiteX6" fmla="*/ 144644 w 675644"/>
                <a:gd name="connsiteY6" fmla="*/ 1174731 h 1191774"/>
                <a:gd name="connsiteX7" fmla="*/ 94181 w 675644"/>
                <a:gd name="connsiteY7" fmla="*/ 1190267 h 1191774"/>
                <a:gd name="connsiteX8" fmla="*/ 64072 w 675644"/>
                <a:gd name="connsiteY8" fmla="*/ 1155220 h 1191774"/>
                <a:gd name="connsiteX9" fmla="*/ 62145 w 675644"/>
                <a:gd name="connsiteY9" fmla="*/ 1117765 h 1191774"/>
                <a:gd name="connsiteX10" fmla="*/ 69130 w 675644"/>
                <a:gd name="connsiteY10" fmla="*/ 1084645 h 1191774"/>
                <a:gd name="connsiteX11" fmla="*/ 80572 w 675644"/>
                <a:gd name="connsiteY11" fmla="*/ 1053452 h 1191774"/>
                <a:gd name="connsiteX12" fmla="*/ 93940 w 675644"/>
                <a:gd name="connsiteY12" fmla="*/ 1023825 h 1191774"/>
                <a:gd name="connsiteX13" fmla="*/ 115859 w 675644"/>
                <a:gd name="connsiteY13" fmla="*/ 976493 h 1191774"/>
                <a:gd name="connsiteX14" fmla="*/ 145968 w 675644"/>
                <a:gd name="connsiteY14" fmla="*/ 901944 h 1191774"/>
                <a:gd name="connsiteX15" fmla="*/ 158614 w 675644"/>
                <a:gd name="connsiteY15" fmla="*/ 837510 h 1191774"/>
                <a:gd name="connsiteX16" fmla="*/ 196672 w 675644"/>
                <a:gd name="connsiteY16" fmla="*/ 418755 h 1191774"/>
                <a:gd name="connsiteX17" fmla="*/ 135129 w 675644"/>
                <a:gd name="connsiteY17" fmla="*/ 454284 h 1191774"/>
                <a:gd name="connsiteX18" fmla="*/ 85630 w 675644"/>
                <a:gd name="connsiteY18" fmla="*/ 499327 h 1191774"/>
                <a:gd name="connsiteX19" fmla="*/ 49499 w 675644"/>
                <a:gd name="connsiteY19" fmla="*/ 558702 h 1191774"/>
                <a:gd name="connsiteX20" fmla="*/ 22160 w 675644"/>
                <a:gd name="connsiteY20" fmla="*/ 628675 h 1191774"/>
                <a:gd name="connsiteX21" fmla="*/ 0 w 675644"/>
                <a:gd name="connsiteY21" fmla="*/ 642284 h 1191774"/>
                <a:gd name="connsiteX22" fmla="*/ 22160 w 675644"/>
                <a:gd name="connsiteY22" fmla="*/ 550391 h 1191774"/>
                <a:gd name="connsiteX23" fmla="*/ 59014 w 675644"/>
                <a:gd name="connsiteY23" fmla="*/ 439831 h 1191774"/>
                <a:gd name="connsiteX24" fmla="*/ 108513 w 675644"/>
                <a:gd name="connsiteY24" fmla="*/ 348300 h 1191774"/>
                <a:gd name="connsiteX25" fmla="*/ 180774 w 675644"/>
                <a:gd name="connsiteY25" fmla="*/ 279893 h 1191774"/>
                <a:gd name="connsiteX26" fmla="*/ 665528 w 675644"/>
                <a:gd name="connsiteY26" fmla="*/ 0 h 1191774"/>
                <a:gd name="connsiteX27" fmla="*/ 665528 w 675644"/>
                <a:gd name="connsiteY27" fmla="*/ 148497 h 1191774"/>
                <a:gd name="connsiteX28" fmla="*/ 501856 w 675644"/>
                <a:gd name="connsiteY28" fmla="*/ 243039 h 1191774"/>
                <a:gd name="connsiteX29" fmla="*/ 485959 w 675644"/>
                <a:gd name="connsiteY29" fmla="*/ 659145 h 1191774"/>
                <a:gd name="connsiteX30" fmla="*/ 495473 w 675644"/>
                <a:gd name="connsiteY30" fmla="*/ 726348 h 1191774"/>
                <a:gd name="connsiteX31" fmla="*/ 518958 w 675644"/>
                <a:gd name="connsiteY31" fmla="*/ 766935 h 1191774"/>
                <a:gd name="connsiteX32" fmla="*/ 562435 w 675644"/>
                <a:gd name="connsiteY32" fmla="*/ 770187 h 1191774"/>
                <a:gd name="connsiteX33" fmla="*/ 614704 w 675644"/>
                <a:gd name="connsiteY33" fmla="*/ 718400 h 1191774"/>
                <a:gd name="connsiteX34" fmla="*/ 636021 w 675644"/>
                <a:gd name="connsiteY34" fmla="*/ 671430 h 1191774"/>
                <a:gd name="connsiteX35" fmla="*/ 644573 w 675644"/>
                <a:gd name="connsiteY35" fmla="*/ 629277 h 1191774"/>
                <a:gd name="connsiteX36" fmla="*/ 648426 w 675644"/>
                <a:gd name="connsiteY36" fmla="*/ 591581 h 1191774"/>
                <a:gd name="connsiteX37" fmla="*/ 675645 w 675644"/>
                <a:gd name="connsiteY37" fmla="*/ 575804 h 1191774"/>
                <a:gd name="connsiteX38" fmla="*/ 623376 w 675644"/>
                <a:gd name="connsiteY38" fmla="*/ 822938 h 1191774"/>
                <a:gd name="connsiteX39" fmla="*/ 582187 w 675644"/>
                <a:gd name="connsiteY39" fmla="*/ 896283 h 1191774"/>
                <a:gd name="connsiteX40" fmla="*/ 528834 w 675644"/>
                <a:gd name="connsiteY40" fmla="*/ 949516 h 1191774"/>
                <a:gd name="connsiteX41" fmla="*/ 472952 w 675644"/>
                <a:gd name="connsiteY41" fmla="*/ 962643 h 1191774"/>
                <a:gd name="connsiteX42" fmla="*/ 409602 w 675644"/>
                <a:gd name="connsiteY42" fmla="*/ 871594 h 1191774"/>
                <a:gd name="connsiteX43" fmla="*/ 395872 w 675644"/>
                <a:gd name="connsiteY43" fmla="*/ 745377 h 1191774"/>
                <a:gd name="connsiteX44" fmla="*/ 400088 w 675644"/>
                <a:gd name="connsiteY44" fmla="*/ 580139 h 119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675644" h="1191774">
                  <a:moveTo>
                    <a:pt x="422609" y="288685"/>
                  </a:moveTo>
                  <a:lnTo>
                    <a:pt x="276039" y="372990"/>
                  </a:lnTo>
                  <a:cubicBezTo>
                    <a:pt x="268813" y="490451"/>
                    <a:pt x="261828" y="587401"/>
                    <a:pt x="255083" y="663842"/>
                  </a:cubicBezTo>
                  <a:cubicBezTo>
                    <a:pt x="248339" y="740283"/>
                    <a:pt x="241799" y="806354"/>
                    <a:pt x="235452" y="862079"/>
                  </a:cubicBezTo>
                  <a:cubicBezTo>
                    <a:pt x="229033" y="918287"/>
                    <a:pt x="222445" y="969592"/>
                    <a:pt x="215701" y="1015996"/>
                  </a:cubicBezTo>
                  <a:cubicBezTo>
                    <a:pt x="211546" y="1047635"/>
                    <a:pt x="203452" y="1078623"/>
                    <a:pt x="191613" y="1108250"/>
                  </a:cubicBezTo>
                  <a:cubicBezTo>
                    <a:pt x="180810" y="1133469"/>
                    <a:pt x="164805" y="1156123"/>
                    <a:pt x="144644" y="1174731"/>
                  </a:cubicBezTo>
                  <a:cubicBezTo>
                    <a:pt x="131998" y="1188858"/>
                    <a:pt x="112584" y="1194831"/>
                    <a:pt x="94181" y="1190267"/>
                  </a:cubicBezTo>
                  <a:cubicBezTo>
                    <a:pt x="77970" y="1185751"/>
                    <a:pt x="66083" y="1171924"/>
                    <a:pt x="64072" y="1155220"/>
                  </a:cubicBezTo>
                  <a:cubicBezTo>
                    <a:pt x="61627" y="1142888"/>
                    <a:pt x="60977" y="1130278"/>
                    <a:pt x="62145" y="1117765"/>
                  </a:cubicBezTo>
                  <a:cubicBezTo>
                    <a:pt x="63482" y="1106540"/>
                    <a:pt x="65818" y="1095448"/>
                    <a:pt x="69130" y="1084645"/>
                  </a:cubicBezTo>
                  <a:cubicBezTo>
                    <a:pt x="72370" y="1074046"/>
                    <a:pt x="76200" y="1063628"/>
                    <a:pt x="80572" y="1053452"/>
                  </a:cubicBezTo>
                  <a:cubicBezTo>
                    <a:pt x="84751" y="1043733"/>
                    <a:pt x="89207" y="1033857"/>
                    <a:pt x="93940" y="1023825"/>
                  </a:cubicBezTo>
                  <a:cubicBezTo>
                    <a:pt x="95145" y="1020814"/>
                    <a:pt x="102491" y="1005037"/>
                    <a:pt x="115859" y="976493"/>
                  </a:cubicBezTo>
                  <a:cubicBezTo>
                    <a:pt x="127397" y="952274"/>
                    <a:pt x="137454" y="927380"/>
                    <a:pt x="145968" y="901944"/>
                  </a:cubicBezTo>
                  <a:cubicBezTo>
                    <a:pt x="152676" y="881036"/>
                    <a:pt x="156916" y="859406"/>
                    <a:pt x="158614" y="837510"/>
                  </a:cubicBezTo>
                  <a:lnTo>
                    <a:pt x="196672" y="418755"/>
                  </a:lnTo>
                  <a:lnTo>
                    <a:pt x="135129" y="454284"/>
                  </a:lnTo>
                  <a:cubicBezTo>
                    <a:pt x="115896" y="465990"/>
                    <a:pt x="99095" y="481285"/>
                    <a:pt x="85630" y="499327"/>
                  </a:cubicBezTo>
                  <a:cubicBezTo>
                    <a:pt x="71129" y="517513"/>
                    <a:pt x="58990" y="537469"/>
                    <a:pt x="49499" y="558702"/>
                  </a:cubicBezTo>
                  <a:lnTo>
                    <a:pt x="22160" y="628675"/>
                  </a:lnTo>
                  <a:lnTo>
                    <a:pt x="0" y="642284"/>
                  </a:lnTo>
                  <a:cubicBezTo>
                    <a:pt x="5902" y="616872"/>
                    <a:pt x="13369" y="586281"/>
                    <a:pt x="22160" y="550391"/>
                  </a:cubicBezTo>
                  <a:cubicBezTo>
                    <a:pt x="31675" y="512671"/>
                    <a:pt x="43995" y="475721"/>
                    <a:pt x="59014" y="439831"/>
                  </a:cubicBezTo>
                  <a:cubicBezTo>
                    <a:pt x="71840" y="407470"/>
                    <a:pt x="88460" y="376747"/>
                    <a:pt x="108513" y="348300"/>
                  </a:cubicBezTo>
                  <a:cubicBezTo>
                    <a:pt x="127192" y="320383"/>
                    <a:pt x="151882" y="297007"/>
                    <a:pt x="180774" y="279893"/>
                  </a:cubicBezTo>
                  <a:lnTo>
                    <a:pt x="665528" y="0"/>
                  </a:lnTo>
                  <a:lnTo>
                    <a:pt x="665528" y="148497"/>
                  </a:lnTo>
                  <a:lnTo>
                    <a:pt x="501856" y="243039"/>
                  </a:lnTo>
                  <a:cubicBezTo>
                    <a:pt x="491258" y="383949"/>
                    <a:pt x="485959" y="522655"/>
                    <a:pt x="485959" y="659145"/>
                  </a:cubicBezTo>
                  <a:cubicBezTo>
                    <a:pt x="485645" y="681907"/>
                    <a:pt x="488849" y="704573"/>
                    <a:pt x="495473" y="726348"/>
                  </a:cubicBezTo>
                  <a:cubicBezTo>
                    <a:pt x="499086" y="741909"/>
                    <a:pt x="507264" y="756048"/>
                    <a:pt x="518958" y="766935"/>
                  </a:cubicBezTo>
                  <a:cubicBezTo>
                    <a:pt x="532097" y="774884"/>
                    <a:pt x="548248" y="776100"/>
                    <a:pt x="562435" y="770187"/>
                  </a:cubicBezTo>
                  <a:cubicBezTo>
                    <a:pt x="579537" y="764490"/>
                    <a:pt x="596964" y="747220"/>
                    <a:pt x="614704" y="718400"/>
                  </a:cubicBezTo>
                  <a:cubicBezTo>
                    <a:pt x="623930" y="703790"/>
                    <a:pt x="631108" y="687990"/>
                    <a:pt x="636021" y="671430"/>
                  </a:cubicBezTo>
                  <a:cubicBezTo>
                    <a:pt x="640080" y="657652"/>
                    <a:pt x="642947" y="643549"/>
                    <a:pt x="644573" y="629277"/>
                  </a:cubicBezTo>
                  <a:cubicBezTo>
                    <a:pt x="645897" y="617234"/>
                    <a:pt x="647102" y="604106"/>
                    <a:pt x="648426" y="591581"/>
                  </a:cubicBezTo>
                  <a:lnTo>
                    <a:pt x="675645" y="575804"/>
                  </a:lnTo>
                  <a:cubicBezTo>
                    <a:pt x="674682" y="660819"/>
                    <a:pt x="656917" y="744811"/>
                    <a:pt x="623376" y="822938"/>
                  </a:cubicBezTo>
                  <a:cubicBezTo>
                    <a:pt x="612308" y="848783"/>
                    <a:pt x="598494" y="873376"/>
                    <a:pt x="582187" y="896283"/>
                  </a:cubicBezTo>
                  <a:cubicBezTo>
                    <a:pt x="567506" y="916890"/>
                    <a:pt x="549477" y="934883"/>
                    <a:pt x="528834" y="949516"/>
                  </a:cubicBezTo>
                  <a:cubicBezTo>
                    <a:pt x="508480" y="963727"/>
                    <a:pt x="489933" y="968183"/>
                    <a:pt x="472952" y="962643"/>
                  </a:cubicBezTo>
                  <a:cubicBezTo>
                    <a:pt x="445167" y="951720"/>
                    <a:pt x="424055" y="921370"/>
                    <a:pt x="409602" y="871594"/>
                  </a:cubicBezTo>
                  <a:cubicBezTo>
                    <a:pt x="400100" y="830200"/>
                    <a:pt x="395499" y="787843"/>
                    <a:pt x="395872" y="745377"/>
                  </a:cubicBezTo>
                  <a:cubicBezTo>
                    <a:pt x="394825" y="690374"/>
                    <a:pt x="396234" y="635299"/>
                    <a:pt x="400088" y="580139"/>
                  </a:cubicBezTo>
                  <a:close/>
                </a:path>
              </a:pathLst>
            </a:custGeom>
            <a:solidFill>
              <a:srgbClr val="FFFFFF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1" name="Freihandform: Form 1160">
              <a:extLst>
                <a:ext uri="{FF2B5EF4-FFF2-40B4-BE49-F238E27FC236}">
                  <a16:creationId xmlns:a16="http://schemas.microsoft.com/office/drawing/2014/main" id="{C75638BC-1792-4DE7-A3A0-9062F6374572}"/>
                </a:ext>
              </a:extLst>
            </p:cNvPr>
            <p:cNvSpPr/>
            <p:nvPr/>
          </p:nvSpPr>
          <p:spPr>
            <a:xfrm>
              <a:off x="4880802" y="3545837"/>
              <a:ext cx="751519" cy="691662"/>
            </a:xfrm>
            <a:custGeom>
              <a:avLst/>
              <a:gdLst>
                <a:gd name="connsiteX0" fmla="*/ 665649 w 751519"/>
                <a:gd name="connsiteY0" fmla="*/ 0 h 691662"/>
                <a:gd name="connsiteX1" fmla="*/ 180894 w 751519"/>
                <a:gd name="connsiteY1" fmla="*/ 279893 h 691662"/>
                <a:gd name="connsiteX2" fmla="*/ 108633 w 751519"/>
                <a:gd name="connsiteY2" fmla="*/ 348301 h 691662"/>
                <a:gd name="connsiteX3" fmla="*/ 59013 w 751519"/>
                <a:gd name="connsiteY3" fmla="*/ 439591 h 691662"/>
                <a:gd name="connsiteX4" fmla="*/ 22281 w 751519"/>
                <a:gd name="connsiteY4" fmla="*/ 550151 h 691662"/>
                <a:gd name="connsiteX5" fmla="*/ 0 w 751519"/>
                <a:gd name="connsiteY5" fmla="*/ 642043 h 691662"/>
                <a:gd name="connsiteX6" fmla="*/ 85991 w 751519"/>
                <a:gd name="connsiteY6" fmla="*/ 691663 h 691662"/>
                <a:gd name="connsiteX7" fmla="*/ 108151 w 751519"/>
                <a:gd name="connsiteY7" fmla="*/ 599770 h 691662"/>
                <a:gd name="connsiteX8" fmla="*/ 145005 w 751519"/>
                <a:gd name="connsiteY8" fmla="*/ 489210 h 691662"/>
                <a:gd name="connsiteX9" fmla="*/ 171862 w 751519"/>
                <a:gd name="connsiteY9" fmla="*/ 433689 h 691662"/>
                <a:gd name="connsiteX10" fmla="*/ 194504 w 751519"/>
                <a:gd name="connsiteY10" fmla="*/ 397559 h 691662"/>
                <a:gd name="connsiteX11" fmla="*/ 266765 w 751519"/>
                <a:gd name="connsiteY11" fmla="*/ 329151 h 691662"/>
                <a:gd name="connsiteX12" fmla="*/ 751519 w 751519"/>
                <a:gd name="connsiteY12" fmla="*/ 49258 h 691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1519" h="691662">
                  <a:moveTo>
                    <a:pt x="665649" y="0"/>
                  </a:moveTo>
                  <a:lnTo>
                    <a:pt x="180894" y="279893"/>
                  </a:lnTo>
                  <a:cubicBezTo>
                    <a:pt x="152086" y="297115"/>
                    <a:pt x="127409" y="320468"/>
                    <a:pt x="108633" y="348301"/>
                  </a:cubicBezTo>
                  <a:cubicBezTo>
                    <a:pt x="88580" y="376687"/>
                    <a:pt x="71924" y="407326"/>
                    <a:pt x="59013" y="439591"/>
                  </a:cubicBezTo>
                  <a:cubicBezTo>
                    <a:pt x="44031" y="475481"/>
                    <a:pt x="31759" y="512430"/>
                    <a:pt x="22281" y="550151"/>
                  </a:cubicBezTo>
                  <a:cubicBezTo>
                    <a:pt x="13368" y="586281"/>
                    <a:pt x="6022" y="616631"/>
                    <a:pt x="0" y="642043"/>
                  </a:cubicBezTo>
                  <a:lnTo>
                    <a:pt x="85991" y="691663"/>
                  </a:lnTo>
                  <a:cubicBezTo>
                    <a:pt x="91893" y="666251"/>
                    <a:pt x="99360" y="635660"/>
                    <a:pt x="108151" y="599770"/>
                  </a:cubicBezTo>
                  <a:cubicBezTo>
                    <a:pt x="117666" y="562050"/>
                    <a:pt x="129986" y="525100"/>
                    <a:pt x="145005" y="489210"/>
                  </a:cubicBezTo>
                  <a:cubicBezTo>
                    <a:pt x="152604" y="470085"/>
                    <a:pt x="161589" y="451526"/>
                    <a:pt x="171862" y="433689"/>
                  </a:cubicBezTo>
                  <a:cubicBezTo>
                    <a:pt x="178847" y="421646"/>
                    <a:pt x="186194" y="409602"/>
                    <a:pt x="194504" y="397559"/>
                  </a:cubicBezTo>
                  <a:cubicBezTo>
                    <a:pt x="213183" y="369641"/>
                    <a:pt x="237873" y="346265"/>
                    <a:pt x="266765" y="329151"/>
                  </a:cubicBezTo>
                  <a:lnTo>
                    <a:pt x="751519" y="49258"/>
                  </a:lnTo>
                  <a:close/>
                </a:path>
              </a:pathLst>
            </a:custGeom>
            <a:solidFill>
              <a:srgbClr val="92E3A9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2" name="Freihandform: Form 1161">
              <a:extLst>
                <a:ext uri="{FF2B5EF4-FFF2-40B4-BE49-F238E27FC236}">
                  <a16:creationId xmlns:a16="http://schemas.microsoft.com/office/drawing/2014/main" id="{6114CEE6-CF23-4603-9FD5-D305F0B9AFFD}"/>
                </a:ext>
              </a:extLst>
            </p:cNvPr>
            <p:cNvSpPr/>
            <p:nvPr/>
          </p:nvSpPr>
          <p:spPr>
            <a:xfrm>
              <a:off x="4880802" y="3545837"/>
              <a:ext cx="751519" cy="691662"/>
            </a:xfrm>
            <a:custGeom>
              <a:avLst/>
              <a:gdLst>
                <a:gd name="connsiteX0" fmla="*/ 665649 w 751519"/>
                <a:gd name="connsiteY0" fmla="*/ 0 h 691662"/>
                <a:gd name="connsiteX1" fmla="*/ 180894 w 751519"/>
                <a:gd name="connsiteY1" fmla="*/ 279893 h 691662"/>
                <a:gd name="connsiteX2" fmla="*/ 108633 w 751519"/>
                <a:gd name="connsiteY2" fmla="*/ 348301 h 691662"/>
                <a:gd name="connsiteX3" fmla="*/ 59013 w 751519"/>
                <a:gd name="connsiteY3" fmla="*/ 439591 h 691662"/>
                <a:gd name="connsiteX4" fmla="*/ 22281 w 751519"/>
                <a:gd name="connsiteY4" fmla="*/ 550151 h 691662"/>
                <a:gd name="connsiteX5" fmla="*/ 0 w 751519"/>
                <a:gd name="connsiteY5" fmla="*/ 642043 h 691662"/>
                <a:gd name="connsiteX6" fmla="*/ 85991 w 751519"/>
                <a:gd name="connsiteY6" fmla="*/ 691663 h 691662"/>
                <a:gd name="connsiteX7" fmla="*/ 108151 w 751519"/>
                <a:gd name="connsiteY7" fmla="*/ 599770 h 691662"/>
                <a:gd name="connsiteX8" fmla="*/ 145005 w 751519"/>
                <a:gd name="connsiteY8" fmla="*/ 489210 h 691662"/>
                <a:gd name="connsiteX9" fmla="*/ 171862 w 751519"/>
                <a:gd name="connsiteY9" fmla="*/ 433689 h 691662"/>
                <a:gd name="connsiteX10" fmla="*/ 194504 w 751519"/>
                <a:gd name="connsiteY10" fmla="*/ 397559 h 691662"/>
                <a:gd name="connsiteX11" fmla="*/ 266765 w 751519"/>
                <a:gd name="connsiteY11" fmla="*/ 329151 h 691662"/>
                <a:gd name="connsiteX12" fmla="*/ 751519 w 751519"/>
                <a:gd name="connsiteY12" fmla="*/ 49258 h 691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1519" h="691662">
                  <a:moveTo>
                    <a:pt x="665649" y="0"/>
                  </a:moveTo>
                  <a:lnTo>
                    <a:pt x="180894" y="279893"/>
                  </a:lnTo>
                  <a:cubicBezTo>
                    <a:pt x="152086" y="297115"/>
                    <a:pt x="127409" y="320468"/>
                    <a:pt x="108633" y="348301"/>
                  </a:cubicBezTo>
                  <a:cubicBezTo>
                    <a:pt x="88580" y="376687"/>
                    <a:pt x="71924" y="407326"/>
                    <a:pt x="59013" y="439591"/>
                  </a:cubicBezTo>
                  <a:cubicBezTo>
                    <a:pt x="44031" y="475481"/>
                    <a:pt x="31759" y="512430"/>
                    <a:pt x="22281" y="550151"/>
                  </a:cubicBezTo>
                  <a:cubicBezTo>
                    <a:pt x="13368" y="586281"/>
                    <a:pt x="6022" y="616631"/>
                    <a:pt x="0" y="642043"/>
                  </a:cubicBezTo>
                  <a:lnTo>
                    <a:pt x="85991" y="691663"/>
                  </a:lnTo>
                  <a:cubicBezTo>
                    <a:pt x="91893" y="666251"/>
                    <a:pt x="99360" y="635660"/>
                    <a:pt x="108151" y="599770"/>
                  </a:cubicBezTo>
                  <a:cubicBezTo>
                    <a:pt x="117666" y="562050"/>
                    <a:pt x="129986" y="525100"/>
                    <a:pt x="145005" y="489210"/>
                  </a:cubicBezTo>
                  <a:cubicBezTo>
                    <a:pt x="152604" y="470085"/>
                    <a:pt x="161589" y="451526"/>
                    <a:pt x="171862" y="433689"/>
                  </a:cubicBezTo>
                  <a:cubicBezTo>
                    <a:pt x="178847" y="421646"/>
                    <a:pt x="186194" y="409602"/>
                    <a:pt x="194504" y="397559"/>
                  </a:cubicBezTo>
                  <a:cubicBezTo>
                    <a:pt x="213183" y="369641"/>
                    <a:pt x="237873" y="346265"/>
                    <a:pt x="266765" y="329151"/>
                  </a:cubicBezTo>
                  <a:lnTo>
                    <a:pt x="751519" y="49258"/>
                  </a:lnTo>
                  <a:close/>
                </a:path>
              </a:pathLst>
            </a:custGeom>
            <a:solidFill>
              <a:srgbClr val="FFFFFF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3" name="Freihandform: Form 1162">
              <a:extLst>
                <a:ext uri="{FF2B5EF4-FFF2-40B4-BE49-F238E27FC236}">
                  <a16:creationId xmlns:a16="http://schemas.microsoft.com/office/drawing/2014/main" id="{4DA1D712-E228-42A6-9726-8C732E7E7614}"/>
                </a:ext>
              </a:extLst>
            </p:cNvPr>
            <p:cNvSpPr/>
            <p:nvPr/>
          </p:nvSpPr>
          <p:spPr>
            <a:xfrm>
              <a:off x="4966793" y="3545717"/>
              <a:ext cx="665528" cy="692144"/>
            </a:xfrm>
            <a:custGeom>
              <a:avLst/>
              <a:gdLst>
                <a:gd name="connsiteX0" fmla="*/ 59014 w 665528"/>
                <a:gd name="connsiteY0" fmla="*/ 489692 h 692144"/>
                <a:gd name="connsiteX1" fmla="*/ 85871 w 665528"/>
                <a:gd name="connsiteY1" fmla="*/ 434171 h 692144"/>
                <a:gd name="connsiteX2" fmla="*/ 108513 w 665528"/>
                <a:gd name="connsiteY2" fmla="*/ 398041 h 692144"/>
                <a:gd name="connsiteX3" fmla="*/ 180774 w 665528"/>
                <a:gd name="connsiteY3" fmla="*/ 329633 h 692144"/>
                <a:gd name="connsiteX4" fmla="*/ 665528 w 665528"/>
                <a:gd name="connsiteY4" fmla="*/ 49740 h 692144"/>
                <a:gd name="connsiteX5" fmla="*/ 579537 w 665528"/>
                <a:gd name="connsiteY5" fmla="*/ 0 h 692144"/>
                <a:gd name="connsiteX6" fmla="*/ 635179 w 665528"/>
                <a:gd name="connsiteY6" fmla="*/ 49740 h 692144"/>
                <a:gd name="connsiteX7" fmla="*/ 179931 w 665528"/>
                <a:gd name="connsiteY7" fmla="*/ 309641 h 692144"/>
                <a:gd name="connsiteX8" fmla="*/ 0 w 665528"/>
                <a:gd name="connsiteY8" fmla="*/ 692145 h 692144"/>
                <a:gd name="connsiteX9" fmla="*/ 22160 w 665528"/>
                <a:gd name="connsiteY9" fmla="*/ 600252 h 692144"/>
                <a:gd name="connsiteX10" fmla="*/ 59014 w 665528"/>
                <a:gd name="connsiteY10" fmla="*/ 489692 h 692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5528" h="692144">
                  <a:moveTo>
                    <a:pt x="59014" y="489692"/>
                  </a:moveTo>
                  <a:cubicBezTo>
                    <a:pt x="66613" y="470567"/>
                    <a:pt x="75598" y="452008"/>
                    <a:pt x="85871" y="434171"/>
                  </a:cubicBezTo>
                  <a:cubicBezTo>
                    <a:pt x="92856" y="422128"/>
                    <a:pt x="100203" y="410084"/>
                    <a:pt x="108513" y="398041"/>
                  </a:cubicBezTo>
                  <a:cubicBezTo>
                    <a:pt x="127192" y="370123"/>
                    <a:pt x="151882" y="346747"/>
                    <a:pt x="180774" y="329633"/>
                  </a:cubicBezTo>
                  <a:lnTo>
                    <a:pt x="665528" y="49740"/>
                  </a:lnTo>
                  <a:lnTo>
                    <a:pt x="579537" y="0"/>
                  </a:lnTo>
                  <a:lnTo>
                    <a:pt x="635179" y="49740"/>
                  </a:lnTo>
                  <a:lnTo>
                    <a:pt x="179931" y="309641"/>
                  </a:lnTo>
                  <a:cubicBezTo>
                    <a:pt x="126458" y="340111"/>
                    <a:pt x="48536" y="400931"/>
                    <a:pt x="0" y="692145"/>
                  </a:cubicBezTo>
                  <a:cubicBezTo>
                    <a:pt x="5902" y="666733"/>
                    <a:pt x="13369" y="636142"/>
                    <a:pt x="22160" y="600252"/>
                  </a:cubicBezTo>
                  <a:cubicBezTo>
                    <a:pt x="31675" y="562532"/>
                    <a:pt x="43995" y="525582"/>
                    <a:pt x="59014" y="489692"/>
                  </a:cubicBezTo>
                  <a:close/>
                </a:path>
              </a:pathLst>
            </a:custGeom>
            <a:solidFill>
              <a:srgbClr val="FFFFFF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4" name="Freihandform: Form 1163">
              <a:extLst>
                <a:ext uri="{FF2B5EF4-FFF2-40B4-BE49-F238E27FC236}">
                  <a16:creationId xmlns:a16="http://schemas.microsoft.com/office/drawing/2014/main" id="{72AEC458-B8E2-43A0-A973-F6BC880C21BA}"/>
                </a:ext>
              </a:extLst>
            </p:cNvPr>
            <p:cNvSpPr/>
            <p:nvPr/>
          </p:nvSpPr>
          <p:spPr>
            <a:xfrm>
              <a:off x="5529349" y="4122123"/>
              <a:ext cx="113209" cy="65396"/>
            </a:xfrm>
            <a:custGeom>
              <a:avLst/>
              <a:gdLst>
                <a:gd name="connsiteX0" fmla="*/ 27218 w 113209"/>
                <a:gd name="connsiteY0" fmla="*/ 0 h 65396"/>
                <a:gd name="connsiteX1" fmla="*/ 113210 w 113209"/>
                <a:gd name="connsiteY1" fmla="*/ 49619 h 65396"/>
                <a:gd name="connsiteX2" fmla="*/ 85991 w 113209"/>
                <a:gd name="connsiteY2" fmla="*/ 65397 h 65396"/>
                <a:gd name="connsiteX3" fmla="*/ 0 w 113209"/>
                <a:gd name="connsiteY3" fmla="*/ 15777 h 65396"/>
                <a:gd name="connsiteX4" fmla="*/ 27218 w 113209"/>
                <a:gd name="connsiteY4" fmla="*/ 0 h 6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09" h="65396">
                  <a:moveTo>
                    <a:pt x="27218" y="0"/>
                  </a:moveTo>
                  <a:lnTo>
                    <a:pt x="113210" y="49619"/>
                  </a:lnTo>
                  <a:lnTo>
                    <a:pt x="85991" y="65397"/>
                  </a:lnTo>
                  <a:lnTo>
                    <a:pt x="0" y="15777"/>
                  </a:lnTo>
                  <a:lnTo>
                    <a:pt x="27218" y="0"/>
                  </a:lnTo>
                  <a:close/>
                </a:path>
              </a:pathLst>
            </a:custGeom>
            <a:solidFill>
              <a:srgbClr val="92E3A9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5" name="Freihandform: Form 1164">
              <a:extLst>
                <a:ext uri="{FF2B5EF4-FFF2-40B4-BE49-F238E27FC236}">
                  <a16:creationId xmlns:a16="http://schemas.microsoft.com/office/drawing/2014/main" id="{196F08B4-13E9-4358-B028-EA5FAADB0275}"/>
                </a:ext>
              </a:extLst>
            </p:cNvPr>
            <p:cNvSpPr/>
            <p:nvPr/>
          </p:nvSpPr>
          <p:spPr>
            <a:xfrm>
              <a:off x="5529349" y="4122123"/>
              <a:ext cx="113209" cy="65396"/>
            </a:xfrm>
            <a:custGeom>
              <a:avLst/>
              <a:gdLst>
                <a:gd name="connsiteX0" fmla="*/ 27218 w 113209"/>
                <a:gd name="connsiteY0" fmla="*/ 0 h 65396"/>
                <a:gd name="connsiteX1" fmla="*/ 113210 w 113209"/>
                <a:gd name="connsiteY1" fmla="*/ 49619 h 65396"/>
                <a:gd name="connsiteX2" fmla="*/ 85991 w 113209"/>
                <a:gd name="connsiteY2" fmla="*/ 65397 h 65396"/>
                <a:gd name="connsiteX3" fmla="*/ 0 w 113209"/>
                <a:gd name="connsiteY3" fmla="*/ 15777 h 65396"/>
                <a:gd name="connsiteX4" fmla="*/ 27218 w 113209"/>
                <a:gd name="connsiteY4" fmla="*/ 0 h 6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209" h="65396">
                  <a:moveTo>
                    <a:pt x="27218" y="0"/>
                  </a:moveTo>
                  <a:lnTo>
                    <a:pt x="113210" y="49619"/>
                  </a:lnTo>
                  <a:lnTo>
                    <a:pt x="85991" y="65397"/>
                  </a:lnTo>
                  <a:lnTo>
                    <a:pt x="0" y="15777"/>
                  </a:lnTo>
                  <a:lnTo>
                    <a:pt x="27218" y="0"/>
                  </a:lnTo>
                  <a:close/>
                </a:path>
              </a:pathLst>
            </a:custGeom>
            <a:solidFill>
              <a:srgbClr val="FFFFFF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6" name="Freihandform: Form 1165">
              <a:extLst>
                <a:ext uri="{FF2B5EF4-FFF2-40B4-BE49-F238E27FC236}">
                  <a16:creationId xmlns:a16="http://schemas.microsoft.com/office/drawing/2014/main" id="{0371C1B0-E6A6-4B55-BB2E-056ACFE71251}"/>
                </a:ext>
              </a:extLst>
            </p:cNvPr>
            <p:cNvSpPr/>
            <p:nvPr/>
          </p:nvSpPr>
          <p:spPr>
            <a:xfrm>
              <a:off x="5459255" y="4137900"/>
              <a:ext cx="156687" cy="231697"/>
            </a:xfrm>
            <a:custGeom>
              <a:avLst/>
              <a:gdLst>
                <a:gd name="connsiteX0" fmla="*/ 156085 w 156687"/>
                <a:gd name="connsiteY0" fmla="*/ 49619 h 231697"/>
                <a:gd name="connsiteX1" fmla="*/ 95867 w 156687"/>
                <a:gd name="connsiteY1" fmla="*/ 15054 h 231697"/>
                <a:gd name="connsiteX2" fmla="*/ 70696 w 156687"/>
                <a:gd name="connsiteY2" fmla="*/ 0 h 231697"/>
                <a:gd name="connsiteX3" fmla="*/ 66842 w 156687"/>
                <a:gd name="connsiteY3" fmla="*/ 37696 h 231697"/>
                <a:gd name="connsiteX4" fmla="*/ 58291 w 156687"/>
                <a:gd name="connsiteY4" fmla="*/ 79849 h 231697"/>
                <a:gd name="connsiteX5" fmla="*/ 37094 w 156687"/>
                <a:gd name="connsiteY5" fmla="*/ 126819 h 231697"/>
                <a:gd name="connsiteX6" fmla="*/ 0 w 156687"/>
                <a:gd name="connsiteY6" fmla="*/ 170417 h 231697"/>
                <a:gd name="connsiteX7" fmla="*/ 3733 w 156687"/>
                <a:gd name="connsiteY7" fmla="*/ 184387 h 231697"/>
                <a:gd name="connsiteX8" fmla="*/ 27219 w 156687"/>
                <a:gd name="connsiteY8" fmla="*/ 224974 h 231697"/>
                <a:gd name="connsiteX9" fmla="*/ 45765 w 156687"/>
                <a:gd name="connsiteY9" fmla="*/ 231478 h 231697"/>
                <a:gd name="connsiteX10" fmla="*/ 70696 w 156687"/>
                <a:gd name="connsiteY10" fmla="*/ 228226 h 231697"/>
                <a:gd name="connsiteX11" fmla="*/ 122965 w 156687"/>
                <a:gd name="connsiteY11" fmla="*/ 176438 h 231697"/>
                <a:gd name="connsiteX12" fmla="*/ 144282 w 156687"/>
                <a:gd name="connsiteY12" fmla="*/ 129468 h 231697"/>
                <a:gd name="connsiteX13" fmla="*/ 152833 w 156687"/>
                <a:gd name="connsiteY13" fmla="*/ 87316 h 231697"/>
                <a:gd name="connsiteX14" fmla="*/ 156687 w 156687"/>
                <a:gd name="connsiteY14" fmla="*/ 49619 h 23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6687" h="231697">
                  <a:moveTo>
                    <a:pt x="156085" y="49619"/>
                  </a:moveTo>
                  <a:lnTo>
                    <a:pt x="95867" y="15054"/>
                  </a:lnTo>
                  <a:lnTo>
                    <a:pt x="70696" y="0"/>
                  </a:lnTo>
                  <a:cubicBezTo>
                    <a:pt x="69371" y="12044"/>
                    <a:pt x="68167" y="25050"/>
                    <a:pt x="66842" y="37696"/>
                  </a:cubicBezTo>
                  <a:cubicBezTo>
                    <a:pt x="65276" y="51980"/>
                    <a:pt x="62410" y="66083"/>
                    <a:pt x="58291" y="79849"/>
                  </a:cubicBezTo>
                  <a:cubicBezTo>
                    <a:pt x="53365" y="96385"/>
                    <a:pt x="46235" y="112186"/>
                    <a:pt x="37094" y="126819"/>
                  </a:cubicBezTo>
                  <a:cubicBezTo>
                    <a:pt x="27628" y="143584"/>
                    <a:pt x="15042" y="158385"/>
                    <a:pt x="0" y="170417"/>
                  </a:cubicBezTo>
                  <a:cubicBezTo>
                    <a:pt x="1084" y="175234"/>
                    <a:pt x="2288" y="179931"/>
                    <a:pt x="3733" y="184387"/>
                  </a:cubicBezTo>
                  <a:cubicBezTo>
                    <a:pt x="7346" y="199947"/>
                    <a:pt x="15524" y="214087"/>
                    <a:pt x="27219" y="224974"/>
                  </a:cubicBezTo>
                  <a:cubicBezTo>
                    <a:pt x="32746" y="228684"/>
                    <a:pt x="39130" y="230924"/>
                    <a:pt x="45765" y="231478"/>
                  </a:cubicBezTo>
                  <a:cubicBezTo>
                    <a:pt x="54208" y="232212"/>
                    <a:pt x="62723" y="231104"/>
                    <a:pt x="70696" y="228226"/>
                  </a:cubicBezTo>
                  <a:cubicBezTo>
                    <a:pt x="87798" y="222529"/>
                    <a:pt x="105225" y="205259"/>
                    <a:pt x="122965" y="176438"/>
                  </a:cubicBezTo>
                  <a:cubicBezTo>
                    <a:pt x="132190" y="161829"/>
                    <a:pt x="139368" y="146028"/>
                    <a:pt x="144282" y="129468"/>
                  </a:cubicBezTo>
                  <a:cubicBezTo>
                    <a:pt x="148341" y="115690"/>
                    <a:pt x="151207" y="101588"/>
                    <a:pt x="152833" y="87316"/>
                  </a:cubicBezTo>
                  <a:cubicBezTo>
                    <a:pt x="154158" y="75272"/>
                    <a:pt x="155362" y="62145"/>
                    <a:pt x="156687" y="49619"/>
                  </a:cubicBezTo>
                </a:path>
              </a:pathLst>
            </a:custGeom>
            <a:solidFill>
              <a:srgbClr val="92E3A9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7" name="Freihandform: Form 1166">
              <a:extLst>
                <a:ext uri="{FF2B5EF4-FFF2-40B4-BE49-F238E27FC236}">
                  <a16:creationId xmlns:a16="http://schemas.microsoft.com/office/drawing/2014/main" id="{756C5577-1EB6-4C1D-B557-2847344424E6}"/>
                </a:ext>
              </a:extLst>
            </p:cNvPr>
            <p:cNvSpPr/>
            <p:nvPr/>
          </p:nvSpPr>
          <p:spPr>
            <a:xfrm>
              <a:off x="5459255" y="4137900"/>
              <a:ext cx="156687" cy="231697"/>
            </a:xfrm>
            <a:custGeom>
              <a:avLst/>
              <a:gdLst>
                <a:gd name="connsiteX0" fmla="*/ 156085 w 156687"/>
                <a:gd name="connsiteY0" fmla="*/ 49619 h 231697"/>
                <a:gd name="connsiteX1" fmla="*/ 95867 w 156687"/>
                <a:gd name="connsiteY1" fmla="*/ 15054 h 231697"/>
                <a:gd name="connsiteX2" fmla="*/ 70696 w 156687"/>
                <a:gd name="connsiteY2" fmla="*/ 0 h 231697"/>
                <a:gd name="connsiteX3" fmla="*/ 66842 w 156687"/>
                <a:gd name="connsiteY3" fmla="*/ 37696 h 231697"/>
                <a:gd name="connsiteX4" fmla="*/ 58291 w 156687"/>
                <a:gd name="connsiteY4" fmla="*/ 79849 h 231697"/>
                <a:gd name="connsiteX5" fmla="*/ 37094 w 156687"/>
                <a:gd name="connsiteY5" fmla="*/ 126819 h 231697"/>
                <a:gd name="connsiteX6" fmla="*/ 0 w 156687"/>
                <a:gd name="connsiteY6" fmla="*/ 170417 h 231697"/>
                <a:gd name="connsiteX7" fmla="*/ 3733 w 156687"/>
                <a:gd name="connsiteY7" fmla="*/ 184387 h 231697"/>
                <a:gd name="connsiteX8" fmla="*/ 27219 w 156687"/>
                <a:gd name="connsiteY8" fmla="*/ 224974 h 231697"/>
                <a:gd name="connsiteX9" fmla="*/ 45765 w 156687"/>
                <a:gd name="connsiteY9" fmla="*/ 231478 h 231697"/>
                <a:gd name="connsiteX10" fmla="*/ 70696 w 156687"/>
                <a:gd name="connsiteY10" fmla="*/ 228226 h 231697"/>
                <a:gd name="connsiteX11" fmla="*/ 122965 w 156687"/>
                <a:gd name="connsiteY11" fmla="*/ 176438 h 231697"/>
                <a:gd name="connsiteX12" fmla="*/ 144282 w 156687"/>
                <a:gd name="connsiteY12" fmla="*/ 129468 h 231697"/>
                <a:gd name="connsiteX13" fmla="*/ 152833 w 156687"/>
                <a:gd name="connsiteY13" fmla="*/ 87316 h 231697"/>
                <a:gd name="connsiteX14" fmla="*/ 156687 w 156687"/>
                <a:gd name="connsiteY14" fmla="*/ 49619 h 231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6687" h="231697">
                  <a:moveTo>
                    <a:pt x="156085" y="49619"/>
                  </a:moveTo>
                  <a:lnTo>
                    <a:pt x="95867" y="15054"/>
                  </a:lnTo>
                  <a:lnTo>
                    <a:pt x="70696" y="0"/>
                  </a:lnTo>
                  <a:cubicBezTo>
                    <a:pt x="69371" y="12044"/>
                    <a:pt x="68167" y="25050"/>
                    <a:pt x="66842" y="37696"/>
                  </a:cubicBezTo>
                  <a:cubicBezTo>
                    <a:pt x="65276" y="51980"/>
                    <a:pt x="62410" y="66083"/>
                    <a:pt x="58291" y="79849"/>
                  </a:cubicBezTo>
                  <a:cubicBezTo>
                    <a:pt x="53365" y="96385"/>
                    <a:pt x="46235" y="112186"/>
                    <a:pt x="37094" y="126819"/>
                  </a:cubicBezTo>
                  <a:cubicBezTo>
                    <a:pt x="27628" y="143584"/>
                    <a:pt x="15042" y="158385"/>
                    <a:pt x="0" y="170417"/>
                  </a:cubicBezTo>
                  <a:cubicBezTo>
                    <a:pt x="1084" y="175234"/>
                    <a:pt x="2288" y="179931"/>
                    <a:pt x="3733" y="184387"/>
                  </a:cubicBezTo>
                  <a:cubicBezTo>
                    <a:pt x="7346" y="199947"/>
                    <a:pt x="15524" y="214087"/>
                    <a:pt x="27219" y="224974"/>
                  </a:cubicBezTo>
                  <a:cubicBezTo>
                    <a:pt x="32746" y="228684"/>
                    <a:pt x="39130" y="230924"/>
                    <a:pt x="45765" y="231478"/>
                  </a:cubicBezTo>
                  <a:cubicBezTo>
                    <a:pt x="54208" y="232212"/>
                    <a:pt x="62723" y="231104"/>
                    <a:pt x="70696" y="228226"/>
                  </a:cubicBezTo>
                  <a:cubicBezTo>
                    <a:pt x="87798" y="222529"/>
                    <a:pt x="105225" y="205259"/>
                    <a:pt x="122965" y="176438"/>
                  </a:cubicBezTo>
                  <a:cubicBezTo>
                    <a:pt x="132190" y="161829"/>
                    <a:pt x="139368" y="146028"/>
                    <a:pt x="144282" y="129468"/>
                  </a:cubicBezTo>
                  <a:cubicBezTo>
                    <a:pt x="148341" y="115690"/>
                    <a:pt x="151207" y="101588"/>
                    <a:pt x="152833" y="87316"/>
                  </a:cubicBezTo>
                  <a:cubicBezTo>
                    <a:pt x="154158" y="75272"/>
                    <a:pt x="155362" y="62145"/>
                    <a:pt x="156687" y="49619"/>
                  </a:cubicBezTo>
                </a:path>
              </a:pathLst>
            </a:custGeom>
            <a:solidFill>
              <a:srgbClr val="00000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8" name="Freihandform: Form 1167">
              <a:extLst>
                <a:ext uri="{FF2B5EF4-FFF2-40B4-BE49-F238E27FC236}">
                  <a16:creationId xmlns:a16="http://schemas.microsoft.com/office/drawing/2014/main" id="{04D1F59D-16EA-47A7-88E0-1FBED99D449D}"/>
                </a:ext>
              </a:extLst>
            </p:cNvPr>
            <p:cNvSpPr/>
            <p:nvPr/>
          </p:nvSpPr>
          <p:spPr>
            <a:xfrm>
              <a:off x="5277018" y="3884503"/>
              <a:ext cx="153212" cy="668418"/>
            </a:xfrm>
            <a:custGeom>
              <a:avLst/>
              <a:gdLst>
                <a:gd name="connsiteX0" fmla="*/ 114552 w 153212"/>
                <a:gd name="connsiteY0" fmla="*/ 621569 h 668418"/>
                <a:gd name="connsiteX1" fmla="*/ 99979 w 153212"/>
                <a:gd name="connsiteY1" fmla="*/ 582668 h 668418"/>
                <a:gd name="connsiteX2" fmla="*/ 92031 w 153212"/>
                <a:gd name="connsiteY2" fmla="*/ 541841 h 668418"/>
                <a:gd name="connsiteX3" fmla="*/ 86370 w 153212"/>
                <a:gd name="connsiteY3" fmla="*/ 456452 h 668418"/>
                <a:gd name="connsiteX4" fmla="*/ 90465 w 153212"/>
                <a:gd name="connsiteY4" fmla="*/ 291214 h 668418"/>
                <a:gd name="connsiteX5" fmla="*/ 112625 w 153212"/>
                <a:gd name="connsiteY5" fmla="*/ 0 h 668418"/>
                <a:gd name="connsiteX6" fmla="*/ 18806 w 153212"/>
                <a:gd name="connsiteY6" fmla="*/ 54196 h 668418"/>
                <a:gd name="connsiteX7" fmla="*/ 4474 w 153212"/>
                <a:gd name="connsiteY7" fmla="*/ 241474 h 668418"/>
                <a:gd name="connsiteX8" fmla="*/ 379 w 153212"/>
                <a:gd name="connsiteY8" fmla="*/ 406712 h 668418"/>
                <a:gd name="connsiteX9" fmla="*/ 13988 w 153212"/>
                <a:gd name="connsiteY9" fmla="*/ 533049 h 668418"/>
                <a:gd name="connsiteX10" fmla="*/ 69630 w 153212"/>
                <a:gd name="connsiteY10" fmla="*/ 620244 h 668418"/>
                <a:gd name="connsiteX11" fmla="*/ 69630 w 153212"/>
                <a:gd name="connsiteY11" fmla="*/ 620244 h 668418"/>
                <a:gd name="connsiteX12" fmla="*/ 153212 w 153212"/>
                <a:gd name="connsiteY12" fmla="*/ 668419 h 668418"/>
                <a:gd name="connsiteX13" fmla="*/ 114552 w 153212"/>
                <a:gd name="connsiteY13" fmla="*/ 621569 h 668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3212" h="668418">
                  <a:moveTo>
                    <a:pt x="114552" y="621569"/>
                  </a:moveTo>
                  <a:cubicBezTo>
                    <a:pt x="108579" y="609044"/>
                    <a:pt x="103713" y="596037"/>
                    <a:pt x="99979" y="582668"/>
                  </a:cubicBezTo>
                  <a:cubicBezTo>
                    <a:pt x="96439" y="569252"/>
                    <a:pt x="93777" y="555606"/>
                    <a:pt x="92031" y="541841"/>
                  </a:cubicBezTo>
                  <a:cubicBezTo>
                    <a:pt x="88574" y="513502"/>
                    <a:pt x="86684" y="484995"/>
                    <a:pt x="86370" y="456452"/>
                  </a:cubicBezTo>
                  <a:cubicBezTo>
                    <a:pt x="85250" y="401533"/>
                    <a:pt x="86611" y="346458"/>
                    <a:pt x="90465" y="291214"/>
                  </a:cubicBezTo>
                  <a:cubicBezTo>
                    <a:pt x="97571" y="197635"/>
                    <a:pt x="106844" y="76718"/>
                    <a:pt x="112625" y="0"/>
                  </a:cubicBezTo>
                  <a:lnTo>
                    <a:pt x="18806" y="54196"/>
                  </a:lnTo>
                  <a:lnTo>
                    <a:pt x="4474" y="241474"/>
                  </a:lnTo>
                  <a:cubicBezTo>
                    <a:pt x="620" y="296718"/>
                    <a:pt x="-741" y="351793"/>
                    <a:pt x="379" y="406712"/>
                  </a:cubicBezTo>
                  <a:cubicBezTo>
                    <a:pt x="-30" y="449214"/>
                    <a:pt x="4534" y="491607"/>
                    <a:pt x="13988" y="533049"/>
                  </a:cubicBezTo>
                  <a:cubicBezTo>
                    <a:pt x="26995" y="578008"/>
                    <a:pt x="45542" y="607081"/>
                    <a:pt x="69630" y="620244"/>
                  </a:cubicBezTo>
                  <a:lnTo>
                    <a:pt x="69630" y="620244"/>
                  </a:lnTo>
                  <a:lnTo>
                    <a:pt x="153212" y="668419"/>
                  </a:lnTo>
                  <a:cubicBezTo>
                    <a:pt x="136050" y="656893"/>
                    <a:pt x="122621" y="640610"/>
                    <a:pt x="114552" y="621569"/>
                  </a:cubicBezTo>
                  <a:close/>
                </a:path>
              </a:pathLst>
            </a:custGeom>
            <a:solidFill>
              <a:srgbClr val="92E3A9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69" name="Freihandform: Form 1168">
              <a:extLst>
                <a:ext uri="{FF2B5EF4-FFF2-40B4-BE49-F238E27FC236}">
                  <a16:creationId xmlns:a16="http://schemas.microsoft.com/office/drawing/2014/main" id="{0D3E7AD7-2B5D-46C9-A0D0-5C0F16502227}"/>
                </a:ext>
              </a:extLst>
            </p:cNvPr>
            <p:cNvSpPr/>
            <p:nvPr/>
          </p:nvSpPr>
          <p:spPr>
            <a:xfrm>
              <a:off x="5277018" y="3884503"/>
              <a:ext cx="153212" cy="668418"/>
            </a:xfrm>
            <a:custGeom>
              <a:avLst/>
              <a:gdLst>
                <a:gd name="connsiteX0" fmla="*/ 114552 w 153212"/>
                <a:gd name="connsiteY0" fmla="*/ 621569 h 668418"/>
                <a:gd name="connsiteX1" fmla="*/ 99979 w 153212"/>
                <a:gd name="connsiteY1" fmla="*/ 582668 h 668418"/>
                <a:gd name="connsiteX2" fmla="*/ 92031 w 153212"/>
                <a:gd name="connsiteY2" fmla="*/ 541841 h 668418"/>
                <a:gd name="connsiteX3" fmla="*/ 86370 w 153212"/>
                <a:gd name="connsiteY3" fmla="*/ 456452 h 668418"/>
                <a:gd name="connsiteX4" fmla="*/ 90465 w 153212"/>
                <a:gd name="connsiteY4" fmla="*/ 291214 h 668418"/>
                <a:gd name="connsiteX5" fmla="*/ 112625 w 153212"/>
                <a:gd name="connsiteY5" fmla="*/ 0 h 668418"/>
                <a:gd name="connsiteX6" fmla="*/ 18806 w 153212"/>
                <a:gd name="connsiteY6" fmla="*/ 54196 h 668418"/>
                <a:gd name="connsiteX7" fmla="*/ 4474 w 153212"/>
                <a:gd name="connsiteY7" fmla="*/ 241474 h 668418"/>
                <a:gd name="connsiteX8" fmla="*/ 379 w 153212"/>
                <a:gd name="connsiteY8" fmla="*/ 406712 h 668418"/>
                <a:gd name="connsiteX9" fmla="*/ 13988 w 153212"/>
                <a:gd name="connsiteY9" fmla="*/ 533049 h 668418"/>
                <a:gd name="connsiteX10" fmla="*/ 69630 w 153212"/>
                <a:gd name="connsiteY10" fmla="*/ 620244 h 668418"/>
                <a:gd name="connsiteX11" fmla="*/ 69630 w 153212"/>
                <a:gd name="connsiteY11" fmla="*/ 620244 h 668418"/>
                <a:gd name="connsiteX12" fmla="*/ 153212 w 153212"/>
                <a:gd name="connsiteY12" fmla="*/ 668419 h 668418"/>
                <a:gd name="connsiteX13" fmla="*/ 114552 w 153212"/>
                <a:gd name="connsiteY13" fmla="*/ 621569 h 668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3212" h="668418">
                  <a:moveTo>
                    <a:pt x="114552" y="621569"/>
                  </a:moveTo>
                  <a:cubicBezTo>
                    <a:pt x="108579" y="609044"/>
                    <a:pt x="103713" y="596037"/>
                    <a:pt x="99979" y="582668"/>
                  </a:cubicBezTo>
                  <a:cubicBezTo>
                    <a:pt x="96439" y="569252"/>
                    <a:pt x="93777" y="555606"/>
                    <a:pt x="92031" y="541841"/>
                  </a:cubicBezTo>
                  <a:cubicBezTo>
                    <a:pt x="88574" y="513502"/>
                    <a:pt x="86684" y="484995"/>
                    <a:pt x="86370" y="456452"/>
                  </a:cubicBezTo>
                  <a:cubicBezTo>
                    <a:pt x="85250" y="401533"/>
                    <a:pt x="86611" y="346458"/>
                    <a:pt x="90465" y="291214"/>
                  </a:cubicBezTo>
                  <a:cubicBezTo>
                    <a:pt x="97571" y="197635"/>
                    <a:pt x="106844" y="76718"/>
                    <a:pt x="112625" y="0"/>
                  </a:cubicBezTo>
                  <a:lnTo>
                    <a:pt x="18806" y="54196"/>
                  </a:lnTo>
                  <a:lnTo>
                    <a:pt x="4474" y="241474"/>
                  </a:lnTo>
                  <a:cubicBezTo>
                    <a:pt x="620" y="296718"/>
                    <a:pt x="-741" y="351793"/>
                    <a:pt x="379" y="406712"/>
                  </a:cubicBezTo>
                  <a:cubicBezTo>
                    <a:pt x="-30" y="449214"/>
                    <a:pt x="4534" y="491607"/>
                    <a:pt x="13988" y="533049"/>
                  </a:cubicBezTo>
                  <a:cubicBezTo>
                    <a:pt x="26995" y="578008"/>
                    <a:pt x="45542" y="607081"/>
                    <a:pt x="69630" y="620244"/>
                  </a:cubicBezTo>
                  <a:lnTo>
                    <a:pt x="69630" y="620244"/>
                  </a:lnTo>
                  <a:lnTo>
                    <a:pt x="153212" y="668419"/>
                  </a:lnTo>
                  <a:cubicBezTo>
                    <a:pt x="136050" y="656893"/>
                    <a:pt x="122621" y="640610"/>
                    <a:pt x="114552" y="621569"/>
                  </a:cubicBez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70" name="Freihandform: Form 1169">
              <a:extLst>
                <a:ext uri="{FF2B5EF4-FFF2-40B4-BE49-F238E27FC236}">
                  <a16:creationId xmlns:a16="http://schemas.microsoft.com/office/drawing/2014/main" id="{F1073C97-C297-4A94-B179-4A94A87A4607}"/>
                </a:ext>
              </a:extLst>
            </p:cNvPr>
            <p:cNvSpPr/>
            <p:nvPr/>
          </p:nvSpPr>
          <p:spPr>
            <a:xfrm>
              <a:off x="5290404" y="3884744"/>
              <a:ext cx="99239" cy="159456"/>
            </a:xfrm>
            <a:custGeom>
              <a:avLst/>
              <a:gdLst>
                <a:gd name="connsiteX0" fmla="*/ 5420 w 99239"/>
                <a:gd name="connsiteY0" fmla="*/ 54196 h 159456"/>
                <a:gd name="connsiteX1" fmla="*/ 0 w 99239"/>
                <a:gd name="connsiteY1" fmla="*/ 124651 h 159456"/>
                <a:gd name="connsiteX2" fmla="*/ 0 w 99239"/>
                <a:gd name="connsiteY2" fmla="*/ 124651 h 159456"/>
                <a:gd name="connsiteX3" fmla="*/ 86112 w 99239"/>
                <a:gd name="connsiteY3" fmla="*/ 159457 h 159456"/>
                <a:gd name="connsiteX4" fmla="*/ 87196 w 99239"/>
                <a:gd name="connsiteY4" fmla="*/ 157771 h 159456"/>
                <a:gd name="connsiteX5" fmla="*/ 99239 w 99239"/>
                <a:gd name="connsiteY5" fmla="*/ 0 h 159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39" h="159456">
                  <a:moveTo>
                    <a:pt x="5420" y="54196"/>
                  </a:moveTo>
                  <a:lnTo>
                    <a:pt x="0" y="124651"/>
                  </a:lnTo>
                  <a:lnTo>
                    <a:pt x="0" y="124651"/>
                  </a:lnTo>
                  <a:lnTo>
                    <a:pt x="86112" y="159457"/>
                  </a:lnTo>
                  <a:lnTo>
                    <a:pt x="87196" y="157771"/>
                  </a:lnTo>
                  <a:cubicBezTo>
                    <a:pt x="91652" y="99721"/>
                    <a:pt x="95987" y="42875"/>
                    <a:pt x="99239" y="0"/>
                  </a:cubicBez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71" name="Freihandform: Form 1170">
              <a:extLst>
                <a:ext uri="{FF2B5EF4-FFF2-40B4-BE49-F238E27FC236}">
                  <a16:creationId xmlns:a16="http://schemas.microsoft.com/office/drawing/2014/main" id="{D81F4460-BB3D-452A-A4BD-7D9BC9C1CDEF}"/>
                </a:ext>
              </a:extLst>
            </p:cNvPr>
            <p:cNvSpPr/>
            <p:nvPr/>
          </p:nvSpPr>
          <p:spPr>
            <a:xfrm>
              <a:off x="4942873" y="4015055"/>
              <a:ext cx="220592" cy="766814"/>
            </a:xfrm>
            <a:custGeom>
              <a:avLst/>
              <a:gdLst>
                <a:gd name="connsiteX0" fmla="*/ 207344 w 220592"/>
                <a:gd name="connsiteY0" fmla="*/ 7708 h 766814"/>
                <a:gd name="connsiteX1" fmla="*/ 159170 w 220592"/>
                <a:gd name="connsiteY1" fmla="*/ 35649 h 766814"/>
                <a:gd name="connsiteX2" fmla="*/ 159170 w 220592"/>
                <a:gd name="connsiteY2" fmla="*/ 35649 h 766814"/>
                <a:gd name="connsiteX3" fmla="*/ 159170 w 220592"/>
                <a:gd name="connsiteY3" fmla="*/ 35649 h 766814"/>
                <a:gd name="connsiteX4" fmla="*/ 133156 w 220592"/>
                <a:gd name="connsiteY4" fmla="*/ 55160 h 766814"/>
                <a:gd name="connsiteX5" fmla="*/ 124845 w 220592"/>
                <a:gd name="connsiteY5" fmla="*/ 63470 h 766814"/>
                <a:gd name="connsiteX6" fmla="*/ 97025 w 220592"/>
                <a:gd name="connsiteY6" fmla="*/ 369015 h 766814"/>
                <a:gd name="connsiteX7" fmla="*/ 84981 w 220592"/>
                <a:gd name="connsiteY7" fmla="*/ 433449 h 766814"/>
                <a:gd name="connsiteX8" fmla="*/ 54752 w 220592"/>
                <a:gd name="connsiteY8" fmla="*/ 507878 h 766814"/>
                <a:gd name="connsiteX9" fmla="*/ 32953 w 220592"/>
                <a:gd name="connsiteY9" fmla="*/ 555209 h 766814"/>
                <a:gd name="connsiteX10" fmla="*/ 19585 w 220592"/>
                <a:gd name="connsiteY10" fmla="*/ 584957 h 766814"/>
                <a:gd name="connsiteX11" fmla="*/ 7541 w 220592"/>
                <a:gd name="connsiteY11" fmla="*/ 616029 h 766814"/>
                <a:gd name="connsiteX12" fmla="*/ 556 w 220592"/>
                <a:gd name="connsiteY12" fmla="*/ 649269 h 766814"/>
                <a:gd name="connsiteX13" fmla="*/ 2483 w 220592"/>
                <a:gd name="connsiteY13" fmla="*/ 686725 h 766814"/>
                <a:gd name="connsiteX14" fmla="*/ 22234 w 220592"/>
                <a:gd name="connsiteY14" fmla="*/ 717195 h 766814"/>
                <a:gd name="connsiteX15" fmla="*/ 22234 w 220592"/>
                <a:gd name="connsiteY15" fmla="*/ 717195 h 766814"/>
                <a:gd name="connsiteX16" fmla="*/ 107744 w 220592"/>
                <a:gd name="connsiteY16" fmla="*/ 766815 h 766814"/>
                <a:gd name="connsiteX17" fmla="*/ 107744 w 220592"/>
                <a:gd name="connsiteY17" fmla="*/ 766815 h 766814"/>
                <a:gd name="connsiteX18" fmla="*/ 88353 w 220592"/>
                <a:gd name="connsiteY18" fmla="*/ 736465 h 766814"/>
                <a:gd name="connsiteX19" fmla="*/ 86065 w 220592"/>
                <a:gd name="connsiteY19" fmla="*/ 702984 h 766814"/>
                <a:gd name="connsiteX20" fmla="*/ 86065 w 220592"/>
                <a:gd name="connsiteY20" fmla="*/ 699010 h 766814"/>
                <a:gd name="connsiteX21" fmla="*/ 93051 w 220592"/>
                <a:gd name="connsiteY21" fmla="*/ 665769 h 766814"/>
                <a:gd name="connsiteX22" fmla="*/ 104492 w 220592"/>
                <a:gd name="connsiteY22" fmla="*/ 634697 h 766814"/>
                <a:gd name="connsiteX23" fmla="*/ 115572 w 220592"/>
                <a:gd name="connsiteY23" fmla="*/ 610007 h 766814"/>
                <a:gd name="connsiteX24" fmla="*/ 117740 w 220592"/>
                <a:gd name="connsiteY24" fmla="*/ 604949 h 766814"/>
                <a:gd name="connsiteX25" fmla="*/ 139659 w 220592"/>
                <a:gd name="connsiteY25" fmla="*/ 557618 h 766814"/>
                <a:gd name="connsiteX26" fmla="*/ 157243 w 220592"/>
                <a:gd name="connsiteY26" fmla="*/ 517272 h 766814"/>
                <a:gd name="connsiteX27" fmla="*/ 158206 w 220592"/>
                <a:gd name="connsiteY27" fmla="*/ 514984 h 766814"/>
                <a:gd name="connsiteX28" fmla="*/ 158206 w 220592"/>
                <a:gd name="connsiteY28" fmla="*/ 514984 h 766814"/>
                <a:gd name="connsiteX29" fmla="*/ 162542 w 220592"/>
                <a:gd name="connsiteY29" fmla="*/ 503663 h 766814"/>
                <a:gd name="connsiteX30" fmla="*/ 165312 w 220592"/>
                <a:gd name="connsiteY30" fmla="*/ 496316 h 766814"/>
                <a:gd name="connsiteX31" fmla="*/ 169768 w 220592"/>
                <a:gd name="connsiteY31" fmla="*/ 483188 h 766814"/>
                <a:gd name="connsiteX32" fmla="*/ 182534 w 220592"/>
                <a:gd name="connsiteY32" fmla="*/ 418756 h 766814"/>
                <a:gd name="connsiteX33" fmla="*/ 220592 w 220592"/>
                <a:gd name="connsiteY33" fmla="*/ 0 h 766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20592" h="766814">
                  <a:moveTo>
                    <a:pt x="207344" y="7708"/>
                  </a:moveTo>
                  <a:lnTo>
                    <a:pt x="159170" y="35649"/>
                  </a:lnTo>
                  <a:lnTo>
                    <a:pt x="159170" y="35649"/>
                  </a:lnTo>
                  <a:lnTo>
                    <a:pt x="159170" y="35649"/>
                  </a:lnTo>
                  <a:cubicBezTo>
                    <a:pt x="149800" y="41165"/>
                    <a:pt x="141080" y="47717"/>
                    <a:pt x="133156" y="55160"/>
                  </a:cubicBezTo>
                  <a:lnTo>
                    <a:pt x="124845" y="63470"/>
                  </a:lnTo>
                  <a:lnTo>
                    <a:pt x="97025" y="369015"/>
                  </a:lnTo>
                  <a:cubicBezTo>
                    <a:pt x="95519" y="390886"/>
                    <a:pt x="91485" y="412517"/>
                    <a:pt x="84981" y="433449"/>
                  </a:cubicBezTo>
                  <a:cubicBezTo>
                    <a:pt x="76418" y="458848"/>
                    <a:pt x="66326" y="483706"/>
                    <a:pt x="54752" y="507878"/>
                  </a:cubicBezTo>
                  <a:cubicBezTo>
                    <a:pt x="41504" y="536542"/>
                    <a:pt x="34157" y="552319"/>
                    <a:pt x="32953" y="555209"/>
                  </a:cubicBezTo>
                  <a:cubicBezTo>
                    <a:pt x="28256" y="565326"/>
                    <a:pt x="23800" y="575202"/>
                    <a:pt x="19585" y="584957"/>
                  </a:cubicBezTo>
                  <a:cubicBezTo>
                    <a:pt x="15008" y="595085"/>
                    <a:pt x="10985" y="605455"/>
                    <a:pt x="7541" y="616029"/>
                  </a:cubicBezTo>
                  <a:cubicBezTo>
                    <a:pt x="4241" y="626880"/>
                    <a:pt x="1904" y="638009"/>
                    <a:pt x="556" y="649269"/>
                  </a:cubicBezTo>
                  <a:cubicBezTo>
                    <a:pt x="-600" y="661783"/>
                    <a:pt x="50" y="674392"/>
                    <a:pt x="2483" y="686725"/>
                  </a:cubicBezTo>
                  <a:cubicBezTo>
                    <a:pt x="4145" y="699335"/>
                    <a:pt x="11407" y="710523"/>
                    <a:pt x="22234" y="717195"/>
                  </a:cubicBezTo>
                  <a:lnTo>
                    <a:pt x="22234" y="717195"/>
                  </a:lnTo>
                  <a:lnTo>
                    <a:pt x="107744" y="766815"/>
                  </a:lnTo>
                  <a:lnTo>
                    <a:pt x="107744" y="766815"/>
                  </a:lnTo>
                  <a:cubicBezTo>
                    <a:pt x="97037" y="760131"/>
                    <a:pt x="89919" y="748990"/>
                    <a:pt x="88353" y="736465"/>
                  </a:cubicBezTo>
                  <a:cubicBezTo>
                    <a:pt x="86161" y="725445"/>
                    <a:pt x="85391" y="714196"/>
                    <a:pt x="86065" y="702984"/>
                  </a:cubicBezTo>
                  <a:cubicBezTo>
                    <a:pt x="86065" y="701659"/>
                    <a:pt x="86065" y="700334"/>
                    <a:pt x="86065" y="699010"/>
                  </a:cubicBezTo>
                  <a:cubicBezTo>
                    <a:pt x="87354" y="687737"/>
                    <a:pt x="89690" y="676609"/>
                    <a:pt x="93051" y="665769"/>
                  </a:cubicBezTo>
                  <a:cubicBezTo>
                    <a:pt x="96290" y="655207"/>
                    <a:pt x="100108" y="644838"/>
                    <a:pt x="104492" y="634697"/>
                  </a:cubicBezTo>
                  <a:cubicBezTo>
                    <a:pt x="107985" y="626507"/>
                    <a:pt x="111718" y="618317"/>
                    <a:pt x="115572" y="610007"/>
                  </a:cubicBezTo>
                  <a:cubicBezTo>
                    <a:pt x="115572" y="608201"/>
                    <a:pt x="117017" y="606635"/>
                    <a:pt x="117740" y="604949"/>
                  </a:cubicBezTo>
                  <a:lnTo>
                    <a:pt x="139659" y="557618"/>
                  </a:lnTo>
                  <a:cubicBezTo>
                    <a:pt x="146404" y="543166"/>
                    <a:pt x="151703" y="529797"/>
                    <a:pt x="157243" y="517272"/>
                  </a:cubicBezTo>
                  <a:cubicBezTo>
                    <a:pt x="157243" y="516549"/>
                    <a:pt x="157845" y="515706"/>
                    <a:pt x="158206" y="514984"/>
                  </a:cubicBezTo>
                  <a:lnTo>
                    <a:pt x="158206" y="514984"/>
                  </a:lnTo>
                  <a:lnTo>
                    <a:pt x="162542" y="503663"/>
                  </a:lnTo>
                  <a:cubicBezTo>
                    <a:pt x="163505" y="501254"/>
                    <a:pt x="164348" y="498725"/>
                    <a:pt x="165312" y="496316"/>
                  </a:cubicBezTo>
                  <a:cubicBezTo>
                    <a:pt x="166877" y="491860"/>
                    <a:pt x="168443" y="487404"/>
                    <a:pt x="169768" y="483188"/>
                  </a:cubicBezTo>
                  <a:cubicBezTo>
                    <a:pt x="176452" y="462269"/>
                    <a:pt x="180740" y="440651"/>
                    <a:pt x="182534" y="418756"/>
                  </a:cubicBezTo>
                  <a:lnTo>
                    <a:pt x="220592" y="0"/>
                  </a:lnTo>
                  <a:close/>
                </a:path>
              </a:pathLst>
            </a:custGeom>
            <a:solidFill>
              <a:srgbClr val="92E3A9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72" name="Freihandform: Form 1171">
              <a:extLst>
                <a:ext uri="{FF2B5EF4-FFF2-40B4-BE49-F238E27FC236}">
                  <a16:creationId xmlns:a16="http://schemas.microsoft.com/office/drawing/2014/main" id="{389E564E-14A7-41E6-9887-4BDCC51D25C5}"/>
                </a:ext>
              </a:extLst>
            </p:cNvPr>
            <p:cNvSpPr/>
            <p:nvPr/>
          </p:nvSpPr>
          <p:spPr>
            <a:xfrm>
              <a:off x="4942873" y="4015055"/>
              <a:ext cx="220592" cy="766814"/>
            </a:xfrm>
            <a:custGeom>
              <a:avLst/>
              <a:gdLst>
                <a:gd name="connsiteX0" fmla="*/ 207344 w 220592"/>
                <a:gd name="connsiteY0" fmla="*/ 7708 h 766814"/>
                <a:gd name="connsiteX1" fmla="*/ 159170 w 220592"/>
                <a:gd name="connsiteY1" fmla="*/ 35649 h 766814"/>
                <a:gd name="connsiteX2" fmla="*/ 159170 w 220592"/>
                <a:gd name="connsiteY2" fmla="*/ 35649 h 766814"/>
                <a:gd name="connsiteX3" fmla="*/ 159170 w 220592"/>
                <a:gd name="connsiteY3" fmla="*/ 35649 h 766814"/>
                <a:gd name="connsiteX4" fmla="*/ 133156 w 220592"/>
                <a:gd name="connsiteY4" fmla="*/ 55160 h 766814"/>
                <a:gd name="connsiteX5" fmla="*/ 124845 w 220592"/>
                <a:gd name="connsiteY5" fmla="*/ 63470 h 766814"/>
                <a:gd name="connsiteX6" fmla="*/ 97025 w 220592"/>
                <a:gd name="connsiteY6" fmla="*/ 369015 h 766814"/>
                <a:gd name="connsiteX7" fmla="*/ 84981 w 220592"/>
                <a:gd name="connsiteY7" fmla="*/ 433449 h 766814"/>
                <a:gd name="connsiteX8" fmla="*/ 54752 w 220592"/>
                <a:gd name="connsiteY8" fmla="*/ 507878 h 766814"/>
                <a:gd name="connsiteX9" fmla="*/ 32953 w 220592"/>
                <a:gd name="connsiteY9" fmla="*/ 555209 h 766814"/>
                <a:gd name="connsiteX10" fmla="*/ 19585 w 220592"/>
                <a:gd name="connsiteY10" fmla="*/ 584957 h 766814"/>
                <a:gd name="connsiteX11" fmla="*/ 7541 w 220592"/>
                <a:gd name="connsiteY11" fmla="*/ 616029 h 766814"/>
                <a:gd name="connsiteX12" fmla="*/ 556 w 220592"/>
                <a:gd name="connsiteY12" fmla="*/ 649269 h 766814"/>
                <a:gd name="connsiteX13" fmla="*/ 2483 w 220592"/>
                <a:gd name="connsiteY13" fmla="*/ 686725 h 766814"/>
                <a:gd name="connsiteX14" fmla="*/ 22234 w 220592"/>
                <a:gd name="connsiteY14" fmla="*/ 717195 h 766814"/>
                <a:gd name="connsiteX15" fmla="*/ 22234 w 220592"/>
                <a:gd name="connsiteY15" fmla="*/ 717195 h 766814"/>
                <a:gd name="connsiteX16" fmla="*/ 107744 w 220592"/>
                <a:gd name="connsiteY16" fmla="*/ 766815 h 766814"/>
                <a:gd name="connsiteX17" fmla="*/ 107744 w 220592"/>
                <a:gd name="connsiteY17" fmla="*/ 766815 h 766814"/>
                <a:gd name="connsiteX18" fmla="*/ 88353 w 220592"/>
                <a:gd name="connsiteY18" fmla="*/ 736465 h 766814"/>
                <a:gd name="connsiteX19" fmla="*/ 86065 w 220592"/>
                <a:gd name="connsiteY19" fmla="*/ 702984 h 766814"/>
                <a:gd name="connsiteX20" fmla="*/ 86065 w 220592"/>
                <a:gd name="connsiteY20" fmla="*/ 699010 h 766814"/>
                <a:gd name="connsiteX21" fmla="*/ 93051 w 220592"/>
                <a:gd name="connsiteY21" fmla="*/ 665769 h 766814"/>
                <a:gd name="connsiteX22" fmla="*/ 104492 w 220592"/>
                <a:gd name="connsiteY22" fmla="*/ 634697 h 766814"/>
                <a:gd name="connsiteX23" fmla="*/ 115572 w 220592"/>
                <a:gd name="connsiteY23" fmla="*/ 610007 h 766814"/>
                <a:gd name="connsiteX24" fmla="*/ 117740 w 220592"/>
                <a:gd name="connsiteY24" fmla="*/ 604949 h 766814"/>
                <a:gd name="connsiteX25" fmla="*/ 139659 w 220592"/>
                <a:gd name="connsiteY25" fmla="*/ 557618 h 766814"/>
                <a:gd name="connsiteX26" fmla="*/ 157243 w 220592"/>
                <a:gd name="connsiteY26" fmla="*/ 517272 h 766814"/>
                <a:gd name="connsiteX27" fmla="*/ 158206 w 220592"/>
                <a:gd name="connsiteY27" fmla="*/ 514984 h 766814"/>
                <a:gd name="connsiteX28" fmla="*/ 158206 w 220592"/>
                <a:gd name="connsiteY28" fmla="*/ 514984 h 766814"/>
                <a:gd name="connsiteX29" fmla="*/ 162542 w 220592"/>
                <a:gd name="connsiteY29" fmla="*/ 503663 h 766814"/>
                <a:gd name="connsiteX30" fmla="*/ 165312 w 220592"/>
                <a:gd name="connsiteY30" fmla="*/ 496316 h 766814"/>
                <a:gd name="connsiteX31" fmla="*/ 169768 w 220592"/>
                <a:gd name="connsiteY31" fmla="*/ 483188 h 766814"/>
                <a:gd name="connsiteX32" fmla="*/ 182534 w 220592"/>
                <a:gd name="connsiteY32" fmla="*/ 418756 h 766814"/>
                <a:gd name="connsiteX33" fmla="*/ 220592 w 220592"/>
                <a:gd name="connsiteY33" fmla="*/ 0 h 766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20592" h="766814">
                  <a:moveTo>
                    <a:pt x="207344" y="7708"/>
                  </a:moveTo>
                  <a:lnTo>
                    <a:pt x="159170" y="35649"/>
                  </a:lnTo>
                  <a:lnTo>
                    <a:pt x="159170" y="35649"/>
                  </a:lnTo>
                  <a:lnTo>
                    <a:pt x="159170" y="35649"/>
                  </a:lnTo>
                  <a:cubicBezTo>
                    <a:pt x="149800" y="41165"/>
                    <a:pt x="141080" y="47717"/>
                    <a:pt x="133156" y="55160"/>
                  </a:cubicBezTo>
                  <a:lnTo>
                    <a:pt x="124845" y="63470"/>
                  </a:lnTo>
                  <a:lnTo>
                    <a:pt x="97025" y="369015"/>
                  </a:lnTo>
                  <a:cubicBezTo>
                    <a:pt x="95519" y="390886"/>
                    <a:pt x="91485" y="412517"/>
                    <a:pt x="84981" y="433449"/>
                  </a:cubicBezTo>
                  <a:cubicBezTo>
                    <a:pt x="76418" y="458848"/>
                    <a:pt x="66326" y="483706"/>
                    <a:pt x="54752" y="507878"/>
                  </a:cubicBezTo>
                  <a:cubicBezTo>
                    <a:pt x="41504" y="536542"/>
                    <a:pt x="34157" y="552319"/>
                    <a:pt x="32953" y="555209"/>
                  </a:cubicBezTo>
                  <a:cubicBezTo>
                    <a:pt x="28256" y="565326"/>
                    <a:pt x="23800" y="575202"/>
                    <a:pt x="19585" y="584957"/>
                  </a:cubicBezTo>
                  <a:cubicBezTo>
                    <a:pt x="15008" y="595085"/>
                    <a:pt x="10985" y="605455"/>
                    <a:pt x="7541" y="616029"/>
                  </a:cubicBezTo>
                  <a:cubicBezTo>
                    <a:pt x="4241" y="626880"/>
                    <a:pt x="1904" y="638009"/>
                    <a:pt x="556" y="649269"/>
                  </a:cubicBezTo>
                  <a:cubicBezTo>
                    <a:pt x="-600" y="661783"/>
                    <a:pt x="50" y="674392"/>
                    <a:pt x="2483" y="686725"/>
                  </a:cubicBezTo>
                  <a:cubicBezTo>
                    <a:pt x="4145" y="699335"/>
                    <a:pt x="11407" y="710523"/>
                    <a:pt x="22234" y="717195"/>
                  </a:cubicBezTo>
                  <a:lnTo>
                    <a:pt x="22234" y="717195"/>
                  </a:lnTo>
                  <a:lnTo>
                    <a:pt x="107744" y="766815"/>
                  </a:lnTo>
                  <a:lnTo>
                    <a:pt x="107744" y="766815"/>
                  </a:lnTo>
                  <a:cubicBezTo>
                    <a:pt x="97037" y="760131"/>
                    <a:pt x="89919" y="748990"/>
                    <a:pt x="88353" y="736465"/>
                  </a:cubicBezTo>
                  <a:cubicBezTo>
                    <a:pt x="86161" y="725445"/>
                    <a:pt x="85391" y="714196"/>
                    <a:pt x="86065" y="702984"/>
                  </a:cubicBezTo>
                  <a:cubicBezTo>
                    <a:pt x="86065" y="701659"/>
                    <a:pt x="86065" y="700334"/>
                    <a:pt x="86065" y="699010"/>
                  </a:cubicBezTo>
                  <a:cubicBezTo>
                    <a:pt x="87354" y="687737"/>
                    <a:pt x="89690" y="676609"/>
                    <a:pt x="93051" y="665769"/>
                  </a:cubicBezTo>
                  <a:cubicBezTo>
                    <a:pt x="96290" y="655207"/>
                    <a:pt x="100108" y="644838"/>
                    <a:pt x="104492" y="634697"/>
                  </a:cubicBezTo>
                  <a:cubicBezTo>
                    <a:pt x="107985" y="626507"/>
                    <a:pt x="111718" y="618317"/>
                    <a:pt x="115572" y="610007"/>
                  </a:cubicBezTo>
                  <a:cubicBezTo>
                    <a:pt x="115572" y="608201"/>
                    <a:pt x="117017" y="606635"/>
                    <a:pt x="117740" y="604949"/>
                  </a:cubicBezTo>
                  <a:lnTo>
                    <a:pt x="139659" y="557618"/>
                  </a:lnTo>
                  <a:cubicBezTo>
                    <a:pt x="146404" y="543166"/>
                    <a:pt x="151703" y="529797"/>
                    <a:pt x="157243" y="517272"/>
                  </a:cubicBezTo>
                  <a:cubicBezTo>
                    <a:pt x="157243" y="516549"/>
                    <a:pt x="157845" y="515706"/>
                    <a:pt x="158206" y="514984"/>
                  </a:cubicBezTo>
                  <a:lnTo>
                    <a:pt x="158206" y="514984"/>
                  </a:lnTo>
                  <a:lnTo>
                    <a:pt x="162542" y="503663"/>
                  </a:lnTo>
                  <a:cubicBezTo>
                    <a:pt x="163505" y="501254"/>
                    <a:pt x="164348" y="498725"/>
                    <a:pt x="165312" y="496316"/>
                  </a:cubicBezTo>
                  <a:cubicBezTo>
                    <a:pt x="166877" y="491860"/>
                    <a:pt x="168443" y="487404"/>
                    <a:pt x="169768" y="483188"/>
                  </a:cubicBezTo>
                  <a:cubicBezTo>
                    <a:pt x="176452" y="462269"/>
                    <a:pt x="180740" y="440651"/>
                    <a:pt x="182534" y="418756"/>
                  </a:cubicBezTo>
                  <a:lnTo>
                    <a:pt x="220592" y="0"/>
                  </a:ln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73" name="Freihandform: Form 1172">
              <a:extLst>
                <a:ext uri="{FF2B5EF4-FFF2-40B4-BE49-F238E27FC236}">
                  <a16:creationId xmlns:a16="http://schemas.microsoft.com/office/drawing/2014/main" id="{C68E059A-D0C9-4D00-A9E5-F914B54ADD83}"/>
                </a:ext>
              </a:extLst>
            </p:cNvPr>
            <p:cNvSpPr/>
            <p:nvPr/>
          </p:nvSpPr>
          <p:spPr>
            <a:xfrm>
              <a:off x="5065310" y="4015658"/>
              <a:ext cx="98636" cy="126337"/>
            </a:xfrm>
            <a:custGeom>
              <a:avLst/>
              <a:gdLst>
                <a:gd name="connsiteX0" fmla="*/ 86593 w 98636"/>
                <a:gd name="connsiteY0" fmla="*/ 126337 h 126337"/>
                <a:gd name="connsiteX1" fmla="*/ 98637 w 98636"/>
                <a:gd name="connsiteY1" fmla="*/ 0 h 126337"/>
                <a:gd name="connsiteX2" fmla="*/ 85389 w 98636"/>
                <a:gd name="connsiteY2" fmla="*/ 7588 h 126337"/>
                <a:gd name="connsiteX3" fmla="*/ 37215 w 98636"/>
                <a:gd name="connsiteY3" fmla="*/ 35528 h 126337"/>
                <a:gd name="connsiteX4" fmla="*/ 37215 w 98636"/>
                <a:gd name="connsiteY4" fmla="*/ 35528 h 126337"/>
                <a:gd name="connsiteX5" fmla="*/ 37215 w 98636"/>
                <a:gd name="connsiteY5" fmla="*/ 35528 h 126337"/>
                <a:gd name="connsiteX6" fmla="*/ 11200 w 98636"/>
                <a:gd name="connsiteY6" fmla="*/ 55039 h 126337"/>
                <a:gd name="connsiteX7" fmla="*/ 2890 w 98636"/>
                <a:gd name="connsiteY7" fmla="*/ 63349 h 126337"/>
                <a:gd name="connsiteX8" fmla="*/ 0 w 98636"/>
                <a:gd name="connsiteY8" fmla="*/ 94903 h 12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636" h="126337">
                  <a:moveTo>
                    <a:pt x="86593" y="126337"/>
                  </a:moveTo>
                  <a:lnTo>
                    <a:pt x="98637" y="0"/>
                  </a:lnTo>
                  <a:lnTo>
                    <a:pt x="85389" y="7588"/>
                  </a:lnTo>
                  <a:lnTo>
                    <a:pt x="37215" y="35528"/>
                  </a:lnTo>
                  <a:lnTo>
                    <a:pt x="37215" y="35528"/>
                  </a:lnTo>
                  <a:lnTo>
                    <a:pt x="37215" y="35528"/>
                  </a:lnTo>
                  <a:cubicBezTo>
                    <a:pt x="27845" y="41044"/>
                    <a:pt x="19125" y="47596"/>
                    <a:pt x="11200" y="55039"/>
                  </a:cubicBezTo>
                  <a:lnTo>
                    <a:pt x="2890" y="63349"/>
                  </a:lnTo>
                  <a:lnTo>
                    <a:pt x="0" y="94903"/>
                  </a:lnTo>
                  <a:close/>
                </a:path>
              </a:pathLst>
            </a:custGeom>
            <a:solidFill>
              <a:srgbClr val="000000"/>
            </a:solidFill>
            <a:ln w="120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74957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3000" fill="hold"/>
                                            <p:tgtEl>
                                              <p:spTgt spid="7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3000" fill="hold"/>
                                            <p:tgtEl>
                                              <p:spTgt spid="7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3000" fill="hold"/>
                                            <p:tgtEl>
                                              <p:spTgt spid="8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3000" fill="hold"/>
                                            <p:tgtEl>
                                              <p:spTgt spid="8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9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3000" fill="hold"/>
                                            <p:tgtEl>
                                              <p:spTgt spid="5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3000" fill="hold"/>
                                            <p:tgtEl>
                                              <p:spTgt spid="5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9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3000" fill="hold"/>
                                            <p:tgtEl>
                                              <p:spTgt spid="6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3000" fill="hold"/>
                                            <p:tgtEl>
                                              <p:spTgt spid="6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9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3000" fill="hold"/>
                                            <p:tgtEl>
                                              <p:spTgt spid="5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3000" fill="hold"/>
                                            <p:tgtEl>
                                              <p:spTgt spid="5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9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7" dur="3000" fill="hold"/>
                                            <p:tgtEl>
                                              <p:spTgt spid="8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8" dur="3000" fill="hold"/>
                                            <p:tgtEl>
                                              <p:spTgt spid="8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9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1" dur="3000" fill="hold"/>
                                            <p:tgtEl>
                                              <p:spTgt spid="5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2" dur="3000" fill="hold"/>
                                            <p:tgtEl>
                                              <p:spTgt spid="5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9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3000" fill="hold"/>
                                            <p:tgtEl>
                                              <p:spTgt spid="11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3000" fill="hold"/>
                                            <p:tgtEl>
                                              <p:spTgt spid="11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6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6" presetClass="emph" presetSubtype="0" repeatCount="indefinite" autoRev="1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Scale>
                                          <p:cBhvr>
                                            <p:cTn id="45" dur="2000" fill="hold"/>
                                            <p:tgtEl>
                                              <p:spTgt spid="62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6" presetClass="emph" presetSubtype="0" repeatCount="indefinite" autoRev="1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Scale>
                                          <p:cBhvr>
                                            <p:cTn id="50" dur="3000" fill="hold"/>
                                            <p:tgtEl>
                                              <p:spTgt spid="113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3" grpId="0"/>
          <p:bldP spid="591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0" fill="hold"/>
                                            <p:tgtEl>
                                              <p:spTgt spid="7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0" fill="hold"/>
                                            <p:tgtEl>
                                              <p:spTgt spid="7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000" fill="hold"/>
                                            <p:tgtEl>
                                              <p:spTgt spid="8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000" fill="hold"/>
                                            <p:tgtEl>
                                              <p:spTgt spid="8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000" fill="hold"/>
                                            <p:tgtEl>
                                              <p:spTgt spid="5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000" fill="hold"/>
                                            <p:tgtEl>
                                              <p:spTgt spid="5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000" fill="hold"/>
                                            <p:tgtEl>
                                              <p:spTgt spid="6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000" fill="hold"/>
                                            <p:tgtEl>
                                              <p:spTgt spid="6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000" fill="hold"/>
                                            <p:tgtEl>
                                              <p:spTgt spid="5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000" fill="hold"/>
                                            <p:tgtEl>
                                              <p:spTgt spid="5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3000" fill="hold"/>
                                            <p:tgtEl>
                                              <p:spTgt spid="8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3000" fill="hold"/>
                                            <p:tgtEl>
                                              <p:spTgt spid="8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3000" fill="hold"/>
                                            <p:tgtEl>
                                              <p:spTgt spid="5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3000" fill="hold"/>
                                            <p:tgtEl>
                                              <p:spTgt spid="5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9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3000" fill="hold"/>
                                            <p:tgtEl>
                                              <p:spTgt spid="11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3000" fill="hold"/>
                                            <p:tgtEl>
                                              <p:spTgt spid="11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2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6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6" presetClass="emph" presetSubtype="0" repeatCount="indefinite" autoRev="1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Scale>
                                          <p:cBhvr>
                                            <p:cTn id="45" dur="2000" fill="hold"/>
                                            <p:tgtEl>
                                              <p:spTgt spid="623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6" presetID="10" presetClass="entr" presetSubtype="0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1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6" presetClass="emph" presetSubtype="0" repeatCount="indefinite" autoRev="1" fill="hold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animScale>
                                          <p:cBhvr>
                                            <p:cTn id="50" dur="3000" fill="hold"/>
                                            <p:tgtEl>
                                              <p:spTgt spid="113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3" grpId="0"/>
          <p:bldP spid="591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fik 4" hidden="1">
            <a:extLst>
              <a:ext uri="{FF2B5EF4-FFF2-40B4-BE49-F238E27FC236}">
                <a16:creationId xmlns:a16="http://schemas.microsoft.com/office/drawing/2014/main" id="{E090B82E-ECC8-4A11-8C50-DA5B78A65A30}"/>
              </a:ext>
            </a:extLst>
          </p:cNvPr>
          <p:cNvGrpSpPr/>
          <p:nvPr/>
        </p:nvGrpSpPr>
        <p:grpSpPr>
          <a:xfrm>
            <a:off x="-491319" y="65192"/>
            <a:ext cx="8313477" cy="5760574"/>
            <a:chOff x="-491319" y="65192"/>
            <a:chExt cx="8313477" cy="5760574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BE943AB3-D78C-4978-8A21-AF944F061226}"/>
                </a:ext>
              </a:extLst>
            </p:cNvPr>
            <p:cNvSpPr/>
            <p:nvPr/>
          </p:nvSpPr>
          <p:spPr>
            <a:xfrm>
              <a:off x="6438462" y="5776384"/>
              <a:ext cx="550684" cy="4156"/>
            </a:xfrm>
            <a:custGeom>
              <a:avLst/>
              <a:gdLst>
                <a:gd name="connsiteX0" fmla="*/ 0 w 550684"/>
                <a:gd name="connsiteY0" fmla="*/ 0 h 4156"/>
                <a:gd name="connsiteX1" fmla="*/ 550685 w 550684"/>
                <a:gd name="connsiteY1" fmla="*/ 0 h 4156"/>
                <a:gd name="connsiteX2" fmla="*/ 550685 w 550684"/>
                <a:gd name="connsiteY2" fmla="*/ 4157 h 4156"/>
                <a:gd name="connsiteX3" fmla="*/ 0 w 550684"/>
                <a:gd name="connsiteY3" fmla="*/ 4157 h 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0684" h="4156">
                  <a:moveTo>
                    <a:pt x="0" y="0"/>
                  </a:moveTo>
                  <a:lnTo>
                    <a:pt x="550685" y="0"/>
                  </a:lnTo>
                  <a:lnTo>
                    <a:pt x="550685" y="4157"/>
                  </a:lnTo>
                  <a:lnTo>
                    <a:pt x="0" y="4157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5870D662-0A6B-47FC-BC92-717B9EC707DA}"/>
                </a:ext>
              </a:extLst>
            </p:cNvPr>
            <p:cNvSpPr/>
            <p:nvPr/>
          </p:nvSpPr>
          <p:spPr>
            <a:xfrm>
              <a:off x="4871372" y="5821610"/>
              <a:ext cx="144488" cy="4156"/>
            </a:xfrm>
            <a:custGeom>
              <a:avLst/>
              <a:gdLst>
                <a:gd name="connsiteX0" fmla="*/ 0 w 144488"/>
                <a:gd name="connsiteY0" fmla="*/ 0 h 4156"/>
                <a:gd name="connsiteX1" fmla="*/ 144488 w 144488"/>
                <a:gd name="connsiteY1" fmla="*/ 0 h 4156"/>
                <a:gd name="connsiteX2" fmla="*/ 144488 w 144488"/>
                <a:gd name="connsiteY2" fmla="*/ 4157 h 4156"/>
                <a:gd name="connsiteX3" fmla="*/ 0 w 144488"/>
                <a:gd name="connsiteY3" fmla="*/ 4157 h 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488" h="4156">
                  <a:moveTo>
                    <a:pt x="0" y="0"/>
                  </a:moveTo>
                  <a:lnTo>
                    <a:pt x="144488" y="0"/>
                  </a:lnTo>
                  <a:lnTo>
                    <a:pt x="144488" y="4157"/>
                  </a:lnTo>
                  <a:lnTo>
                    <a:pt x="0" y="4157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5A9E70D6-FC36-4F93-86E5-22EE32F6F846}"/>
                </a:ext>
              </a:extLst>
            </p:cNvPr>
            <p:cNvSpPr/>
            <p:nvPr/>
          </p:nvSpPr>
          <p:spPr>
            <a:xfrm>
              <a:off x="6102764" y="5622086"/>
              <a:ext cx="319071" cy="4156"/>
            </a:xfrm>
            <a:custGeom>
              <a:avLst/>
              <a:gdLst>
                <a:gd name="connsiteX0" fmla="*/ 0 w 319071"/>
                <a:gd name="connsiteY0" fmla="*/ 0 h 4156"/>
                <a:gd name="connsiteX1" fmla="*/ 319071 w 319071"/>
                <a:gd name="connsiteY1" fmla="*/ 0 h 4156"/>
                <a:gd name="connsiteX2" fmla="*/ 319071 w 319071"/>
                <a:gd name="connsiteY2" fmla="*/ 4157 h 4156"/>
                <a:gd name="connsiteX3" fmla="*/ 0 w 319071"/>
                <a:gd name="connsiteY3" fmla="*/ 4157 h 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71" h="4156">
                  <a:moveTo>
                    <a:pt x="0" y="0"/>
                  </a:moveTo>
                  <a:lnTo>
                    <a:pt x="319071" y="0"/>
                  </a:lnTo>
                  <a:lnTo>
                    <a:pt x="319071" y="4157"/>
                  </a:lnTo>
                  <a:lnTo>
                    <a:pt x="0" y="4157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4AF646F4-8D28-44BC-9A89-4D61413439A9}"/>
                </a:ext>
              </a:extLst>
            </p:cNvPr>
            <p:cNvSpPr/>
            <p:nvPr/>
          </p:nvSpPr>
          <p:spPr>
            <a:xfrm>
              <a:off x="380931" y="5650020"/>
              <a:ext cx="718118" cy="4156"/>
            </a:xfrm>
            <a:custGeom>
              <a:avLst/>
              <a:gdLst>
                <a:gd name="connsiteX0" fmla="*/ 0 w 718118"/>
                <a:gd name="connsiteY0" fmla="*/ 0 h 4156"/>
                <a:gd name="connsiteX1" fmla="*/ 718118 w 718118"/>
                <a:gd name="connsiteY1" fmla="*/ 0 h 4156"/>
                <a:gd name="connsiteX2" fmla="*/ 718118 w 718118"/>
                <a:gd name="connsiteY2" fmla="*/ 4157 h 4156"/>
                <a:gd name="connsiteX3" fmla="*/ 0 w 718118"/>
                <a:gd name="connsiteY3" fmla="*/ 4157 h 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118" h="4156">
                  <a:moveTo>
                    <a:pt x="0" y="0"/>
                  </a:moveTo>
                  <a:lnTo>
                    <a:pt x="718118" y="0"/>
                  </a:lnTo>
                  <a:lnTo>
                    <a:pt x="718118" y="4157"/>
                  </a:lnTo>
                  <a:lnTo>
                    <a:pt x="0" y="4157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18BAD49F-321B-48CC-834F-5505B2A9AB98}"/>
                </a:ext>
              </a:extLst>
            </p:cNvPr>
            <p:cNvSpPr/>
            <p:nvPr/>
          </p:nvSpPr>
          <p:spPr>
            <a:xfrm>
              <a:off x="1247195" y="5650020"/>
              <a:ext cx="105248" cy="4156"/>
            </a:xfrm>
            <a:custGeom>
              <a:avLst/>
              <a:gdLst>
                <a:gd name="connsiteX0" fmla="*/ 0 w 105248"/>
                <a:gd name="connsiteY0" fmla="*/ 0 h 4156"/>
                <a:gd name="connsiteX1" fmla="*/ 105249 w 105248"/>
                <a:gd name="connsiteY1" fmla="*/ 0 h 4156"/>
                <a:gd name="connsiteX2" fmla="*/ 105249 w 105248"/>
                <a:gd name="connsiteY2" fmla="*/ 4157 h 4156"/>
                <a:gd name="connsiteX3" fmla="*/ 0 w 105248"/>
                <a:gd name="connsiteY3" fmla="*/ 4157 h 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48" h="4156">
                  <a:moveTo>
                    <a:pt x="0" y="0"/>
                  </a:moveTo>
                  <a:lnTo>
                    <a:pt x="105249" y="0"/>
                  </a:lnTo>
                  <a:lnTo>
                    <a:pt x="105249" y="4157"/>
                  </a:lnTo>
                  <a:lnTo>
                    <a:pt x="0" y="4157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0CACBCAC-2B6F-4991-A3F2-96E976A771CF}"/>
                </a:ext>
              </a:extLst>
            </p:cNvPr>
            <p:cNvSpPr/>
            <p:nvPr/>
          </p:nvSpPr>
          <p:spPr>
            <a:xfrm>
              <a:off x="1694626" y="5720185"/>
              <a:ext cx="1557613" cy="4156"/>
            </a:xfrm>
            <a:custGeom>
              <a:avLst/>
              <a:gdLst>
                <a:gd name="connsiteX0" fmla="*/ 0 w 1557613"/>
                <a:gd name="connsiteY0" fmla="*/ 0 h 4156"/>
                <a:gd name="connsiteX1" fmla="*/ 1557613 w 1557613"/>
                <a:gd name="connsiteY1" fmla="*/ 0 h 4156"/>
                <a:gd name="connsiteX2" fmla="*/ 1557613 w 1557613"/>
                <a:gd name="connsiteY2" fmla="*/ 4156 h 4156"/>
                <a:gd name="connsiteX3" fmla="*/ 0 w 1557613"/>
                <a:gd name="connsiteY3" fmla="*/ 4156 h 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7613" h="4156">
                  <a:moveTo>
                    <a:pt x="0" y="0"/>
                  </a:moveTo>
                  <a:lnTo>
                    <a:pt x="1557613" y="0"/>
                  </a:lnTo>
                  <a:lnTo>
                    <a:pt x="1557613" y="4156"/>
                  </a:lnTo>
                  <a:lnTo>
                    <a:pt x="0" y="4156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7B882FDA-ACD2-481B-B53A-973F1FA6ECD8}"/>
                </a:ext>
              </a:extLst>
            </p:cNvPr>
            <p:cNvSpPr/>
            <p:nvPr/>
          </p:nvSpPr>
          <p:spPr>
            <a:xfrm>
              <a:off x="143996" y="65192"/>
              <a:ext cx="3400212" cy="4702102"/>
            </a:xfrm>
            <a:custGeom>
              <a:avLst/>
              <a:gdLst>
                <a:gd name="connsiteX0" fmla="*/ 3305272 w 3400212"/>
                <a:gd name="connsiteY0" fmla="*/ 4702103 h 4702102"/>
                <a:gd name="connsiteX1" fmla="*/ 94940 w 3400212"/>
                <a:gd name="connsiteY1" fmla="*/ 4702103 h 4702102"/>
                <a:gd name="connsiteX2" fmla="*/ 0 w 3400212"/>
                <a:gd name="connsiteY2" fmla="*/ 4607163 h 4702102"/>
                <a:gd name="connsiteX3" fmla="*/ 0 w 3400212"/>
                <a:gd name="connsiteY3" fmla="*/ 94109 h 4702102"/>
                <a:gd name="connsiteX4" fmla="*/ 94940 w 3400212"/>
                <a:gd name="connsiteY4" fmla="*/ 0 h 4702102"/>
                <a:gd name="connsiteX5" fmla="*/ 3305272 w 3400212"/>
                <a:gd name="connsiteY5" fmla="*/ 0 h 4702102"/>
                <a:gd name="connsiteX6" fmla="*/ 3400212 w 3400212"/>
                <a:gd name="connsiteY6" fmla="*/ 94940 h 4702102"/>
                <a:gd name="connsiteX7" fmla="*/ 3400212 w 3400212"/>
                <a:gd name="connsiteY7" fmla="*/ 4607163 h 4702102"/>
                <a:gd name="connsiteX8" fmla="*/ 3305272 w 3400212"/>
                <a:gd name="connsiteY8" fmla="*/ 4702103 h 4702102"/>
                <a:gd name="connsiteX9" fmla="*/ 94940 w 3400212"/>
                <a:gd name="connsiteY9" fmla="*/ 3325 h 4702102"/>
                <a:gd name="connsiteX10" fmla="*/ 4157 w 3400212"/>
                <a:gd name="connsiteY10" fmla="*/ 94109 h 4702102"/>
                <a:gd name="connsiteX11" fmla="*/ 4157 w 3400212"/>
                <a:gd name="connsiteY11" fmla="*/ 4607163 h 4702102"/>
                <a:gd name="connsiteX12" fmla="*/ 94940 w 3400212"/>
                <a:gd name="connsiteY12" fmla="*/ 4697946 h 4702102"/>
                <a:gd name="connsiteX13" fmla="*/ 3305272 w 3400212"/>
                <a:gd name="connsiteY13" fmla="*/ 4697946 h 4702102"/>
                <a:gd name="connsiteX14" fmla="*/ 3396056 w 3400212"/>
                <a:gd name="connsiteY14" fmla="*/ 4607163 h 4702102"/>
                <a:gd name="connsiteX15" fmla="*/ 3396056 w 3400212"/>
                <a:gd name="connsiteY15" fmla="*/ 94109 h 4702102"/>
                <a:gd name="connsiteX16" fmla="*/ 3305272 w 3400212"/>
                <a:gd name="connsiteY16" fmla="*/ 3325 h 470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00212" h="4702102">
                  <a:moveTo>
                    <a:pt x="3305272" y="4702103"/>
                  </a:moveTo>
                  <a:lnTo>
                    <a:pt x="94940" y="4702103"/>
                  </a:lnTo>
                  <a:cubicBezTo>
                    <a:pt x="42507" y="4702103"/>
                    <a:pt x="0" y="4659604"/>
                    <a:pt x="0" y="4607163"/>
                  </a:cubicBezTo>
                  <a:lnTo>
                    <a:pt x="0" y="94109"/>
                  </a:lnTo>
                  <a:cubicBezTo>
                    <a:pt x="456" y="42000"/>
                    <a:pt x="42829" y="-2"/>
                    <a:pt x="94940" y="0"/>
                  </a:cubicBezTo>
                  <a:lnTo>
                    <a:pt x="3305272" y="0"/>
                  </a:lnTo>
                  <a:cubicBezTo>
                    <a:pt x="3357714" y="0"/>
                    <a:pt x="3400212" y="42507"/>
                    <a:pt x="3400212" y="94940"/>
                  </a:cubicBezTo>
                  <a:lnTo>
                    <a:pt x="3400212" y="4607163"/>
                  </a:lnTo>
                  <a:cubicBezTo>
                    <a:pt x="3400212" y="4659604"/>
                    <a:pt x="3357714" y="4702103"/>
                    <a:pt x="3305272" y="4702103"/>
                  </a:cubicBezTo>
                  <a:close/>
                  <a:moveTo>
                    <a:pt x="94940" y="3325"/>
                  </a:moveTo>
                  <a:cubicBezTo>
                    <a:pt x="44840" y="3417"/>
                    <a:pt x="4248" y="44008"/>
                    <a:pt x="4157" y="94109"/>
                  </a:cubicBezTo>
                  <a:lnTo>
                    <a:pt x="4157" y="4607163"/>
                  </a:lnTo>
                  <a:cubicBezTo>
                    <a:pt x="4248" y="4657260"/>
                    <a:pt x="44840" y="4697846"/>
                    <a:pt x="94940" y="4697946"/>
                  </a:cubicBezTo>
                  <a:lnTo>
                    <a:pt x="3305272" y="4697946"/>
                  </a:lnTo>
                  <a:cubicBezTo>
                    <a:pt x="3355369" y="4697846"/>
                    <a:pt x="3395956" y="4657260"/>
                    <a:pt x="3396056" y="4607163"/>
                  </a:cubicBezTo>
                  <a:lnTo>
                    <a:pt x="3396056" y="94109"/>
                  </a:lnTo>
                  <a:cubicBezTo>
                    <a:pt x="3395956" y="44008"/>
                    <a:pt x="3355369" y="3417"/>
                    <a:pt x="3305272" y="3325"/>
                  </a:cubicBez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62E6740F-3AB5-4DF3-9C30-C1D8C21525B5}"/>
                </a:ext>
              </a:extLst>
            </p:cNvPr>
            <p:cNvSpPr/>
            <p:nvPr/>
          </p:nvSpPr>
          <p:spPr>
            <a:xfrm>
              <a:off x="3740240" y="65192"/>
              <a:ext cx="3400212" cy="4702102"/>
            </a:xfrm>
            <a:custGeom>
              <a:avLst/>
              <a:gdLst>
                <a:gd name="connsiteX0" fmla="*/ 3305605 w 3400212"/>
                <a:gd name="connsiteY0" fmla="*/ 4702103 h 4702102"/>
                <a:gd name="connsiteX1" fmla="*/ 94940 w 3400212"/>
                <a:gd name="connsiteY1" fmla="*/ 4702103 h 4702102"/>
                <a:gd name="connsiteX2" fmla="*/ 0 w 3400212"/>
                <a:gd name="connsiteY2" fmla="*/ 4607163 h 4702102"/>
                <a:gd name="connsiteX3" fmla="*/ 0 w 3400212"/>
                <a:gd name="connsiteY3" fmla="*/ 94109 h 4702102"/>
                <a:gd name="connsiteX4" fmla="*/ 94940 w 3400212"/>
                <a:gd name="connsiteY4" fmla="*/ 0 h 4702102"/>
                <a:gd name="connsiteX5" fmla="*/ 3305605 w 3400212"/>
                <a:gd name="connsiteY5" fmla="*/ 0 h 4702102"/>
                <a:gd name="connsiteX6" fmla="*/ 3400212 w 3400212"/>
                <a:gd name="connsiteY6" fmla="*/ 94109 h 4702102"/>
                <a:gd name="connsiteX7" fmla="*/ 3400212 w 3400212"/>
                <a:gd name="connsiteY7" fmla="*/ 4607163 h 4702102"/>
                <a:gd name="connsiteX8" fmla="*/ 3305605 w 3400212"/>
                <a:gd name="connsiteY8" fmla="*/ 4702103 h 4702102"/>
                <a:gd name="connsiteX9" fmla="*/ 94940 w 3400212"/>
                <a:gd name="connsiteY9" fmla="*/ 3325 h 4702102"/>
                <a:gd name="connsiteX10" fmla="*/ 4157 w 3400212"/>
                <a:gd name="connsiteY10" fmla="*/ 94109 h 4702102"/>
                <a:gd name="connsiteX11" fmla="*/ 4157 w 3400212"/>
                <a:gd name="connsiteY11" fmla="*/ 4607163 h 4702102"/>
                <a:gd name="connsiteX12" fmla="*/ 94940 w 3400212"/>
                <a:gd name="connsiteY12" fmla="*/ 4697946 h 4702102"/>
                <a:gd name="connsiteX13" fmla="*/ 3305605 w 3400212"/>
                <a:gd name="connsiteY13" fmla="*/ 4697946 h 4702102"/>
                <a:gd name="connsiteX14" fmla="*/ 3396388 w 3400212"/>
                <a:gd name="connsiteY14" fmla="*/ 4607163 h 4702102"/>
                <a:gd name="connsiteX15" fmla="*/ 3396388 w 3400212"/>
                <a:gd name="connsiteY15" fmla="*/ 94109 h 4702102"/>
                <a:gd name="connsiteX16" fmla="*/ 3305605 w 3400212"/>
                <a:gd name="connsiteY16" fmla="*/ 3325 h 470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00212" h="4702102">
                  <a:moveTo>
                    <a:pt x="3305605" y="4702103"/>
                  </a:moveTo>
                  <a:lnTo>
                    <a:pt x="94940" y="4702103"/>
                  </a:lnTo>
                  <a:cubicBezTo>
                    <a:pt x="42548" y="4702003"/>
                    <a:pt x="83" y="4659554"/>
                    <a:pt x="0" y="4607163"/>
                  </a:cubicBezTo>
                  <a:lnTo>
                    <a:pt x="0" y="94109"/>
                  </a:lnTo>
                  <a:cubicBezTo>
                    <a:pt x="549" y="42038"/>
                    <a:pt x="42864" y="88"/>
                    <a:pt x="94940" y="0"/>
                  </a:cubicBezTo>
                  <a:lnTo>
                    <a:pt x="3305605" y="0"/>
                  </a:lnTo>
                  <a:cubicBezTo>
                    <a:pt x="3357581" y="180"/>
                    <a:pt x="3399763" y="42129"/>
                    <a:pt x="3400212" y="94109"/>
                  </a:cubicBezTo>
                  <a:lnTo>
                    <a:pt x="3400212" y="4607163"/>
                  </a:lnTo>
                  <a:cubicBezTo>
                    <a:pt x="3400212" y="4659471"/>
                    <a:pt x="3357913" y="4701920"/>
                    <a:pt x="3305605" y="4702103"/>
                  </a:cubicBezTo>
                  <a:close/>
                  <a:moveTo>
                    <a:pt x="94940" y="3325"/>
                  </a:moveTo>
                  <a:cubicBezTo>
                    <a:pt x="44843" y="3417"/>
                    <a:pt x="4240" y="44008"/>
                    <a:pt x="4157" y="94109"/>
                  </a:cubicBezTo>
                  <a:lnTo>
                    <a:pt x="4157" y="4607163"/>
                  </a:lnTo>
                  <a:cubicBezTo>
                    <a:pt x="4256" y="4657260"/>
                    <a:pt x="44843" y="4697846"/>
                    <a:pt x="94940" y="4697946"/>
                  </a:cubicBezTo>
                  <a:lnTo>
                    <a:pt x="3305605" y="4697946"/>
                  </a:lnTo>
                  <a:cubicBezTo>
                    <a:pt x="3355702" y="4697846"/>
                    <a:pt x="3396288" y="4657260"/>
                    <a:pt x="3396388" y="4607163"/>
                  </a:cubicBezTo>
                  <a:lnTo>
                    <a:pt x="3396388" y="94109"/>
                  </a:lnTo>
                  <a:cubicBezTo>
                    <a:pt x="3396288" y="44008"/>
                    <a:pt x="3355702" y="3417"/>
                    <a:pt x="3305605" y="3325"/>
                  </a:cubicBez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F0D5370-9620-4D92-BDE6-02710DCA5747}"/>
                </a:ext>
              </a:extLst>
            </p:cNvPr>
            <p:cNvSpPr/>
            <p:nvPr/>
          </p:nvSpPr>
          <p:spPr>
            <a:xfrm>
              <a:off x="-491319" y="5508857"/>
              <a:ext cx="8313477" cy="4156"/>
            </a:xfrm>
            <a:custGeom>
              <a:avLst/>
              <a:gdLst>
                <a:gd name="connsiteX0" fmla="*/ 0 w 8313477"/>
                <a:gd name="connsiteY0" fmla="*/ 0 h 4156"/>
                <a:gd name="connsiteX1" fmla="*/ 8313477 w 8313477"/>
                <a:gd name="connsiteY1" fmla="*/ 0 h 4156"/>
                <a:gd name="connsiteX2" fmla="*/ 8313477 w 8313477"/>
                <a:gd name="connsiteY2" fmla="*/ 4157 h 4156"/>
                <a:gd name="connsiteX3" fmla="*/ 0 w 8313477"/>
                <a:gd name="connsiteY3" fmla="*/ 4157 h 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3477" h="4156">
                  <a:moveTo>
                    <a:pt x="0" y="0"/>
                  </a:moveTo>
                  <a:lnTo>
                    <a:pt x="8313477" y="0"/>
                  </a:lnTo>
                  <a:lnTo>
                    <a:pt x="8313477" y="4157"/>
                  </a:lnTo>
                  <a:lnTo>
                    <a:pt x="0" y="4157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4FDDEC7E-7CA5-48BB-9D1D-E6CC7E15727D}"/>
                </a:ext>
              </a:extLst>
            </p:cNvPr>
            <p:cNvSpPr/>
            <p:nvPr/>
          </p:nvSpPr>
          <p:spPr>
            <a:xfrm>
              <a:off x="5728325" y="3808252"/>
              <a:ext cx="873912" cy="1710747"/>
            </a:xfrm>
            <a:custGeom>
              <a:avLst/>
              <a:gdLst>
                <a:gd name="connsiteX0" fmla="*/ 0 w 873912"/>
                <a:gd name="connsiteY0" fmla="*/ 0 h 1710747"/>
                <a:gd name="connsiteX1" fmla="*/ 0 w 873912"/>
                <a:gd name="connsiteY1" fmla="*/ 1710748 h 1710747"/>
                <a:gd name="connsiteX2" fmla="*/ 111899 w 873912"/>
                <a:gd name="connsiteY2" fmla="*/ 1710748 h 1710747"/>
                <a:gd name="connsiteX3" fmla="*/ 762013 w 873912"/>
                <a:gd name="connsiteY3" fmla="*/ 1710748 h 1710747"/>
                <a:gd name="connsiteX4" fmla="*/ 873913 w 873912"/>
                <a:gd name="connsiteY4" fmla="*/ 1710748 h 1710747"/>
                <a:gd name="connsiteX5" fmla="*/ 873913 w 873912"/>
                <a:gd name="connsiteY5" fmla="*/ 0 h 1710747"/>
                <a:gd name="connsiteX6" fmla="*/ 0 w 873912"/>
                <a:gd name="connsiteY6" fmla="*/ 0 h 171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3912" h="1710747">
                  <a:moveTo>
                    <a:pt x="0" y="0"/>
                  </a:moveTo>
                  <a:lnTo>
                    <a:pt x="0" y="1710748"/>
                  </a:lnTo>
                  <a:lnTo>
                    <a:pt x="111899" y="1710748"/>
                  </a:lnTo>
                  <a:lnTo>
                    <a:pt x="762013" y="1710748"/>
                  </a:lnTo>
                  <a:lnTo>
                    <a:pt x="873913" y="1710748"/>
                  </a:lnTo>
                  <a:lnTo>
                    <a:pt x="8739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FE0FBB69-7BE2-42B1-A48A-76E310FDF158}"/>
                </a:ext>
              </a:extLst>
            </p:cNvPr>
            <p:cNvSpPr/>
            <p:nvPr/>
          </p:nvSpPr>
          <p:spPr>
            <a:xfrm>
              <a:off x="5896091" y="3597090"/>
              <a:ext cx="538380" cy="379094"/>
            </a:xfrm>
            <a:custGeom>
              <a:avLst/>
              <a:gdLst>
                <a:gd name="connsiteX0" fmla="*/ 0 w 538380"/>
                <a:gd name="connsiteY0" fmla="*/ 0 h 379094"/>
                <a:gd name="connsiteX1" fmla="*/ 0 w 538380"/>
                <a:gd name="connsiteY1" fmla="*/ 379094 h 379094"/>
                <a:gd name="connsiteX2" fmla="*/ 69002 w 538380"/>
                <a:gd name="connsiteY2" fmla="*/ 379094 h 379094"/>
                <a:gd name="connsiteX3" fmla="*/ 469379 w 538380"/>
                <a:gd name="connsiteY3" fmla="*/ 379094 h 379094"/>
                <a:gd name="connsiteX4" fmla="*/ 538381 w 538380"/>
                <a:gd name="connsiteY4" fmla="*/ 379094 h 379094"/>
                <a:gd name="connsiteX5" fmla="*/ 538381 w 538380"/>
                <a:gd name="connsiteY5" fmla="*/ 0 h 379094"/>
                <a:gd name="connsiteX6" fmla="*/ 0 w 538380"/>
                <a:gd name="connsiteY6" fmla="*/ 0 h 37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380" h="379094">
                  <a:moveTo>
                    <a:pt x="0" y="0"/>
                  </a:moveTo>
                  <a:lnTo>
                    <a:pt x="0" y="379094"/>
                  </a:lnTo>
                  <a:lnTo>
                    <a:pt x="69002" y="379094"/>
                  </a:lnTo>
                  <a:lnTo>
                    <a:pt x="469379" y="379094"/>
                  </a:lnTo>
                  <a:lnTo>
                    <a:pt x="538381" y="379094"/>
                  </a:lnTo>
                  <a:lnTo>
                    <a:pt x="5383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FF9A65FE-8B85-4685-BE7B-FBC7C9544879}"/>
                </a:ext>
              </a:extLst>
            </p:cNvPr>
            <p:cNvSpPr/>
            <p:nvPr/>
          </p:nvSpPr>
          <p:spPr>
            <a:xfrm>
              <a:off x="5784192" y="3864285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D8BB5550-E637-49F2-AC0A-72C95184D2D2}"/>
                </a:ext>
              </a:extLst>
            </p:cNvPr>
            <p:cNvSpPr/>
            <p:nvPr/>
          </p:nvSpPr>
          <p:spPr>
            <a:xfrm>
              <a:off x="6001007" y="3864285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D46F06F6-0984-484B-8687-1531B4607584}"/>
                </a:ext>
              </a:extLst>
            </p:cNvPr>
            <p:cNvSpPr/>
            <p:nvPr/>
          </p:nvSpPr>
          <p:spPr>
            <a:xfrm>
              <a:off x="6217656" y="3864285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62535439-98F9-468B-893A-3619E4C5B0F6}"/>
                </a:ext>
              </a:extLst>
            </p:cNvPr>
            <p:cNvSpPr/>
            <p:nvPr/>
          </p:nvSpPr>
          <p:spPr>
            <a:xfrm>
              <a:off x="6434472" y="3864285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AA2243CC-4F9B-45C4-BA9C-FC3DB8AEBC47}"/>
                </a:ext>
              </a:extLst>
            </p:cNvPr>
            <p:cNvSpPr/>
            <p:nvPr/>
          </p:nvSpPr>
          <p:spPr>
            <a:xfrm>
              <a:off x="5784192" y="4067466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1FFEF9E8-8024-4B73-8AA6-7C9E8BD6CF51}"/>
                </a:ext>
              </a:extLst>
            </p:cNvPr>
            <p:cNvSpPr/>
            <p:nvPr/>
          </p:nvSpPr>
          <p:spPr>
            <a:xfrm>
              <a:off x="6001007" y="4067466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BAA84E92-C457-4316-851B-E044252B5E32}"/>
                </a:ext>
              </a:extLst>
            </p:cNvPr>
            <p:cNvSpPr/>
            <p:nvPr/>
          </p:nvSpPr>
          <p:spPr>
            <a:xfrm>
              <a:off x="6217656" y="4067466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FFC95322-37F0-4D9E-9762-4EC46087FD58}"/>
                </a:ext>
              </a:extLst>
            </p:cNvPr>
            <p:cNvSpPr/>
            <p:nvPr/>
          </p:nvSpPr>
          <p:spPr>
            <a:xfrm>
              <a:off x="6434472" y="4067466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15EE9D9A-7CB2-47A2-BD98-BDB83FD2FB50}"/>
                </a:ext>
              </a:extLst>
            </p:cNvPr>
            <p:cNvSpPr/>
            <p:nvPr/>
          </p:nvSpPr>
          <p:spPr>
            <a:xfrm>
              <a:off x="5784192" y="4270814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8EEE412B-BF14-4316-A224-93F4E10141AE}"/>
                </a:ext>
              </a:extLst>
            </p:cNvPr>
            <p:cNvSpPr/>
            <p:nvPr/>
          </p:nvSpPr>
          <p:spPr>
            <a:xfrm>
              <a:off x="6001007" y="4270814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4D13195D-BA74-4E25-8C9B-ECBC781EF47D}"/>
                </a:ext>
              </a:extLst>
            </p:cNvPr>
            <p:cNvSpPr/>
            <p:nvPr/>
          </p:nvSpPr>
          <p:spPr>
            <a:xfrm>
              <a:off x="6217656" y="4270814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C32DF4C1-66B5-4480-BC7C-8AAA0BF9C370}"/>
                </a:ext>
              </a:extLst>
            </p:cNvPr>
            <p:cNvSpPr/>
            <p:nvPr/>
          </p:nvSpPr>
          <p:spPr>
            <a:xfrm>
              <a:off x="6001007" y="3688538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C0DF0C89-D2B5-4EF6-87E1-FA04E200593D}"/>
                </a:ext>
              </a:extLst>
            </p:cNvPr>
            <p:cNvSpPr/>
            <p:nvPr/>
          </p:nvSpPr>
          <p:spPr>
            <a:xfrm>
              <a:off x="6217656" y="3688538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AC14EE73-F7D1-41FE-AF07-1B72347AD944}"/>
                </a:ext>
              </a:extLst>
            </p:cNvPr>
            <p:cNvSpPr/>
            <p:nvPr/>
          </p:nvSpPr>
          <p:spPr>
            <a:xfrm>
              <a:off x="6434472" y="4270814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D41CC8FA-E39D-41F5-841D-649287E31497}"/>
                </a:ext>
              </a:extLst>
            </p:cNvPr>
            <p:cNvSpPr/>
            <p:nvPr/>
          </p:nvSpPr>
          <p:spPr>
            <a:xfrm>
              <a:off x="5784192" y="4474161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859EBFAA-A04B-497B-9472-6EC02F86FA81}"/>
                </a:ext>
              </a:extLst>
            </p:cNvPr>
            <p:cNvSpPr/>
            <p:nvPr/>
          </p:nvSpPr>
          <p:spPr>
            <a:xfrm>
              <a:off x="6001007" y="4474161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A58F913C-A0DD-40ED-9CFE-29C647DEA6AE}"/>
                </a:ext>
              </a:extLst>
            </p:cNvPr>
            <p:cNvSpPr/>
            <p:nvPr/>
          </p:nvSpPr>
          <p:spPr>
            <a:xfrm>
              <a:off x="6217656" y="4474161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673B03E0-AC26-46D3-AF91-422E63C85F6D}"/>
                </a:ext>
              </a:extLst>
            </p:cNvPr>
            <p:cNvSpPr/>
            <p:nvPr/>
          </p:nvSpPr>
          <p:spPr>
            <a:xfrm>
              <a:off x="6434472" y="4474161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6BA781F4-8ECB-44E8-982E-DC7D4BFC7418}"/>
                </a:ext>
              </a:extLst>
            </p:cNvPr>
            <p:cNvSpPr/>
            <p:nvPr/>
          </p:nvSpPr>
          <p:spPr>
            <a:xfrm>
              <a:off x="5784192" y="4677509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E2F5DF11-95A3-4F1D-A0EB-C69F0B294770}"/>
                </a:ext>
              </a:extLst>
            </p:cNvPr>
            <p:cNvSpPr/>
            <p:nvPr/>
          </p:nvSpPr>
          <p:spPr>
            <a:xfrm>
              <a:off x="6001007" y="4677509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4474C3CD-4C54-4C62-BB10-4CC444C49FFE}"/>
                </a:ext>
              </a:extLst>
            </p:cNvPr>
            <p:cNvSpPr/>
            <p:nvPr/>
          </p:nvSpPr>
          <p:spPr>
            <a:xfrm>
              <a:off x="6217656" y="4677509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F8BA2433-FCE3-469C-96E7-61E9ACE80E0B}"/>
                </a:ext>
              </a:extLst>
            </p:cNvPr>
            <p:cNvSpPr/>
            <p:nvPr/>
          </p:nvSpPr>
          <p:spPr>
            <a:xfrm>
              <a:off x="6434472" y="4677509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BC0883D7-0DFA-4614-AF99-7EC1C470847B}"/>
                </a:ext>
              </a:extLst>
            </p:cNvPr>
            <p:cNvSpPr/>
            <p:nvPr/>
          </p:nvSpPr>
          <p:spPr>
            <a:xfrm>
              <a:off x="5784192" y="4880690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D8201818-6C01-4100-BA25-516CF23638BC}"/>
                </a:ext>
              </a:extLst>
            </p:cNvPr>
            <p:cNvSpPr/>
            <p:nvPr/>
          </p:nvSpPr>
          <p:spPr>
            <a:xfrm>
              <a:off x="6001007" y="4880690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5F543AEC-4B0E-4BF1-9262-B9778C0C0E89}"/>
                </a:ext>
              </a:extLst>
            </p:cNvPr>
            <p:cNvSpPr/>
            <p:nvPr/>
          </p:nvSpPr>
          <p:spPr>
            <a:xfrm>
              <a:off x="6217656" y="4880690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387C70EA-94C9-4398-8019-C9B0348BF4B1}"/>
                </a:ext>
              </a:extLst>
            </p:cNvPr>
            <p:cNvSpPr/>
            <p:nvPr/>
          </p:nvSpPr>
          <p:spPr>
            <a:xfrm>
              <a:off x="6434472" y="4880690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58AF5B3A-F2AE-4B96-A3BE-F103BD25235A}"/>
                </a:ext>
              </a:extLst>
            </p:cNvPr>
            <p:cNvSpPr/>
            <p:nvPr/>
          </p:nvSpPr>
          <p:spPr>
            <a:xfrm>
              <a:off x="5784192" y="5084038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35512824-B571-4499-84C6-89EAB6D159AE}"/>
                </a:ext>
              </a:extLst>
            </p:cNvPr>
            <p:cNvSpPr/>
            <p:nvPr/>
          </p:nvSpPr>
          <p:spPr>
            <a:xfrm>
              <a:off x="6001007" y="5084038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595ABB02-34C2-4586-A09C-E4948F456D7A}"/>
                </a:ext>
              </a:extLst>
            </p:cNvPr>
            <p:cNvSpPr/>
            <p:nvPr/>
          </p:nvSpPr>
          <p:spPr>
            <a:xfrm>
              <a:off x="6217656" y="5084038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F766B075-9CDA-448A-A3BD-9A51828C5D25}"/>
                </a:ext>
              </a:extLst>
            </p:cNvPr>
            <p:cNvSpPr/>
            <p:nvPr/>
          </p:nvSpPr>
          <p:spPr>
            <a:xfrm>
              <a:off x="6434472" y="5084038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22AF367B-C728-426E-BAFF-3EFBCAA5469E}"/>
                </a:ext>
              </a:extLst>
            </p:cNvPr>
            <p:cNvSpPr/>
            <p:nvPr/>
          </p:nvSpPr>
          <p:spPr>
            <a:xfrm>
              <a:off x="5784192" y="5287386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2C013732-BE4E-4DF8-AEA7-A987AD4C7D78}"/>
                </a:ext>
              </a:extLst>
            </p:cNvPr>
            <p:cNvSpPr/>
            <p:nvPr/>
          </p:nvSpPr>
          <p:spPr>
            <a:xfrm>
              <a:off x="6434472" y="5287386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900 w 111899"/>
                <a:gd name="connsiteY1" fmla="*/ 0 h 111899"/>
                <a:gd name="connsiteX2" fmla="*/ 111900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900" y="0"/>
                  </a:lnTo>
                  <a:lnTo>
                    <a:pt x="111900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4DEFE3BF-91CB-4558-B6B2-A0C71B59BF27}"/>
                </a:ext>
              </a:extLst>
            </p:cNvPr>
            <p:cNvSpPr/>
            <p:nvPr/>
          </p:nvSpPr>
          <p:spPr>
            <a:xfrm>
              <a:off x="6001007" y="5287385"/>
              <a:ext cx="328714" cy="231613"/>
            </a:xfrm>
            <a:custGeom>
              <a:avLst/>
              <a:gdLst>
                <a:gd name="connsiteX0" fmla="*/ 328715 w 328714"/>
                <a:gd name="connsiteY0" fmla="*/ 0 h 231613"/>
                <a:gd name="connsiteX1" fmla="*/ 0 w 328714"/>
                <a:gd name="connsiteY1" fmla="*/ 0 h 231613"/>
                <a:gd name="connsiteX2" fmla="*/ 0 w 328714"/>
                <a:gd name="connsiteY2" fmla="*/ 32090 h 231613"/>
                <a:gd name="connsiteX3" fmla="*/ 13301 w 328714"/>
                <a:gd name="connsiteY3" fmla="*/ 32090 h 231613"/>
                <a:gd name="connsiteX4" fmla="*/ 13301 w 328714"/>
                <a:gd name="connsiteY4" fmla="*/ 231614 h 231613"/>
                <a:gd name="connsiteX5" fmla="*/ 45392 w 328714"/>
                <a:gd name="connsiteY5" fmla="*/ 231614 h 231613"/>
                <a:gd name="connsiteX6" fmla="*/ 45392 w 328714"/>
                <a:gd name="connsiteY6" fmla="*/ 32090 h 231613"/>
                <a:gd name="connsiteX7" fmla="*/ 283157 w 328714"/>
                <a:gd name="connsiteY7" fmla="*/ 32090 h 231613"/>
                <a:gd name="connsiteX8" fmla="*/ 283157 w 328714"/>
                <a:gd name="connsiteY8" fmla="*/ 231614 h 231613"/>
                <a:gd name="connsiteX9" fmla="*/ 315413 w 328714"/>
                <a:gd name="connsiteY9" fmla="*/ 231614 h 231613"/>
                <a:gd name="connsiteX10" fmla="*/ 315413 w 328714"/>
                <a:gd name="connsiteY10" fmla="*/ 32090 h 231613"/>
                <a:gd name="connsiteX11" fmla="*/ 328715 w 328714"/>
                <a:gd name="connsiteY11" fmla="*/ 32090 h 231613"/>
                <a:gd name="connsiteX12" fmla="*/ 328715 w 328714"/>
                <a:gd name="connsiteY12" fmla="*/ 0 h 23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714" h="231613">
                  <a:moveTo>
                    <a:pt x="328715" y="0"/>
                  </a:moveTo>
                  <a:lnTo>
                    <a:pt x="0" y="0"/>
                  </a:lnTo>
                  <a:lnTo>
                    <a:pt x="0" y="32090"/>
                  </a:lnTo>
                  <a:lnTo>
                    <a:pt x="13301" y="32090"/>
                  </a:lnTo>
                  <a:lnTo>
                    <a:pt x="13301" y="231614"/>
                  </a:lnTo>
                  <a:lnTo>
                    <a:pt x="45392" y="231614"/>
                  </a:lnTo>
                  <a:lnTo>
                    <a:pt x="45392" y="32090"/>
                  </a:lnTo>
                  <a:lnTo>
                    <a:pt x="283157" y="32090"/>
                  </a:lnTo>
                  <a:lnTo>
                    <a:pt x="283157" y="231614"/>
                  </a:lnTo>
                  <a:lnTo>
                    <a:pt x="315413" y="231614"/>
                  </a:lnTo>
                  <a:lnTo>
                    <a:pt x="315413" y="32090"/>
                  </a:lnTo>
                  <a:lnTo>
                    <a:pt x="328715" y="32090"/>
                  </a:lnTo>
                  <a:lnTo>
                    <a:pt x="328715" y="0"/>
                  </a:lnTo>
                  <a:close/>
                </a:path>
              </a:pathLst>
            </a:custGeom>
            <a:solidFill>
              <a:srgbClr val="F5F5F5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8D1ED7E7-61DD-4970-8B5D-85C8A2B6801C}"/>
                </a:ext>
              </a:extLst>
            </p:cNvPr>
            <p:cNvSpPr/>
            <p:nvPr/>
          </p:nvSpPr>
          <p:spPr>
            <a:xfrm>
              <a:off x="6046399" y="5319476"/>
              <a:ext cx="118882" cy="199523"/>
            </a:xfrm>
            <a:custGeom>
              <a:avLst/>
              <a:gdLst>
                <a:gd name="connsiteX0" fmla="*/ 0 w 118882"/>
                <a:gd name="connsiteY0" fmla="*/ 0 h 199523"/>
                <a:gd name="connsiteX1" fmla="*/ 118883 w 118882"/>
                <a:gd name="connsiteY1" fmla="*/ 0 h 199523"/>
                <a:gd name="connsiteX2" fmla="*/ 118883 w 118882"/>
                <a:gd name="connsiteY2" fmla="*/ 199524 h 199523"/>
                <a:gd name="connsiteX3" fmla="*/ 0 w 118882"/>
                <a:gd name="connsiteY3" fmla="*/ 199524 h 19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82" h="199523">
                  <a:moveTo>
                    <a:pt x="0" y="0"/>
                  </a:moveTo>
                  <a:lnTo>
                    <a:pt x="118883" y="0"/>
                  </a:lnTo>
                  <a:lnTo>
                    <a:pt x="118883" y="199524"/>
                  </a:lnTo>
                  <a:lnTo>
                    <a:pt x="0" y="199524"/>
                  </a:lnTo>
                  <a:close/>
                </a:path>
              </a:pathLst>
            </a:custGeom>
            <a:solidFill>
              <a:srgbClr val="E6E6E6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5FD307DA-A387-4B2D-A801-AF431ECAC741}"/>
                </a:ext>
              </a:extLst>
            </p:cNvPr>
            <p:cNvSpPr/>
            <p:nvPr/>
          </p:nvSpPr>
          <p:spPr>
            <a:xfrm>
              <a:off x="6165282" y="5319476"/>
              <a:ext cx="118882" cy="199523"/>
            </a:xfrm>
            <a:custGeom>
              <a:avLst/>
              <a:gdLst>
                <a:gd name="connsiteX0" fmla="*/ 0 w 118882"/>
                <a:gd name="connsiteY0" fmla="*/ 0 h 199523"/>
                <a:gd name="connsiteX1" fmla="*/ 118883 w 118882"/>
                <a:gd name="connsiteY1" fmla="*/ 0 h 199523"/>
                <a:gd name="connsiteX2" fmla="*/ 118883 w 118882"/>
                <a:gd name="connsiteY2" fmla="*/ 199524 h 199523"/>
                <a:gd name="connsiteX3" fmla="*/ 0 w 118882"/>
                <a:gd name="connsiteY3" fmla="*/ 199524 h 19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82" h="199523">
                  <a:moveTo>
                    <a:pt x="0" y="0"/>
                  </a:moveTo>
                  <a:lnTo>
                    <a:pt x="118883" y="0"/>
                  </a:lnTo>
                  <a:lnTo>
                    <a:pt x="118883" y="199524"/>
                  </a:lnTo>
                  <a:lnTo>
                    <a:pt x="0" y="199524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F1A851C0-0F18-4122-A40E-67A8CF4423C8}"/>
                </a:ext>
              </a:extLst>
            </p:cNvPr>
            <p:cNvSpPr/>
            <p:nvPr/>
          </p:nvSpPr>
          <p:spPr>
            <a:xfrm>
              <a:off x="621855" y="3808252"/>
              <a:ext cx="873912" cy="1710747"/>
            </a:xfrm>
            <a:custGeom>
              <a:avLst/>
              <a:gdLst>
                <a:gd name="connsiteX0" fmla="*/ 0 w 873912"/>
                <a:gd name="connsiteY0" fmla="*/ 0 h 1710747"/>
                <a:gd name="connsiteX1" fmla="*/ 0 w 873912"/>
                <a:gd name="connsiteY1" fmla="*/ 1710748 h 1710747"/>
                <a:gd name="connsiteX2" fmla="*/ 111733 w 873912"/>
                <a:gd name="connsiteY2" fmla="*/ 1710748 h 1710747"/>
                <a:gd name="connsiteX3" fmla="*/ 762013 w 873912"/>
                <a:gd name="connsiteY3" fmla="*/ 1710748 h 1710747"/>
                <a:gd name="connsiteX4" fmla="*/ 873913 w 873912"/>
                <a:gd name="connsiteY4" fmla="*/ 1710748 h 1710747"/>
                <a:gd name="connsiteX5" fmla="*/ 873913 w 873912"/>
                <a:gd name="connsiteY5" fmla="*/ 0 h 1710747"/>
                <a:gd name="connsiteX6" fmla="*/ 0 w 873912"/>
                <a:gd name="connsiteY6" fmla="*/ 0 h 171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3912" h="1710747">
                  <a:moveTo>
                    <a:pt x="0" y="0"/>
                  </a:moveTo>
                  <a:lnTo>
                    <a:pt x="0" y="1710748"/>
                  </a:lnTo>
                  <a:lnTo>
                    <a:pt x="111733" y="1710748"/>
                  </a:lnTo>
                  <a:lnTo>
                    <a:pt x="762013" y="1710748"/>
                  </a:lnTo>
                  <a:lnTo>
                    <a:pt x="873913" y="1710748"/>
                  </a:lnTo>
                  <a:lnTo>
                    <a:pt x="8739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F5F5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6CF31E58-D454-491C-992B-9ED8436C88E6}"/>
                </a:ext>
              </a:extLst>
            </p:cNvPr>
            <p:cNvSpPr/>
            <p:nvPr/>
          </p:nvSpPr>
          <p:spPr>
            <a:xfrm>
              <a:off x="677722" y="3864285"/>
              <a:ext cx="111899" cy="315080"/>
            </a:xfrm>
            <a:custGeom>
              <a:avLst/>
              <a:gdLst>
                <a:gd name="connsiteX0" fmla="*/ 0 w 111899"/>
                <a:gd name="connsiteY0" fmla="*/ 0 h 315080"/>
                <a:gd name="connsiteX1" fmla="*/ 0 w 111899"/>
                <a:gd name="connsiteY1" fmla="*/ 203181 h 315080"/>
                <a:gd name="connsiteX2" fmla="*/ 0 w 111899"/>
                <a:gd name="connsiteY2" fmla="*/ 259214 h 315080"/>
                <a:gd name="connsiteX3" fmla="*/ 0 w 111899"/>
                <a:gd name="connsiteY3" fmla="*/ 315081 h 315080"/>
                <a:gd name="connsiteX4" fmla="*/ 111899 w 111899"/>
                <a:gd name="connsiteY4" fmla="*/ 315081 h 315080"/>
                <a:gd name="connsiteX5" fmla="*/ 111899 w 111899"/>
                <a:gd name="connsiteY5" fmla="*/ 259214 h 315080"/>
                <a:gd name="connsiteX6" fmla="*/ 111899 w 111899"/>
                <a:gd name="connsiteY6" fmla="*/ 203181 h 315080"/>
                <a:gd name="connsiteX7" fmla="*/ 111899 w 111899"/>
                <a:gd name="connsiteY7" fmla="*/ 0 h 315080"/>
                <a:gd name="connsiteX8" fmla="*/ 0 w 111899"/>
                <a:gd name="connsiteY8" fmla="*/ 0 h 315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080">
                  <a:moveTo>
                    <a:pt x="0" y="0"/>
                  </a:moveTo>
                  <a:lnTo>
                    <a:pt x="0" y="203181"/>
                  </a:lnTo>
                  <a:lnTo>
                    <a:pt x="0" y="259214"/>
                  </a:lnTo>
                  <a:lnTo>
                    <a:pt x="0" y="315081"/>
                  </a:lnTo>
                  <a:lnTo>
                    <a:pt x="111899" y="315081"/>
                  </a:lnTo>
                  <a:lnTo>
                    <a:pt x="111899" y="259214"/>
                  </a:lnTo>
                  <a:lnTo>
                    <a:pt x="111899" y="203181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4D6880E2-1FD2-410C-B549-D0367AA909A4}"/>
                </a:ext>
              </a:extLst>
            </p:cNvPr>
            <p:cNvSpPr/>
            <p:nvPr/>
          </p:nvSpPr>
          <p:spPr>
            <a:xfrm>
              <a:off x="894537" y="3864285"/>
              <a:ext cx="111899" cy="315080"/>
            </a:xfrm>
            <a:custGeom>
              <a:avLst/>
              <a:gdLst>
                <a:gd name="connsiteX0" fmla="*/ 0 w 111899"/>
                <a:gd name="connsiteY0" fmla="*/ 0 h 315080"/>
                <a:gd name="connsiteX1" fmla="*/ 0 w 111899"/>
                <a:gd name="connsiteY1" fmla="*/ 203181 h 315080"/>
                <a:gd name="connsiteX2" fmla="*/ 0 w 111899"/>
                <a:gd name="connsiteY2" fmla="*/ 259214 h 315080"/>
                <a:gd name="connsiteX3" fmla="*/ 0 w 111899"/>
                <a:gd name="connsiteY3" fmla="*/ 315081 h 315080"/>
                <a:gd name="connsiteX4" fmla="*/ 111899 w 111899"/>
                <a:gd name="connsiteY4" fmla="*/ 315081 h 315080"/>
                <a:gd name="connsiteX5" fmla="*/ 111899 w 111899"/>
                <a:gd name="connsiteY5" fmla="*/ 259214 h 315080"/>
                <a:gd name="connsiteX6" fmla="*/ 111899 w 111899"/>
                <a:gd name="connsiteY6" fmla="*/ 203181 h 315080"/>
                <a:gd name="connsiteX7" fmla="*/ 111899 w 111899"/>
                <a:gd name="connsiteY7" fmla="*/ 0 h 315080"/>
                <a:gd name="connsiteX8" fmla="*/ 0 w 111899"/>
                <a:gd name="connsiteY8" fmla="*/ 0 h 315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080">
                  <a:moveTo>
                    <a:pt x="0" y="0"/>
                  </a:moveTo>
                  <a:lnTo>
                    <a:pt x="0" y="203181"/>
                  </a:lnTo>
                  <a:lnTo>
                    <a:pt x="0" y="259214"/>
                  </a:lnTo>
                  <a:lnTo>
                    <a:pt x="0" y="315081"/>
                  </a:lnTo>
                  <a:lnTo>
                    <a:pt x="111899" y="315081"/>
                  </a:lnTo>
                  <a:lnTo>
                    <a:pt x="111899" y="259214"/>
                  </a:lnTo>
                  <a:lnTo>
                    <a:pt x="111899" y="203181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7" name="Freihandform: Form 56">
              <a:extLst>
                <a:ext uri="{FF2B5EF4-FFF2-40B4-BE49-F238E27FC236}">
                  <a16:creationId xmlns:a16="http://schemas.microsoft.com/office/drawing/2014/main" id="{E35E4F79-BEDB-45E8-994D-068CC1B1572A}"/>
                </a:ext>
              </a:extLst>
            </p:cNvPr>
            <p:cNvSpPr/>
            <p:nvPr/>
          </p:nvSpPr>
          <p:spPr>
            <a:xfrm>
              <a:off x="1111186" y="3864285"/>
              <a:ext cx="111899" cy="315080"/>
            </a:xfrm>
            <a:custGeom>
              <a:avLst/>
              <a:gdLst>
                <a:gd name="connsiteX0" fmla="*/ 0 w 111899"/>
                <a:gd name="connsiteY0" fmla="*/ 0 h 315080"/>
                <a:gd name="connsiteX1" fmla="*/ 0 w 111899"/>
                <a:gd name="connsiteY1" fmla="*/ 203181 h 315080"/>
                <a:gd name="connsiteX2" fmla="*/ 0 w 111899"/>
                <a:gd name="connsiteY2" fmla="*/ 259214 h 315080"/>
                <a:gd name="connsiteX3" fmla="*/ 0 w 111899"/>
                <a:gd name="connsiteY3" fmla="*/ 315081 h 315080"/>
                <a:gd name="connsiteX4" fmla="*/ 111899 w 111899"/>
                <a:gd name="connsiteY4" fmla="*/ 315081 h 315080"/>
                <a:gd name="connsiteX5" fmla="*/ 111899 w 111899"/>
                <a:gd name="connsiteY5" fmla="*/ 259214 h 315080"/>
                <a:gd name="connsiteX6" fmla="*/ 111899 w 111899"/>
                <a:gd name="connsiteY6" fmla="*/ 203181 h 315080"/>
                <a:gd name="connsiteX7" fmla="*/ 111899 w 111899"/>
                <a:gd name="connsiteY7" fmla="*/ 0 h 315080"/>
                <a:gd name="connsiteX8" fmla="*/ 0 w 111899"/>
                <a:gd name="connsiteY8" fmla="*/ 0 h 315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080">
                  <a:moveTo>
                    <a:pt x="0" y="0"/>
                  </a:moveTo>
                  <a:lnTo>
                    <a:pt x="0" y="203181"/>
                  </a:lnTo>
                  <a:lnTo>
                    <a:pt x="0" y="259214"/>
                  </a:lnTo>
                  <a:lnTo>
                    <a:pt x="0" y="315081"/>
                  </a:lnTo>
                  <a:lnTo>
                    <a:pt x="111899" y="315081"/>
                  </a:lnTo>
                  <a:lnTo>
                    <a:pt x="111899" y="259214"/>
                  </a:lnTo>
                  <a:lnTo>
                    <a:pt x="111899" y="203181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BD6D7C6E-16A8-4869-8BCD-E4CA3561ED2B}"/>
                </a:ext>
              </a:extLst>
            </p:cNvPr>
            <p:cNvSpPr/>
            <p:nvPr/>
          </p:nvSpPr>
          <p:spPr>
            <a:xfrm>
              <a:off x="1328002" y="3864285"/>
              <a:ext cx="111899" cy="315080"/>
            </a:xfrm>
            <a:custGeom>
              <a:avLst/>
              <a:gdLst>
                <a:gd name="connsiteX0" fmla="*/ 0 w 111899"/>
                <a:gd name="connsiteY0" fmla="*/ 0 h 315080"/>
                <a:gd name="connsiteX1" fmla="*/ 0 w 111899"/>
                <a:gd name="connsiteY1" fmla="*/ 203181 h 315080"/>
                <a:gd name="connsiteX2" fmla="*/ 0 w 111899"/>
                <a:gd name="connsiteY2" fmla="*/ 289642 h 315080"/>
                <a:gd name="connsiteX3" fmla="*/ 0 w 111899"/>
                <a:gd name="connsiteY3" fmla="*/ 315081 h 315080"/>
                <a:gd name="connsiteX4" fmla="*/ 111899 w 111899"/>
                <a:gd name="connsiteY4" fmla="*/ 315081 h 315080"/>
                <a:gd name="connsiteX5" fmla="*/ 111899 w 111899"/>
                <a:gd name="connsiteY5" fmla="*/ 289642 h 315080"/>
                <a:gd name="connsiteX6" fmla="*/ 111899 w 111899"/>
                <a:gd name="connsiteY6" fmla="*/ 203181 h 315080"/>
                <a:gd name="connsiteX7" fmla="*/ 111899 w 111899"/>
                <a:gd name="connsiteY7" fmla="*/ 0 h 315080"/>
                <a:gd name="connsiteX8" fmla="*/ 0 w 111899"/>
                <a:gd name="connsiteY8" fmla="*/ 0 h 315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080">
                  <a:moveTo>
                    <a:pt x="0" y="0"/>
                  </a:moveTo>
                  <a:lnTo>
                    <a:pt x="0" y="203181"/>
                  </a:lnTo>
                  <a:lnTo>
                    <a:pt x="0" y="289642"/>
                  </a:lnTo>
                  <a:lnTo>
                    <a:pt x="0" y="315081"/>
                  </a:lnTo>
                  <a:lnTo>
                    <a:pt x="111899" y="315081"/>
                  </a:lnTo>
                  <a:lnTo>
                    <a:pt x="111899" y="289642"/>
                  </a:lnTo>
                  <a:lnTo>
                    <a:pt x="111899" y="203181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A2661268-6599-468E-9D5B-FBA0A1E1D1D7}"/>
                </a:ext>
              </a:extLst>
            </p:cNvPr>
            <p:cNvSpPr/>
            <p:nvPr/>
          </p:nvSpPr>
          <p:spPr>
            <a:xfrm>
              <a:off x="677722" y="4270814"/>
              <a:ext cx="111899" cy="315246"/>
            </a:xfrm>
            <a:custGeom>
              <a:avLst/>
              <a:gdLst>
                <a:gd name="connsiteX0" fmla="*/ 0 w 111899"/>
                <a:gd name="connsiteY0" fmla="*/ 0 h 315246"/>
                <a:gd name="connsiteX1" fmla="*/ 0 w 111899"/>
                <a:gd name="connsiteY1" fmla="*/ 203348 h 315246"/>
                <a:gd name="connsiteX2" fmla="*/ 0 w 111899"/>
                <a:gd name="connsiteY2" fmla="*/ 259214 h 315246"/>
                <a:gd name="connsiteX3" fmla="*/ 0 w 111899"/>
                <a:gd name="connsiteY3" fmla="*/ 315247 h 315246"/>
                <a:gd name="connsiteX4" fmla="*/ 111899 w 111899"/>
                <a:gd name="connsiteY4" fmla="*/ 315247 h 315246"/>
                <a:gd name="connsiteX5" fmla="*/ 111899 w 111899"/>
                <a:gd name="connsiteY5" fmla="*/ 259214 h 315246"/>
                <a:gd name="connsiteX6" fmla="*/ 111899 w 111899"/>
                <a:gd name="connsiteY6" fmla="*/ 203348 h 315246"/>
                <a:gd name="connsiteX7" fmla="*/ 111899 w 111899"/>
                <a:gd name="connsiteY7" fmla="*/ 0 h 315246"/>
                <a:gd name="connsiteX8" fmla="*/ 0 w 111899"/>
                <a:gd name="connsiteY8" fmla="*/ 0 h 31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246">
                  <a:moveTo>
                    <a:pt x="0" y="0"/>
                  </a:moveTo>
                  <a:lnTo>
                    <a:pt x="0" y="203348"/>
                  </a:lnTo>
                  <a:lnTo>
                    <a:pt x="0" y="259214"/>
                  </a:lnTo>
                  <a:lnTo>
                    <a:pt x="0" y="315247"/>
                  </a:lnTo>
                  <a:lnTo>
                    <a:pt x="111899" y="315247"/>
                  </a:lnTo>
                  <a:lnTo>
                    <a:pt x="111899" y="259214"/>
                  </a:lnTo>
                  <a:lnTo>
                    <a:pt x="111899" y="203348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0" name="Freihandform: Form 59">
              <a:extLst>
                <a:ext uri="{FF2B5EF4-FFF2-40B4-BE49-F238E27FC236}">
                  <a16:creationId xmlns:a16="http://schemas.microsoft.com/office/drawing/2014/main" id="{68FE7223-7969-448F-974C-15A78357D53C}"/>
                </a:ext>
              </a:extLst>
            </p:cNvPr>
            <p:cNvSpPr/>
            <p:nvPr/>
          </p:nvSpPr>
          <p:spPr>
            <a:xfrm>
              <a:off x="894537" y="4270814"/>
              <a:ext cx="111899" cy="315246"/>
            </a:xfrm>
            <a:custGeom>
              <a:avLst/>
              <a:gdLst>
                <a:gd name="connsiteX0" fmla="*/ 0 w 111899"/>
                <a:gd name="connsiteY0" fmla="*/ 0 h 315246"/>
                <a:gd name="connsiteX1" fmla="*/ 0 w 111899"/>
                <a:gd name="connsiteY1" fmla="*/ 203348 h 315246"/>
                <a:gd name="connsiteX2" fmla="*/ 0 w 111899"/>
                <a:gd name="connsiteY2" fmla="*/ 282159 h 315246"/>
                <a:gd name="connsiteX3" fmla="*/ 0 w 111899"/>
                <a:gd name="connsiteY3" fmla="*/ 315247 h 315246"/>
                <a:gd name="connsiteX4" fmla="*/ 111899 w 111899"/>
                <a:gd name="connsiteY4" fmla="*/ 315247 h 315246"/>
                <a:gd name="connsiteX5" fmla="*/ 111899 w 111899"/>
                <a:gd name="connsiteY5" fmla="*/ 282159 h 315246"/>
                <a:gd name="connsiteX6" fmla="*/ 111899 w 111899"/>
                <a:gd name="connsiteY6" fmla="*/ 203348 h 315246"/>
                <a:gd name="connsiteX7" fmla="*/ 111899 w 111899"/>
                <a:gd name="connsiteY7" fmla="*/ 0 h 315246"/>
                <a:gd name="connsiteX8" fmla="*/ 0 w 111899"/>
                <a:gd name="connsiteY8" fmla="*/ 0 h 31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246">
                  <a:moveTo>
                    <a:pt x="0" y="0"/>
                  </a:moveTo>
                  <a:lnTo>
                    <a:pt x="0" y="203348"/>
                  </a:lnTo>
                  <a:lnTo>
                    <a:pt x="0" y="282159"/>
                  </a:lnTo>
                  <a:lnTo>
                    <a:pt x="0" y="315247"/>
                  </a:lnTo>
                  <a:lnTo>
                    <a:pt x="111899" y="315247"/>
                  </a:lnTo>
                  <a:lnTo>
                    <a:pt x="111899" y="282159"/>
                  </a:lnTo>
                  <a:lnTo>
                    <a:pt x="111899" y="203348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1" name="Freihandform: Form 60">
              <a:extLst>
                <a:ext uri="{FF2B5EF4-FFF2-40B4-BE49-F238E27FC236}">
                  <a16:creationId xmlns:a16="http://schemas.microsoft.com/office/drawing/2014/main" id="{C2BF4D02-6915-4C6F-8D51-D33B4DF32868}"/>
                </a:ext>
              </a:extLst>
            </p:cNvPr>
            <p:cNvSpPr/>
            <p:nvPr/>
          </p:nvSpPr>
          <p:spPr>
            <a:xfrm>
              <a:off x="1111186" y="4270814"/>
              <a:ext cx="111899" cy="315246"/>
            </a:xfrm>
            <a:custGeom>
              <a:avLst/>
              <a:gdLst>
                <a:gd name="connsiteX0" fmla="*/ 0 w 111899"/>
                <a:gd name="connsiteY0" fmla="*/ 0 h 315246"/>
                <a:gd name="connsiteX1" fmla="*/ 0 w 111899"/>
                <a:gd name="connsiteY1" fmla="*/ 203348 h 315246"/>
                <a:gd name="connsiteX2" fmla="*/ 0 w 111899"/>
                <a:gd name="connsiteY2" fmla="*/ 259214 h 315246"/>
                <a:gd name="connsiteX3" fmla="*/ 0 w 111899"/>
                <a:gd name="connsiteY3" fmla="*/ 315247 h 315246"/>
                <a:gd name="connsiteX4" fmla="*/ 111899 w 111899"/>
                <a:gd name="connsiteY4" fmla="*/ 315247 h 315246"/>
                <a:gd name="connsiteX5" fmla="*/ 111899 w 111899"/>
                <a:gd name="connsiteY5" fmla="*/ 259214 h 315246"/>
                <a:gd name="connsiteX6" fmla="*/ 111899 w 111899"/>
                <a:gd name="connsiteY6" fmla="*/ 203348 h 315246"/>
                <a:gd name="connsiteX7" fmla="*/ 111899 w 111899"/>
                <a:gd name="connsiteY7" fmla="*/ 0 h 315246"/>
                <a:gd name="connsiteX8" fmla="*/ 0 w 111899"/>
                <a:gd name="connsiteY8" fmla="*/ 0 h 31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246">
                  <a:moveTo>
                    <a:pt x="0" y="0"/>
                  </a:moveTo>
                  <a:lnTo>
                    <a:pt x="0" y="203348"/>
                  </a:lnTo>
                  <a:lnTo>
                    <a:pt x="0" y="259214"/>
                  </a:lnTo>
                  <a:lnTo>
                    <a:pt x="0" y="315247"/>
                  </a:lnTo>
                  <a:lnTo>
                    <a:pt x="111899" y="315247"/>
                  </a:lnTo>
                  <a:lnTo>
                    <a:pt x="111899" y="259214"/>
                  </a:lnTo>
                  <a:lnTo>
                    <a:pt x="111899" y="203348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2" name="Freihandform: Form 61">
              <a:extLst>
                <a:ext uri="{FF2B5EF4-FFF2-40B4-BE49-F238E27FC236}">
                  <a16:creationId xmlns:a16="http://schemas.microsoft.com/office/drawing/2014/main" id="{60E59249-CE83-4E83-9F3E-5AAAD0FA6B98}"/>
                </a:ext>
              </a:extLst>
            </p:cNvPr>
            <p:cNvSpPr/>
            <p:nvPr/>
          </p:nvSpPr>
          <p:spPr>
            <a:xfrm>
              <a:off x="1328002" y="4270814"/>
              <a:ext cx="111899" cy="315246"/>
            </a:xfrm>
            <a:custGeom>
              <a:avLst/>
              <a:gdLst>
                <a:gd name="connsiteX0" fmla="*/ 0 w 111899"/>
                <a:gd name="connsiteY0" fmla="*/ 0 h 315246"/>
                <a:gd name="connsiteX1" fmla="*/ 0 w 111899"/>
                <a:gd name="connsiteY1" fmla="*/ 203348 h 315246"/>
                <a:gd name="connsiteX2" fmla="*/ 0 w 111899"/>
                <a:gd name="connsiteY2" fmla="*/ 259214 h 315246"/>
                <a:gd name="connsiteX3" fmla="*/ 0 w 111899"/>
                <a:gd name="connsiteY3" fmla="*/ 315247 h 315246"/>
                <a:gd name="connsiteX4" fmla="*/ 111899 w 111899"/>
                <a:gd name="connsiteY4" fmla="*/ 315247 h 315246"/>
                <a:gd name="connsiteX5" fmla="*/ 111899 w 111899"/>
                <a:gd name="connsiteY5" fmla="*/ 259214 h 315246"/>
                <a:gd name="connsiteX6" fmla="*/ 111899 w 111899"/>
                <a:gd name="connsiteY6" fmla="*/ 203348 h 315246"/>
                <a:gd name="connsiteX7" fmla="*/ 111899 w 111899"/>
                <a:gd name="connsiteY7" fmla="*/ 0 h 315246"/>
                <a:gd name="connsiteX8" fmla="*/ 0 w 111899"/>
                <a:gd name="connsiteY8" fmla="*/ 0 h 31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246">
                  <a:moveTo>
                    <a:pt x="0" y="0"/>
                  </a:moveTo>
                  <a:lnTo>
                    <a:pt x="0" y="203348"/>
                  </a:lnTo>
                  <a:lnTo>
                    <a:pt x="0" y="259214"/>
                  </a:lnTo>
                  <a:lnTo>
                    <a:pt x="0" y="315247"/>
                  </a:lnTo>
                  <a:lnTo>
                    <a:pt x="111899" y="315247"/>
                  </a:lnTo>
                  <a:lnTo>
                    <a:pt x="111899" y="259214"/>
                  </a:lnTo>
                  <a:lnTo>
                    <a:pt x="111899" y="203348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3" name="Freihandform: Form 62">
              <a:extLst>
                <a:ext uri="{FF2B5EF4-FFF2-40B4-BE49-F238E27FC236}">
                  <a16:creationId xmlns:a16="http://schemas.microsoft.com/office/drawing/2014/main" id="{E0686133-5D5C-4A06-9552-9068537742DE}"/>
                </a:ext>
              </a:extLst>
            </p:cNvPr>
            <p:cNvSpPr/>
            <p:nvPr/>
          </p:nvSpPr>
          <p:spPr>
            <a:xfrm>
              <a:off x="677722" y="4677509"/>
              <a:ext cx="111899" cy="315080"/>
            </a:xfrm>
            <a:custGeom>
              <a:avLst/>
              <a:gdLst>
                <a:gd name="connsiteX0" fmla="*/ 0 w 111899"/>
                <a:gd name="connsiteY0" fmla="*/ 0 h 315080"/>
                <a:gd name="connsiteX1" fmla="*/ 0 w 111899"/>
                <a:gd name="connsiteY1" fmla="*/ 203181 h 315080"/>
                <a:gd name="connsiteX2" fmla="*/ 0 w 111899"/>
                <a:gd name="connsiteY2" fmla="*/ 259214 h 315080"/>
                <a:gd name="connsiteX3" fmla="*/ 0 w 111899"/>
                <a:gd name="connsiteY3" fmla="*/ 315081 h 315080"/>
                <a:gd name="connsiteX4" fmla="*/ 111899 w 111899"/>
                <a:gd name="connsiteY4" fmla="*/ 315081 h 315080"/>
                <a:gd name="connsiteX5" fmla="*/ 111899 w 111899"/>
                <a:gd name="connsiteY5" fmla="*/ 259214 h 315080"/>
                <a:gd name="connsiteX6" fmla="*/ 111899 w 111899"/>
                <a:gd name="connsiteY6" fmla="*/ 203181 h 315080"/>
                <a:gd name="connsiteX7" fmla="*/ 111899 w 111899"/>
                <a:gd name="connsiteY7" fmla="*/ 0 h 315080"/>
                <a:gd name="connsiteX8" fmla="*/ 0 w 111899"/>
                <a:gd name="connsiteY8" fmla="*/ 0 h 315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080">
                  <a:moveTo>
                    <a:pt x="0" y="0"/>
                  </a:moveTo>
                  <a:lnTo>
                    <a:pt x="0" y="203181"/>
                  </a:lnTo>
                  <a:lnTo>
                    <a:pt x="0" y="259214"/>
                  </a:lnTo>
                  <a:lnTo>
                    <a:pt x="0" y="315081"/>
                  </a:lnTo>
                  <a:lnTo>
                    <a:pt x="111899" y="315081"/>
                  </a:lnTo>
                  <a:lnTo>
                    <a:pt x="111899" y="259214"/>
                  </a:lnTo>
                  <a:lnTo>
                    <a:pt x="111899" y="203181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4" name="Freihandform: Form 63">
              <a:extLst>
                <a:ext uri="{FF2B5EF4-FFF2-40B4-BE49-F238E27FC236}">
                  <a16:creationId xmlns:a16="http://schemas.microsoft.com/office/drawing/2014/main" id="{5A95975D-36BF-4CE1-AAC2-7C7403098A22}"/>
                </a:ext>
              </a:extLst>
            </p:cNvPr>
            <p:cNvSpPr/>
            <p:nvPr/>
          </p:nvSpPr>
          <p:spPr>
            <a:xfrm>
              <a:off x="894537" y="4677509"/>
              <a:ext cx="111899" cy="315080"/>
            </a:xfrm>
            <a:custGeom>
              <a:avLst/>
              <a:gdLst>
                <a:gd name="connsiteX0" fmla="*/ 0 w 111899"/>
                <a:gd name="connsiteY0" fmla="*/ 0 h 315080"/>
                <a:gd name="connsiteX1" fmla="*/ 0 w 111899"/>
                <a:gd name="connsiteY1" fmla="*/ 203181 h 315080"/>
                <a:gd name="connsiteX2" fmla="*/ 0 w 111899"/>
                <a:gd name="connsiteY2" fmla="*/ 259214 h 315080"/>
                <a:gd name="connsiteX3" fmla="*/ 0 w 111899"/>
                <a:gd name="connsiteY3" fmla="*/ 315081 h 315080"/>
                <a:gd name="connsiteX4" fmla="*/ 111899 w 111899"/>
                <a:gd name="connsiteY4" fmla="*/ 315081 h 315080"/>
                <a:gd name="connsiteX5" fmla="*/ 111899 w 111899"/>
                <a:gd name="connsiteY5" fmla="*/ 259214 h 315080"/>
                <a:gd name="connsiteX6" fmla="*/ 111899 w 111899"/>
                <a:gd name="connsiteY6" fmla="*/ 203181 h 315080"/>
                <a:gd name="connsiteX7" fmla="*/ 111899 w 111899"/>
                <a:gd name="connsiteY7" fmla="*/ 0 h 315080"/>
                <a:gd name="connsiteX8" fmla="*/ 0 w 111899"/>
                <a:gd name="connsiteY8" fmla="*/ 0 h 315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080">
                  <a:moveTo>
                    <a:pt x="0" y="0"/>
                  </a:moveTo>
                  <a:lnTo>
                    <a:pt x="0" y="203181"/>
                  </a:lnTo>
                  <a:lnTo>
                    <a:pt x="0" y="259214"/>
                  </a:lnTo>
                  <a:lnTo>
                    <a:pt x="0" y="315081"/>
                  </a:lnTo>
                  <a:lnTo>
                    <a:pt x="111899" y="315081"/>
                  </a:lnTo>
                  <a:lnTo>
                    <a:pt x="111899" y="259214"/>
                  </a:lnTo>
                  <a:lnTo>
                    <a:pt x="111899" y="203181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5" name="Freihandform: Form 64">
              <a:extLst>
                <a:ext uri="{FF2B5EF4-FFF2-40B4-BE49-F238E27FC236}">
                  <a16:creationId xmlns:a16="http://schemas.microsoft.com/office/drawing/2014/main" id="{46B25D6B-0C38-43A8-92F6-3A10136F7033}"/>
                </a:ext>
              </a:extLst>
            </p:cNvPr>
            <p:cNvSpPr/>
            <p:nvPr/>
          </p:nvSpPr>
          <p:spPr>
            <a:xfrm>
              <a:off x="1111186" y="4677509"/>
              <a:ext cx="111899" cy="315080"/>
            </a:xfrm>
            <a:custGeom>
              <a:avLst/>
              <a:gdLst>
                <a:gd name="connsiteX0" fmla="*/ 0 w 111899"/>
                <a:gd name="connsiteY0" fmla="*/ 0 h 315080"/>
                <a:gd name="connsiteX1" fmla="*/ 0 w 111899"/>
                <a:gd name="connsiteY1" fmla="*/ 203181 h 315080"/>
                <a:gd name="connsiteX2" fmla="*/ 0 w 111899"/>
                <a:gd name="connsiteY2" fmla="*/ 259214 h 315080"/>
                <a:gd name="connsiteX3" fmla="*/ 0 w 111899"/>
                <a:gd name="connsiteY3" fmla="*/ 315081 h 315080"/>
                <a:gd name="connsiteX4" fmla="*/ 111899 w 111899"/>
                <a:gd name="connsiteY4" fmla="*/ 315081 h 315080"/>
                <a:gd name="connsiteX5" fmla="*/ 111899 w 111899"/>
                <a:gd name="connsiteY5" fmla="*/ 259214 h 315080"/>
                <a:gd name="connsiteX6" fmla="*/ 111899 w 111899"/>
                <a:gd name="connsiteY6" fmla="*/ 203181 h 315080"/>
                <a:gd name="connsiteX7" fmla="*/ 111899 w 111899"/>
                <a:gd name="connsiteY7" fmla="*/ 0 h 315080"/>
                <a:gd name="connsiteX8" fmla="*/ 0 w 111899"/>
                <a:gd name="connsiteY8" fmla="*/ 0 h 315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080">
                  <a:moveTo>
                    <a:pt x="0" y="0"/>
                  </a:moveTo>
                  <a:lnTo>
                    <a:pt x="0" y="203181"/>
                  </a:lnTo>
                  <a:lnTo>
                    <a:pt x="0" y="259214"/>
                  </a:lnTo>
                  <a:lnTo>
                    <a:pt x="0" y="315081"/>
                  </a:lnTo>
                  <a:lnTo>
                    <a:pt x="111899" y="315081"/>
                  </a:lnTo>
                  <a:lnTo>
                    <a:pt x="111899" y="259214"/>
                  </a:lnTo>
                  <a:lnTo>
                    <a:pt x="111899" y="203181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6" name="Freihandform: Form 65">
              <a:extLst>
                <a:ext uri="{FF2B5EF4-FFF2-40B4-BE49-F238E27FC236}">
                  <a16:creationId xmlns:a16="http://schemas.microsoft.com/office/drawing/2014/main" id="{32C39A6A-D70B-45CE-AD75-152307C6D4B3}"/>
                </a:ext>
              </a:extLst>
            </p:cNvPr>
            <p:cNvSpPr/>
            <p:nvPr/>
          </p:nvSpPr>
          <p:spPr>
            <a:xfrm>
              <a:off x="1328002" y="4677509"/>
              <a:ext cx="111899" cy="315080"/>
            </a:xfrm>
            <a:custGeom>
              <a:avLst/>
              <a:gdLst>
                <a:gd name="connsiteX0" fmla="*/ 0 w 111899"/>
                <a:gd name="connsiteY0" fmla="*/ 0 h 315080"/>
                <a:gd name="connsiteX1" fmla="*/ 0 w 111899"/>
                <a:gd name="connsiteY1" fmla="*/ 203181 h 315080"/>
                <a:gd name="connsiteX2" fmla="*/ 0 w 111899"/>
                <a:gd name="connsiteY2" fmla="*/ 280497 h 315080"/>
                <a:gd name="connsiteX3" fmla="*/ 0 w 111899"/>
                <a:gd name="connsiteY3" fmla="*/ 315081 h 315080"/>
                <a:gd name="connsiteX4" fmla="*/ 111899 w 111899"/>
                <a:gd name="connsiteY4" fmla="*/ 315081 h 315080"/>
                <a:gd name="connsiteX5" fmla="*/ 111899 w 111899"/>
                <a:gd name="connsiteY5" fmla="*/ 280497 h 315080"/>
                <a:gd name="connsiteX6" fmla="*/ 111899 w 111899"/>
                <a:gd name="connsiteY6" fmla="*/ 203181 h 315080"/>
                <a:gd name="connsiteX7" fmla="*/ 111899 w 111899"/>
                <a:gd name="connsiteY7" fmla="*/ 0 h 315080"/>
                <a:gd name="connsiteX8" fmla="*/ 0 w 111899"/>
                <a:gd name="connsiteY8" fmla="*/ 0 h 315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1899" h="315080">
                  <a:moveTo>
                    <a:pt x="0" y="0"/>
                  </a:moveTo>
                  <a:lnTo>
                    <a:pt x="0" y="203181"/>
                  </a:lnTo>
                  <a:lnTo>
                    <a:pt x="0" y="280497"/>
                  </a:lnTo>
                  <a:lnTo>
                    <a:pt x="0" y="315081"/>
                  </a:lnTo>
                  <a:lnTo>
                    <a:pt x="111899" y="315081"/>
                  </a:lnTo>
                  <a:lnTo>
                    <a:pt x="111899" y="280497"/>
                  </a:lnTo>
                  <a:lnTo>
                    <a:pt x="111899" y="203181"/>
                  </a:lnTo>
                  <a:lnTo>
                    <a:pt x="1118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7" name="Freihandform: Form 66">
              <a:extLst>
                <a:ext uri="{FF2B5EF4-FFF2-40B4-BE49-F238E27FC236}">
                  <a16:creationId xmlns:a16="http://schemas.microsoft.com/office/drawing/2014/main" id="{BBCCBB94-C908-48E4-8A7A-AB9700559734}"/>
                </a:ext>
              </a:extLst>
            </p:cNvPr>
            <p:cNvSpPr/>
            <p:nvPr/>
          </p:nvSpPr>
          <p:spPr>
            <a:xfrm>
              <a:off x="677722" y="5084038"/>
              <a:ext cx="762179" cy="111899"/>
            </a:xfrm>
            <a:custGeom>
              <a:avLst/>
              <a:gdLst>
                <a:gd name="connsiteX0" fmla="*/ 706147 w 762179"/>
                <a:gd name="connsiteY0" fmla="*/ 0 h 111899"/>
                <a:gd name="connsiteX1" fmla="*/ 650280 w 762179"/>
                <a:gd name="connsiteY1" fmla="*/ 0 h 111899"/>
                <a:gd name="connsiteX2" fmla="*/ 545364 w 762179"/>
                <a:gd name="connsiteY2" fmla="*/ 0 h 111899"/>
                <a:gd name="connsiteX3" fmla="*/ 433465 w 762179"/>
                <a:gd name="connsiteY3" fmla="*/ 0 h 111899"/>
                <a:gd name="connsiteX4" fmla="*/ 328715 w 762179"/>
                <a:gd name="connsiteY4" fmla="*/ 0 h 111899"/>
                <a:gd name="connsiteX5" fmla="*/ 216816 w 762179"/>
                <a:gd name="connsiteY5" fmla="*/ 0 h 111899"/>
                <a:gd name="connsiteX6" fmla="*/ 0 w 762179"/>
                <a:gd name="connsiteY6" fmla="*/ 0 h 111899"/>
                <a:gd name="connsiteX7" fmla="*/ 0 w 762179"/>
                <a:gd name="connsiteY7" fmla="*/ 111899 h 111899"/>
                <a:gd name="connsiteX8" fmla="*/ 216816 w 762179"/>
                <a:gd name="connsiteY8" fmla="*/ 111899 h 111899"/>
                <a:gd name="connsiteX9" fmla="*/ 328715 w 762179"/>
                <a:gd name="connsiteY9" fmla="*/ 111899 h 111899"/>
                <a:gd name="connsiteX10" fmla="*/ 433465 w 762179"/>
                <a:gd name="connsiteY10" fmla="*/ 111899 h 111899"/>
                <a:gd name="connsiteX11" fmla="*/ 545364 w 762179"/>
                <a:gd name="connsiteY11" fmla="*/ 111899 h 111899"/>
                <a:gd name="connsiteX12" fmla="*/ 650280 w 762179"/>
                <a:gd name="connsiteY12" fmla="*/ 111899 h 111899"/>
                <a:gd name="connsiteX13" fmla="*/ 706147 w 762179"/>
                <a:gd name="connsiteY13" fmla="*/ 111899 h 111899"/>
                <a:gd name="connsiteX14" fmla="*/ 762180 w 762179"/>
                <a:gd name="connsiteY14" fmla="*/ 111899 h 111899"/>
                <a:gd name="connsiteX15" fmla="*/ 762180 w 762179"/>
                <a:gd name="connsiteY15" fmla="*/ 0 h 111899"/>
                <a:gd name="connsiteX16" fmla="*/ 706147 w 762179"/>
                <a:gd name="connsiteY16" fmla="*/ 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2179" h="111899">
                  <a:moveTo>
                    <a:pt x="706147" y="0"/>
                  </a:moveTo>
                  <a:lnTo>
                    <a:pt x="650280" y="0"/>
                  </a:lnTo>
                  <a:lnTo>
                    <a:pt x="545364" y="0"/>
                  </a:lnTo>
                  <a:lnTo>
                    <a:pt x="433465" y="0"/>
                  </a:lnTo>
                  <a:lnTo>
                    <a:pt x="328715" y="0"/>
                  </a:lnTo>
                  <a:lnTo>
                    <a:pt x="216816" y="0"/>
                  </a:lnTo>
                  <a:lnTo>
                    <a:pt x="0" y="0"/>
                  </a:lnTo>
                  <a:lnTo>
                    <a:pt x="0" y="111899"/>
                  </a:lnTo>
                  <a:lnTo>
                    <a:pt x="216816" y="111899"/>
                  </a:lnTo>
                  <a:lnTo>
                    <a:pt x="328715" y="111899"/>
                  </a:lnTo>
                  <a:lnTo>
                    <a:pt x="433465" y="111899"/>
                  </a:lnTo>
                  <a:lnTo>
                    <a:pt x="545364" y="111899"/>
                  </a:lnTo>
                  <a:lnTo>
                    <a:pt x="650280" y="111899"/>
                  </a:lnTo>
                  <a:lnTo>
                    <a:pt x="706147" y="111899"/>
                  </a:lnTo>
                  <a:lnTo>
                    <a:pt x="762180" y="111899"/>
                  </a:lnTo>
                  <a:lnTo>
                    <a:pt x="762180" y="0"/>
                  </a:lnTo>
                  <a:lnTo>
                    <a:pt x="706147" y="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D320A5E7-477A-47DC-A3B6-E8CC0824444E}"/>
                </a:ext>
              </a:extLst>
            </p:cNvPr>
            <p:cNvSpPr/>
            <p:nvPr/>
          </p:nvSpPr>
          <p:spPr>
            <a:xfrm>
              <a:off x="894537" y="5287385"/>
              <a:ext cx="328548" cy="231613"/>
            </a:xfrm>
            <a:custGeom>
              <a:avLst/>
              <a:gdLst>
                <a:gd name="connsiteX0" fmla="*/ 328549 w 328548"/>
                <a:gd name="connsiteY0" fmla="*/ 0 h 231613"/>
                <a:gd name="connsiteX1" fmla="*/ 0 w 328548"/>
                <a:gd name="connsiteY1" fmla="*/ 0 h 231613"/>
                <a:gd name="connsiteX2" fmla="*/ 0 w 328548"/>
                <a:gd name="connsiteY2" fmla="*/ 32090 h 231613"/>
                <a:gd name="connsiteX3" fmla="*/ 13302 w 328548"/>
                <a:gd name="connsiteY3" fmla="*/ 32090 h 231613"/>
                <a:gd name="connsiteX4" fmla="*/ 13302 w 328548"/>
                <a:gd name="connsiteY4" fmla="*/ 231614 h 231613"/>
                <a:gd name="connsiteX5" fmla="*/ 45392 w 328548"/>
                <a:gd name="connsiteY5" fmla="*/ 231614 h 231613"/>
                <a:gd name="connsiteX6" fmla="*/ 45392 w 328548"/>
                <a:gd name="connsiteY6" fmla="*/ 32090 h 231613"/>
                <a:gd name="connsiteX7" fmla="*/ 283157 w 328548"/>
                <a:gd name="connsiteY7" fmla="*/ 32090 h 231613"/>
                <a:gd name="connsiteX8" fmla="*/ 283157 w 328548"/>
                <a:gd name="connsiteY8" fmla="*/ 231614 h 231613"/>
                <a:gd name="connsiteX9" fmla="*/ 315247 w 328548"/>
                <a:gd name="connsiteY9" fmla="*/ 231614 h 231613"/>
                <a:gd name="connsiteX10" fmla="*/ 315247 w 328548"/>
                <a:gd name="connsiteY10" fmla="*/ 32090 h 231613"/>
                <a:gd name="connsiteX11" fmla="*/ 328549 w 328548"/>
                <a:gd name="connsiteY11" fmla="*/ 32090 h 231613"/>
                <a:gd name="connsiteX12" fmla="*/ 328549 w 328548"/>
                <a:gd name="connsiteY12" fmla="*/ 0 h 23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548" h="231613">
                  <a:moveTo>
                    <a:pt x="328549" y="0"/>
                  </a:moveTo>
                  <a:lnTo>
                    <a:pt x="0" y="0"/>
                  </a:lnTo>
                  <a:lnTo>
                    <a:pt x="0" y="32090"/>
                  </a:lnTo>
                  <a:lnTo>
                    <a:pt x="13302" y="32090"/>
                  </a:lnTo>
                  <a:lnTo>
                    <a:pt x="13302" y="231614"/>
                  </a:lnTo>
                  <a:lnTo>
                    <a:pt x="45392" y="231614"/>
                  </a:lnTo>
                  <a:lnTo>
                    <a:pt x="45392" y="32090"/>
                  </a:lnTo>
                  <a:lnTo>
                    <a:pt x="283157" y="32090"/>
                  </a:lnTo>
                  <a:lnTo>
                    <a:pt x="283157" y="231614"/>
                  </a:lnTo>
                  <a:lnTo>
                    <a:pt x="315247" y="231614"/>
                  </a:lnTo>
                  <a:lnTo>
                    <a:pt x="315247" y="32090"/>
                  </a:lnTo>
                  <a:lnTo>
                    <a:pt x="328549" y="32090"/>
                  </a:lnTo>
                  <a:lnTo>
                    <a:pt x="328549" y="0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9" name="Freihandform: Form 68">
              <a:extLst>
                <a:ext uri="{FF2B5EF4-FFF2-40B4-BE49-F238E27FC236}">
                  <a16:creationId xmlns:a16="http://schemas.microsoft.com/office/drawing/2014/main" id="{A78811B0-4718-4624-B9ED-993740C27909}"/>
                </a:ext>
              </a:extLst>
            </p:cNvPr>
            <p:cNvSpPr/>
            <p:nvPr/>
          </p:nvSpPr>
          <p:spPr>
            <a:xfrm>
              <a:off x="939929" y="5319476"/>
              <a:ext cx="118882" cy="199523"/>
            </a:xfrm>
            <a:custGeom>
              <a:avLst/>
              <a:gdLst>
                <a:gd name="connsiteX0" fmla="*/ 0 w 118882"/>
                <a:gd name="connsiteY0" fmla="*/ 0 h 199523"/>
                <a:gd name="connsiteX1" fmla="*/ 118883 w 118882"/>
                <a:gd name="connsiteY1" fmla="*/ 0 h 199523"/>
                <a:gd name="connsiteX2" fmla="*/ 118883 w 118882"/>
                <a:gd name="connsiteY2" fmla="*/ 199524 h 199523"/>
                <a:gd name="connsiteX3" fmla="*/ 0 w 118882"/>
                <a:gd name="connsiteY3" fmla="*/ 199524 h 19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82" h="199523">
                  <a:moveTo>
                    <a:pt x="0" y="0"/>
                  </a:moveTo>
                  <a:lnTo>
                    <a:pt x="118883" y="0"/>
                  </a:lnTo>
                  <a:lnTo>
                    <a:pt x="118883" y="199524"/>
                  </a:lnTo>
                  <a:lnTo>
                    <a:pt x="0" y="199524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0" name="Freihandform: Form 69">
              <a:extLst>
                <a:ext uri="{FF2B5EF4-FFF2-40B4-BE49-F238E27FC236}">
                  <a16:creationId xmlns:a16="http://schemas.microsoft.com/office/drawing/2014/main" id="{F141C444-349A-462F-834D-93B4089C42C9}"/>
                </a:ext>
              </a:extLst>
            </p:cNvPr>
            <p:cNvSpPr/>
            <p:nvPr/>
          </p:nvSpPr>
          <p:spPr>
            <a:xfrm>
              <a:off x="1058811" y="5319476"/>
              <a:ext cx="118882" cy="199523"/>
            </a:xfrm>
            <a:custGeom>
              <a:avLst/>
              <a:gdLst>
                <a:gd name="connsiteX0" fmla="*/ 0 w 118882"/>
                <a:gd name="connsiteY0" fmla="*/ 0 h 199523"/>
                <a:gd name="connsiteX1" fmla="*/ 118883 w 118882"/>
                <a:gd name="connsiteY1" fmla="*/ 0 h 199523"/>
                <a:gd name="connsiteX2" fmla="*/ 118883 w 118882"/>
                <a:gd name="connsiteY2" fmla="*/ 199524 h 199523"/>
                <a:gd name="connsiteX3" fmla="*/ 0 w 118882"/>
                <a:gd name="connsiteY3" fmla="*/ 199524 h 19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82" h="199523">
                  <a:moveTo>
                    <a:pt x="0" y="0"/>
                  </a:moveTo>
                  <a:lnTo>
                    <a:pt x="118883" y="0"/>
                  </a:lnTo>
                  <a:lnTo>
                    <a:pt x="118883" y="199524"/>
                  </a:lnTo>
                  <a:lnTo>
                    <a:pt x="0" y="199524"/>
                  </a:lnTo>
                  <a:close/>
                </a:path>
              </a:pathLst>
            </a:custGeom>
            <a:solidFill>
              <a:srgbClr val="F5F5F5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1" name="Freihandform: Form 70">
              <a:extLst>
                <a:ext uri="{FF2B5EF4-FFF2-40B4-BE49-F238E27FC236}">
                  <a16:creationId xmlns:a16="http://schemas.microsoft.com/office/drawing/2014/main" id="{7361CE84-38EB-48DF-934F-CAEEB0E14A84}"/>
                </a:ext>
              </a:extLst>
            </p:cNvPr>
            <p:cNvSpPr/>
            <p:nvPr/>
          </p:nvSpPr>
          <p:spPr>
            <a:xfrm>
              <a:off x="1495768" y="4586061"/>
              <a:ext cx="873912" cy="932938"/>
            </a:xfrm>
            <a:custGeom>
              <a:avLst/>
              <a:gdLst>
                <a:gd name="connsiteX0" fmla="*/ 0 w 873912"/>
                <a:gd name="connsiteY0" fmla="*/ 0 h 932938"/>
                <a:gd name="connsiteX1" fmla="*/ 0 w 873912"/>
                <a:gd name="connsiteY1" fmla="*/ 932939 h 932938"/>
                <a:gd name="connsiteX2" fmla="*/ 111899 w 873912"/>
                <a:gd name="connsiteY2" fmla="*/ 932939 h 932938"/>
                <a:gd name="connsiteX3" fmla="*/ 762180 w 873912"/>
                <a:gd name="connsiteY3" fmla="*/ 932939 h 932938"/>
                <a:gd name="connsiteX4" fmla="*/ 873913 w 873912"/>
                <a:gd name="connsiteY4" fmla="*/ 932939 h 932938"/>
                <a:gd name="connsiteX5" fmla="*/ 873913 w 873912"/>
                <a:gd name="connsiteY5" fmla="*/ 0 h 932938"/>
                <a:gd name="connsiteX6" fmla="*/ 0 w 873912"/>
                <a:gd name="connsiteY6" fmla="*/ 0 h 93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3912" h="932938">
                  <a:moveTo>
                    <a:pt x="0" y="0"/>
                  </a:moveTo>
                  <a:lnTo>
                    <a:pt x="0" y="932939"/>
                  </a:lnTo>
                  <a:lnTo>
                    <a:pt x="111899" y="932939"/>
                  </a:lnTo>
                  <a:lnTo>
                    <a:pt x="762180" y="932939"/>
                  </a:lnTo>
                  <a:lnTo>
                    <a:pt x="873913" y="932939"/>
                  </a:lnTo>
                  <a:lnTo>
                    <a:pt x="8739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2" name="Freihandform: Form 71">
              <a:extLst>
                <a:ext uri="{FF2B5EF4-FFF2-40B4-BE49-F238E27FC236}">
                  <a16:creationId xmlns:a16="http://schemas.microsoft.com/office/drawing/2014/main" id="{5B97E30E-45CE-427A-B2B8-CD2C706CC63B}"/>
                </a:ext>
              </a:extLst>
            </p:cNvPr>
            <p:cNvSpPr/>
            <p:nvPr/>
          </p:nvSpPr>
          <p:spPr>
            <a:xfrm>
              <a:off x="1551801" y="4677509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839E8F51-C082-4F66-BE4F-FE6E54DA81B1}"/>
                </a:ext>
              </a:extLst>
            </p:cNvPr>
            <p:cNvSpPr/>
            <p:nvPr/>
          </p:nvSpPr>
          <p:spPr>
            <a:xfrm>
              <a:off x="1768450" y="4677509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4" name="Freihandform: Form 73">
              <a:extLst>
                <a:ext uri="{FF2B5EF4-FFF2-40B4-BE49-F238E27FC236}">
                  <a16:creationId xmlns:a16="http://schemas.microsoft.com/office/drawing/2014/main" id="{4F926CA0-4095-475B-9BAF-8B43FBF0FB90}"/>
                </a:ext>
              </a:extLst>
            </p:cNvPr>
            <p:cNvSpPr/>
            <p:nvPr/>
          </p:nvSpPr>
          <p:spPr>
            <a:xfrm>
              <a:off x="1985265" y="4677509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5" name="Freihandform: Form 74">
              <a:extLst>
                <a:ext uri="{FF2B5EF4-FFF2-40B4-BE49-F238E27FC236}">
                  <a16:creationId xmlns:a16="http://schemas.microsoft.com/office/drawing/2014/main" id="{C70DDBD9-4242-42AE-9ABA-8B070987F1CF}"/>
                </a:ext>
              </a:extLst>
            </p:cNvPr>
            <p:cNvSpPr/>
            <p:nvPr/>
          </p:nvSpPr>
          <p:spPr>
            <a:xfrm>
              <a:off x="2201915" y="4677509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1E2CE066-9FB5-4BC8-8F77-C2AD933E5BC5}"/>
                </a:ext>
              </a:extLst>
            </p:cNvPr>
            <p:cNvSpPr/>
            <p:nvPr/>
          </p:nvSpPr>
          <p:spPr>
            <a:xfrm>
              <a:off x="1551801" y="4880690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1127DFF3-309D-4B6D-A96E-59F412055149}"/>
                </a:ext>
              </a:extLst>
            </p:cNvPr>
            <p:cNvSpPr/>
            <p:nvPr/>
          </p:nvSpPr>
          <p:spPr>
            <a:xfrm>
              <a:off x="1768450" y="4880690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8" name="Freihandform: Form 77">
              <a:extLst>
                <a:ext uri="{FF2B5EF4-FFF2-40B4-BE49-F238E27FC236}">
                  <a16:creationId xmlns:a16="http://schemas.microsoft.com/office/drawing/2014/main" id="{E2B35242-C143-4BF4-80EB-6BAA1DABFF60}"/>
                </a:ext>
              </a:extLst>
            </p:cNvPr>
            <p:cNvSpPr/>
            <p:nvPr/>
          </p:nvSpPr>
          <p:spPr>
            <a:xfrm>
              <a:off x="1985265" y="4880690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9" name="Freihandform: Form 78">
              <a:extLst>
                <a:ext uri="{FF2B5EF4-FFF2-40B4-BE49-F238E27FC236}">
                  <a16:creationId xmlns:a16="http://schemas.microsoft.com/office/drawing/2014/main" id="{04577CE9-4152-406A-9D0F-554CDE62AE93}"/>
                </a:ext>
              </a:extLst>
            </p:cNvPr>
            <p:cNvSpPr/>
            <p:nvPr/>
          </p:nvSpPr>
          <p:spPr>
            <a:xfrm>
              <a:off x="2201915" y="4880690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3EEBB41B-85A0-4942-9745-A72CD68607F3}"/>
                </a:ext>
              </a:extLst>
            </p:cNvPr>
            <p:cNvSpPr/>
            <p:nvPr/>
          </p:nvSpPr>
          <p:spPr>
            <a:xfrm>
              <a:off x="1551801" y="5084038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23E0E5FE-2D77-4F2C-B76C-F98D3C98B274}"/>
                </a:ext>
              </a:extLst>
            </p:cNvPr>
            <p:cNvSpPr/>
            <p:nvPr/>
          </p:nvSpPr>
          <p:spPr>
            <a:xfrm>
              <a:off x="1768450" y="5084038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D529EC7C-9628-4DAE-82A3-5501295341DF}"/>
                </a:ext>
              </a:extLst>
            </p:cNvPr>
            <p:cNvSpPr/>
            <p:nvPr/>
          </p:nvSpPr>
          <p:spPr>
            <a:xfrm>
              <a:off x="1985265" y="5084038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F5783554-59F6-475F-9159-6B84479AADD0}"/>
                </a:ext>
              </a:extLst>
            </p:cNvPr>
            <p:cNvSpPr/>
            <p:nvPr/>
          </p:nvSpPr>
          <p:spPr>
            <a:xfrm>
              <a:off x="2201915" y="5084038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900 h 111899"/>
                <a:gd name="connsiteX3" fmla="*/ 0 w 111899"/>
                <a:gd name="connsiteY3" fmla="*/ 111900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900"/>
                  </a:lnTo>
                  <a:lnTo>
                    <a:pt x="0" y="11190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4" name="Freihandform: Form 83">
              <a:extLst>
                <a:ext uri="{FF2B5EF4-FFF2-40B4-BE49-F238E27FC236}">
                  <a16:creationId xmlns:a16="http://schemas.microsoft.com/office/drawing/2014/main" id="{D573C363-0D0E-4D6C-9D72-83B513FC6F06}"/>
                </a:ext>
              </a:extLst>
            </p:cNvPr>
            <p:cNvSpPr/>
            <p:nvPr/>
          </p:nvSpPr>
          <p:spPr>
            <a:xfrm>
              <a:off x="1551801" y="5287386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DB3F1AAB-9863-4637-8793-0D1481A185B1}"/>
                </a:ext>
              </a:extLst>
            </p:cNvPr>
            <p:cNvSpPr/>
            <p:nvPr/>
          </p:nvSpPr>
          <p:spPr>
            <a:xfrm>
              <a:off x="2201915" y="5287386"/>
              <a:ext cx="111899" cy="111899"/>
            </a:xfrm>
            <a:custGeom>
              <a:avLst/>
              <a:gdLst>
                <a:gd name="connsiteX0" fmla="*/ 0 w 111899"/>
                <a:gd name="connsiteY0" fmla="*/ 0 h 111899"/>
                <a:gd name="connsiteX1" fmla="*/ 111899 w 111899"/>
                <a:gd name="connsiteY1" fmla="*/ 0 h 111899"/>
                <a:gd name="connsiteX2" fmla="*/ 111899 w 111899"/>
                <a:gd name="connsiteY2" fmla="*/ 111899 h 111899"/>
                <a:gd name="connsiteX3" fmla="*/ 0 w 111899"/>
                <a:gd name="connsiteY3" fmla="*/ 111899 h 11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899" h="111899">
                  <a:moveTo>
                    <a:pt x="0" y="0"/>
                  </a:moveTo>
                  <a:lnTo>
                    <a:pt x="111899" y="0"/>
                  </a:lnTo>
                  <a:lnTo>
                    <a:pt x="111899" y="111899"/>
                  </a:lnTo>
                  <a:lnTo>
                    <a:pt x="0" y="111899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1A7BEEBF-9A88-46AC-A50C-4EE4C8918509}"/>
                </a:ext>
              </a:extLst>
            </p:cNvPr>
            <p:cNvSpPr/>
            <p:nvPr/>
          </p:nvSpPr>
          <p:spPr>
            <a:xfrm>
              <a:off x="1768450" y="5287385"/>
              <a:ext cx="328714" cy="231613"/>
            </a:xfrm>
            <a:custGeom>
              <a:avLst/>
              <a:gdLst>
                <a:gd name="connsiteX0" fmla="*/ 328715 w 328714"/>
                <a:gd name="connsiteY0" fmla="*/ 0 h 231613"/>
                <a:gd name="connsiteX1" fmla="*/ 0 w 328714"/>
                <a:gd name="connsiteY1" fmla="*/ 0 h 231613"/>
                <a:gd name="connsiteX2" fmla="*/ 0 w 328714"/>
                <a:gd name="connsiteY2" fmla="*/ 32090 h 231613"/>
                <a:gd name="connsiteX3" fmla="*/ 13302 w 328714"/>
                <a:gd name="connsiteY3" fmla="*/ 32090 h 231613"/>
                <a:gd name="connsiteX4" fmla="*/ 13302 w 328714"/>
                <a:gd name="connsiteY4" fmla="*/ 231614 h 231613"/>
                <a:gd name="connsiteX5" fmla="*/ 45392 w 328714"/>
                <a:gd name="connsiteY5" fmla="*/ 231614 h 231613"/>
                <a:gd name="connsiteX6" fmla="*/ 45392 w 328714"/>
                <a:gd name="connsiteY6" fmla="*/ 32090 h 231613"/>
                <a:gd name="connsiteX7" fmla="*/ 283323 w 328714"/>
                <a:gd name="connsiteY7" fmla="*/ 32090 h 231613"/>
                <a:gd name="connsiteX8" fmla="*/ 283323 w 328714"/>
                <a:gd name="connsiteY8" fmla="*/ 231614 h 231613"/>
                <a:gd name="connsiteX9" fmla="*/ 315413 w 328714"/>
                <a:gd name="connsiteY9" fmla="*/ 231614 h 231613"/>
                <a:gd name="connsiteX10" fmla="*/ 315413 w 328714"/>
                <a:gd name="connsiteY10" fmla="*/ 32090 h 231613"/>
                <a:gd name="connsiteX11" fmla="*/ 328715 w 328714"/>
                <a:gd name="connsiteY11" fmla="*/ 32090 h 231613"/>
                <a:gd name="connsiteX12" fmla="*/ 328715 w 328714"/>
                <a:gd name="connsiteY12" fmla="*/ 0 h 23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714" h="231613">
                  <a:moveTo>
                    <a:pt x="328715" y="0"/>
                  </a:moveTo>
                  <a:lnTo>
                    <a:pt x="0" y="0"/>
                  </a:lnTo>
                  <a:lnTo>
                    <a:pt x="0" y="32090"/>
                  </a:lnTo>
                  <a:lnTo>
                    <a:pt x="13302" y="32090"/>
                  </a:lnTo>
                  <a:lnTo>
                    <a:pt x="13302" y="231614"/>
                  </a:lnTo>
                  <a:lnTo>
                    <a:pt x="45392" y="231614"/>
                  </a:lnTo>
                  <a:lnTo>
                    <a:pt x="45392" y="32090"/>
                  </a:lnTo>
                  <a:lnTo>
                    <a:pt x="283323" y="32090"/>
                  </a:lnTo>
                  <a:lnTo>
                    <a:pt x="283323" y="231614"/>
                  </a:lnTo>
                  <a:lnTo>
                    <a:pt x="315413" y="231614"/>
                  </a:lnTo>
                  <a:lnTo>
                    <a:pt x="315413" y="32090"/>
                  </a:lnTo>
                  <a:lnTo>
                    <a:pt x="328715" y="32090"/>
                  </a:lnTo>
                  <a:lnTo>
                    <a:pt x="328715" y="0"/>
                  </a:lnTo>
                  <a:close/>
                </a:path>
              </a:pathLst>
            </a:custGeom>
            <a:solidFill>
              <a:srgbClr val="F5F5F5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9E701107-62FD-4445-952F-01B11427FBFD}"/>
                </a:ext>
              </a:extLst>
            </p:cNvPr>
            <p:cNvSpPr/>
            <p:nvPr/>
          </p:nvSpPr>
          <p:spPr>
            <a:xfrm>
              <a:off x="1813841" y="5319476"/>
              <a:ext cx="118882" cy="199523"/>
            </a:xfrm>
            <a:custGeom>
              <a:avLst/>
              <a:gdLst>
                <a:gd name="connsiteX0" fmla="*/ 0 w 118882"/>
                <a:gd name="connsiteY0" fmla="*/ 0 h 199523"/>
                <a:gd name="connsiteX1" fmla="*/ 118883 w 118882"/>
                <a:gd name="connsiteY1" fmla="*/ 0 h 199523"/>
                <a:gd name="connsiteX2" fmla="*/ 118883 w 118882"/>
                <a:gd name="connsiteY2" fmla="*/ 199524 h 199523"/>
                <a:gd name="connsiteX3" fmla="*/ 0 w 118882"/>
                <a:gd name="connsiteY3" fmla="*/ 199524 h 19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82" h="199523">
                  <a:moveTo>
                    <a:pt x="0" y="0"/>
                  </a:moveTo>
                  <a:lnTo>
                    <a:pt x="118883" y="0"/>
                  </a:lnTo>
                  <a:lnTo>
                    <a:pt x="118883" y="199524"/>
                  </a:lnTo>
                  <a:lnTo>
                    <a:pt x="0" y="199524"/>
                  </a:lnTo>
                  <a:close/>
                </a:path>
              </a:pathLst>
            </a:custGeom>
            <a:solidFill>
              <a:srgbClr val="E6E6E6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8" name="Freihandform: Form 87">
              <a:extLst>
                <a:ext uri="{FF2B5EF4-FFF2-40B4-BE49-F238E27FC236}">
                  <a16:creationId xmlns:a16="http://schemas.microsoft.com/office/drawing/2014/main" id="{7EB5FC1D-D0B5-42FD-9C51-250D045D37BC}"/>
                </a:ext>
              </a:extLst>
            </p:cNvPr>
            <p:cNvSpPr/>
            <p:nvPr/>
          </p:nvSpPr>
          <p:spPr>
            <a:xfrm>
              <a:off x="1932724" y="5319476"/>
              <a:ext cx="118882" cy="199523"/>
            </a:xfrm>
            <a:custGeom>
              <a:avLst/>
              <a:gdLst>
                <a:gd name="connsiteX0" fmla="*/ 0 w 118882"/>
                <a:gd name="connsiteY0" fmla="*/ 0 h 199523"/>
                <a:gd name="connsiteX1" fmla="*/ 118883 w 118882"/>
                <a:gd name="connsiteY1" fmla="*/ 0 h 199523"/>
                <a:gd name="connsiteX2" fmla="*/ 118883 w 118882"/>
                <a:gd name="connsiteY2" fmla="*/ 199524 h 199523"/>
                <a:gd name="connsiteX3" fmla="*/ 0 w 118882"/>
                <a:gd name="connsiteY3" fmla="*/ 199524 h 19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82" h="199523">
                  <a:moveTo>
                    <a:pt x="0" y="0"/>
                  </a:moveTo>
                  <a:lnTo>
                    <a:pt x="118883" y="0"/>
                  </a:lnTo>
                  <a:lnTo>
                    <a:pt x="118883" y="199524"/>
                  </a:lnTo>
                  <a:lnTo>
                    <a:pt x="0" y="199524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EAF80EFA-CE54-434F-8537-571A560AF8E3}"/>
                </a:ext>
              </a:extLst>
            </p:cNvPr>
            <p:cNvSpPr/>
            <p:nvPr/>
          </p:nvSpPr>
          <p:spPr>
            <a:xfrm>
              <a:off x="4700280" y="3808252"/>
              <a:ext cx="874079" cy="1710747"/>
            </a:xfrm>
            <a:custGeom>
              <a:avLst/>
              <a:gdLst>
                <a:gd name="connsiteX0" fmla="*/ 0 w 874079"/>
                <a:gd name="connsiteY0" fmla="*/ 0 h 1710747"/>
                <a:gd name="connsiteX1" fmla="*/ 0 w 874079"/>
                <a:gd name="connsiteY1" fmla="*/ 1710748 h 1710747"/>
                <a:gd name="connsiteX2" fmla="*/ 111900 w 874079"/>
                <a:gd name="connsiteY2" fmla="*/ 1710748 h 1710747"/>
                <a:gd name="connsiteX3" fmla="*/ 762180 w 874079"/>
                <a:gd name="connsiteY3" fmla="*/ 1710748 h 1710747"/>
                <a:gd name="connsiteX4" fmla="*/ 874079 w 874079"/>
                <a:gd name="connsiteY4" fmla="*/ 1710748 h 1710747"/>
                <a:gd name="connsiteX5" fmla="*/ 874079 w 874079"/>
                <a:gd name="connsiteY5" fmla="*/ 0 h 1710747"/>
                <a:gd name="connsiteX6" fmla="*/ 0 w 874079"/>
                <a:gd name="connsiteY6" fmla="*/ 0 h 171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4079" h="1710747">
                  <a:moveTo>
                    <a:pt x="0" y="0"/>
                  </a:moveTo>
                  <a:lnTo>
                    <a:pt x="0" y="1710748"/>
                  </a:lnTo>
                  <a:lnTo>
                    <a:pt x="111900" y="1710748"/>
                  </a:lnTo>
                  <a:lnTo>
                    <a:pt x="762180" y="1710748"/>
                  </a:lnTo>
                  <a:lnTo>
                    <a:pt x="874079" y="1710748"/>
                  </a:lnTo>
                  <a:lnTo>
                    <a:pt x="87407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AF9BE0E5-05EA-4187-AA79-F4AFCA518180}"/>
                </a:ext>
              </a:extLst>
            </p:cNvPr>
            <p:cNvSpPr/>
            <p:nvPr/>
          </p:nvSpPr>
          <p:spPr>
            <a:xfrm>
              <a:off x="4756313" y="5084038"/>
              <a:ext cx="328548" cy="315246"/>
            </a:xfrm>
            <a:custGeom>
              <a:avLst/>
              <a:gdLst>
                <a:gd name="connsiteX0" fmla="*/ 262041 w 328548"/>
                <a:gd name="connsiteY0" fmla="*/ 0 h 315246"/>
                <a:gd name="connsiteX1" fmla="*/ 216650 w 328548"/>
                <a:gd name="connsiteY1" fmla="*/ 0 h 315246"/>
                <a:gd name="connsiteX2" fmla="*/ 0 w 328548"/>
                <a:gd name="connsiteY2" fmla="*/ 0 h 315246"/>
                <a:gd name="connsiteX3" fmla="*/ 0 w 328548"/>
                <a:gd name="connsiteY3" fmla="*/ 56033 h 315246"/>
                <a:gd name="connsiteX4" fmla="*/ 0 w 328548"/>
                <a:gd name="connsiteY4" fmla="*/ 111899 h 315246"/>
                <a:gd name="connsiteX5" fmla="*/ 0 w 328548"/>
                <a:gd name="connsiteY5" fmla="*/ 315247 h 315246"/>
                <a:gd name="connsiteX6" fmla="*/ 111900 w 328548"/>
                <a:gd name="connsiteY6" fmla="*/ 315247 h 315246"/>
                <a:gd name="connsiteX7" fmla="*/ 111900 w 328548"/>
                <a:gd name="connsiteY7" fmla="*/ 111899 h 315246"/>
                <a:gd name="connsiteX8" fmla="*/ 216650 w 328548"/>
                <a:gd name="connsiteY8" fmla="*/ 111899 h 315246"/>
                <a:gd name="connsiteX9" fmla="*/ 262041 w 328548"/>
                <a:gd name="connsiteY9" fmla="*/ 111899 h 315246"/>
                <a:gd name="connsiteX10" fmla="*/ 328549 w 328548"/>
                <a:gd name="connsiteY10" fmla="*/ 111899 h 315246"/>
                <a:gd name="connsiteX11" fmla="*/ 328549 w 328548"/>
                <a:gd name="connsiteY11" fmla="*/ 0 h 315246"/>
                <a:gd name="connsiteX12" fmla="*/ 262041 w 328548"/>
                <a:gd name="connsiteY12" fmla="*/ 0 h 31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548" h="315246">
                  <a:moveTo>
                    <a:pt x="262041" y="0"/>
                  </a:moveTo>
                  <a:lnTo>
                    <a:pt x="216650" y="0"/>
                  </a:lnTo>
                  <a:lnTo>
                    <a:pt x="0" y="0"/>
                  </a:lnTo>
                  <a:lnTo>
                    <a:pt x="0" y="56033"/>
                  </a:lnTo>
                  <a:lnTo>
                    <a:pt x="0" y="111899"/>
                  </a:lnTo>
                  <a:lnTo>
                    <a:pt x="0" y="315247"/>
                  </a:lnTo>
                  <a:lnTo>
                    <a:pt x="111900" y="315247"/>
                  </a:lnTo>
                  <a:lnTo>
                    <a:pt x="111900" y="111899"/>
                  </a:lnTo>
                  <a:lnTo>
                    <a:pt x="216650" y="111899"/>
                  </a:lnTo>
                  <a:lnTo>
                    <a:pt x="262041" y="111899"/>
                  </a:lnTo>
                  <a:lnTo>
                    <a:pt x="328549" y="111899"/>
                  </a:lnTo>
                  <a:lnTo>
                    <a:pt x="328549" y="0"/>
                  </a:lnTo>
                  <a:lnTo>
                    <a:pt x="262041" y="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8A989B63-6D86-4453-A340-3D82FE5D440B}"/>
                </a:ext>
              </a:extLst>
            </p:cNvPr>
            <p:cNvSpPr/>
            <p:nvPr/>
          </p:nvSpPr>
          <p:spPr>
            <a:xfrm>
              <a:off x="5189778" y="5084038"/>
              <a:ext cx="328548" cy="315246"/>
            </a:xfrm>
            <a:custGeom>
              <a:avLst/>
              <a:gdLst>
                <a:gd name="connsiteX0" fmla="*/ 252231 w 328548"/>
                <a:gd name="connsiteY0" fmla="*/ 0 h 315246"/>
                <a:gd name="connsiteX1" fmla="*/ 216649 w 328548"/>
                <a:gd name="connsiteY1" fmla="*/ 0 h 315246"/>
                <a:gd name="connsiteX2" fmla="*/ 0 w 328548"/>
                <a:gd name="connsiteY2" fmla="*/ 0 h 315246"/>
                <a:gd name="connsiteX3" fmla="*/ 0 w 328548"/>
                <a:gd name="connsiteY3" fmla="*/ 111899 h 315246"/>
                <a:gd name="connsiteX4" fmla="*/ 216649 w 328548"/>
                <a:gd name="connsiteY4" fmla="*/ 111899 h 315246"/>
                <a:gd name="connsiteX5" fmla="*/ 216649 w 328548"/>
                <a:gd name="connsiteY5" fmla="*/ 315247 h 315246"/>
                <a:gd name="connsiteX6" fmla="*/ 328549 w 328548"/>
                <a:gd name="connsiteY6" fmla="*/ 315247 h 315246"/>
                <a:gd name="connsiteX7" fmla="*/ 328549 w 328548"/>
                <a:gd name="connsiteY7" fmla="*/ 111899 h 315246"/>
                <a:gd name="connsiteX8" fmla="*/ 328549 w 328548"/>
                <a:gd name="connsiteY8" fmla="*/ 30926 h 315246"/>
                <a:gd name="connsiteX9" fmla="*/ 328549 w 328548"/>
                <a:gd name="connsiteY9" fmla="*/ 0 h 315246"/>
                <a:gd name="connsiteX10" fmla="*/ 252231 w 328548"/>
                <a:gd name="connsiteY10" fmla="*/ 0 h 31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8548" h="315246">
                  <a:moveTo>
                    <a:pt x="252231" y="0"/>
                  </a:moveTo>
                  <a:lnTo>
                    <a:pt x="216649" y="0"/>
                  </a:lnTo>
                  <a:lnTo>
                    <a:pt x="0" y="0"/>
                  </a:lnTo>
                  <a:lnTo>
                    <a:pt x="0" y="111899"/>
                  </a:lnTo>
                  <a:lnTo>
                    <a:pt x="216649" y="111899"/>
                  </a:lnTo>
                  <a:lnTo>
                    <a:pt x="216649" y="315247"/>
                  </a:lnTo>
                  <a:lnTo>
                    <a:pt x="328549" y="315247"/>
                  </a:lnTo>
                  <a:lnTo>
                    <a:pt x="328549" y="111899"/>
                  </a:lnTo>
                  <a:lnTo>
                    <a:pt x="328549" y="30926"/>
                  </a:lnTo>
                  <a:lnTo>
                    <a:pt x="328549" y="0"/>
                  </a:lnTo>
                  <a:lnTo>
                    <a:pt x="252231" y="0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" name="Freihandform: Form 91">
              <a:extLst>
                <a:ext uri="{FF2B5EF4-FFF2-40B4-BE49-F238E27FC236}">
                  <a16:creationId xmlns:a16="http://schemas.microsoft.com/office/drawing/2014/main" id="{1EF2E462-B071-4AA4-A26B-94B64F09D69E}"/>
                </a:ext>
              </a:extLst>
            </p:cNvPr>
            <p:cNvSpPr/>
            <p:nvPr/>
          </p:nvSpPr>
          <p:spPr>
            <a:xfrm>
              <a:off x="4972963" y="5287385"/>
              <a:ext cx="328714" cy="231613"/>
            </a:xfrm>
            <a:custGeom>
              <a:avLst/>
              <a:gdLst>
                <a:gd name="connsiteX0" fmla="*/ 328715 w 328714"/>
                <a:gd name="connsiteY0" fmla="*/ 0 h 231613"/>
                <a:gd name="connsiteX1" fmla="*/ 0 w 328714"/>
                <a:gd name="connsiteY1" fmla="*/ 0 h 231613"/>
                <a:gd name="connsiteX2" fmla="*/ 0 w 328714"/>
                <a:gd name="connsiteY2" fmla="*/ 32090 h 231613"/>
                <a:gd name="connsiteX3" fmla="*/ 13301 w 328714"/>
                <a:gd name="connsiteY3" fmla="*/ 32090 h 231613"/>
                <a:gd name="connsiteX4" fmla="*/ 13301 w 328714"/>
                <a:gd name="connsiteY4" fmla="*/ 231614 h 231613"/>
                <a:gd name="connsiteX5" fmla="*/ 45391 w 328714"/>
                <a:gd name="connsiteY5" fmla="*/ 231614 h 231613"/>
                <a:gd name="connsiteX6" fmla="*/ 45391 w 328714"/>
                <a:gd name="connsiteY6" fmla="*/ 32090 h 231613"/>
                <a:gd name="connsiteX7" fmla="*/ 283323 w 328714"/>
                <a:gd name="connsiteY7" fmla="*/ 32090 h 231613"/>
                <a:gd name="connsiteX8" fmla="*/ 283323 w 328714"/>
                <a:gd name="connsiteY8" fmla="*/ 231614 h 231613"/>
                <a:gd name="connsiteX9" fmla="*/ 315413 w 328714"/>
                <a:gd name="connsiteY9" fmla="*/ 231614 h 231613"/>
                <a:gd name="connsiteX10" fmla="*/ 315413 w 328714"/>
                <a:gd name="connsiteY10" fmla="*/ 32090 h 231613"/>
                <a:gd name="connsiteX11" fmla="*/ 328715 w 328714"/>
                <a:gd name="connsiteY11" fmla="*/ 32090 h 231613"/>
                <a:gd name="connsiteX12" fmla="*/ 328715 w 328714"/>
                <a:gd name="connsiteY12" fmla="*/ 0 h 23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714" h="231613">
                  <a:moveTo>
                    <a:pt x="328715" y="0"/>
                  </a:moveTo>
                  <a:lnTo>
                    <a:pt x="0" y="0"/>
                  </a:lnTo>
                  <a:lnTo>
                    <a:pt x="0" y="32090"/>
                  </a:lnTo>
                  <a:lnTo>
                    <a:pt x="13301" y="32090"/>
                  </a:lnTo>
                  <a:lnTo>
                    <a:pt x="13301" y="231614"/>
                  </a:lnTo>
                  <a:lnTo>
                    <a:pt x="45391" y="231614"/>
                  </a:lnTo>
                  <a:lnTo>
                    <a:pt x="45391" y="32090"/>
                  </a:lnTo>
                  <a:lnTo>
                    <a:pt x="283323" y="32090"/>
                  </a:lnTo>
                  <a:lnTo>
                    <a:pt x="283323" y="231614"/>
                  </a:lnTo>
                  <a:lnTo>
                    <a:pt x="315413" y="231614"/>
                  </a:lnTo>
                  <a:lnTo>
                    <a:pt x="315413" y="32090"/>
                  </a:lnTo>
                  <a:lnTo>
                    <a:pt x="328715" y="32090"/>
                  </a:lnTo>
                  <a:lnTo>
                    <a:pt x="328715" y="0"/>
                  </a:lnTo>
                  <a:close/>
                </a:path>
              </a:pathLst>
            </a:custGeom>
            <a:solidFill>
              <a:srgbClr val="F5F5F5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5078D19A-26E6-4228-A73C-D7977AB1EAD4}"/>
                </a:ext>
              </a:extLst>
            </p:cNvPr>
            <p:cNvSpPr/>
            <p:nvPr/>
          </p:nvSpPr>
          <p:spPr>
            <a:xfrm>
              <a:off x="5018354" y="5319476"/>
              <a:ext cx="118882" cy="199523"/>
            </a:xfrm>
            <a:custGeom>
              <a:avLst/>
              <a:gdLst>
                <a:gd name="connsiteX0" fmla="*/ 0 w 118882"/>
                <a:gd name="connsiteY0" fmla="*/ 0 h 199523"/>
                <a:gd name="connsiteX1" fmla="*/ 118883 w 118882"/>
                <a:gd name="connsiteY1" fmla="*/ 0 h 199523"/>
                <a:gd name="connsiteX2" fmla="*/ 118883 w 118882"/>
                <a:gd name="connsiteY2" fmla="*/ 199524 h 199523"/>
                <a:gd name="connsiteX3" fmla="*/ 0 w 118882"/>
                <a:gd name="connsiteY3" fmla="*/ 199524 h 19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82" h="199523">
                  <a:moveTo>
                    <a:pt x="0" y="0"/>
                  </a:moveTo>
                  <a:lnTo>
                    <a:pt x="118883" y="0"/>
                  </a:lnTo>
                  <a:lnTo>
                    <a:pt x="118883" y="199524"/>
                  </a:lnTo>
                  <a:lnTo>
                    <a:pt x="0" y="199524"/>
                  </a:lnTo>
                  <a:close/>
                </a:path>
              </a:pathLst>
            </a:custGeom>
            <a:solidFill>
              <a:srgbClr val="EBEBEB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4" name="Freihandform: Form 93">
              <a:extLst>
                <a:ext uri="{FF2B5EF4-FFF2-40B4-BE49-F238E27FC236}">
                  <a16:creationId xmlns:a16="http://schemas.microsoft.com/office/drawing/2014/main" id="{67F19160-5D86-4E33-9A50-6E6F69FBB032}"/>
                </a:ext>
              </a:extLst>
            </p:cNvPr>
            <p:cNvSpPr/>
            <p:nvPr/>
          </p:nvSpPr>
          <p:spPr>
            <a:xfrm>
              <a:off x="5137237" y="5319476"/>
              <a:ext cx="118882" cy="199523"/>
            </a:xfrm>
            <a:custGeom>
              <a:avLst/>
              <a:gdLst>
                <a:gd name="connsiteX0" fmla="*/ 0 w 118882"/>
                <a:gd name="connsiteY0" fmla="*/ 0 h 199523"/>
                <a:gd name="connsiteX1" fmla="*/ 118882 w 118882"/>
                <a:gd name="connsiteY1" fmla="*/ 0 h 199523"/>
                <a:gd name="connsiteX2" fmla="*/ 118882 w 118882"/>
                <a:gd name="connsiteY2" fmla="*/ 199524 h 199523"/>
                <a:gd name="connsiteX3" fmla="*/ 0 w 118882"/>
                <a:gd name="connsiteY3" fmla="*/ 199524 h 199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82" h="199523">
                  <a:moveTo>
                    <a:pt x="0" y="0"/>
                  </a:moveTo>
                  <a:lnTo>
                    <a:pt x="118882" y="0"/>
                  </a:lnTo>
                  <a:lnTo>
                    <a:pt x="118882" y="199524"/>
                  </a:lnTo>
                  <a:lnTo>
                    <a:pt x="0" y="199524"/>
                  </a:lnTo>
                  <a:close/>
                </a:path>
              </a:pathLst>
            </a:custGeom>
            <a:solidFill>
              <a:srgbClr val="E0E0E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5" name="Freihandform: Form 94">
              <a:extLst>
                <a:ext uri="{FF2B5EF4-FFF2-40B4-BE49-F238E27FC236}">
                  <a16:creationId xmlns:a16="http://schemas.microsoft.com/office/drawing/2014/main" id="{A903C906-7FD8-45F5-810C-33E891F1F2C9}"/>
                </a:ext>
              </a:extLst>
            </p:cNvPr>
            <p:cNvSpPr/>
            <p:nvPr/>
          </p:nvSpPr>
          <p:spPr>
            <a:xfrm>
              <a:off x="4756313" y="3864285"/>
              <a:ext cx="328548" cy="315247"/>
            </a:xfrm>
            <a:custGeom>
              <a:avLst/>
              <a:gdLst>
                <a:gd name="connsiteX0" fmla="*/ 0 w 328548"/>
                <a:gd name="connsiteY0" fmla="*/ 0 h 315247"/>
                <a:gd name="connsiteX1" fmla="*/ 328549 w 328548"/>
                <a:gd name="connsiteY1" fmla="*/ 0 h 315247"/>
                <a:gd name="connsiteX2" fmla="*/ 328549 w 328548"/>
                <a:gd name="connsiteY2" fmla="*/ 315247 h 315247"/>
                <a:gd name="connsiteX3" fmla="*/ 0 w 328548"/>
                <a:gd name="connsiteY3" fmla="*/ 315247 h 31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8548" h="315247">
                  <a:moveTo>
                    <a:pt x="0" y="0"/>
                  </a:moveTo>
                  <a:lnTo>
                    <a:pt x="328549" y="0"/>
                  </a:lnTo>
                  <a:lnTo>
                    <a:pt x="328549" y="315247"/>
                  </a:lnTo>
                  <a:lnTo>
                    <a:pt x="0" y="315247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6" name="Freihandform: Form 95">
              <a:extLst>
                <a:ext uri="{FF2B5EF4-FFF2-40B4-BE49-F238E27FC236}">
                  <a16:creationId xmlns:a16="http://schemas.microsoft.com/office/drawing/2014/main" id="{6ABDFEC4-D5E4-4513-A596-7C63C95B3909}"/>
                </a:ext>
              </a:extLst>
            </p:cNvPr>
            <p:cNvSpPr/>
            <p:nvPr/>
          </p:nvSpPr>
          <p:spPr>
            <a:xfrm>
              <a:off x="5189778" y="3864285"/>
              <a:ext cx="328548" cy="315247"/>
            </a:xfrm>
            <a:custGeom>
              <a:avLst/>
              <a:gdLst>
                <a:gd name="connsiteX0" fmla="*/ 0 w 328548"/>
                <a:gd name="connsiteY0" fmla="*/ 0 h 315247"/>
                <a:gd name="connsiteX1" fmla="*/ 328549 w 328548"/>
                <a:gd name="connsiteY1" fmla="*/ 0 h 315247"/>
                <a:gd name="connsiteX2" fmla="*/ 328549 w 328548"/>
                <a:gd name="connsiteY2" fmla="*/ 315247 h 315247"/>
                <a:gd name="connsiteX3" fmla="*/ 0 w 328548"/>
                <a:gd name="connsiteY3" fmla="*/ 315247 h 31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8548" h="315247">
                  <a:moveTo>
                    <a:pt x="0" y="0"/>
                  </a:moveTo>
                  <a:lnTo>
                    <a:pt x="328549" y="0"/>
                  </a:lnTo>
                  <a:lnTo>
                    <a:pt x="328549" y="315247"/>
                  </a:lnTo>
                  <a:lnTo>
                    <a:pt x="0" y="315247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7" name="Freihandform: Form 96">
              <a:extLst>
                <a:ext uri="{FF2B5EF4-FFF2-40B4-BE49-F238E27FC236}">
                  <a16:creationId xmlns:a16="http://schemas.microsoft.com/office/drawing/2014/main" id="{C5C4AF7D-FC0B-4C43-90D2-70367C08970F}"/>
                </a:ext>
              </a:extLst>
            </p:cNvPr>
            <p:cNvSpPr/>
            <p:nvPr/>
          </p:nvSpPr>
          <p:spPr>
            <a:xfrm>
              <a:off x="4756313" y="4270814"/>
              <a:ext cx="328548" cy="315247"/>
            </a:xfrm>
            <a:custGeom>
              <a:avLst/>
              <a:gdLst>
                <a:gd name="connsiteX0" fmla="*/ 0 w 328548"/>
                <a:gd name="connsiteY0" fmla="*/ 0 h 315247"/>
                <a:gd name="connsiteX1" fmla="*/ 328549 w 328548"/>
                <a:gd name="connsiteY1" fmla="*/ 0 h 315247"/>
                <a:gd name="connsiteX2" fmla="*/ 328549 w 328548"/>
                <a:gd name="connsiteY2" fmla="*/ 315247 h 315247"/>
                <a:gd name="connsiteX3" fmla="*/ 0 w 328548"/>
                <a:gd name="connsiteY3" fmla="*/ 315247 h 31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8548" h="315247">
                  <a:moveTo>
                    <a:pt x="0" y="0"/>
                  </a:moveTo>
                  <a:lnTo>
                    <a:pt x="328549" y="0"/>
                  </a:lnTo>
                  <a:lnTo>
                    <a:pt x="328549" y="315247"/>
                  </a:lnTo>
                  <a:lnTo>
                    <a:pt x="0" y="315247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8" name="Freihandform: Form 97">
              <a:extLst>
                <a:ext uri="{FF2B5EF4-FFF2-40B4-BE49-F238E27FC236}">
                  <a16:creationId xmlns:a16="http://schemas.microsoft.com/office/drawing/2014/main" id="{D589986C-DBB0-4E82-A8F5-F32050876BCE}"/>
                </a:ext>
              </a:extLst>
            </p:cNvPr>
            <p:cNvSpPr/>
            <p:nvPr/>
          </p:nvSpPr>
          <p:spPr>
            <a:xfrm>
              <a:off x="5189778" y="4270814"/>
              <a:ext cx="328548" cy="315247"/>
            </a:xfrm>
            <a:custGeom>
              <a:avLst/>
              <a:gdLst>
                <a:gd name="connsiteX0" fmla="*/ 0 w 328548"/>
                <a:gd name="connsiteY0" fmla="*/ 0 h 315247"/>
                <a:gd name="connsiteX1" fmla="*/ 328549 w 328548"/>
                <a:gd name="connsiteY1" fmla="*/ 0 h 315247"/>
                <a:gd name="connsiteX2" fmla="*/ 328549 w 328548"/>
                <a:gd name="connsiteY2" fmla="*/ 315247 h 315247"/>
                <a:gd name="connsiteX3" fmla="*/ 0 w 328548"/>
                <a:gd name="connsiteY3" fmla="*/ 315247 h 31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8548" h="315247">
                  <a:moveTo>
                    <a:pt x="0" y="0"/>
                  </a:moveTo>
                  <a:lnTo>
                    <a:pt x="328549" y="0"/>
                  </a:lnTo>
                  <a:lnTo>
                    <a:pt x="328549" y="315247"/>
                  </a:lnTo>
                  <a:lnTo>
                    <a:pt x="0" y="315247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9" name="Freihandform: Form 98">
              <a:extLst>
                <a:ext uri="{FF2B5EF4-FFF2-40B4-BE49-F238E27FC236}">
                  <a16:creationId xmlns:a16="http://schemas.microsoft.com/office/drawing/2014/main" id="{77B2CE47-F05D-4B5E-8226-AD982B84BAEB}"/>
                </a:ext>
              </a:extLst>
            </p:cNvPr>
            <p:cNvSpPr/>
            <p:nvPr/>
          </p:nvSpPr>
          <p:spPr>
            <a:xfrm>
              <a:off x="4756313" y="4677509"/>
              <a:ext cx="328548" cy="315247"/>
            </a:xfrm>
            <a:custGeom>
              <a:avLst/>
              <a:gdLst>
                <a:gd name="connsiteX0" fmla="*/ 0 w 328548"/>
                <a:gd name="connsiteY0" fmla="*/ 0 h 315247"/>
                <a:gd name="connsiteX1" fmla="*/ 328549 w 328548"/>
                <a:gd name="connsiteY1" fmla="*/ 0 h 315247"/>
                <a:gd name="connsiteX2" fmla="*/ 328549 w 328548"/>
                <a:gd name="connsiteY2" fmla="*/ 315247 h 315247"/>
                <a:gd name="connsiteX3" fmla="*/ 0 w 328548"/>
                <a:gd name="connsiteY3" fmla="*/ 315247 h 31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8548" h="315247">
                  <a:moveTo>
                    <a:pt x="0" y="0"/>
                  </a:moveTo>
                  <a:lnTo>
                    <a:pt x="328549" y="0"/>
                  </a:lnTo>
                  <a:lnTo>
                    <a:pt x="328549" y="315247"/>
                  </a:lnTo>
                  <a:lnTo>
                    <a:pt x="0" y="315247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36144848-AA12-4CCB-9CE5-D9C1ABA38168}"/>
                </a:ext>
              </a:extLst>
            </p:cNvPr>
            <p:cNvSpPr/>
            <p:nvPr/>
          </p:nvSpPr>
          <p:spPr>
            <a:xfrm>
              <a:off x="5189778" y="4677509"/>
              <a:ext cx="328548" cy="315247"/>
            </a:xfrm>
            <a:custGeom>
              <a:avLst/>
              <a:gdLst>
                <a:gd name="connsiteX0" fmla="*/ 0 w 328548"/>
                <a:gd name="connsiteY0" fmla="*/ 0 h 315247"/>
                <a:gd name="connsiteX1" fmla="*/ 328549 w 328548"/>
                <a:gd name="connsiteY1" fmla="*/ 0 h 315247"/>
                <a:gd name="connsiteX2" fmla="*/ 328549 w 328548"/>
                <a:gd name="connsiteY2" fmla="*/ 315247 h 315247"/>
                <a:gd name="connsiteX3" fmla="*/ 0 w 328548"/>
                <a:gd name="connsiteY3" fmla="*/ 315247 h 31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8548" h="315247">
                  <a:moveTo>
                    <a:pt x="0" y="0"/>
                  </a:moveTo>
                  <a:lnTo>
                    <a:pt x="328549" y="0"/>
                  </a:lnTo>
                  <a:lnTo>
                    <a:pt x="328549" y="315247"/>
                  </a:lnTo>
                  <a:lnTo>
                    <a:pt x="0" y="315247"/>
                  </a:ln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: Form 100">
              <a:extLst>
                <a:ext uri="{FF2B5EF4-FFF2-40B4-BE49-F238E27FC236}">
                  <a16:creationId xmlns:a16="http://schemas.microsoft.com/office/drawing/2014/main" id="{8B612860-73E2-4AFC-8A09-79326CCE0AC6}"/>
                </a:ext>
              </a:extLst>
            </p:cNvPr>
            <p:cNvSpPr/>
            <p:nvPr/>
          </p:nvSpPr>
          <p:spPr>
            <a:xfrm>
              <a:off x="1584954" y="3249546"/>
              <a:ext cx="1046817" cy="258571"/>
            </a:xfrm>
            <a:custGeom>
              <a:avLst/>
              <a:gdLst>
                <a:gd name="connsiteX0" fmla="*/ 14899 w 1046817"/>
                <a:gd name="connsiteY0" fmla="*/ 152510 h 258571"/>
                <a:gd name="connsiteX1" fmla="*/ 10842 w 1046817"/>
                <a:gd name="connsiteY1" fmla="*/ 214212 h 258571"/>
                <a:gd name="connsiteX2" fmla="*/ 38675 w 1046817"/>
                <a:gd name="connsiteY2" fmla="*/ 228828 h 258571"/>
                <a:gd name="connsiteX3" fmla="*/ 1006364 w 1046817"/>
                <a:gd name="connsiteY3" fmla="*/ 167973 h 258571"/>
                <a:gd name="connsiteX4" fmla="*/ 611973 w 1046817"/>
                <a:gd name="connsiteY4" fmla="*/ 120586 h 258571"/>
                <a:gd name="connsiteX5" fmla="*/ 601831 w 1046817"/>
                <a:gd name="connsiteY5" fmla="*/ 41 h 258571"/>
                <a:gd name="connsiteX6" fmla="*/ 261144 w 1046817"/>
                <a:gd name="connsiteY6" fmla="*/ 127569 h 258571"/>
                <a:gd name="connsiteX7" fmla="*/ 197463 w 1046817"/>
                <a:gd name="connsiteY7" fmla="*/ 34292 h 258571"/>
                <a:gd name="connsiteX8" fmla="*/ 14899 w 1046817"/>
                <a:gd name="connsiteY8" fmla="*/ 152510 h 25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6817" h="258571">
                  <a:moveTo>
                    <a:pt x="14899" y="152510"/>
                  </a:moveTo>
                  <a:cubicBezTo>
                    <a:pt x="-3258" y="168439"/>
                    <a:pt x="-5070" y="196056"/>
                    <a:pt x="10842" y="214212"/>
                  </a:cubicBezTo>
                  <a:cubicBezTo>
                    <a:pt x="17992" y="222376"/>
                    <a:pt x="27901" y="227580"/>
                    <a:pt x="38675" y="228828"/>
                  </a:cubicBezTo>
                  <a:cubicBezTo>
                    <a:pt x="309861" y="258091"/>
                    <a:pt x="858052" y="298495"/>
                    <a:pt x="1006364" y="167973"/>
                  </a:cubicBezTo>
                  <a:cubicBezTo>
                    <a:pt x="1197075" y="41"/>
                    <a:pt x="653873" y="158828"/>
                    <a:pt x="611973" y="120586"/>
                  </a:cubicBezTo>
                  <a:cubicBezTo>
                    <a:pt x="570073" y="82344"/>
                    <a:pt x="718884" y="-2121"/>
                    <a:pt x="601831" y="41"/>
                  </a:cubicBezTo>
                  <a:cubicBezTo>
                    <a:pt x="519860" y="1537"/>
                    <a:pt x="392165" y="146857"/>
                    <a:pt x="261144" y="127569"/>
                  </a:cubicBezTo>
                  <a:cubicBezTo>
                    <a:pt x="154233" y="111940"/>
                    <a:pt x="296726" y="34292"/>
                    <a:pt x="197463" y="34292"/>
                  </a:cubicBezTo>
                  <a:cubicBezTo>
                    <a:pt x="111668" y="34292"/>
                    <a:pt x="72262" y="101299"/>
                    <a:pt x="14899" y="152510"/>
                  </a:cubicBez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: Form 101">
              <a:extLst>
                <a:ext uri="{FF2B5EF4-FFF2-40B4-BE49-F238E27FC236}">
                  <a16:creationId xmlns:a16="http://schemas.microsoft.com/office/drawing/2014/main" id="{BA8DB712-88D8-45D6-858A-B430701AFE09}"/>
                </a:ext>
              </a:extLst>
            </p:cNvPr>
            <p:cNvSpPr/>
            <p:nvPr/>
          </p:nvSpPr>
          <p:spPr>
            <a:xfrm>
              <a:off x="2110929" y="3250224"/>
              <a:ext cx="749265" cy="184433"/>
            </a:xfrm>
            <a:custGeom>
              <a:avLst/>
              <a:gdLst>
                <a:gd name="connsiteX0" fmla="*/ 10844 w 749265"/>
                <a:gd name="connsiteY0" fmla="*/ 108435 h 184433"/>
                <a:gd name="connsiteX1" fmla="*/ 7585 w 749265"/>
                <a:gd name="connsiteY1" fmla="*/ 152513 h 184433"/>
                <a:gd name="connsiteX2" fmla="*/ 27470 w 749265"/>
                <a:gd name="connsiteY2" fmla="*/ 163137 h 184433"/>
                <a:gd name="connsiteX3" fmla="*/ 720316 w 749265"/>
                <a:gd name="connsiteY3" fmla="*/ 119575 h 184433"/>
                <a:gd name="connsiteX4" fmla="*/ 437657 w 749265"/>
                <a:gd name="connsiteY4" fmla="*/ 86321 h 184433"/>
                <a:gd name="connsiteX5" fmla="*/ 430341 w 749265"/>
                <a:gd name="connsiteY5" fmla="*/ 27 h 184433"/>
                <a:gd name="connsiteX6" fmla="*/ 186424 w 749265"/>
                <a:gd name="connsiteY6" fmla="*/ 91309 h 184433"/>
                <a:gd name="connsiteX7" fmla="*/ 140866 w 749265"/>
                <a:gd name="connsiteY7" fmla="*/ 24801 h 184433"/>
                <a:gd name="connsiteX8" fmla="*/ 10844 w 749265"/>
                <a:gd name="connsiteY8" fmla="*/ 108435 h 184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9265" h="184433">
                  <a:moveTo>
                    <a:pt x="10844" y="108435"/>
                  </a:moveTo>
                  <a:cubicBezTo>
                    <a:pt x="-2225" y="119708"/>
                    <a:pt x="-3689" y="139444"/>
                    <a:pt x="7585" y="152513"/>
                  </a:cubicBezTo>
                  <a:cubicBezTo>
                    <a:pt x="12656" y="158415"/>
                    <a:pt x="19755" y="162189"/>
                    <a:pt x="27470" y="163137"/>
                  </a:cubicBezTo>
                  <a:cubicBezTo>
                    <a:pt x="221673" y="184087"/>
                    <a:pt x="614069" y="213018"/>
                    <a:pt x="720316" y="119575"/>
                  </a:cubicBezTo>
                  <a:cubicBezTo>
                    <a:pt x="856823" y="-638"/>
                    <a:pt x="467918" y="112924"/>
                    <a:pt x="437657" y="86321"/>
                  </a:cubicBezTo>
                  <a:cubicBezTo>
                    <a:pt x="407396" y="59718"/>
                    <a:pt x="514141" y="-1469"/>
                    <a:pt x="430341" y="27"/>
                  </a:cubicBezTo>
                  <a:cubicBezTo>
                    <a:pt x="371648" y="1025"/>
                    <a:pt x="280699" y="105109"/>
                    <a:pt x="186424" y="91309"/>
                  </a:cubicBezTo>
                  <a:cubicBezTo>
                    <a:pt x="109940" y="80169"/>
                    <a:pt x="211863" y="24801"/>
                    <a:pt x="140866" y="24801"/>
                  </a:cubicBezTo>
                  <a:cubicBezTo>
                    <a:pt x="80012" y="23970"/>
                    <a:pt x="51912" y="71856"/>
                    <a:pt x="10844" y="108435"/>
                  </a:cubicBezTo>
                  <a:close/>
                </a:path>
              </a:pathLst>
            </a:custGeom>
            <a:solidFill>
              <a:srgbClr val="F5F5F5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3" name="Freihandform: Form 102">
              <a:extLst>
                <a:ext uri="{FF2B5EF4-FFF2-40B4-BE49-F238E27FC236}">
                  <a16:creationId xmlns:a16="http://schemas.microsoft.com/office/drawing/2014/main" id="{29374664-511A-4B94-AC3B-925234F04A2C}"/>
                </a:ext>
              </a:extLst>
            </p:cNvPr>
            <p:cNvSpPr/>
            <p:nvPr/>
          </p:nvSpPr>
          <p:spPr>
            <a:xfrm>
              <a:off x="3370789" y="642147"/>
              <a:ext cx="1396664" cy="1396664"/>
            </a:xfrm>
            <a:custGeom>
              <a:avLst/>
              <a:gdLst>
                <a:gd name="connsiteX0" fmla="*/ 1396664 w 1396664"/>
                <a:gd name="connsiteY0" fmla="*/ 698332 h 1396664"/>
                <a:gd name="connsiteX1" fmla="*/ 698332 w 1396664"/>
                <a:gd name="connsiteY1" fmla="*/ 1396664 h 1396664"/>
                <a:gd name="connsiteX2" fmla="*/ 0 w 1396664"/>
                <a:gd name="connsiteY2" fmla="*/ 698332 h 1396664"/>
                <a:gd name="connsiteX3" fmla="*/ 698332 w 1396664"/>
                <a:gd name="connsiteY3" fmla="*/ 0 h 1396664"/>
                <a:gd name="connsiteX4" fmla="*/ 1396664 w 1396664"/>
                <a:gd name="connsiteY4" fmla="*/ 698332 h 139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6664" h="1396664">
                  <a:moveTo>
                    <a:pt x="1396664" y="698332"/>
                  </a:moveTo>
                  <a:cubicBezTo>
                    <a:pt x="1396664" y="1084010"/>
                    <a:pt x="1084010" y="1396664"/>
                    <a:pt x="698332" y="1396664"/>
                  </a:cubicBezTo>
                  <a:cubicBezTo>
                    <a:pt x="312654" y="1396664"/>
                    <a:pt x="0" y="1084010"/>
                    <a:pt x="0" y="698332"/>
                  </a:cubicBezTo>
                  <a:cubicBezTo>
                    <a:pt x="0" y="312654"/>
                    <a:pt x="312654" y="0"/>
                    <a:pt x="698332" y="0"/>
                  </a:cubicBezTo>
                  <a:cubicBezTo>
                    <a:pt x="1084010" y="0"/>
                    <a:pt x="1396664" y="312654"/>
                    <a:pt x="1396664" y="698332"/>
                  </a:cubicBezTo>
                  <a:close/>
                </a:path>
              </a:pathLst>
            </a:custGeom>
            <a:solidFill>
              <a:srgbClr val="F0F0F0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4" name="Freihandform: Form 103">
              <a:extLst>
                <a:ext uri="{FF2B5EF4-FFF2-40B4-BE49-F238E27FC236}">
                  <a16:creationId xmlns:a16="http://schemas.microsoft.com/office/drawing/2014/main" id="{1A4DAE91-4D26-457D-8FA9-F8869E3550D0}"/>
                </a:ext>
              </a:extLst>
            </p:cNvPr>
            <p:cNvSpPr/>
            <p:nvPr/>
          </p:nvSpPr>
          <p:spPr>
            <a:xfrm>
              <a:off x="3931971" y="1243144"/>
              <a:ext cx="1850157" cy="443592"/>
            </a:xfrm>
            <a:custGeom>
              <a:avLst/>
              <a:gdLst>
                <a:gd name="connsiteX0" fmla="*/ 19265 w 1850157"/>
                <a:gd name="connsiteY0" fmla="*/ 307999 h 443592"/>
                <a:gd name="connsiteX1" fmla="*/ 6046 w 1850157"/>
                <a:gd name="connsiteY1" fmla="*/ 363832 h 443592"/>
                <a:gd name="connsiteX2" fmla="*/ 35892 w 1850157"/>
                <a:gd name="connsiteY2" fmla="*/ 382820 h 443592"/>
                <a:gd name="connsiteX3" fmla="*/ 1780725 w 1850157"/>
                <a:gd name="connsiteY3" fmla="*/ 287881 h 443592"/>
                <a:gd name="connsiteX4" fmla="*/ 1104340 w 1850157"/>
                <a:gd name="connsiteY4" fmla="*/ 206907 h 443592"/>
                <a:gd name="connsiteX5" fmla="*/ 1087713 w 1850157"/>
                <a:gd name="connsiteY5" fmla="*/ 68 h 443592"/>
                <a:gd name="connsiteX6" fmla="*/ 502112 w 1850157"/>
                <a:gd name="connsiteY6" fmla="*/ 218712 h 443592"/>
                <a:gd name="connsiteX7" fmla="*/ 393039 w 1850157"/>
                <a:gd name="connsiteY7" fmla="*/ 58761 h 443592"/>
                <a:gd name="connsiteX8" fmla="*/ 19265 w 1850157"/>
                <a:gd name="connsiteY8" fmla="*/ 307999 h 443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0157" h="443592">
                  <a:moveTo>
                    <a:pt x="19265" y="307999"/>
                  </a:moveTo>
                  <a:cubicBezTo>
                    <a:pt x="194" y="319771"/>
                    <a:pt x="-5709" y="344761"/>
                    <a:pt x="6046" y="363832"/>
                  </a:cubicBezTo>
                  <a:cubicBezTo>
                    <a:pt x="12564" y="374391"/>
                    <a:pt x="23571" y="381390"/>
                    <a:pt x="35892" y="382820"/>
                  </a:cubicBezTo>
                  <a:cubicBezTo>
                    <a:pt x="459879" y="432701"/>
                    <a:pt x="1509539" y="526644"/>
                    <a:pt x="1780725" y="287881"/>
                  </a:cubicBezTo>
                  <a:cubicBezTo>
                    <a:pt x="2107943" y="-98"/>
                    <a:pt x="1176335" y="272251"/>
                    <a:pt x="1104340" y="206907"/>
                  </a:cubicBezTo>
                  <a:cubicBezTo>
                    <a:pt x="1032345" y="141563"/>
                    <a:pt x="1287237" y="-3590"/>
                    <a:pt x="1087713" y="68"/>
                  </a:cubicBezTo>
                  <a:cubicBezTo>
                    <a:pt x="945885" y="2562"/>
                    <a:pt x="726908" y="251966"/>
                    <a:pt x="502112" y="218712"/>
                  </a:cubicBezTo>
                  <a:cubicBezTo>
                    <a:pt x="319215" y="191777"/>
                    <a:pt x="563133" y="58761"/>
                    <a:pt x="393039" y="58761"/>
                  </a:cubicBezTo>
                  <a:cubicBezTo>
                    <a:pt x="217624" y="58927"/>
                    <a:pt x="155440" y="221705"/>
                    <a:pt x="19265" y="307999"/>
                  </a:cubicBezTo>
                  <a:close/>
                </a:path>
              </a:pathLst>
            </a:custGeom>
            <a:solidFill>
              <a:srgbClr val="FAFAFA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5" name="Freihandform: Form 104">
              <a:extLst>
                <a:ext uri="{FF2B5EF4-FFF2-40B4-BE49-F238E27FC236}">
                  <a16:creationId xmlns:a16="http://schemas.microsoft.com/office/drawing/2014/main" id="{2E4F0F24-258D-4314-A8C8-F2507D644EA5}"/>
                </a:ext>
              </a:extLst>
            </p:cNvPr>
            <p:cNvSpPr/>
            <p:nvPr/>
          </p:nvSpPr>
          <p:spPr>
            <a:xfrm>
              <a:off x="5014244" y="341158"/>
              <a:ext cx="1032737" cy="253233"/>
            </a:xfrm>
            <a:custGeom>
              <a:avLst/>
              <a:gdLst>
                <a:gd name="connsiteX0" fmla="*/ 13587 w 1032737"/>
                <a:gd name="connsiteY0" fmla="*/ 156335 h 253233"/>
                <a:gd name="connsiteX1" fmla="*/ 8749 w 1032737"/>
                <a:gd name="connsiteY1" fmla="*/ 209491 h 253233"/>
                <a:gd name="connsiteX2" fmla="*/ 33540 w 1032737"/>
                <a:gd name="connsiteY2" fmla="*/ 222843 h 253233"/>
                <a:gd name="connsiteX3" fmla="*/ 993081 w 1032737"/>
                <a:gd name="connsiteY3" fmla="*/ 164482 h 253233"/>
                <a:gd name="connsiteX4" fmla="*/ 606671 w 1032737"/>
                <a:gd name="connsiteY4" fmla="*/ 118093 h 253233"/>
                <a:gd name="connsiteX5" fmla="*/ 596861 w 1032737"/>
                <a:gd name="connsiteY5" fmla="*/ 42 h 253233"/>
                <a:gd name="connsiteX6" fmla="*/ 262992 w 1032737"/>
                <a:gd name="connsiteY6" fmla="*/ 124910 h 253233"/>
                <a:gd name="connsiteX7" fmla="*/ 200641 w 1032737"/>
                <a:gd name="connsiteY7" fmla="*/ 33628 h 253233"/>
                <a:gd name="connsiteX8" fmla="*/ 13587 w 1032737"/>
                <a:gd name="connsiteY8" fmla="*/ 156335 h 253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2737" h="253233">
                  <a:moveTo>
                    <a:pt x="13587" y="156335"/>
                  </a:moveTo>
                  <a:cubicBezTo>
                    <a:pt x="-2425" y="169676"/>
                    <a:pt x="-4602" y="193476"/>
                    <a:pt x="8749" y="209491"/>
                  </a:cubicBezTo>
                  <a:cubicBezTo>
                    <a:pt x="14984" y="216973"/>
                    <a:pt x="23863" y="221759"/>
                    <a:pt x="33540" y="222843"/>
                  </a:cubicBezTo>
                  <a:cubicBezTo>
                    <a:pt x="294915" y="251607"/>
                    <a:pt x="845600" y="294172"/>
                    <a:pt x="993081" y="164482"/>
                  </a:cubicBezTo>
                  <a:cubicBezTo>
                    <a:pt x="1179968" y="-125"/>
                    <a:pt x="647906" y="155504"/>
                    <a:pt x="606671" y="118093"/>
                  </a:cubicBezTo>
                  <a:cubicBezTo>
                    <a:pt x="565436" y="80682"/>
                    <a:pt x="711421" y="-2120"/>
                    <a:pt x="596861" y="42"/>
                  </a:cubicBezTo>
                  <a:cubicBezTo>
                    <a:pt x="516386" y="1372"/>
                    <a:pt x="391352" y="143865"/>
                    <a:pt x="262992" y="124910"/>
                  </a:cubicBezTo>
                  <a:cubicBezTo>
                    <a:pt x="158408" y="109613"/>
                    <a:pt x="297908" y="33628"/>
                    <a:pt x="200641" y="33628"/>
                  </a:cubicBezTo>
                  <a:cubicBezTo>
                    <a:pt x="112518" y="33295"/>
                    <a:pt x="74442" y="105290"/>
                    <a:pt x="13587" y="156335"/>
                  </a:cubicBezTo>
                  <a:close/>
                </a:path>
              </a:pathLst>
            </a:custGeom>
            <a:solidFill>
              <a:srgbClr val="F5F5F5"/>
            </a:solidFill>
            <a:ln w="166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85" name="Grafik 182">
            <a:extLst>
              <a:ext uri="{FF2B5EF4-FFF2-40B4-BE49-F238E27FC236}">
                <a16:creationId xmlns:a16="http://schemas.microsoft.com/office/drawing/2014/main" id="{8A9E2A5F-1C41-4834-B22B-4E5B3D2FB33F}"/>
              </a:ext>
            </a:extLst>
          </p:cNvPr>
          <p:cNvGrpSpPr/>
          <p:nvPr/>
        </p:nvGrpSpPr>
        <p:grpSpPr>
          <a:xfrm>
            <a:off x="916773" y="404562"/>
            <a:ext cx="5147456" cy="4430404"/>
            <a:chOff x="1800547" y="793200"/>
            <a:chExt cx="5147456" cy="4430404"/>
          </a:xfrm>
        </p:grpSpPr>
        <p:sp>
          <p:nvSpPr>
            <p:cNvPr id="186" name="Freihandform: Form 185">
              <a:extLst>
                <a:ext uri="{FF2B5EF4-FFF2-40B4-BE49-F238E27FC236}">
                  <a16:creationId xmlns:a16="http://schemas.microsoft.com/office/drawing/2014/main" id="{B866958B-12FE-41F1-B634-66EF0C11B25D}"/>
                </a:ext>
              </a:extLst>
            </p:cNvPr>
            <p:cNvSpPr/>
            <p:nvPr/>
          </p:nvSpPr>
          <p:spPr>
            <a:xfrm>
              <a:off x="1800547" y="793200"/>
              <a:ext cx="5001751" cy="4398950"/>
            </a:xfrm>
            <a:custGeom>
              <a:avLst/>
              <a:gdLst>
                <a:gd name="connsiteX0" fmla="*/ 3024045 w 5001751"/>
                <a:gd name="connsiteY0" fmla="*/ 4391394 h 4398950"/>
                <a:gd name="connsiteX1" fmla="*/ 4756186 w 5001751"/>
                <a:gd name="connsiteY1" fmla="*/ 3241948 h 4398950"/>
                <a:gd name="connsiteX2" fmla="*/ 3417732 w 5001751"/>
                <a:gd name="connsiteY2" fmla="*/ 701584 h 4398950"/>
                <a:gd name="connsiteX3" fmla="*/ 502759 w 5001751"/>
                <a:gd name="connsiteY3" fmla="*/ 253388 h 4398950"/>
                <a:gd name="connsiteX4" fmla="*/ 3024045 w 5001751"/>
                <a:gd name="connsiteY4" fmla="*/ 4391394 h 439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1751" h="4398950">
                  <a:moveTo>
                    <a:pt x="3024045" y="4391394"/>
                  </a:moveTo>
                  <a:cubicBezTo>
                    <a:pt x="3024045" y="4391394"/>
                    <a:pt x="4085051" y="4440997"/>
                    <a:pt x="4756186" y="3241948"/>
                  </a:cubicBezTo>
                  <a:cubicBezTo>
                    <a:pt x="5427321" y="2042899"/>
                    <a:pt x="4637630" y="939922"/>
                    <a:pt x="3417732" y="701584"/>
                  </a:cubicBezTo>
                  <a:cubicBezTo>
                    <a:pt x="2197834" y="463246"/>
                    <a:pt x="1590065" y="-431646"/>
                    <a:pt x="502759" y="253388"/>
                  </a:cubicBezTo>
                  <a:cubicBezTo>
                    <a:pt x="-584548" y="938423"/>
                    <a:pt x="19678" y="4586670"/>
                    <a:pt x="3024045" y="4391394"/>
                  </a:cubicBez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7" name="Freihandform: Form 186">
              <a:extLst>
                <a:ext uri="{FF2B5EF4-FFF2-40B4-BE49-F238E27FC236}">
                  <a16:creationId xmlns:a16="http://schemas.microsoft.com/office/drawing/2014/main" id="{10D8B284-A9C5-4157-AAF9-0734047EECD8}"/>
                </a:ext>
              </a:extLst>
            </p:cNvPr>
            <p:cNvSpPr/>
            <p:nvPr/>
          </p:nvSpPr>
          <p:spPr>
            <a:xfrm>
              <a:off x="1946252" y="824654"/>
              <a:ext cx="5001751" cy="4398950"/>
            </a:xfrm>
            <a:custGeom>
              <a:avLst/>
              <a:gdLst>
                <a:gd name="connsiteX0" fmla="*/ 3024045 w 5001751"/>
                <a:gd name="connsiteY0" fmla="*/ 4391394 h 4398950"/>
                <a:gd name="connsiteX1" fmla="*/ 4756186 w 5001751"/>
                <a:gd name="connsiteY1" fmla="*/ 3241948 h 4398950"/>
                <a:gd name="connsiteX2" fmla="*/ 3417732 w 5001751"/>
                <a:gd name="connsiteY2" fmla="*/ 701584 h 4398950"/>
                <a:gd name="connsiteX3" fmla="*/ 502759 w 5001751"/>
                <a:gd name="connsiteY3" fmla="*/ 253388 h 4398950"/>
                <a:gd name="connsiteX4" fmla="*/ 3024045 w 5001751"/>
                <a:gd name="connsiteY4" fmla="*/ 4391394 h 439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1751" h="4398950">
                  <a:moveTo>
                    <a:pt x="3024045" y="4391394"/>
                  </a:moveTo>
                  <a:cubicBezTo>
                    <a:pt x="3024045" y="4391394"/>
                    <a:pt x="4085051" y="4440997"/>
                    <a:pt x="4756186" y="3241948"/>
                  </a:cubicBezTo>
                  <a:cubicBezTo>
                    <a:pt x="5427321" y="2042899"/>
                    <a:pt x="4637630" y="939922"/>
                    <a:pt x="3417732" y="701584"/>
                  </a:cubicBezTo>
                  <a:cubicBezTo>
                    <a:pt x="2197834" y="463246"/>
                    <a:pt x="1590065" y="-431646"/>
                    <a:pt x="502759" y="253388"/>
                  </a:cubicBezTo>
                  <a:cubicBezTo>
                    <a:pt x="-584548" y="938423"/>
                    <a:pt x="19678" y="4586670"/>
                    <a:pt x="3024045" y="4391394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88" name="Grafik 182">
            <a:extLst>
              <a:ext uri="{FF2B5EF4-FFF2-40B4-BE49-F238E27FC236}">
                <a16:creationId xmlns:a16="http://schemas.microsoft.com/office/drawing/2014/main" id="{8A9E2A5F-1C41-4834-B22B-4E5B3D2FB33F}"/>
              </a:ext>
            </a:extLst>
          </p:cNvPr>
          <p:cNvGrpSpPr/>
          <p:nvPr/>
        </p:nvGrpSpPr>
        <p:grpSpPr>
          <a:xfrm>
            <a:off x="537155" y="5061923"/>
            <a:ext cx="5112887" cy="316966"/>
            <a:chOff x="1745004" y="5402082"/>
            <a:chExt cx="5112887" cy="316966"/>
          </a:xfrm>
        </p:grpSpPr>
        <p:sp>
          <p:nvSpPr>
            <p:cNvPr id="189" name="Freihandform: Form 188">
              <a:extLst>
                <a:ext uri="{FF2B5EF4-FFF2-40B4-BE49-F238E27FC236}">
                  <a16:creationId xmlns:a16="http://schemas.microsoft.com/office/drawing/2014/main" id="{B1994950-27B3-4BF2-82AC-33013FC056C6}"/>
                </a:ext>
              </a:extLst>
            </p:cNvPr>
            <p:cNvSpPr/>
            <p:nvPr/>
          </p:nvSpPr>
          <p:spPr>
            <a:xfrm>
              <a:off x="1745004" y="5402082"/>
              <a:ext cx="5112887" cy="316966"/>
            </a:xfrm>
            <a:custGeom>
              <a:avLst/>
              <a:gdLst>
                <a:gd name="connsiteX0" fmla="*/ 5112888 w 5112887"/>
                <a:gd name="connsiteY0" fmla="*/ 158483 h 316966"/>
                <a:gd name="connsiteX1" fmla="*/ 2556444 w 5112887"/>
                <a:gd name="connsiteY1" fmla="*/ 316966 h 316966"/>
                <a:gd name="connsiteX2" fmla="*/ 0 w 5112887"/>
                <a:gd name="connsiteY2" fmla="*/ 158483 h 316966"/>
                <a:gd name="connsiteX3" fmla="*/ 2556444 w 5112887"/>
                <a:gd name="connsiteY3" fmla="*/ 0 h 316966"/>
                <a:gd name="connsiteX4" fmla="*/ 5112888 w 5112887"/>
                <a:gd name="connsiteY4" fmla="*/ 158483 h 316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2887" h="316966">
                  <a:moveTo>
                    <a:pt x="5112888" y="158483"/>
                  </a:moveTo>
                  <a:cubicBezTo>
                    <a:pt x="5112888" y="246011"/>
                    <a:pt x="3968329" y="316966"/>
                    <a:pt x="2556444" y="316966"/>
                  </a:cubicBezTo>
                  <a:cubicBezTo>
                    <a:pt x="1144559" y="316966"/>
                    <a:pt x="0" y="246011"/>
                    <a:pt x="0" y="158483"/>
                  </a:cubicBezTo>
                  <a:cubicBezTo>
                    <a:pt x="0" y="70955"/>
                    <a:pt x="1144559" y="0"/>
                    <a:pt x="2556444" y="0"/>
                  </a:cubicBezTo>
                  <a:cubicBezTo>
                    <a:pt x="3968329" y="0"/>
                    <a:pt x="5112888" y="70955"/>
                    <a:pt x="5112888" y="158483"/>
                  </a:cubicBez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0" name="Freihandform: Form 189">
              <a:extLst>
                <a:ext uri="{FF2B5EF4-FFF2-40B4-BE49-F238E27FC236}">
                  <a16:creationId xmlns:a16="http://schemas.microsoft.com/office/drawing/2014/main" id="{486ACC17-5D8B-481F-9B6D-8954A7443067}"/>
                </a:ext>
              </a:extLst>
            </p:cNvPr>
            <p:cNvSpPr/>
            <p:nvPr/>
          </p:nvSpPr>
          <p:spPr>
            <a:xfrm>
              <a:off x="1745004" y="5402082"/>
              <a:ext cx="5112887" cy="316966"/>
            </a:xfrm>
            <a:custGeom>
              <a:avLst/>
              <a:gdLst>
                <a:gd name="connsiteX0" fmla="*/ 5112888 w 5112887"/>
                <a:gd name="connsiteY0" fmla="*/ 158483 h 316966"/>
                <a:gd name="connsiteX1" fmla="*/ 2556444 w 5112887"/>
                <a:gd name="connsiteY1" fmla="*/ 316966 h 316966"/>
                <a:gd name="connsiteX2" fmla="*/ 0 w 5112887"/>
                <a:gd name="connsiteY2" fmla="*/ 158483 h 316966"/>
                <a:gd name="connsiteX3" fmla="*/ 2556444 w 5112887"/>
                <a:gd name="connsiteY3" fmla="*/ 0 h 316966"/>
                <a:gd name="connsiteX4" fmla="*/ 5112888 w 5112887"/>
                <a:gd name="connsiteY4" fmla="*/ 158483 h 316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12887" h="316966">
                  <a:moveTo>
                    <a:pt x="5112888" y="158483"/>
                  </a:moveTo>
                  <a:cubicBezTo>
                    <a:pt x="5112888" y="246011"/>
                    <a:pt x="3968329" y="316966"/>
                    <a:pt x="2556444" y="316966"/>
                  </a:cubicBezTo>
                  <a:cubicBezTo>
                    <a:pt x="1144559" y="316966"/>
                    <a:pt x="0" y="246011"/>
                    <a:pt x="0" y="158483"/>
                  </a:cubicBezTo>
                  <a:cubicBezTo>
                    <a:pt x="0" y="70955"/>
                    <a:pt x="1144559" y="0"/>
                    <a:pt x="2556444" y="0"/>
                  </a:cubicBezTo>
                  <a:cubicBezTo>
                    <a:pt x="3968329" y="0"/>
                    <a:pt x="5112888" y="70955"/>
                    <a:pt x="5112888" y="158483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191" name="Grafik 182">
            <a:extLst>
              <a:ext uri="{FF2B5EF4-FFF2-40B4-BE49-F238E27FC236}">
                <a16:creationId xmlns:a16="http://schemas.microsoft.com/office/drawing/2014/main" id="{8A9E2A5F-1C41-4834-B22B-4E5B3D2FB33F}"/>
              </a:ext>
            </a:extLst>
          </p:cNvPr>
          <p:cNvGrpSpPr/>
          <p:nvPr/>
        </p:nvGrpSpPr>
        <p:grpSpPr>
          <a:xfrm>
            <a:off x="1636027" y="486726"/>
            <a:ext cx="3298848" cy="3895987"/>
            <a:chOff x="2815958" y="969868"/>
            <a:chExt cx="3298848" cy="3895987"/>
          </a:xfrm>
        </p:grpSpPr>
        <p:sp>
          <p:nvSpPr>
            <p:cNvPr id="192" name="Freihandform: Form 191">
              <a:extLst>
                <a:ext uri="{FF2B5EF4-FFF2-40B4-BE49-F238E27FC236}">
                  <a16:creationId xmlns:a16="http://schemas.microsoft.com/office/drawing/2014/main" id="{A593132E-A9A1-4E5D-B0C9-AE16DC89A04D}"/>
                </a:ext>
              </a:extLst>
            </p:cNvPr>
            <p:cNvSpPr/>
            <p:nvPr/>
          </p:nvSpPr>
          <p:spPr>
            <a:xfrm>
              <a:off x="4853754" y="1147702"/>
              <a:ext cx="614991" cy="614173"/>
            </a:xfrm>
            <a:custGeom>
              <a:avLst/>
              <a:gdLst>
                <a:gd name="connsiteX0" fmla="*/ 7358 w 614991"/>
                <a:gd name="connsiteY0" fmla="*/ 238202 h 614173"/>
                <a:gd name="connsiteX1" fmla="*/ 0 w 614991"/>
                <a:gd name="connsiteY1" fmla="*/ 300614 h 614173"/>
                <a:gd name="connsiteX2" fmla="*/ 33795 w 614991"/>
                <a:gd name="connsiteY2" fmla="*/ 312606 h 614173"/>
                <a:gd name="connsiteX3" fmla="*/ 42653 w 614991"/>
                <a:gd name="connsiteY3" fmla="*/ 375972 h 614173"/>
                <a:gd name="connsiteX4" fmla="*/ 13354 w 614991"/>
                <a:gd name="connsiteY4" fmla="*/ 397230 h 614173"/>
                <a:gd name="connsiteX5" fmla="*/ 38019 w 614991"/>
                <a:gd name="connsiteY5" fmla="*/ 455145 h 614173"/>
                <a:gd name="connsiteX6" fmla="*/ 73586 w 614991"/>
                <a:gd name="connsiteY6" fmla="*/ 448468 h 614173"/>
                <a:gd name="connsiteX7" fmla="*/ 112832 w 614991"/>
                <a:gd name="connsiteY7" fmla="*/ 498888 h 614173"/>
                <a:gd name="connsiteX8" fmla="*/ 97979 w 614991"/>
                <a:gd name="connsiteY8" fmla="*/ 532138 h 614173"/>
                <a:gd name="connsiteX9" fmla="*/ 148399 w 614991"/>
                <a:gd name="connsiteY9" fmla="*/ 569749 h 614173"/>
                <a:gd name="connsiteX10" fmla="*/ 175653 w 614991"/>
                <a:gd name="connsiteY10" fmla="*/ 546583 h 614173"/>
                <a:gd name="connsiteX11" fmla="*/ 234931 w 614991"/>
                <a:gd name="connsiteY11" fmla="*/ 570567 h 614173"/>
                <a:gd name="connsiteX12" fmla="*/ 238747 w 614991"/>
                <a:gd name="connsiteY12" fmla="*/ 606678 h 614173"/>
                <a:gd name="connsiteX13" fmla="*/ 301023 w 614991"/>
                <a:gd name="connsiteY13" fmla="*/ 614173 h 614173"/>
                <a:gd name="connsiteX14" fmla="*/ 313151 w 614991"/>
                <a:gd name="connsiteY14" fmla="*/ 580242 h 614173"/>
                <a:gd name="connsiteX15" fmla="*/ 376517 w 614991"/>
                <a:gd name="connsiteY15" fmla="*/ 571384 h 614173"/>
                <a:gd name="connsiteX16" fmla="*/ 397911 w 614991"/>
                <a:gd name="connsiteY16" fmla="*/ 600546 h 614173"/>
                <a:gd name="connsiteX17" fmla="*/ 455963 w 614991"/>
                <a:gd name="connsiteY17" fmla="*/ 575609 h 614173"/>
                <a:gd name="connsiteX18" fmla="*/ 449558 w 614991"/>
                <a:gd name="connsiteY18" fmla="*/ 540178 h 614173"/>
                <a:gd name="connsiteX19" fmla="*/ 499842 w 614991"/>
                <a:gd name="connsiteY19" fmla="*/ 500932 h 614173"/>
                <a:gd name="connsiteX20" fmla="*/ 533092 w 614991"/>
                <a:gd name="connsiteY20" fmla="*/ 515786 h 614173"/>
                <a:gd name="connsiteX21" fmla="*/ 570703 w 614991"/>
                <a:gd name="connsiteY21" fmla="*/ 465366 h 614173"/>
                <a:gd name="connsiteX22" fmla="*/ 547400 w 614991"/>
                <a:gd name="connsiteY22" fmla="*/ 438111 h 614173"/>
                <a:gd name="connsiteX23" fmla="*/ 571384 w 614991"/>
                <a:gd name="connsiteY23" fmla="*/ 378970 h 614173"/>
                <a:gd name="connsiteX24" fmla="*/ 607496 w 614991"/>
                <a:gd name="connsiteY24" fmla="*/ 375154 h 614173"/>
                <a:gd name="connsiteX25" fmla="*/ 614991 w 614991"/>
                <a:gd name="connsiteY25" fmla="*/ 312742 h 614173"/>
                <a:gd name="connsiteX26" fmla="*/ 581059 w 614991"/>
                <a:gd name="connsiteY26" fmla="*/ 300614 h 614173"/>
                <a:gd name="connsiteX27" fmla="*/ 572202 w 614991"/>
                <a:gd name="connsiteY27" fmla="*/ 237384 h 614173"/>
                <a:gd name="connsiteX28" fmla="*/ 601636 w 614991"/>
                <a:gd name="connsiteY28" fmla="*/ 215990 h 614173"/>
                <a:gd name="connsiteX29" fmla="*/ 576835 w 614991"/>
                <a:gd name="connsiteY29" fmla="*/ 158074 h 614173"/>
                <a:gd name="connsiteX30" fmla="*/ 541404 w 614991"/>
                <a:gd name="connsiteY30" fmla="*/ 164615 h 614173"/>
                <a:gd name="connsiteX31" fmla="*/ 502022 w 614991"/>
                <a:gd name="connsiteY31" fmla="*/ 114331 h 614173"/>
                <a:gd name="connsiteX32" fmla="*/ 516739 w 614991"/>
                <a:gd name="connsiteY32" fmla="*/ 81218 h 614173"/>
                <a:gd name="connsiteX33" fmla="*/ 465911 w 614991"/>
                <a:gd name="connsiteY33" fmla="*/ 44152 h 614173"/>
                <a:gd name="connsiteX34" fmla="*/ 438656 w 614991"/>
                <a:gd name="connsiteY34" fmla="*/ 67454 h 614173"/>
                <a:gd name="connsiteX35" fmla="*/ 379787 w 614991"/>
                <a:gd name="connsiteY35" fmla="*/ 43470 h 614173"/>
                <a:gd name="connsiteX36" fmla="*/ 375972 w 614991"/>
                <a:gd name="connsiteY36" fmla="*/ 7359 h 614173"/>
                <a:gd name="connsiteX37" fmla="*/ 313559 w 614991"/>
                <a:gd name="connsiteY37" fmla="*/ 0 h 614173"/>
                <a:gd name="connsiteX38" fmla="*/ 301431 w 614991"/>
                <a:gd name="connsiteY38" fmla="*/ 33795 h 614173"/>
                <a:gd name="connsiteX39" fmla="*/ 238201 w 614991"/>
                <a:gd name="connsiteY39" fmla="*/ 42789 h 614173"/>
                <a:gd name="connsiteX40" fmla="*/ 216807 w 614991"/>
                <a:gd name="connsiteY40" fmla="*/ 13491 h 614173"/>
                <a:gd name="connsiteX41" fmla="*/ 158892 w 614991"/>
                <a:gd name="connsiteY41" fmla="*/ 38156 h 614173"/>
                <a:gd name="connsiteX42" fmla="*/ 165433 w 614991"/>
                <a:gd name="connsiteY42" fmla="*/ 73586 h 614173"/>
                <a:gd name="connsiteX43" fmla="*/ 115285 w 614991"/>
                <a:gd name="connsiteY43" fmla="*/ 112287 h 614173"/>
                <a:gd name="connsiteX44" fmla="*/ 82171 w 614991"/>
                <a:gd name="connsiteY44" fmla="*/ 97570 h 614173"/>
                <a:gd name="connsiteX45" fmla="*/ 44424 w 614991"/>
                <a:gd name="connsiteY45" fmla="*/ 147990 h 614173"/>
                <a:gd name="connsiteX46" fmla="*/ 67727 w 614991"/>
                <a:gd name="connsiteY46" fmla="*/ 175245 h 614173"/>
                <a:gd name="connsiteX47" fmla="*/ 43743 w 614991"/>
                <a:gd name="connsiteY47" fmla="*/ 234522 h 614173"/>
                <a:gd name="connsiteX48" fmla="*/ 152214 w 614991"/>
                <a:gd name="connsiteY48" fmla="*/ 288213 h 614173"/>
                <a:gd name="connsiteX49" fmla="*/ 325728 w 614991"/>
                <a:gd name="connsiteY49" fmla="*/ 151588 h 614173"/>
                <a:gd name="connsiteX50" fmla="*/ 462367 w 614991"/>
                <a:gd name="connsiteY50" fmla="*/ 325102 h 614173"/>
                <a:gd name="connsiteX51" fmla="*/ 288840 w 614991"/>
                <a:gd name="connsiteY51" fmla="*/ 461727 h 614173"/>
                <a:gd name="connsiteX52" fmla="*/ 288485 w 614991"/>
                <a:gd name="connsiteY52" fmla="*/ 461686 h 614173"/>
                <a:gd name="connsiteX53" fmla="*/ 288485 w 614991"/>
                <a:gd name="connsiteY53" fmla="*/ 461686 h 614173"/>
                <a:gd name="connsiteX54" fmla="*/ 152214 w 614991"/>
                <a:gd name="connsiteY54" fmla="*/ 288213 h 614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614991" h="614173">
                  <a:moveTo>
                    <a:pt x="7358" y="238202"/>
                  </a:moveTo>
                  <a:lnTo>
                    <a:pt x="0" y="300614"/>
                  </a:lnTo>
                  <a:lnTo>
                    <a:pt x="33795" y="312606"/>
                  </a:lnTo>
                  <a:cubicBezTo>
                    <a:pt x="34286" y="334000"/>
                    <a:pt x="37256" y="355259"/>
                    <a:pt x="42653" y="375972"/>
                  </a:cubicBezTo>
                  <a:lnTo>
                    <a:pt x="13354" y="397230"/>
                  </a:lnTo>
                  <a:lnTo>
                    <a:pt x="38019" y="455145"/>
                  </a:lnTo>
                  <a:lnTo>
                    <a:pt x="73586" y="448468"/>
                  </a:lnTo>
                  <a:cubicBezTo>
                    <a:pt x="84665" y="466742"/>
                    <a:pt x="97842" y="483667"/>
                    <a:pt x="112832" y="498888"/>
                  </a:cubicBezTo>
                  <a:lnTo>
                    <a:pt x="97979" y="532138"/>
                  </a:lnTo>
                  <a:lnTo>
                    <a:pt x="148399" y="569749"/>
                  </a:lnTo>
                  <a:lnTo>
                    <a:pt x="175653" y="546583"/>
                  </a:lnTo>
                  <a:cubicBezTo>
                    <a:pt x="194390" y="556912"/>
                    <a:pt x="214286" y="564952"/>
                    <a:pt x="234931" y="570567"/>
                  </a:cubicBezTo>
                  <a:lnTo>
                    <a:pt x="238747" y="606678"/>
                  </a:lnTo>
                  <a:lnTo>
                    <a:pt x="301023" y="614173"/>
                  </a:lnTo>
                  <a:lnTo>
                    <a:pt x="313151" y="580242"/>
                  </a:lnTo>
                  <a:cubicBezTo>
                    <a:pt x="334545" y="579751"/>
                    <a:pt x="355803" y="576781"/>
                    <a:pt x="376517" y="571384"/>
                  </a:cubicBezTo>
                  <a:lnTo>
                    <a:pt x="397911" y="600546"/>
                  </a:lnTo>
                  <a:lnTo>
                    <a:pt x="455963" y="575609"/>
                  </a:lnTo>
                  <a:lnTo>
                    <a:pt x="449558" y="540178"/>
                  </a:lnTo>
                  <a:cubicBezTo>
                    <a:pt x="467777" y="529086"/>
                    <a:pt x="484661" y="515922"/>
                    <a:pt x="499842" y="500932"/>
                  </a:cubicBezTo>
                  <a:lnTo>
                    <a:pt x="533092" y="515786"/>
                  </a:lnTo>
                  <a:lnTo>
                    <a:pt x="570703" y="465366"/>
                  </a:lnTo>
                  <a:lnTo>
                    <a:pt x="547400" y="438111"/>
                  </a:lnTo>
                  <a:cubicBezTo>
                    <a:pt x="557743" y="419429"/>
                    <a:pt x="565797" y="399574"/>
                    <a:pt x="571384" y="378970"/>
                  </a:cubicBezTo>
                  <a:lnTo>
                    <a:pt x="607496" y="375154"/>
                  </a:lnTo>
                  <a:lnTo>
                    <a:pt x="614991" y="312742"/>
                  </a:lnTo>
                  <a:lnTo>
                    <a:pt x="581059" y="300614"/>
                  </a:lnTo>
                  <a:cubicBezTo>
                    <a:pt x="580637" y="279260"/>
                    <a:pt x="577666" y="258029"/>
                    <a:pt x="572202" y="237384"/>
                  </a:cubicBezTo>
                  <a:lnTo>
                    <a:pt x="601636" y="215990"/>
                  </a:lnTo>
                  <a:lnTo>
                    <a:pt x="576835" y="158074"/>
                  </a:lnTo>
                  <a:lnTo>
                    <a:pt x="541404" y="164615"/>
                  </a:lnTo>
                  <a:cubicBezTo>
                    <a:pt x="530271" y="146382"/>
                    <a:pt x="517053" y="129512"/>
                    <a:pt x="502022" y="114331"/>
                  </a:cubicBezTo>
                  <a:lnTo>
                    <a:pt x="516739" y="81218"/>
                  </a:lnTo>
                  <a:lnTo>
                    <a:pt x="465911" y="44152"/>
                  </a:lnTo>
                  <a:lnTo>
                    <a:pt x="438656" y="67454"/>
                  </a:lnTo>
                  <a:cubicBezTo>
                    <a:pt x="420014" y="57247"/>
                    <a:pt x="400255" y="49202"/>
                    <a:pt x="379787" y="43470"/>
                  </a:cubicBezTo>
                  <a:lnTo>
                    <a:pt x="375972" y="7359"/>
                  </a:lnTo>
                  <a:lnTo>
                    <a:pt x="313559" y="0"/>
                  </a:lnTo>
                  <a:lnTo>
                    <a:pt x="301431" y="33795"/>
                  </a:lnTo>
                  <a:cubicBezTo>
                    <a:pt x="280078" y="34323"/>
                    <a:pt x="258860" y="37341"/>
                    <a:pt x="238201" y="42789"/>
                  </a:cubicBezTo>
                  <a:lnTo>
                    <a:pt x="216807" y="13491"/>
                  </a:lnTo>
                  <a:lnTo>
                    <a:pt x="158892" y="38156"/>
                  </a:lnTo>
                  <a:lnTo>
                    <a:pt x="165433" y="73586"/>
                  </a:lnTo>
                  <a:cubicBezTo>
                    <a:pt x="147281" y="84515"/>
                    <a:pt x="130452" y="97502"/>
                    <a:pt x="115285" y="112287"/>
                  </a:cubicBezTo>
                  <a:lnTo>
                    <a:pt x="82171" y="97570"/>
                  </a:lnTo>
                  <a:lnTo>
                    <a:pt x="44424" y="147990"/>
                  </a:lnTo>
                  <a:lnTo>
                    <a:pt x="67727" y="175245"/>
                  </a:lnTo>
                  <a:cubicBezTo>
                    <a:pt x="57411" y="193982"/>
                    <a:pt x="49357" y="213877"/>
                    <a:pt x="43743" y="234522"/>
                  </a:cubicBezTo>
                  <a:close/>
                  <a:moveTo>
                    <a:pt x="152214" y="288213"/>
                  </a:moveTo>
                  <a:cubicBezTo>
                    <a:pt x="162394" y="202567"/>
                    <a:pt x="240082" y="141395"/>
                    <a:pt x="325728" y="151588"/>
                  </a:cubicBezTo>
                  <a:cubicBezTo>
                    <a:pt x="411375" y="161767"/>
                    <a:pt x="472547" y="239455"/>
                    <a:pt x="462367" y="325102"/>
                  </a:cubicBezTo>
                  <a:cubicBezTo>
                    <a:pt x="452174" y="410748"/>
                    <a:pt x="374486" y="471920"/>
                    <a:pt x="288840" y="461727"/>
                  </a:cubicBezTo>
                  <a:cubicBezTo>
                    <a:pt x="288731" y="461713"/>
                    <a:pt x="288608" y="461700"/>
                    <a:pt x="288485" y="461686"/>
                  </a:cubicBezTo>
                  <a:lnTo>
                    <a:pt x="288485" y="461686"/>
                  </a:lnTo>
                  <a:cubicBezTo>
                    <a:pt x="203003" y="451316"/>
                    <a:pt x="142049" y="373723"/>
                    <a:pt x="152214" y="288213"/>
                  </a:cubicBezTo>
                  <a:close/>
                </a:path>
              </a:pathLst>
            </a:custGeom>
            <a:noFill/>
            <a:ln w="21400" cap="flat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3" name="Freihandform: Form 192">
              <a:extLst>
                <a:ext uri="{FF2B5EF4-FFF2-40B4-BE49-F238E27FC236}">
                  <a16:creationId xmlns:a16="http://schemas.microsoft.com/office/drawing/2014/main" id="{72EE5E03-F45D-4C49-8F0C-499164FDCCA8}"/>
                </a:ext>
              </a:extLst>
            </p:cNvPr>
            <p:cNvSpPr/>
            <p:nvPr/>
          </p:nvSpPr>
          <p:spPr>
            <a:xfrm>
              <a:off x="3226406" y="2705279"/>
              <a:ext cx="557075" cy="557212"/>
            </a:xfrm>
            <a:custGeom>
              <a:avLst/>
              <a:gdLst>
                <a:gd name="connsiteX0" fmla="*/ 6677 w 557075"/>
                <a:gd name="connsiteY0" fmla="*/ 216398 h 557212"/>
                <a:gd name="connsiteX1" fmla="*/ 0 w 557075"/>
                <a:gd name="connsiteY1" fmla="*/ 272951 h 557212"/>
                <a:gd name="connsiteX2" fmla="*/ 30661 w 557075"/>
                <a:gd name="connsiteY2" fmla="*/ 283853 h 557212"/>
                <a:gd name="connsiteX3" fmla="*/ 38701 w 557075"/>
                <a:gd name="connsiteY3" fmla="*/ 341223 h 557212"/>
                <a:gd name="connsiteX4" fmla="*/ 11447 w 557075"/>
                <a:gd name="connsiteY4" fmla="*/ 360573 h 557212"/>
                <a:gd name="connsiteX5" fmla="*/ 33795 w 557075"/>
                <a:gd name="connsiteY5" fmla="*/ 413037 h 557212"/>
                <a:gd name="connsiteX6" fmla="*/ 65955 w 557075"/>
                <a:gd name="connsiteY6" fmla="*/ 406905 h 557212"/>
                <a:gd name="connsiteX7" fmla="*/ 101522 w 557075"/>
                <a:gd name="connsiteY7" fmla="*/ 452556 h 557212"/>
                <a:gd name="connsiteX8" fmla="*/ 87895 w 557075"/>
                <a:gd name="connsiteY8" fmla="*/ 482672 h 557212"/>
                <a:gd name="connsiteX9" fmla="*/ 134636 w 557075"/>
                <a:gd name="connsiteY9" fmla="*/ 517012 h 557212"/>
                <a:gd name="connsiteX10" fmla="*/ 159301 w 557075"/>
                <a:gd name="connsiteY10" fmla="*/ 495890 h 557212"/>
                <a:gd name="connsiteX11" fmla="*/ 212992 w 557075"/>
                <a:gd name="connsiteY11" fmla="*/ 517694 h 557212"/>
                <a:gd name="connsiteX12" fmla="*/ 216398 w 557075"/>
                <a:gd name="connsiteY12" fmla="*/ 550399 h 557212"/>
                <a:gd name="connsiteX13" fmla="*/ 272951 w 557075"/>
                <a:gd name="connsiteY13" fmla="*/ 557212 h 557212"/>
                <a:gd name="connsiteX14" fmla="*/ 283853 w 557075"/>
                <a:gd name="connsiteY14" fmla="*/ 526415 h 557212"/>
                <a:gd name="connsiteX15" fmla="*/ 341223 w 557075"/>
                <a:gd name="connsiteY15" fmla="*/ 518375 h 557212"/>
                <a:gd name="connsiteX16" fmla="*/ 360573 w 557075"/>
                <a:gd name="connsiteY16" fmla="*/ 544948 h 557212"/>
                <a:gd name="connsiteX17" fmla="*/ 412901 w 557075"/>
                <a:gd name="connsiteY17" fmla="*/ 522463 h 557212"/>
                <a:gd name="connsiteX18" fmla="*/ 407178 w 557075"/>
                <a:gd name="connsiteY18" fmla="*/ 489758 h 557212"/>
                <a:gd name="connsiteX19" fmla="*/ 452829 w 557075"/>
                <a:gd name="connsiteY19" fmla="*/ 454191 h 557212"/>
                <a:gd name="connsiteX20" fmla="*/ 482944 w 557075"/>
                <a:gd name="connsiteY20" fmla="*/ 467818 h 557212"/>
                <a:gd name="connsiteX21" fmla="*/ 517012 w 557075"/>
                <a:gd name="connsiteY21" fmla="*/ 422304 h 557212"/>
                <a:gd name="connsiteX22" fmla="*/ 495890 w 557075"/>
                <a:gd name="connsiteY22" fmla="*/ 397366 h 557212"/>
                <a:gd name="connsiteX23" fmla="*/ 517694 w 557075"/>
                <a:gd name="connsiteY23" fmla="*/ 343812 h 557212"/>
                <a:gd name="connsiteX24" fmla="*/ 550399 w 557075"/>
                <a:gd name="connsiteY24" fmla="*/ 340269 h 557212"/>
                <a:gd name="connsiteX25" fmla="*/ 557076 w 557075"/>
                <a:gd name="connsiteY25" fmla="*/ 283716 h 557212"/>
                <a:gd name="connsiteX26" fmla="*/ 526415 w 557075"/>
                <a:gd name="connsiteY26" fmla="*/ 272815 h 557212"/>
                <a:gd name="connsiteX27" fmla="*/ 518375 w 557075"/>
                <a:gd name="connsiteY27" fmla="*/ 215444 h 557212"/>
                <a:gd name="connsiteX28" fmla="*/ 545629 w 557075"/>
                <a:gd name="connsiteY28" fmla="*/ 196094 h 557212"/>
                <a:gd name="connsiteX29" fmla="*/ 523144 w 557075"/>
                <a:gd name="connsiteY29" fmla="*/ 143630 h 557212"/>
                <a:gd name="connsiteX30" fmla="*/ 491121 w 557075"/>
                <a:gd name="connsiteY30" fmla="*/ 149489 h 557212"/>
                <a:gd name="connsiteX31" fmla="*/ 455281 w 557075"/>
                <a:gd name="connsiteY31" fmla="*/ 104111 h 557212"/>
                <a:gd name="connsiteX32" fmla="*/ 468909 w 557075"/>
                <a:gd name="connsiteY32" fmla="*/ 73995 h 557212"/>
                <a:gd name="connsiteX33" fmla="*/ 422168 w 557075"/>
                <a:gd name="connsiteY33" fmla="*/ 40064 h 557212"/>
                <a:gd name="connsiteX34" fmla="*/ 397366 w 557075"/>
                <a:gd name="connsiteY34" fmla="*/ 61186 h 557212"/>
                <a:gd name="connsiteX35" fmla="*/ 343948 w 557075"/>
                <a:gd name="connsiteY35" fmla="*/ 39519 h 557212"/>
                <a:gd name="connsiteX36" fmla="*/ 340541 w 557075"/>
                <a:gd name="connsiteY36" fmla="*/ 6814 h 557212"/>
                <a:gd name="connsiteX37" fmla="*/ 283989 w 557075"/>
                <a:gd name="connsiteY37" fmla="*/ 0 h 557212"/>
                <a:gd name="connsiteX38" fmla="*/ 273087 w 557075"/>
                <a:gd name="connsiteY38" fmla="*/ 30797 h 557212"/>
                <a:gd name="connsiteX39" fmla="*/ 215717 w 557075"/>
                <a:gd name="connsiteY39" fmla="*/ 38837 h 557212"/>
                <a:gd name="connsiteX40" fmla="*/ 196367 w 557075"/>
                <a:gd name="connsiteY40" fmla="*/ 12810 h 557212"/>
                <a:gd name="connsiteX41" fmla="*/ 143902 w 557075"/>
                <a:gd name="connsiteY41" fmla="*/ 35158 h 557212"/>
                <a:gd name="connsiteX42" fmla="*/ 149762 w 557075"/>
                <a:gd name="connsiteY42" fmla="*/ 67318 h 557212"/>
                <a:gd name="connsiteX43" fmla="*/ 104111 w 557075"/>
                <a:gd name="connsiteY43" fmla="*/ 102885 h 557212"/>
                <a:gd name="connsiteX44" fmla="*/ 73995 w 557075"/>
                <a:gd name="connsiteY44" fmla="*/ 89258 h 557212"/>
                <a:gd name="connsiteX45" fmla="*/ 39928 w 557075"/>
                <a:gd name="connsiteY45" fmla="*/ 134908 h 557212"/>
                <a:gd name="connsiteX46" fmla="*/ 61050 w 557075"/>
                <a:gd name="connsiteY46" fmla="*/ 159710 h 557212"/>
                <a:gd name="connsiteX47" fmla="*/ 39246 w 557075"/>
                <a:gd name="connsiteY47" fmla="*/ 213400 h 557212"/>
                <a:gd name="connsiteX48" fmla="*/ 137906 w 557075"/>
                <a:gd name="connsiteY48" fmla="*/ 261640 h 557212"/>
                <a:gd name="connsiteX49" fmla="*/ 295150 w 557075"/>
                <a:gd name="connsiteY49" fmla="*/ 137988 h 557212"/>
                <a:gd name="connsiteX50" fmla="*/ 418802 w 557075"/>
                <a:gd name="connsiteY50" fmla="*/ 295231 h 557212"/>
                <a:gd name="connsiteX51" fmla="*/ 261640 w 557075"/>
                <a:gd name="connsiteY51" fmla="*/ 418897 h 557212"/>
                <a:gd name="connsiteX52" fmla="*/ 261640 w 557075"/>
                <a:gd name="connsiteY52" fmla="*/ 418897 h 557212"/>
                <a:gd name="connsiteX53" fmla="*/ 137906 w 557075"/>
                <a:gd name="connsiteY53" fmla="*/ 261640 h 5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557075" h="557212">
                  <a:moveTo>
                    <a:pt x="6677" y="216398"/>
                  </a:moveTo>
                  <a:lnTo>
                    <a:pt x="0" y="272951"/>
                  </a:lnTo>
                  <a:lnTo>
                    <a:pt x="30661" y="283853"/>
                  </a:lnTo>
                  <a:cubicBezTo>
                    <a:pt x="31083" y="303230"/>
                    <a:pt x="33782" y="322485"/>
                    <a:pt x="38701" y="341223"/>
                  </a:cubicBezTo>
                  <a:lnTo>
                    <a:pt x="11447" y="360573"/>
                  </a:lnTo>
                  <a:lnTo>
                    <a:pt x="33795" y="413037"/>
                  </a:lnTo>
                  <a:lnTo>
                    <a:pt x="65955" y="406905"/>
                  </a:lnTo>
                  <a:cubicBezTo>
                    <a:pt x="76012" y="423435"/>
                    <a:pt x="87949" y="438752"/>
                    <a:pt x="101522" y="452556"/>
                  </a:cubicBezTo>
                  <a:lnTo>
                    <a:pt x="87895" y="482672"/>
                  </a:lnTo>
                  <a:lnTo>
                    <a:pt x="134636" y="517012"/>
                  </a:lnTo>
                  <a:lnTo>
                    <a:pt x="159301" y="495890"/>
                  </a:lnTo>
                  <a:cubicBezTo>
                    <a:pt x="176253" y="505293"/>
                    <a:pt x="194282" y="512611"/>
                    <a:pt x="212992" y="517694"/>
                  </a:cubicBezTo>
                  <a:lnTo>
                    <a:pt x="216398" y="550399"/>
                  </a:lnTo>
                  <a:lnTo>
                    <a:pt x="272951" y="557212"/>
                  </a:lnTo>
                  <a:lnTo>
                    <a:pt x="283853" y="526415"/>
                  </a:lnTo>
                  <a:cubicBezTo>
                    <a:pt x="303230" y="526006"/>
                    <a:pt x="322485" y="523308"/>
                    <a:pt x="341223" y="518375"/>
                  </a:cubicBezTo>
                  <a:lnTo>
                    <a:pt x="360573" y="544948"/>
                  </a:lnTo>
                  <a:lnTo>
                    <a:pt x="412901" y="522463"/>
                  </a:lnTo>
                  <a:lnTo>
                    <a:pt x="407178" y="489758"/>
                  </a:lnTo>
                  <a:cubicBezTo>
                    <a:pt x="423707" y="479701"/>
                    <a:pt x="439024" y="467764"/>
                    <a:pt x="452829" y="454191"/>
                  </a:cubicBezTo>
                  <a:lnTo>
                    <a:pt x="482944" y="467818"/>
                  </a:lnTo>
                  <a:lnTo>
                    <a:pt x="517012" y="422304"/>
                  </a:lnTo>
                  <a:lnTo>
                    <a:pt x="495890" y="397366"/>
                  </a:lnTo>
                  <a:cubicBezTo>
                    <a:pt x="505252" y="380441"/>
                    <a:pt x="512570" y="362467"/>
                    <a:pt x="517694" y="343812"/>
                  </a:cubicBezTo>
                  <a:lnTo>
                    <a:pt x="550399" y="340269"/>
                  </a:lnTo>
                  <a:lnTo>
                    <a:pt x="557076" y="283716"/>
                  </a:lnTo>
                  <a:lnTo>
                    <a:pt x="526415" y="272815"/>
                  </a:lnTo>
                  <a:cubicBezTo>
                    <a:pt x="525992" y="253437"/>
                    <a:pt x="523294" y="234182"/>
                    <a:pt x="518375" y="215444"/>
                  </a:cubicBezTo>
                  <a:lnTo>
                    <a:pt x="545629" y="196094"/>
                  </a:lnTo>
                  <a:lnTo>
                    <a:pt x="523144" y="143630"/>
                  </a:lnTo>
                  <a:lnTo>
                    <a:pt x="491121" y="149489"/>
                  </a:lnTo>
                  <a:cubicBezTo>
                    <a:pt x="480955" y="133041"/>
                    <a:pt x="468936" y="117806"/>
                    <a:pt x="455281" y="104111"/>
                  </a:cubicBezTo>
                  <a:lnTo>
                    <a:pt x="468909" y="73995"/>
                  </a:lnTo>
                  <a:lnTo>
                    <a:pt x="422168" y="40064"/>
                  </a:lnTo>
                  <a:lnTo>
                    <a:pt x="397366" y="61186"/>
                  </a:lnTo>
                  <a:cubicBezTo>
                    <a:pt x="380482" y="51865"/>
                    <a:pt x="362549" y="44588"/>
                    <a:pt x="343948" y="39519"/>
                  </a:cubicBezTo>
                  <a:lnTo>
                    <a:pt x="340541" y="6814"/>
                  </a:lnTo>
                  <a:lnTo>
                    <a:pt x="283989" y="0"/>
                  </a:lnTo>
                  <a:lnTo>
                    <a:pt x="273087" y="30797"/>
                  </a:lnTo>
                  <a:cubicBezTo>
                    <a:pt x="253710" y="31220"/>
                    <a:pt x="234454" y="33918"/>
                    <a:pt x="215717" y="38837"/>
                  </a:cubicBezTo>
                  <a:lnTo>
                    <a:pt x="196367" y="12810"/>
                  </a:lnTo>
                  <a:lnTo>
                    <a:pt x="143902" y="35158"/>
                  </a:lnTo>
                  <a:lnTo>
                    <a:pt x="149762" y="67318"/>
                  </a:lnTo>
                  <a:cubicBezTo>
                    <a:pt x="133219" y="77375"/>
                    <a:pt x="117902" y="89312"/>
                    <a:pt x="104111" y="102885"/>
                  </a:cubicBezTo>
                  <a:lnTo>
                    <a:pt x="73995" y="89258"/>
                  </a:lnTo>
                  <a:lnTo>
                    <a:pt x="39928" y="134908"/>
                  </a:lnTo>
                  <a:lnTo>
                    <a:pt x="61050" y="159710"/>
                  </a:lnTo>
                  <a:cubicBezTo>
                    <a:pt x="51715" y="176689"/>
                    <a:pt x="44397" y="194718"/>
                    <a:pt x="39246" y="213400"/>
                  </a:cubicBezTo>
                  <a:close/>
                  <a:moveTo>
                    <a:pt x="137906" y="261640"/>
                  </a:moveTo>
                  <a:cubicBezTo>
                    <a:pt x="147186" y="184075"/>
                    <a:pt x="217584" y="128708"/>
                    <a:pt x="295150" y="137988"/>
                  </a:cubicBezTo>
                  <a:cubicBezTo>
                    <a:pt x="372715" y="147268"/>
                    <a:pt x="428082" y="217666"/>
                    <a:pt x="418802" y="295231"/>
                  </a:cubicBezTo>
                  <a:cubicBezTo>
                    <a:pt x="409535" y="372769"/>
                    <a:pt x="339179" y="428123"/>
                    <a:pt x="261640" y="418897"/>
                  </a:cubicBezTo>
                  <a:lnTo>
                    <a:pt x="261640" y="418897"/>
                  </a:lnTo>
                  <a:cubicBezTo>
                    <a:pt x="184075" y="409590"/>
                    <a:pt x="128708" y="339219"/>
                    <a:pt x="137906" y="261640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4" name="Freihandform: Form 193">
              <a:extLst>
                <a:ext uri="{FF2B5EF4-FFF2-40B4-BE49-F238E27FC236}">
                  <a16:creationId xmlns:a16="http://schemas.microsoft.com/office/drawing/2014/main" id="{FFC47CD1-A61F-4481-B03F-7C40A8D88F4E}"/>
                </a:ext>
              </a:extLst>
            </p:cNvPr>
            <p:cNvSpPr/>
            <p:nvPr/>
          </p:nvSpPr>
          <p:spPr>
            <a:xfrm>
              <a:off x="4866291" y="3618022"/>
              <a:ext cx="1248514" cy="1247833"/>
            </a:xfrm>
            <a:custGeom>
              <a:avLst/>
              <a:gdLst>
                <a:gd name="connsiteX0" fmla="*/ 1248515 w 1248514"/>
                <a:gd name="connsiteY0" fmla="*/ 691030 h 1247833"/>
                <a:gd name="connsiteX1" fmla="*/ 1248515 w 1248514"/>
                <a:gd name="connsiteY1" fmla="*/ 562799 h 1247833"/>
                <a:gd name="connsiteX2" fmla="*/ 1176973 w 1248514"/>
                <a:gd name="connsiteY2" fmla="*/ 546583 h 1247833"/>
                <a:gd name="connsiteX3" fmla="*/ 1143723 w 1248514"/>
                <a:gd name="connsiteY3" fmla="*/ 420396 h 1247833"/>
                <a:gd name="connsiteX4" fmla="*/ 1198231 w 1248514"/>
                <a:gd name="connsiteY4" fmla="*/ 370112 h 1247833"/>
                <a:gd name="connsiteX5" fmla="*/ 1133911 w 1248514"/>
                <a:gd name="connsiteY5" fmla="*/ 258370 h 1247833"/>
                <a:gd name="connsiteX6" fmla="*/ 1063595 w 1248514"/>
                <a:gd name="connsiteY6" fmla="*/ 280582 h 1247833"/>
                <a:gd name="connsiteX7" fmla="*/ 971748 w 1248514"/>
                <a:gd name="connsiteY7" fmla="*/ 188054 h 1247833"/>
                <a:gd name="connsiteX8" fmla="*/ 993961 w 1248514"/>
                <a:gd name="connsiteY8" fmla="*/ 117057 h 1247833"/>
                <a:gd name="connsiteX9" fmla="*/ 882628 w 1248514"/>
                <a:gd name="connsiteY9" fmla="*/ 52873 h 1247833"/>
                <a:gd name="connsiteX10" fmla="*/ 832888 w 1248514"/>
                <a:gd name="connsiteY10" fmla="*/ 106428 h 1247833"/>
                <a:gd name="connsiteX11" fmla="*/ 706974 w 1248514"/>
                <a:gd name="connsiteY11" fmla="*/ 72223 h 1247833"/>
                <a:gd name="connsiteX12" fmla="*/ 690622 w 1248514"/>
                <a:gd name="connsiteY12" fmla="*/ 0 h 1247833"/>
                <a:gd name="connsiteX13" fmla="*/ 562391 w 1248514"/>
                <a:gd name="connsiteY13" fmla="*/ 0 h 1247833"/>
                <a:gd name="connsiteX14" fmla="*/ 546038 w 1248514"/>
                <a:gd name="connsiteY14" fmla="*/ 71678 h 1247833"/>
                <a:gd name="connsiteX15" fmla="*/ 419851 w 1248514"/>
                <a:gd name="connsiteY15" fmla="*/ 104928 h 1247833"/>
                <a:gd name="connsiteX16" fmla="*/ 369567 w 1248514"/>
                <a:gd name="connsiteY16" fmla="*/ 50420 h 1247833"/>
                <a:gd name="connsiteX17" fmla="*/ 258506 w 1248514"/>
                <a:gd name="connsiteY17" fmla="*/ 114468 h 1247833"/>
                <a:gd name="connsiteX18" fmla="*/ 280173 w 1248514"/>
                <a:gd name="connsiteY18" fmla="*/ 184783 h 1247833"/>
                <a:gd name="connsiteX19" fmla="*/ 187645 w 1248514"/>
                <a:gd name="connsiteY19" fmla="*/ 276494 h 1247833"/>
                <a:gd name="connsiteX20" fmla="*/ 116784 w 1248514"/>
                <a:gd name="connsiteY20" fmla="*/ 254554 h 1247833"/>
                <a:gd name="connsiteX21" fmla="*/ 52737 w 1248514"/>
                <a:gd name="connsiteY21" fmla="*/ 365479 h 1247833"/>
                <a:gd name="connsiteX22" fmla="*/ 106428 w 1248514"/>
                <a:gd name="connsiteY22" fmla="*/ 415490 h 1247833"/>
                <a:gd name="connsiteX23" fmla="*/ 72224 w 1248514"/>
                <a:gd name="connsiteY23" fmla="*/ 541268 h 1247833"/>
                <a:gd name="connsiteX24" fmla="*/ 0 w 1248514"/>
                <a:gd name="connsiteY24" fmla="*/ 557757 h 1247833"/>
                <a:gd name="connsiteX25" fmla="*/ 0 w 1248514"/>
                <a:gd name="connsiteY25" fmla="*/ 685988 h 1247833"/>
                <a:gd name="connsiteX26" fmla="*/ 71542 w 1248514"/>
                <a:gd name="connsiteY26" fmla="*/ 702340 h 1247833"/>
                <a:gd name="connsiteX27" fmla="*/ 104792 w 1248514"/>
                <a:gd name="connsiteY27" fmla="*/ 828391 h 1247833"/>
                <a:gd name="connsiteX28" fmla="*/ 50284 w 1248514"/>
                <a:gd name="connsiteY28" fmla="*/ 878812 h 1247833"/>
                <a:gd name="connsiteX29" fmla="*/ 114468 w 1248514"/>
                <a:gd name="connsiteY29" fmla="*/ 990145 h 1247833"/>
                <a:gd name="connsiteX30" fmla="*/ 184647 w 1248514"/>
                <a:gd name="connsiteY30" fmla="*/ 968478 h 1247833"/>
                <a:gd name="connsiteX31" fmla="*/ 276766 w 1248514"/>
                <a:gd name="connsiteY31" fmla="*/ 1060597 h 1247833"/>
                <a:gd name="connsiteX32" fmla="*/ 254827 w 1248514"/>
                <a:gd name="connsiteY32" fmla="*/ 1131594 h 1247833"/>
                <a:gd name="connsiteX33" fmla="*/ 366297 w 1248514"/>
                <a:gd name="connsiteY33" fmla="*/ 1195778 h 1247833"/>
                <a:gd name="connsiteX34" fmla="*/ 416035 w 1248514"/>
                <a:gd name="connsiteY34" fmla="*/ 1141270 h 1247833"/>
                <a:gd name="connsiteX35" fmla="*/ 541268 w 1248514"/>
                <a:gd name="connsiteY35" fmla="*/ 1175610 h 1247833"/>
                <a:gd name="connsiteX36" fmla="*/ 557621 w 1248514"/>
                <a:gd name="connsiteY36" fmla="*/ 1247833 h 1247833"/>
                <a:gd name="connsiteX37" fmla="*/ 685988 w 1248514"/>
                <a:gd name="connsiteY37" fmla="*/ 1247833 h 1247833"/>
                <a:gd name="connsiteX38" fmla="*/ 702204 w 1248514"/>
                <a:gd name="connsiteY38" fmla="*/ 1176291 h 1247833"/>
                <a:gd name="connsiteX39" fmla="*/ 828528 w 1248514"/>
                <a:gd name="connsiteY39" fmla="*/ 1142768 h 1247833"/>
                <a:gd name="connsiteX40" fmla="*/ 878812 w 1248514"/>
                <a:gd name="connsiteY40" fmla="*/ 1197277 h 1247833"/>
                <a:gd name="connsiteX41" fmla="*/ 990145 w 1248514"/>
                <a:gd name="connsiteY41" fmla="*/ 1133093 h 1247833"/>
                <a:gd name="connsiteX42" fmla="*/ 968478 w 1248514"/>
                <a:gd name="connsiteY42" fmla="*/ 1062914 h 1247833"/>
                <a:gd name="connsiteX43" fmla="*/ 1061006 w 1248514"/>
                <a:gd name="connsiteY43" fmla="*/ 971203 h 1247833"/>
                <a:gd name="connsiteX44" fmla="*/ 1131867 w 1248514"/>
                <a:gd name="connsiteY44" fmla="*/ 993143 h 1247833"/>
                <a:gd name="connsiteX45" fmla="*/ 1196051 w 1248514"/>
                <a:gd name="connsiteY45" fmla="*/ 881673 h 1247833"/>
                <a:gd name="connsiteX46" fmla="*/ 1142224 w 1248514"/>
                <a:gd name="connsiteY46" fmla="*/ 831798 h 1247833"/>
                <a:gd name="connsiteX47" fmla="*/ 1176564 w 1248514"/>
                <a:gd name="connsiteY47" fmla="*/ 705884 h 1247833"/>
                <a:gd name="connsiteX48" fmla="*/ 1026802 w 1248514"/>
                <a:gd name="connsiteY48" fmla="*/ 624803 h 1247833"/>
                <a:gd name="connsiteX49" fmla="*/ 624257 w 1248514"/>
                <a:gd name="connsiteY49" fmla="*/ 1027347 h 1247833"/>
                <a:gd name="connsiteX50" fmla="*/ 221713 w 1248514"/>
                <a:gd name="connsiteY50" fmla="*/ 624803 h 1247833"/>
                <a:gd name="connsiteX51" fmla="*/ 624257 w 1248514"/>
                <a:gd name="connsiteY51" fmla="*/ 222258 h 1247833"/>
                <a:gd name="connsiteX52" fmla="*/ 624257 w 1248514"/>
                <a:gd name="connsiteY52" fmla="*/ 222258 h 1247833"/>
                <a:gd name="connsiteX53" fmla="*/ 1026802 w 1248514"/>
                <a:gd name="connsiteY53" fmla="*/ 624803 h 124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248514" h="1247833">
                  <a:moveTo>
                    <a:pt x="1248515" y="691030"/>
                  </a:moveTo>
                  <a:lnTo>
                    <a:pt x="1248515" y="562799"/>
                  </a:lnTo>
                  <a:lnTo>
                    <a:pt x="1176973" y="546583"/>
                  </a:lnTo>
                  <a:cubicBezTo>
                    <a:pt x="1170909" y="503358"/>
                    <a:pt x="1159748" y="460991"/>
                    <a:pt x="1143723" y="420396"/>
                  </a:cubicBezTo>
                  <a:lnTo>
                    <a:pt x="1198231" y="370112"/>
                  </a:lnTo>
                  <a:lnTo>
                    <a:pt x="1133911" y="258370"/>
                  </a:lnTo>
                  <a:lnTo>
                    <a:pt x="1063595" y="280582"/>
                  </a:lnTo>
                  <a:cubicBezTo>
                    <a:pt x="1036668" y="246283"/>
                    <a:pt x="1005857" y="215227"/>
                    <a:pt x="971748" y="188054"/>
                  </a:cubicBezTo>
                  <a:lnTo>
                    <a:pt x="993961" y="117057"/>
                  </a:lnTo>
                  <a:lnTo>
                    <a:pt x="882628" y="52873"/>
                  </a:lnTo>
                  <a:lnTo>
                    <a:pt x="832888" y="106428"/>
                  </a:lnTo>
                  <a:cubicBezTo>
                    <a:pt x="792416" y="90089"/>
                    <a:pt x="750145" y="78614"/>
                    <a:pt x="706974" y="72223"/>
                  </a:cubicBezTo>
                  <a:lnTo>
                    <a:pt x="690622" y="0"/>
                  </a:lnTo>
                  <a:lnTo>
                    <a:pt x="562391" y="0"/>
                  </a:lnTo>
                  <a:lnTo>
                    <a:pt x="546038" y="71678"/>
                  </a:lnTo>
                  <a:cubicBezTo>
                    <a:pt x="502799" y="77688"/>
                    <a:pt x="460432" y="88849"/>
                    <a:pt x="419851" y="104928"/>
                  </a:cubicBezTo>
                  <a:lnTo>
                    <a:pt x="369567" y="50420"/>
                  </a:lnTo>
                  <a:lnTo>
                    <a:pt x="258506" y="114468"/>
                  </a:lnTo>
                  <a:lnTo>
                    <a:pt x="280173" y="184783"/>
                  </a:lnTo>
                  <a:cubicBezTo>
                    <a:pt x="245874" y="211656"/>
                    <a:pt x="214818" y="242440"/>
                    <a:pt x="187645" y="276494"/>
                  </a:cubicBezTo>
                  <a:lnTo>
                    <a:pt x="116784" y="254554"/>
                  </a:lnTo>
                  <a:lnTo>
                    <a:pt x="52737" y="365479"/>
                  </a:lnTo>
                  <a:lnTo>
                    <a:pt x="106428" y="415490"/>
                  </a:lnTo>
                  <a:cubicBezTo>
                    <a:pt x="90102" y="455922"/>
                    <a:pt x="78629" y="498139"/>
                    <a:pt x="72224" y="541268"/>
                  </a:cubicBezTo>
                  <a:lnTo>
                    <a:pt x="0" y="557757"/>
                  </a:lnTo>
                  <a:lnTo>
                    <a:pt x="0" y="685988"/>
                  </a:lnTo>
                  <a:lnTo>
                    <a:pt x="71542" y="702340"/>
                  </a:lnTo>
                  <a:cubicBezTo>
                    <a:pt x="77688" y="745511"/>
                    <a:pt x="88835" y="787810"/>
                    <a:pt x="104792" y="828391"/>
                  </a:cubicBezTo>
                  <a:lnTo>
                    <a:pt x="50284" y="878812"/>
                  </a:lnTo>
                  <a:lnTo>
                    <a:pt x="114468" y="990145"/>
                  </a:lnTo>
                  <a:lnTo>
                    <a:pt x="184647" y="968478"/>
                  </a:lnTo>
                  <a:cubicBezTo>
                    <a:pt x="211643" y="1002696"/>
                    <a:pt x="242549" y="1033602"/>
                    <a:pt x="276766" y="1060597"/>
                  </a:cubicBezTo>
                  <a:lnTo>
                    <a:pt x="254827" y="1131594"/>
                  </a:lnTo>
                  <a:lnTo>
                    <a:pt x="366297" y="1195778"/>
                  </a:lnTo>
                  <a:lnTo>
                    <a:pt x="416035" y="1141270"/>
                  </a:lnTo>
                  <a:cubicBezTo>
                    <a:pt x="456276" y="1157636"/>
                    <a:pt x="498316" y="1169164"/>
                    <a:pt x="541268" y="1175610"/>
                  </a:cubicBezTo>
                  <a:lnTo>
                    <a:pt x="557621" y="1247833"/>
                  </a:lnTo>
                  <a:lnTo>
                    <a:pt x="685988" y="1247833"/>
                  </a:lnTo>
                  <a:lnTo>
                    <a:pt x="702204" y="1176291"/>
                  </a:lnTo>
                  <a:cubicBezTo>
                    <a:pt x="745471" y="1170077"/>
                    <a:pt x="787865" y="1158821"/>
                    <a:pt x="828528" y="1142768"/>
                  </a:cubicBezTo>
                  <a:lnTo>
                    <a:pt x="878812" y="1197277"/>
                  </a:lnTo>
                  <a:lnTo>
                    <a:pt x="990145" y="1133093"/>
                  </a:lnTo>
                  <a:lnTo>
                    <a:pt x="968478" y="1062914"/>
                  </a:lnTo>
                  <a:cubicBezTo>
                    <a:pt x="1002805" y="1036082"/>
                    <a:pt x="1033861" y="1005298"/>
                    <a:pt x="1061006" y="971203"/>
                  </a:cubicBezTo>
                  <a:lnTo>
                    <a:pt x="1131867" y="993143"/>
                  </a:lnTo>
                  <a:lnTo>
                    <a:pt x="1196051" y="881673"/>
                  </a:lnTo>
                  <a:lnTo>
                    <a:pt x="1142224" y="831798"/>
                  </a:lnTo>
                  <a:cubicBezTo>
                    <a:pt x="1158549" y="791312"/>
                    <a:pt x="1170064" y="749054"/>
                    <a:pt x="1176564" y="705884"/>
                  </a:cubicBezTo>
                  <a:close/>
                  <a:moveTo>
                    <a:pt x="1026802" y="624803"/>
                  </a:moveTo>
                  <a:cubicBezTo>
                    <a:pt x="1026802" y="847115"/>
                    <a:pt x="846584" y="1027347"/>
                    <a:pt x="624257" y="1027347"/>
                  </a:cubicBezTo>
                  <a:cubicBezTo>
                    <a:pt x="401945" y="1027347"/>
                    <a:pt x="221713" y="847128"/>
                    <a:pt x="221713" y="624803"/>
                  </a:cubicBezTo>
                  <a:cubicBezTo>
                    <a:pt x="221713" y="402490"/>
                    <a:pt x="401931" y="222258"/>
                    <a:pt x="624257" y="222258"/>
                  </a:cubicBezTo>
                  <a:lnTo>
                    <a:pt x="624257" y="222258"/>
                  </a:lnTo>
                  <a:cubicBezTo>
                    <a:pt x="846570" y="222258"/>
                    <a:pt x="1026802" y="402490"/>
                    <a:pt x="1026802" y="624803"/>
                  </a:cubicBez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5" name="Freihandform: Form 194">
              <a:extLst>
                <a:ext uri="{FF2B5EF4-FFF2-40B4-BE49-F238E27FC236}">
                  <a16:creationId xmlns:a16="http://schemas.microsoft.com/office/drawing/2014/main" id="{9101A047-AFB5-405C-81ED-F103089A40E2}"/>
                </a:ext>
              </a:extLst>
            </p:cNvPr>
            <p:cNvSpPr/>
            <p:nvPr/>
          </p:nvSpPr>
          <p:spPr>
            <a:xfrm>
              <a:off x="3556454" y="1125762"/>
              <a:ext cx="330320" cy="76175"/>
            </a:xfrm>
            <a:custGeom>
              <a:avLst/>
              <a:gdLst>
                <a:gd name="connsiteX0" fmla="*/ 0 w 330320"/>
                <a:gd name="connsiteY0" fmla="*/ 0 h 76175"/>
                <a:gd name="connsiteX1" fmla="*/ 330321 w 330320"/>
                <a:gd name="connsiteY1" fmla="*/ 0 h 76175"/>
                <a:gd name="connsiteX2" fmla="*/ 330321 w 330320"/>
                <a:gd name="connsiteY2" fmla="*/ 76175 h 76175"/>
                <a:gd name="connsiteX3" fmla="*/ 0 w 330320"/>
                <a:gd name="connsiteY3" fmla="*/ 76175 h 7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320" h="76175">
                  <a:moveTo>
                    <a:pt x="0" y="0"/>
                  </a:moveTo>
                  <a:lnTo>
                    <a:pt x="330321" y="0"/>
                  </a:lnTo>
                  <a:lnTo>
                    <a:pt x="330321" y="76175"/>
                  </a:lnTo>
                  <a:lnTo>
                    <a:pt x="0" y="76175"/>
                  </a:ln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6" name="Freihandform: Form 195">
              <a:extLst>
                <a:ext uri="{FF2B5EF4-FFF2-40B4-BE49-F238E27FC236}">
                  <a16:creationId xmlns:a16="http://schemas.microsoft.com/office/drawing/2014/main" id="{42067F13-4F8E-4F61-BEE9-C31B5A3F99DF}"/>
                </a:ext>
              </a:extLst>
            </p:cNvPr>
            <p:cNvSpPr/>
            <p:nvPr/>
          </p:nvSpPr>
          <p:spPr>
            <a:xfrm>
              <a:off x="3556454" y="1235869"/>
              <a:ext cx="217079" cy="76175"/>
            </a:xfrm>
            <a:custGeom>
              <a:avLst/>
              <a:gdLst>
                <a:gd name="connsiteX0" fmla="*/ 0 w 217079"/>
                <a:gd name="connsiteY0" fmla="*/ 0 h 76175"/>
                <a:gd name="connsiteX1" fmla="*/ 217080 w 217079"/>
                <a:gd name="connsiteY1" fmla="*/ 0 h 76175"/>
                <a:gd name="connsiteX2" fmla="*/ 217080 w 217079"/>
                <a:gd name="connsiteY2" fmla="*/ 76175 h 76175"/>
                <a:gd name="connsiteX3" fmla="*/ 0 w 217079"/>
                <a:gd name="connsiteY3" fmla="*/ 76175 h 7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079" h="76175">
                  <a:moveTo>
                    <a:pt x="0" y="0"/>
                  </a:moveTo>
                  <a:lnTo>
                    <a:pt x="217080" y="0"/>
                  </a:lnTo>
                  <a:lnTo>
                    <a:pt x="217080" y="76175"/>
                  </a:lnTo>
                  <a:lnTo>
                    <a:pt x="0" y="76175"/>
                  </a:ln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7" name="Freihandform: Form 196">
              <a:extLst>
                <a:ext uri="{FF2B5EF4-FFF2-40B4-BE49-F238E27FC236}">
                  <a16:creationId xmlns:a16="http://schemas.microsoft.com/office/drawing/2014/main" id="{085E919E-F7B8-4BF2-918B-F11F829D6EF7}"/>
                </a:ext>
              </a:extLst>
            </p:cNvPr>
            <p:cNvSpPr/>
            <p:nvPr/>
          </p:nvSpPr>
          <p:spPr>
            <a:xfrm>
              <a:off x="3556454" y="1345976"/>
              <a:ext cx="124960" cy="76175"/>
            </a:xfrm>
            <a:custGeom>
              <a:avLst/>
              <a:gdLst>
                <a:gd name="connsiteX0" fmla="*/ 0 w 124960"/>
                <a:gd name="connsiteY0" fmla="*/ 0 h 76175"/>
                <a:gd name="connsiteX1" fmla="*/ 124960 w 124960"/>
                <a:gd name="connsiteY1" fmla="*/ 0 h 76175"/>
                <a:gd name="connsiteX2" fmla="*/ 124960 w 124960"/>
                <a:gd name="connsiteY2" fmla="*/ 76175 h 76175"/>
                <a:gd name="connsiteX3" fmla="*/ 0 w 124960"/>
                <a:gd name="connsiteY3" fmla="*/ 76175 h 7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960" h="76175">
                  <a:moveTo>
                    <a:pt x="0" y="0"/>
                  </a:moveTo>
                  <a:lnTo>
                    <a:pt x="124960" y="0"/>
                  </a:lnTo>
                  <a:lnTo>
                    <a:pt x="124960" y="76175"/>
                  </a:lnTo>
                  <a:lnTo>
                    <a:pt x="0" y="76175"/>
                  </a:ln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8" name="Freihandform: Form 197">
              <a:extLst>
                <a:ext uri="{FF2B5EF4-FFF2-40B4-BE49-F238E27FC236}">
                  <a16:creationId xmlns:a16="http://schemas.microsoft.com/office/drawing/2014/main" id="{7CB20F6A-879F-4652-9219-763439F7C4CE}"/>
                </a:ext>
              </a:extLst>
            </p:cNvPr>
            <p:cNvSpPr/>
            <p:nvPr/>
          </p:nvSpPr>
          <p:spPr>
            <a:xfrm>
              <a:off x="3556454" y="1125762"/>
              <a:ext cx="330320" cy="76175"/>
            </a:xfrm>
            <a:custGeom>
              <a:avLst/>
              <a:gdLst>
                <a:gd name="connsiteX0" fmla="*/ 0 w 330320"/>
                <a:gd name="connsiteY0" fmla="*/ 0 h 76175"/>
                <a:gd name="connsiteX1" fmla="*/ 330321 w 330320"/>
                <a:gd name="connsiteY1" fmla="*/ 0 h 76175"/>
                <a:gd name="connsiteX2" fmla="*/ 330321 w 330320"/>
                <a:gd name="connsiteY2" fmla="*/ 76175 h 76175"/>
                <a:gd name="connsiteX3" fmla="*/ 0 w 330320"/>
                <a:gd name="connsiteY3" fmla="*/ 76175 h 7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320" h="76175">
                  <a:moveTo>
                    <a:pt x="0" y="0"/>
                  </a:moveTo>
                  <a:lnTo>
                    <a:pt x="330321" y="0"/>
                  </a:lnTo>
                  <a:lnTo>
                    <a:pt x="330321" y="76175"/>
                  </a:lnTo>
                  <a:lnTo>
                    <a:pt x="0" y="76175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9" name="Freihandform: Form 198">
              <a:extLst>
                <a:ext uri="{FF2B5EF4-FFF2-40B4-BE49-F238E27FC236}">
                  <a16:creationId xmlns:a16="http://schemas.microsoft.com/office/drawing/2014/main" id="{0EFA2DF6-44F1-4DFD-AB5B-1059192BC9FC}"/>
                </a:ext>
              </a:extLst>
            </p:cNvPr>
            <p:cNvSpPr/>
            <p:nvPr/>
          </p:nvSpPr>
          <p:spPr>
            <a:xfrm>
              <a:off x="3556454" y="1235869"/>
              <a:ext cx="217079" cy="76175"/>
            </a:xfrm>
            <a:custGeom>
              <a:avLst/>
              <a:gdLst>
                <a:gd name="connsiteX0" fmla="*/ 0 w 217079"/>
                <a:gd name="connsiteY0" fmla="*/ 0 h 76175"/>
                <a:gd name="connsiteX1" fmla="*/ 217080 w 217079"/>
                <a:gd name="connsiteY1" fmla="*/ 0 h 76175"/>
                <a:gd name="connsiteX2" fmla="*/ 217080 w 217079"/>
                <a:gd name="connsiteY2" fmla="*/ 76175 h 76175"/>
                <a:gd name="connsiteX3" fmla="*/ 0 w 217079"/>
                <a:gd name="connsiteY3" fmla="*/ 76175 h 7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079" h="76175">
                  <a:moveTo>
                    <a:pt x="0" y="0"/>
                  </a:moveTo>
                  <a:lnTo>
                    <a:pt x="217080" y="0"/>
                  </a:lnTo>
                  <a:lnTo>
                    <a:pt x="217080" y="76175"/>
                  </a:lnTo>
                  <a:lnTo>
                    <a:pt x="0" y="76175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0" name="Freihandform: Form 199">
              <a:extLst>
                <a:ext uri="{FF2B5EF4-FFF2-40B4-BE49-F238E27FC236}">
                  <a16:creationId xmlns:a16="http://schemas.microsoft.com/office/drawing/2014/main" id="{6197EDE3-D756-4848-BDC0-B137AAD2BBD2}"/>
                </a:ext>
              </a:extLst>
            </p:cNvPr>
            <p:cNvSpPr/>
            <p:nvPr/>
          </p:nvSpPr>
          <p:spPr>
            <a:xfrm>
              <a:off x="3556454" y="1345976"/>
              <a:ext cx="124960" cy="76175"/>
            </a:xfrm>
            <a:custGeom>
              <a:avLst/>
              <a:gdLst>
                <a:gd name="connsiteX0" fmla="*/ 0 w 124960"/>
                <a:gd name="connsiteY0" fmla="*/ 0 h 76175"/>
                <a:gd name="connsiteX1" fmla="*/ 124960 w 124960"/>
                <a:gd name="connsiteY1" fmla="*/ 0 h 76175"/>
                <a:gd name="connsiteX2" fmla="*/ 124960 w 124960"/>
                <a:gd name="connsiteY2" fmla="*/ 76175 h 76175"/>
                <a:gd name="connsiteX3" fmla="*/ 0 w 124960"/>
                <a:gd name="connsiteY3" fmla="*/ 76175 h 76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960" h="76175">
                  <a:moveTo>
                    <a:pt x="0" y="0"/>
                  </a:moveTo>
                  <a:lnTo>
                    <a:pt x="124960" y="0"/>
                  </a:lnTo>
                  <a:lnTo>
                    <a:pt x="124960" y="76175"/>
                  </a:lnTo>
                  <a:lnTo>
                    <a:pt x="0" y="76175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1" name="Freihandform: Form 200">
              <a:extLst>
                <a:ext uri="{FF2B5EF4-FFF2-40B4-BE49-F238E27FC236}">
                  <a16:creationId xmlns:a16="http://schemas.microsoft.com/office/drawing/2014/main" id="{968DC9DB-00BE-4776-B680-BAB0F031F08C}"/>
                </a:ext>
              </a:extLst>
            </p:cNvPr>
            <p:cNvSpPr/>
            <p:nvPr/>
          </p:nvSpPr>
          <p:spPr>
            <a:xfrm>
              <a:off x="2982890" y="1969552"/>
              <a:ext cx="112014" cy="229480"/>
            </a:xfrm>
            <a:custGeom>
              <a:avLst/>
              <a:gdLst>
                <a:gd name="connsiteX0" fmla="*/ 0 w 112014"/>
                <a:gd name="connsiteY0" fmla="*/ 0 h 229480"/>
                <a:gd name="connsiteX1" fmla="*/ 112015 w 112014"/>
                <a:gd name="connsiteY1" fmla="*/ 0 h 229480"/>
                <a:gd name="connsiteX2" fmla="*/ 112015 w 112014"/>
                <a:gd name="connsiteY2" fmla="*/ 229480 h 229480"/>
                <a:gd name="connsiteX3" fmla="*/ 0 w 112014"/>
                <a:gd name="connsiteY3" fmla="*/ 229480 h 229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14" h="229480">
                  <a:moveTo>
                    <a:pt x="0" y="0"/>
                  </a:moveTo>
                  <a:lnTo>
                    <a:pt x="112015" y="0"/>
                  </a:lnTo>
                  <a:lnTo>
                    <a:pt x="112015" y="229480"/>
                  </a:lnTo>
                  <a:lnTo>
                    <a:pt x="0" y="229480"/>
                  </a:ln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2" name="Freihandform: Form 201">
              <a:extLst>
                <a:ext uri="{FF2B5EF4-FFF2-40B4-BE49-F238E27FC236}">
                  <a16:creationId xmlns:a16="http://schemas.microsoft.com/office/drawing/2014/main" id="{CA34BCA5-9E81-4158-BF0E-F6721E80C3C0}"/>
                </a:ext>
              </a:extLst>
            </p:cNvPr>
            <p:cNvSpPr/>
            <p:nvPr/>
          </p:nvSpPr>
          <p:spPr>
            <a:xfrm>
              <a:off x="3144643" y="2048453"/>
              <a:ext cx="112014" cy="150715"/>
            </a:xfrm>
            <a:custGeom>
              <a:avLst/>
              <a:gdLst>
                <a:gd name="connsiteX0" fmla="*/ 0 w 112014"/>
                <a:gd name="connsiteY0" fmla="*/ 0 h 150715"/>
                <a:gd name="connsiteX1" fmla="*/ 112015 w 112014"/>
                <a:gd name="connsiteY1" fmla="*/ 0 h 150715"/>
                <a:gd name="connsiteX2" fmla="*/ 112015 w 112014"/>
                <a:gd name="connsiteY2" fmla="*/ 150716 h 150715"/>
                <a:gd name="connsiteX3" fmla="*/ 0 w 112014"/>
                <a:gd name="connsiteY3" fmla="*/ 150716 h 15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14" h="150715">
                  <a:moveTo>
                    <a:pt x="0" y="0"/>
                  </a:moveTo>
                  <a:lnTo>
                    <a:pt x="112015" y="0"/>
                  </a:lnTo>
                  <a:lnTo>
                    <a:pt x="112015" y="150716"/>
                  </a:lnTo>
                  <a:lnTo>
                    <a:pt x="0" y="150716"/>
                  </a:ln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3" name="Freihandform: Form 202">
              <a:extLst>
                <a:ext uri="{FF2B5EF4-FFF2-40B4-BE49-F238E27FC236}">
                  <a16:creationId xmlns:a16="http://schemas.microsoft.com/office/drawing/2014/main" id="{946CA2B0-8213-4400-AE23-A6015141114A}"/>
                </a:ext>
              </a:extLst>
            </p:cNvPr>
            <p:cNvSpPr/>
            <p:nvPr/>
          </p:nvSpPr>
          <p:spPr>
            <a:xfrm>
              <a:off x="3306533" y="2112364"/>
              <a:ext cx="112014" cy="86804"/>
            </a:xfrm>
            <a:custGeom>
              <a:avLst/>
              <a:gdLst>
                <a:gd name="connsiteX0" fmla="*/ 0 w 112014"/>
                <a:gd name="connsiteY0" fmla="*/ 0 h 86804"/>
                <a:gd name="connsiteX1" fmla="*/ 112015 w 112014"/>
                <a:gd name="connsiteY1" fmla="*/ 0 h 86804"/>
                <a:gd name="connsiteX2" fmla="*/ 112015 w 112014"/>
                <a:gd name="connsiteY2" fmla="*/ 86805 h 86804"/>
                <a:gd name="connsiteX3" fmla="*/ 0 w 112014"/>
                <a:gd name="connsiteY3" fmla="*/ 86805 h 8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14" h="86804">
                  <a:moveTo>
                    <a:pt x="0" y="0"/>
                  </a:moveTo>
                  <a:lnTo>
                    <a:pt x="112015" y="0"/>
                  </a:lnTo>
                  <a:lnTo>
                    <a:pt x="112015" y="86805"/>
                  </a:lnTo>
                  <a:lnTo>
                    <a:pt x="0" y="86805"/>
                  </a:ln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4" name="Freihandform: Form 203">
              <a:extLst>
                <a:ext uri="{FF2B5EF4-FFF2-40B4-BE49-F238E27FC236}">
                  <a16:creationId xmlns:a16="http://schemas.microsoft.com/office/drawing/2014/main" id="{FBC9A295-8327-4BF9-BFFA-608EFF31C3CF}"/>
                </a:ext>
              </a:extLst>
            </p:cNvPr>
            <p:cNvSpPr/>
            <p:nvPr/>
          </p:nvSpPr>
          <p:spPr>
            <a:xfrm>
              <a:off x="2982890" y="1969552"/>
              <a:ext cx="112014" cy="229480"/>
            </a:xfrm>
            <a:custGeom>
              <a:avLst/>
              <a:gdLst>
                <a:gd name="connsiteX0" fmla="*/ 0 w 112014"/>
                <a:gd name="connsiteY0" fmla="*/ 0 h 229480"/>
                <a:gd name="connsiteX1" fmla="*/ 112015 w 112014"/>
                <a:gd name="connsiteY1" fmla="*/ 0 h 229480"/>
                <a:gd name="connsiteX2" fmla="*/ 112015 w 112014"/>
                <a:gd name="connsiteY2" fmla="*/ 229480 h 229480"/>
                <a:gd name="connsiteX3" fmla="*/ 0 w 112014"/>
                <a:gd name="connsiteY3" fmla="*/ 229480 h 229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14" h="229480">
                  <a:moveTo>
                    <a:pt x="0" y="0"/>
                  </a:moveTo>
                  <a:lnTo>
                    <a:pt x="112015" y="0"/>
                  </a:lnTo>
                  <a:lnTo>
                    <a:pt x="112015" y="229480"/>
                  </a:lnTo>
                  <a:lnTo>
                    <a:pt x="0" y="2294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5" name="Freihandform: Form 204">
              <a:extLst>
                <a:ext uri="{FF2B5EF4-FFF2-40B4-BE49-F238E27FC236}">
                  <a16:creationId xmlns:a16="http://schemas.microsoft.com/office/drawing/2014/main" id="{948E738B-495F-4D4C-8F71-C168EFCA6821}"/>
                </a:ext>
              </a:extLst>
            </p:cNvPr>
            <p:cNvSpPr/>
            <p:nvPr/>
          </p:nvSpPr>
          <p:spPr>
            <a:xfrm>
              <a:off x="3144643" y="2048453"/>
              <a:ext cx="112014" cy="150715"/>
            </a:xfrm>
            <a:custGeom>
              <a:avLst/>
              <a:gdLst>
                <a:gd name="connsiteX0" fmla="*/ 0 w 112014"/>
                <a:gd name="connsiteY0" fmla="*/ 0 h 150715"/>
                <a:gd name="connsiteX1" fmla="*/ 112015 w 112014"/>
                <a:gd name="connsiteY1" fmla="*/ 0 h 150715"/>
                <a:gd name="connsiteX2" fmla="*/ 112015 w 112014"/>
                <a:gd name="connsiteY2" fmla="*/ 150716 h 150715"/>
                <a:gd name="connsiteX3" fmla="*/ 0 w 112014"/>
                <a:gd name="connsiteY3" fmla="*/ 150716 h 15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14" h="150715">
                  <a:moveTo>
                    <a:pt x="0" y="0"/>
                  </a:moveTo>
                  <a:lnTo>
                    <a:pt x="112015" y="0"/>
                  </a:lnTo>
                  <a:lnTo>
                    <a:pt x="112015" y="150716"/>
                  </a:lnTo>
                  <a:lnTo>
                    <a:pt x="0" y="150716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6" name="Freihandform: Form 205">
              <a:extLst>
                <a:ext uri="{FF2B5EF4-FFF2-40B4-BE49-F238E27FC236}">
                  <a16:creationId xmlns:a16="http://schemas.microsoft.com/office/drawing/2014/main" id="{7A70C08C-7458-4F20-AD16-0A1E3AA59F81}"/>
                </a:ext>
              </a:extLst>
            </p:cNvPr>
            <p:cNvSpPr/>
            <p:nvPr/>
          </p:nvSpPr>
          <p:spPr>
            <a:xfrm>
              <a:off x="3306533" y="2112364"/>
              <a:ext cx="112014" cy="86804"/>
            </a:xfrm>
            <a:custGeom>
              <a:avLst/>
              <a:gdLst>
                <a:gd name="connsiteX0" fmla="*/ 0 w 112014"/>
                <a:gd name="connsiteY0" fmla="*/ 0 h 86804"/>
                <a:gd name="connsiteX1" fmla="*/ 112015 w 112014"/>
                <a:gd name="connsiteY1" fmla="*/ 0 h 86804"/>
                <a:gd name="connsiteX2" fmla="*/ 112015 w 112014"/>
                <a:gd name="connsiteY2" fmla="*/ 86805 h 86804"/>
                <a:gd name="connsiteX3" fmla="*/ 0 w 112014"/>
                <a:gd name="connsiteY3" fmla="*/ 86805 h 8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14" h="86804">
                  <a:moveTo>
                    <a:pt x="0" y="0"/>
                  </a:moveTo>
                  <a:lnTo>
                    <a:pt x="112015" y="0"/>
                  </a:lnTo>
                  <a:lnTo>
                    <a:pt x="112015" y="86805"/>
                  </a:lnTo>
                  <a:lnTo>
                    <a:pt x="0" y="86805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7" name="Freihandform: Form 206">
              <a:extLst>
                <a:ext uri="{FF2B5EF4-FFF2-40B4-BE49-F238E27FC236}">
                  <a16:creationId xmlns:a16="http://schemas.microsoft.com/office/drawing/2014/main" id="{9D06D92F-A91F-4D4F-9AE5-EE1B50A23F0B}"/>
                </a:ext>
              </a:extLst>
            </p:cNvPr>
            <p:cNvSpPr/>
            <p:nvPr/>
          </p:nvSpPr>
          <p:spPr>
            <a:xfrm>
              <a:off x="2815958" y="969868"/>
              <a:ext cx="1639748" cy="1402910"/>
            </a:xfrm>
            <a:custGeom>
              <a:avLst/>
              <a:gdLst>
                <a:gd name="connsiteX0" fmla="*/ 1498163 w 1639748"/>
                <a:gd name="connsiteY0" fmla="*/ 1402910 h 1402910"/>
                <a:gd name="connsiteX1" fmla="*/ 141858 w 1639748"/>
                <a:gd name="connsiteY1" fmla="*/ 1402910 h 1402910"/>
                <a:gd name="connsiteX2" fmla="*/ 0 w 1639748"/>
                <a:gd name="connsiteY2" fmla="*/ 1261597 h 1402910"/>
                <a:gd name="connsiteX3" fmla="*/ 0 w 1639748"/>
                <a:gd name="connsiteY3" fmla="*/ 1261325 h 1402910"/>
                <a:gd name="connsiteX4" fmla="*/ 0 w 1639748"/>
                <a:gd name="connsiteY4" fmla="*/ 141586 h 1402910"/>
                <a:gd name="connsiteX5" fmla="*/ 141586 w 1639748"/>
                <a:gd name="connsiteY5" fmla="*/ 0 h 1402910"/>
                <a:gd name="connsiteX6" fmla="*/ 1497891 w 1639748"/>
                <a:gd name="connsiteY6" fmla="*/ 0 h 1402910"/>
                <a:gd name="connsiteX7" fmla="*/ 1639749 w 1639748"/>
                <a:gd name="connsiteY7" fmla="*/ 141586 h 1402910"/>
                <a:gd name="connsiteX8" fmla="*/ 1639749 w 1639748"/>
                <a:gd name="connsiteY8" fmla="*/ 1261325 h 1402910"/>
                <a:gd name="connsiteX9" fmla="*/ 1498163 w 1639748"/>
                <a:gd name="connsiteY9" fmla="*/ 1402910 h 1402910"/>
                <a:gd name="connsiteX10" fmla="*/ 141858 w 1639748"/>
                <a:gd name="connsiteY10" fmla="*/ 12946 h 1402910"/>
                <a:gd name="connsiteX11" fmla="*/ 12673 w 1639748"/>
                <a:gd name="connsiteY11" fmla="*/ 142131 h 1402910"/>
                <a:gd name="connsiteX12" fmla="*/ 12673 w 1639748"/>
                <a:gd name="connsiteY12" fmla="*/ 1261870 h 1402910"/>
                <a:gd name="connsiteX13" fmla="*/ 141858 w 1639748"/>
                <a:gd name="connsiteY13" fmla="*/ 1391054 h 1402910"/>
                <a:gd name="connsiteX14" fmla="*/ 1498163 w 1639748"/>
                <a:gd name="connsiteY14" fmla="*/ 1391054 h 1402910"/>
                <a:gd name="connsiteX15" fmla="*/ 1627349 w 1639748"/>
                <a:gd name="connsiteY15" fmla="*/ 1261870 h 1402910"/>
                <a:gd name="connsiteX16" fmla="*/ 1627349 w 1639748"/>
                <a:gd name="connsiteY16" fmla="*/ 141586 h 1402910"/>
                <a:gd name="connsiteX17" fmla="*/ 1498163 w 1639748"/>
                <a:gd name="connsiteY17" fmla="*/ 12401 h 1402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39748" h="1402910">
                  <a:moveTo>
                    <a:pt x="1498163" y="1402910"/>
                  </a:moveTo>
                  <a:lnTo>
                    <a:pt x="141858" y="1402910"/>
                  </a:lnTo>
                  <a:cubicBezTo>
                    <a:pt x="63666" y="1403060"/>
                    <a:pt x="150" y="1339789"/>
                    <a:pt x="0" y="1261597"/>
                  </a:cubicBezTo>
                  <a:cubicBezTo>
                    <a:pt x="0" y="1261502"/>
                    <a:pt x="0" y="1261420"/>
                    <a:pt x="0" y="1261325"/>
                  </a:cubicBezTo>
                  <a:lnTo>
                    <a:pt x="0" y="141586"/>
                  </a:lnTo>
                  <a:cubicBezTo>
                    <a:pt x="150" y="63452"/>
                    <a:pt x="63448" y="150"/>
                    <a:pt x="141586" y="0"/>
                  </a:cubicBezTo>
                  <a:lnTo>
                    <a:pt x="1497891" y="0"/>
                  </a:lnTo>
                  <a:cubicBezTo>
                    <a:pt x="1576165" y="-75"/>
                    <a:pt x="1639667" y="63314"/>
                    <a:pt x="1639749" y="141586"/>
                  </a:cubicBezTo>
                  <a:lnTo>
                    <a:pt x="1639749" y="1261325"/>
                  </a:lnTo>
                  <a:cubicBezTo>
                    <a:pt x="1639749" y="1339517"/>
                    <a:pt x="1576356" y="1402910"/>
                    <a:pt x="1498163" y="1402910"/>
                  </a:cubicBezTo>
                  <a:close/>
                  <a:moveTo>
                    <a:pt x="141858" y="12946"/>
                  </a:moveTo>
                  <a:cubicBezTo>
                    <a:pt x="70575" y="13096"/>
                    <a:pt x="12823" y="70846"/>
                    <a:pt x="12673" y="142131"/>
                  </a:cubicBezTo>
                  <a:lnTo>
                    <a:pt x="12673" y="1261870"/>
                  </a:lnTo>
                  <a:cubicBezTo>
                    <a:pt x="12823" y="1333153"/>
                    <a:pt x="70575" y="1390905"/>
                    <a:pt x="141858" y="1391054"/>
                  </a:cubicBezTo>
                  <a:lnTo>
                    <a:pt x="1498163" y="1391054"/>
                  </a:lnTo>
                  <a:cubicBezTo>
                    <a:pt x="1569447" y="1390905"/>
                    <a:pt x="1627198" y="1333153"/>
                    <a:pt x="1627349" y="1261870"/>
                  </a:cubicBezTo>
                  <a:lnTo>
                    <a:pt x="1627349" y="141586"/>
                  </a:lnTo>
                  <a:cubicBezTo>
                    <a:pt x="1627198" y="70301"/>
                    <a:pt x="1569447" y="12551"/>
                    <a:pt x="1498163" y="12401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8" name="Freihandform: Form 207">
              <a:extLst>
                <a:ext uri="{FF2B5EF4-FFF2-40B4-BE49-F238E27FC236}">
                  <a16:creationId xmlns:a16="http://schemas.microsoft.com/office/drawing/2014/main" id="{D7BE3BE3-F58C-4284-8982-D909206C182D}"/>
                </a:ext>
              </a:extLst>
            </p:cNvPr>
            <p:cNvSpPr/>
            <p:nvPr/>
          </p:nvSpPr>
          <p:spPr>
            <a:xfrm>
              <a:off x="3813053" y="1975820"/>
              <a:ext cx="483625" cy="12400"/>
            </a:xfrm>
            <a:custGeom>
              <a:avLst/>
              <a:gdLst>
                <a:gd name="connsiteX0" fmla="*/ 0 w 483625"/>
                <a:gd name="connsiteY0" fmla="*/ 0 h 12400"/>
                <a:gd name="connsiteX1" fmla="*/ 483626 w 483625"/>
                <a:gd name="connsiteY1" fmla="*/ 0 h 12400"/>
                <a:gd name="connsiteX2" fmla="*/ 483626 w 483625"/>
                <a:gd name="connsiteY2" fmla="*/ 12401 h 12400"/>
                <a:gd name="connsiteX3" fmla="*/ 0 w 483625"/>
                <a:gd name="connsiteY3" fmla="*/ 12401 h 1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625" h="12400">
                  <a:moveTo>
                    <a:pt x="0" y="0"/>
                  </a:moveTo>
                  <a:lnTo>
                    <a:pt x="483626" y="0"/>
                  </a:lnTo>
                  <a:lnTo>
                    <a:pt x="483626" y="12401"/>
                  </a:lnTo>
                  <a:lnTo>
                    <a:pt x="0" y="12401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9" name="Freihandform: Form 208">
              <a:extLst>
                <a:ext uri="{FF2B5EF4-FFF2-40B4-BE49-F238E27FC236}">
                  <a16:creationId xmlns:a16="http://schemas.microsoft.com/office/drawing/2014/main" id="{4E51C831-EBF1-4338-856D-1B323F1FC03B}"/>
                </a:ext>
              </a:extLst>
            </p:cNvPr>
            <p:cNvSpPr/>
            <p:nvPr/>
          </p:nvSpPr>
          <p:spPr>
            <a:xfrm>
              <a:off x="3813053" y="2027740"/>
              <a:ext cx="483625" cy="12400"/>
            </a:xfrm>
            <a:custGeom>
              <a:avLst/>
              <a:gdLst>
                <a:gd name="connsiteX0" fmla="*/ 0 w 483625"/>
                <a:gd name="connsiteY0" fmla="*/ 0 h 12400"/>
                <a:gd name="connsiteX1" fmla="*/ 483626 w 483625"/>
                <a:gd name="connsiteY1" fmla="*/ 0 h 12400"/>
                <a:gd name="connsiteX2" fmla="*/ 483626 w 483625"/>
                <a:gd name="connsiteY2" fmla="*/ 12401 h 12400"/>
                <a:gd name="connsiteX3" fmla="*/ 0 w 483625"/>
                <a:gd name="connsiteY3" fmla="*/ 12401 h 1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625" h="12400">
                  <a:moveTo>
                    <a:pt x="0" y="0"/>
                  </a:moveTo>
                  <a:lnTo>
                    <a:pt x="483626" y="0"/>
                  </a:lnTo>
                  <a:lnTo>
                    <a:pt x="483626" y="12401"/>
                  </a:lnTo>
                  <a:lnTo>
                    <a:pt x="0" y="12401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0" name="Freihandform: Form 209">
              <a:extLst>
                <a:ext uri="{FF2B5EF4-FFF2-40B4-BE49-F238E27FC236}">
                  <a16:creationId xmlns:a16="http://schemas.microsoft.com/office/drawing/2014/main" id="{86DC0E6B-D1F4-4A9D-BB00-9C377FB8BD92}"/>
                </a:ext>
              </a:extLst>
            </p:cNvPr>
            <p:cNvSpPr/>
            <p:nvPr/>
          </p:nvSpPr>
          <p:spPr>
            <a:xfrm>
              <a:off x="3813053" y="2079523"/>
              <a:ext cx="483625" cy="12400"/>
            </a:xfrm>
            <a:custGeom>
              <a:avLst/>
              <a:gdLst>
                <a:gd name="connsiteX0" fmla="*/ 0 w 483625"/>
                <a:gd name="connsiteY0" fmla="*/ 0 h 12400"/>
                <a:gd name="connsiteX1" fmla="*/ 483626 w 483625"/>
                <a:gd name="connsiteY1" fmla="*/ 0 h 12400"/>
                <a:gd name="connsiteX2" fmla="*/ 483626 w 483625"/>
                <a:gd name="connsiteY2" fmla="*/ 12401 h 12400"/>
                <a:gd name="connsiteX3" fmla="*/ 0 w 483625"/>
                <a:gd name="connsiteY3" fmla="*/ 12401 h 1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625" h="12400">
                  <a:moveTo>
                    <a:pt x="0" y="0"/>
                  </a:moveTo>
                  <a:lnTo>
                    <a:pt x="483626" y="0"/>
                  </a:lnTo>
                  <a:lnTo>
                    <a:pt x="483626" y="12401"/>
                  </a:lnTo>
                  <a:lnTo>
                    <a:pt x="0" y="12401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1" name="Freihandform: Form 210">
              <a:extLst>
                <a:ext uri="{FF2B5EF4-FFF2-40B4-BE49-F238E27FC236}">
                  <a16:creationId xmlns:a16="http://schemas.microsoft.com/office/drawing/2014/main" id="{CC47E3C8-1DFD-4B12-B7C8-FE6340851018}"/>
                </a:ext>
              </a:extLst>
            </p:cNvPr>
            <p:cNvSpPr/>
            <p:nvPr/>
          </p:nvSpPr>
          <p:spPr>
            <a:xfrm>
              <a:off x="3813053" y="2131306"/>
              <a:ext cx="483625" cy="12400"/>
            </a:xfrm>
            <a:custGeom>
              <a:avLst/>
              <a:gdLst>
                <a:gd name="connsiteX0" fmla="*/ 0 w 483625"/>
                <a:gd name="connsiteY0" fmla="*/ 0 h 12400"/>
                <a:gd name="connsiteX1" fmla="*/ 483626 w 483625"/>
                <a:gd name="connsiteY1" fmla="*/ 0 h 12400"/>
                <a:gd name="connsiteX2" fmla="*/ 483626 w 483625"/>
                <a:gd name="connsiteY2" fmla="*/ 12401 h 12400"/>
                <a:gd name="connsiteX3" fmla="*/ 0 w 483625"/>
                <a:gd name="connsiteY3" fmla="*/ 12401 h 1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625" h="12400">
                  <a:moveTo>
                    <a:pt x="0" y="0"/>
                  </a:moveTo>
                  <a:lnTo>
                    <a:pt x="483626" y="0"/>
                  </a:lnTo>
                  <a:lnTo>
                    <a:pt x="483626" y="12401"/>
                  </a:lnTo>
                  <a:lnTo>
                    <a:pt x="0" y="12401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2" name="Freihandform: Form 211">
              <a:extLst>
                <a:ext uri="{FF2B5EF4-FFF2-40B4-BE49-F238E27FC236}">
                  <a16:creationId xmlns:a16="http://schemas.microsoft.com/office/drawing/2014/main" id="{CC8FA6D9-FB9E-440F-81EE-124D4582D98C}"/>
                </a:ext>
              </a:extLst>
            </p:cNvPr>
            <p:cNvSpPr/>
            <p:nvPr/>
          </p:nvSpPr>
          <p:spPr>
            <a:xfrm>
              <a:off x="3813053" y="2183089"/>
              <a:ext cx="483625" cy="12400"/>
            </a:xfrm>
            <a:custGeom>
              <a:avLst/>
              <a:gdLst>
                <a:gd name="connsiteX0" fmla="*/ 0 w 483625"/>
                <a:gd name="connsiteY0" fmla="*/ 0 h 12400"/>
                <a:gd name="connsiteX1" fmla="*/ 483626 w 483625"/>
                <a:gd name="connsiteY1" fmla="*/ 0 h 12400"/>
                <a:gd name="connsiteX2" fmla="*/ 483626 w 483625"/>
                <a:gd name="connsiteY2" fmla="*/ 12401 h 12400"/>
                <a:gd name="connsiteX3" fmla="*/ 0 w 483625"/>
                <a:gd name="connsiteY3" fmla="*/ 12401 h 1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625" h="12400">
                  <a:moveTo>
                    <a:pt x="0" y="0"/>
                  </a:moveTo>
                  <a:lnTo>
                    <a:pt x="483626" y="0"/>
                  </a:lnTo>
                  <a:lnTo>
                    <a:pt x="483626" y="12401"/>
                  </a:lnTo>
                  <a:lnTo>
                    <a:pt x="0" y="12401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3" name="Freihandform: Form 212">
              <a:extLst>
                <a:ext uri="{FF2B5EF4-FFF2-40B4-BE49-F238E27FC236}">
                  <a16:creationId xmlns:a16="http://schemas.microsoft.com/office/drawing/2014/main" id="{A025F8BE-13E3-4BB0-9DE9-9C7D29F4B9BB}"/>
                </a:ext>
              </a:extLst>
            </p:cNvPr>
            <p:cNvSpPr/>
            <p:nvPr/>
          </p:nvSpPr>
          <p:spPr>
            <a:xfrm>
              <a:off x="2968036" y="1130940"/>
              <a:ext cx="483625" cy="12400"/>
            </a:xfrm>
            <a:custGeom>
              <a:avLst/>
              <a:gdLst>
                <a:gd name="connsiteX0" fmla="*/ 0 w 483625"/>
                <a:gd name="connsiteY0" fmla="*/ 0 h 12400"/>
                <a:gd name="connsiteX1" fmla="*/ 483626 w 483625"/>
                <a:gd name="connsiteY1" fmla="*/ 0 h 12400"/>
                <a:gd name="connsiteX2" fmla="*/ 483626 w 483625"/>
                <a:gd name="connsiteY2" fmla="*/ 12401 h 12400"/>
                <a:gd name="connsiteX3" fmla="*/ 0 w 483625"/>
                <a:gd name="connsiteY3" fmla="*/ 12401 h 1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625" h="12400">
                  <a:moveTo>
                    <a:pt x="0" y="0"/>
                  </a:moveTo>
                  <a:lnTo>
                    <a:pt x="483626" y="0"/>
                  </a:lnTo>
                  <a:lnTo>
                    <a:pt x="483626" y="12401"/>
                  </a:lnTo>
                  <a:lnTo>
                    <a:pt x="0" y="12401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4" name="Freihandform: Form 213">
              <a:extLst>
                <a:ext uri="{FF2B5EF4-FFF2-40B4-BE49-F238E27FC236}">
                  <a16:creationId xmlns:a16="http://schemas.microsoft.com/office/drawing/2014/main" id="{CA274359-E9AA-40DA-8ADD-3FE43BEAFE5F}"/>
                </a:ext>
              </a:extLst>
            </p:cNvPr>
            <p:cNvSpPr/>
            <p:nvPr/>
          </p:nvSpPr>
          <p:spPr>
            <a:xfrm>
              <a:off x="2968036" y="1182723"/>
              <a:ext cx="483625" cy="12400"/>
            </a:xfrm>
            <a:custGeom>
              <a:avLst/>
              <a:gdLst>
                <a:gd name="connsiteX0" fmla="*/ 0 w 483625"/>
                <a:gd name="connsiteY0" fmla="*/ 0 h 12400"/>
                <a:gd name="connsiteX1" fmla="*/ 483626 w 483625"/>
                <a:gd name="connsiteY1" fmla="*/ 0 h 12400"/>
                <a:gd name="connsiteX2" fmla="*/ 483626 w 483625"/>
                <a:gd name="connsiteY2" fmla="*/ 12401 h 12400"/>
                <a:gd name="connsiteX3" fmla="*/ 0 w 483625"/>
                <a:gd name="connsiteY3" fmla="*/ 12401 h 1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625" h="12400">
                  <a:moveTo>
                    <a:pt x="0" y="0"/>
                  </a:moveTo>
                  <a:lnTo>
                    <a:pt x="483626" y="0"/>
                  </a:lnTo>
                  <a:lnTo>
                    <a:pt x="483626" y="12401"/>
                  </a:lnTo>
                  <a:lnTo>
                    <a:pt x="0" y="12401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5" name="Freihandform: Form 214">
              <a:extLst>
                <a:ext uri="{FF2B5EF4-FFF2-40B4-BE49-F238E27FC236}">
                  <a16:creationId xmlns:a16="http://schemas.microsoft.com/office/drawing/2014/main" id="{D23866F6-3617-4E45-BBEB-3B0EAA0B8620}"/>
                </a:ext>
              </a:extLst>
            </p:cNvPr>
            <p:cNvSpPr/>
            <p:nvPr/>
          </p:nvSpPr>
          <p:spPr>
            <a:xfrm>
              <a:off x="2968036" y="1234506"/>
              <a:ext cx="483625" cy="12400"/>
            </a:xfrm>
            <a:custGeom>
              <a:avLst/>
              <a:gdLst>
                <a:gd name="connsiteX0" fmla="*/ 0 w 483625"/>
                <a:gd name="connsiteY0" fmla="*/ 0 h 12400"/>
                <a:gd name="connsiteX1" fmla="*/ 483626 w 483625"/>
                <a:gd name="connsiteY1" fmla="*/ 0 h 12400"/>
                <a:gd name="connsiteX2" fmla="*/ 483626 w 483625"/>
                <a:gd name="connsiteY2" fmla="*/ 12401 h 12400"/>
                <a:gd name="connsiteX3" fmla="*/ 0 w 483625"/>
                <a:gd name="connsiteY3" fmla="*/ 12401 h 1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625" h="12400">
                  <a:moveTo>
                    <a:pt x="0" y="0"/>
                  </a:moveTo>
                  <a:lnTo>
                    <a:pt x="483626" y="0"/>
                  </a:lnTo>
                  <a:lnTo>
                    <a:pt x="483626" y="12401"/>
                  </a:lnTo>
                  <a:lnTo>
                    <a:pt x="0" y="12401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6" name="Freihandform: Form 215">
              <a:extLst>
                <a:ext uri="{FF2B5EF4-FFF2-40B4-BE49-F238E27FC236}">
                  <a16:creationId xmlns:a16="http://schemas.microsoft.com/office/drawing/2014/main" id="{5B0D7B60-9D57-4F10-AD98-BC57E0A3575A}"/>
                </a:ext>
              </a:extLst>
            </p:cNvPr>
            <p:cNvSpPr/>
            <p:nvPr/>
          </p:nvSpPr>
          <p:spPr>
            <a:xfrm>
              <a:off x="2968036" y="1286289"/>
              <a:ext cx="483625" cy="12400"/>
            </a:xfrm>
            <a:custGeom>
              <a:avLst/>
              <a:gdLst>
                <a:gd name="connsiteX0" fmla="*/ 0 w 483625"/>
                <a:gd name="connsiteY0" fmla="*/ 0 h 12400"/>
                <a:gd name="connsiteX1" fmla="*/ 483626 w 483625"/>
                <a:gd name="connsiteY1" fmla="*/ 0 h 12400"/>
                <a:gd name="connsiteX2" fmla="*/ 483626 w 483625"/>
                <a:gd name="connsiteY2" fmla="*/ 12401 h 12400"/>
                <a:gd name="connsiteX3" fmla="*/ 0 w 483625"/>
                <a:gd name="connsiteY3" fmla="*/ 12401 h 1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625" h="12400">
                  <a:moveTo>
                    <a:pt x="0" y="0"/>
                  </a:moveTo>
                  <a:lnTo>
                    <a:pt x="483626" y="0"/>
                  </a:lnTo>
                  <a:lnTo>
                    <a:pt x="483626" y="12401"/>
                  </a:lnTo>
                  <a:lnTo>
                    <a:pt x="0" y="12401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7" name="Freihandform: Form 216">
              <a:extLst>
                <a:ext uri="{FF2B5EF4-FFF2-40B4-BE49-F238E27FC236}">
                  <a16:creationId xmlns:a16="http://schemas.microsoft.com/office/drawing/2014/main" id="{CEB17D85-D896-4FC2-A1CB-EBABB046C9AB}"/>
                </a:ext>
              </a:extLst>
            </p:cNvPr>
            <p:cNvSpPr/>
            <p:nvPr/>
          </p:nvSpPr>
          <p:spPr>
            <a:xfrm>
              <a:off x="2968036" y="1338072"/>
              <a:ext cx="483625" cy="12400"/>
            </a:xfrm>
            <a:custGeom>
              <a:avLst/>
              <a:gdLst>
                <a:gd name="connsiteX0" fmla="*/ 0 w 483625"/>
                <a:gd name="connsiteY0" fmla="*/ 0 h 12400"/>
                <a:gd name="connsiteX1" fmla="*/ 483626 w 483625"/>
                <a:gd name="connsiteY1" fmla="*/ 0 h 12400"/>
                <a:gd name="connsiteX2" fmla="*/ 483626 w 483625"/>
                <a:gd name="connsiteY2" fmla="*/ 12401 h 12400"/>
                <a:gd name="connsiteX3" fmla="*/ 0 w 483625"/>
                <a:gd name="connsiteY3" fmla="*/ 12401 h 1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625" h="12400">
                  <a:moveTo>
                    <a:pt x="0" y="0"/>
                  </a:moveTo>
                  <a:lnTo>
                    <a:pt x="483626" y="0"/>
                  </a:lnTo>
                  <a:lnTo>
                    <a:pt x="483626" y="12401"/>
                  </a:lnTo>
                  <a:lnTo>
                    <a:pt x="0" y="12401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8" name="Freihandform: Form 217">
              <a:extLst>
                <a:ext uri="{FF2B5EF4-FFF2-40B4-BE49-F238E27FC236}">
                  <a16:creationId xmlns:a16="http://schemas.microsoft.com/office/drawing/2014/main" id="{41D6A46F-0AC1-4800-B3DC-1C44E135AB8C}"/>
                </a:ext>
              </a:extLst>
            </p:cNvPr>
            <p:cNvSpPr/>
            <p:nvPr/>
          </p:nvSpPr>
          <p:spPr>
            <a:xfrm>
              <a:off x="3041561" y="1350337"/>
              <a:ext cx="1246259" cy="548610"/>
            </a:xfrm>
            <a:custGeom>
              <a:avLst/>
              <a:gdLst>
                <a:gd name="connsiteX0" fmla="*/ 1159592 w 1246259"/>
                <a:gd name="connsiteY0" fmla="*/ 198956 h 548610"/>
                <a:gd name="connsiteX1" fmla="*/ 1246260 w 1246259"/>
                <a:gd name="connsiteY1" fmla="*/ 244470 h 548610"/>
                <a:gd name="connsiteX2" fmla="*/ 1236312 w 1246259"/>
                <a:gd name="connsiteY2" fmla="*/ 0 h 548610"/>
                <a:gd name="connsiteX3" fmla="*/ 1029589 w 1246259"/>
                <a:gd name="connsiteY3" fmla="*/ 130820 h 548610"/>
                <a:gd name="connsiteX4" fmla="*/ 1116258 w 1246259"/>
                <a:gd name="connsiteY4" fmla="*/ 176198 h 548610"/>
                <a:gd name="connsiteX5" fmla="*/ 1050984 w 1246259"/>
                <a:gd name="connsiteY5" fmla="*/ 300341 h 548610"/>
                <a:gd name="connsiteX6" fmla="*/ 1050984 w 1246259"/>
                <a:gd name="connsiteY6" fmla="*/ 300341 h 548610"/>
                <a:gd name="connsiteX7" fmla="*/ 1019233 w 1246259"/>
                <a:gd name="connsiteY7" fmla="*/ 311243 h 548610"/>
                <a:gd name="connsiteX8" fmla="*/ 904083 w 1246259"/>
                <a:gd name="connsiteY8" fmla="*/ 257961 h 548610"/>
                <a:gd name="connsiteX9" fmla="*/ 904083 w 1246259"/>
                <a:gd name="connsiteY9" fmla="*/ 257280 h 548610"/>
                <a:gd name="connsiteX10" fmla="*/ 853132 w 1246259"/>
                <a:gd name="connsiteY10" fmla="*/ 202553 h 548610"/>
                <a:gd name="connsiteX11" fmla="*/ 798473 w 1246259"/>
                <a:gd name="connsiteY11" fmla="*/ 252101 h 548610"/>
                <a:gd name="connsiteX12" fmla="*/ 798473 w 1246259"/>
                <a:gd name="connsiteY12" fmla="*/ 252101 h 548610"/>
                <a:gd name="connsiteX13" fmla="*/ 798473 w 1246259"/>
                <a:gd name="connsiteY13" fmla="*/ 257280 h 548610"/>
                <a:gd name="connsiteX14" fmla="*/ 803243 w 1246259"/>
                <a:gd name="connsiteY14" fmla="*/ 279219 h 548610"/>
                <a:gd name="connsiteX15" fmla="*/ 653345 w 1246259"/>
                <a:gd name="connsiteY15" fmla="*/ 442744 h 548610"/>
                <a:gd name="connsiteX16" fmla="*/ 638491 w 1246259"/>
                <a:gd name="connsiteY16" fmla="*/ 440428 h 548610"/>
                <a:gd name="connsiteX17" fmla="*/ 630724 w 1246259"/>
                <a:gd name="connsiteY17" fmla="*/ 441245 h 548610"/>
                <a:gd name="connsiteX18" fmla="*/ 414871 w 1246259"/>
                <a:gd name="connsiteY18" fmla="*/ 167205 h 548610"/>
                <a:gd name="connsiteX19" fmla="*/ 384850 w 1246259"/>
                <a:gd name="connsiteY19" fmla="*/ 98933 h 548610"/>
                <a:gd name="connsiteX20" fmla="*/ 318391 w 1246259"/>
                <a:gd name="connsiteY20" fmla="*/ 124824 h 548610"/>
                <a:gd name="connsiteX21" fmla="*/ 313894 w 1246259"/>
                <a:gd name="connsiteY21" fmla="*/ 145810 h 548610"/>
                <a:gd name="connsiteX22" fmla="*/ 316619 w 1246259"/>
                <a:gd name="connsiteY22" fmla="*/ 161754 h 548610"/>
                <a:gd name="connsiteX23" fmla="*/ 70650 w 1246259"/>
                <a:gd name="connsiteY23" fmla="*/ 413855 h 548610"/>
                <a:gd name="connsiteX24" fmla="*/ 3141 w 1246259"/>
                <a:gd name="connsiteY24" fmla="*/ 445565 h 548610"/>
                <a:gd name="connsiteX25" fmla="*/ 34852 w 1246259"/>
                <a:gd name="connsiteY25" fmla="*/ 513074 h 548610"/>
                <a:gd name="connsiteX26" fmla="*/ 102129 w 1246259"/>
                <a:gd name="connsiteY26" fmla="*/ 481991 h 548610"/>
                <a:gd name="connsiteX27" fmla="*/ 102129 w 1246259"/>
                <a:gd name="connsiteY27" fmla="*/ 481991 h 548610"/>
                <a:gd name="connsiteX28" fmla="*/ 105263 w 1246259"/>
                <a:gd name="connsiteY28" fmla="*/ 463867 h 548610"/>
                <a:gd name="connsiteX29" fmla="*/ 103491 w 1246259"/>
                <a:gd name="connsiteY29" fmla="*/ 451057 h 548610"/>
                <a:gd name="connsiteX30" fmla="*/ 352186 w 1246259"/>
                <a:gd name="connsiteY30" fmla="*/ 195821 h 548610"/>
                <a:gd name="connsiteX31" fmla="*/ 367312 w 1246259"/>
                <a:gd name="connsiteY31" fmla="*/ 198274 h 548610"/>
                <a:gd name="connsiteX32" fmla="*/ 376987 w 1246259"/>
                <a:gd name="connsiteY32" fmla="*/ 197320 h 548610"/>
                <a:gd name="connsiteX33" fmla="*/ 591614 w 1246259"/>
                <a:gd name="connsiteY33" fmla="*/ 469862 h 548610"/>
                <a:gd name="connsiteX34" fmla="*/ 613077 w 1246259"/>
                <a:gd name="connsiteY34" fmla="*/ 542154 h 548610"/>
                <a:gd name="connsiteX35" fmla="*/ 685369 w 1246259"/>
                <a:gd name="connsiteY35" fmla="*/ 520691 h 548610"/>
                <a:gd name="connsiteX36" fmla="*/ 691773 w 1246259"/>
                <a:gd name="connsiteY36" fmla="*/ 498207 h 548610"/>
                <a:gd name="connsiteX37" fmla="*/ 691773 w 1246259"/>
                <a:gd name="connsiteY37" fmla="*/ 492892 h 548610"/>
                <a:gd name="connsiteX38" fmla="*/ 689048 w 1246259"/>
                <a:gd name="connsiteY38" fmla="*/ 476676 h 548610"/>
                <a:gd name="connsiteX39" fmla="*/ 842489 w 1246259"/>
                <a:gd name="connsiteY39" fmla="*/ 309608 h 548610"/>
                <a:gd name="connsiteX40" fmla="*/ 851347 w 1246259"/>
                <a:gd name="connsiteY40" fmla="*/ 310425 h 548610"/>
                <a:gd name="connsiteX41" fmla="*/ 880781 w 1246259"/>
                <a:gd name="connsiteY41" fmla="*/ 301432 h 548610"/>
                <a:gd name="connsiteX42" fmla="*/ 997974 w 1246259"/>
                <a:gd name="connsiteY42" fmla="*/ 355940 h 548610"/>
                <a:gd name="connsiteX43" fmla="*/ 1052305 w 1246259"/>
                <a:gd name="connsiteY43" fmla="*/ 407042 h 548610"/>
                <a:gd name="connsiteX44" fmla="*/ 1103394 w 1246259"/>
                <a:gd name="connsiteY44" fmla="*/ 352710 h 548610"/>
                <a:gd name="connsiteX45" fmla="*/ 1103312 w 1246259"/>
                <a:gd name="connsiteY45" fmla="*/ 350898 h 548610"/>
                <a:gd name="connsiteX46" fmla="*/ 1093909 w 1246259"/>
                <a:gd name="connsiteY46" fmla="*/ 323644 h 548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246259" h="548610">
                  <a:moveTo>
                    <a:pt x="1159592" y="198956"/>
                  </a:moveTo>
                  <a:lnTo>
                    <a:pt x="1246260" y="244470"/>
                  </a:lnTo>
                  <a:lnTo>
                    <a:pt x="1236312" y="0"/>
                  </a:lnTo>
                  <a:lnTo>
                    <a:pt x="1029589" y="130820"/>
                  </a:lnTo>
                  <a:lnTo>
                    <a:pt x="1116258" y="176198"/>
                  </a:lnTo>
                  <a:lnTo>
                    <a:pt x="1050984" y="300341"/>
                  </a:lnTo>
                  <a:lnTo>
                    <a:pt x="1050984" y="300341"/>
                  </a:lnTo>
                  <a:cubicBezTo>
                    <a:pt x="1039482" y="300328"/>
                    <a:pt x="1028308" y="304171"/>
                    <a:pt x="1019233" y="311243"/>
                  </a:cubicBezTo>
                  <a:lnTo>
                    <a:pt x="904083" y="257961"/>
                  </a:lnTo>
                  <a:lnTo>
                    <a:pt x="904083" y="257280"/>
                  </a:lnTo>
                  <a:cubicBezTo>
                    <a:pt x="905119" y="228090"/>
                    <a:pt x="882307" y="203603"/>
                    <a:pt x="853132" y="202553"/>
                  </a:cubicBezTo>
                  <a:cubicBezTo>
                    <a:pt x="824501" y="201531"/>
                    <a:pt x="800259" y="223498"/>
                    <a:pt x="798473" y="252101"/>
                  </a:cubicBezTo>
                  <a:lnTo>
                    <a:pt x="798473" y="252101"/>
                  </a:lnTo>
                  <a:cubicBezTo>
                    <a:pt x="798337" y="253818"/>
                    <a:pt x="798337" y="255563"/>
                    <a:pt x="798473" y="257280"/>
                  </a:cubicBezTo>
                  <a:cubicBezTo>
                    <a:pt x="798542" y="264843"/>
                    <a:pt x="800163" y="272310"/>
                    <a:pt x="803243" y="279219"/>
                  </a:cubicBezTo>
                  <a:lnTo>
                    <a:pt x="653345" y="442744"/>
                  </a:lnTo>
                  <a:cubicBezTo>
                    <a:pt x="648535" y="441232"/>
                    <a:pt x="643533" y="440455"/>
                    <a:pt x="638491" y="440428"/>
                  </a:cubicBezTo>
                  <a:cubicBezTo>
                    <a:pt x="635875" y="440428"/>
                    <a:pt x="633272" y="440700"/>
                    <a:pt x="630724" y="441245"/>
                  </a:cubicBezTo>
                  <a:lnTo>
                    <a:pt x="414871" y="167205"/>
                  </a:lnTo>
                  <a:cubicBezTo>
                    <a:pt x="425432" y="140059"/>
                    <a:pt x="411995" y="109494"/>
                    <a:pt x="384850" y="98933"/>
                  </a:cubicBezTo>
                  <a:cubicBezTo>
                    <a:pt x="359340" y="88999"/>
                    <a:pt x="330464" y="100241"/>
                    <a:pt x="318391" y="124824"/>
                  </a:cubicBezTo>
                  <a:cubicBezTo>
                    <a:pt x="315407" y="131420"/>
                    <a:pt x="313880" y="138574"/>
                    <a:pt x="313894" y="145810"/>
                  </a:cubicBezTo>
                  <a:cubicBezTo>
                    <a:pt x="314057" y="151220"/>
                    <a:pt x="314970" y="156589"/>
                    <a:pt x="316619" y="161754"/>
                  </a:cubicBezTo>
                  <a:lnTo>
                    <a:pt x="70650" y="413855"/>
                  </a:lnTo>
                  <a:cubicBezTo>
                    <a:pt x="43246" y="403975"/>
                    <a:pt x="13035" y="418175"/>
                    <a:pt x="3141" y="445565"/>
                  </a:cubicBezTo>
                  <a:cubicBezTo>
                    <a:pt x="-6738" y="472969"/>
                    <a:pt x="7461" y="503181"/>
                    <a:pt x="34852" y="513074"/>
                  </a:cubicBezTo>
                  <a:cubicBezTo>
                    <a:pt x="62011" y="522858"/>
                    <a:pt x="91990" y="509013"/>
                    <a:pt x="102129" y="481991"/>
                  </a:cubicBezTo>
                  <a:lnTo>
                    <a:pt x="102129" y="481991"/>
                  </a:lnTo>
                  <a:cubicBezTo>
                    <a:pt x="104186" y="476172"/>
                    <a:pt x="105249" y="470040"/>
                    <a:pt x="105263" y="463867"/>
                  </a:cubicBezTo>
                  <a:cubicBezTo>
                    <a:pt x="105277" y="459533"/>
                    <a:pt x="104677" y="455227"/>
                    <a:pt x="103491" y="451057"/>
                  </a:cubicBezTo>
                  <a:lnTo>
                    <a:pt x="352186" y="195821"/>
                  </a:lnTo>
                  <a:cubicBezTo>
                    <a:pt x="357064" y="197443"/>
                    <a:pt x="362175" y="198274"/>
                    <a:pt x="367312" y="198274"/>
                  </a:cubicBezTo>
                  <a:cubicBezTo>
                    <a:pt x="370555" y="198288"/>
                    <a:pt x="373798" y="197975"/>
                    <a:pt x="376987" y="197320"/>
                  </a:cubicBezTo>
                  <a:lnTo>
                    <a:pt x="591614" y="469862"/>
                  </a:lnTo>
                  <a:cubicBezTo>
                    <a:pt x="577578" y="495754"/>
                    <a:pt x="587185" y="528118"/>
                    <a:pt x="613077" y="542154"/>
                  </a:cubicBezTo>
                  <a:cubicBezTo>
                    <a:pt x="638968" y="556190"/>
                    <a:pt x="671333" y="546583"/>
                    <a:pt x="685369" y="520691"/>
                  </a:cubicBezTo>
                  <a:cubicBezTo>
                    <a:pt x="689171" y="513783"/>
                    <a:pt x="691364" y="506083"/>
                    <a:pt x="691773" y="498207"/>
                  </a:cubicBezTo>
                  <a:cubicBezTo>
                    <a:pt x="691910" y="496435"/>
                    <a:pt x="691910" y="494664"/>
                    <a:pt x="691773" y="492892"/>
                  </a:cubicBezTo>
                  <a:cubicBezTo>
                    <a:pt x="691692" y="487387"/>
                    <a:pt x="690765" y="481909"/>
                    <a:pt x="689048" y="476676"/>
                  </a:cubicBezTo>
                  <a:lnTo>
                    <a:pt x="842489" y="309608"/>
                  </a:lnTo>
                  <a:cubicBezTo>
                    <a:pt x="845405" y="310153"/>
                    <a:pt x="848376" y="310425"/>
                    <a:pt x="851347" y="310425"/>
                  </a:cubicBezTo>
                  <a:cubicBezTo>
                    <a:pt x="861840" y="310425"/>
                    <a:pt x="872087" y="307291"/>
                    <a:pt x="880781" y="301432"/>
                  </a:cubicBezTo>
                  <a:lnTo>
                    <a:pt x="997974" y="355940"/>
                  </a:lnTo>
                  <a:cubicBezTo>
                    <a:pt x="998860" y="385047"/>
                    <a:pt x="1023184" y="407927"/>
                    <a:pt x="1052305" y="407042"/>
                  </a:cubicBezTo>
                  <a:cubicBezTo>
                    <a:pt x="1081413" y="406142"/>
                    <a:pt x="1104293" y="381831"/>
                    <a:pt x="1103394" y="352710"/>
                  </a:cubicBezTo>
                  <a:cubicBezTo>
                    <a:pt x="1103380" y="352111"/>
                    <a:pt x="1103353" y="351497"/>
                    <a:pt x="1103312" y="350898"/>
                  </a:cubicBezTo>
                  <a:cubicBezTo>
                    <a:pt x="1102794" y="341114"/>
                    <a:pt x="1099537" y="331670"/>
                    <a:pt x="1093909" y="323644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219" name="Grafik 182">
              <a:extLst>
                <a:ext uri="{FF2B5EF4-FFF2-40B4-BE49-F238E27FC236}">
                  <a16:creationId xmlns:a16="http://schemas.microsoft.com/office/drawing/2014/main" id="{8A9E2A5F-1C41-4834-B22B-4E5B3D2FB33F}"/>
                </a:ext>
              </a:extLst>
            </p:cNvPr>
            <p:cNvGrpSpPr/>
            <p:nvPr/>
          </p:nvGrpSpPr>
          <p:grpSpPr>
            <a:xfrm>
              <a:off x="4236855" y="2517089"/>
              <a:ext cx="1005816" cy="859052"/>
              <a:chOff x="4236855" y="2517089"/>
              <a:chExt cx="1005816" cy="859052"/>
            </a:xfrm>
          </p:grpSpPr>
          <p:sp>
            <p:nvSpPr>
              <p:cNvPr id="220" name="Freihandform: Form 219">
                <a:extLst>
                  <a:ext uri="{FF2B5EF4-FFF2-40B4-BE49-F238E27FC236}">
                    <a16:creationId xmlns:a16="http://schemas.microsoft.com/office/drawing/2014/main" id="{92CEE6A4-31BF-496E-A497-8CD1E7668714}"/>
                  </a:ext>
                </a:extLst>
              </p:cNvPr>
              <p:cNvSpPr/>
              <p:nvPr/>
            </p:nvSpPr>
            <p:spPr>
              <a:xfrm>
                <a:off x="4236855" y="2517089"/>
                <a:ext cx="1005816" cy="859052"/>
              </a:xfrm>
              <a:custGeom>
                <a:avLst/>
                <a:gdLst>
                  <a:gd name="connsiteX0" fmla="*/ 80400 w 1005816"/>
                  <a:gd name="connsiteY0" fmla="*/ 273 h 859052"/>
                  <a:gd name="connsiteX1" fmla="*/ 0 w 1005816"/>
                  <a:gd name="connsiteY1" fmla="*/ 80809 h 859052"/>
                  <a:gd name="connsiteX2" fmla="*/ 0 w 1005816"/>
                  <a:gd name="connsiteY2" fmla="*/ 778653 h 859052"/>
                  <a:gd name="connsiteX3" fmla="*/ 80400 w 1005816"/>
                  <a:gd name="connsiteY3" fmla="*/ 859053 h 859052"/>
                  <a:gd name="connsiteX4" fmla="*/ 925280 w 1005816"/>
                  <a:gd name="connsiteY4" fmla="*/ 859053 h 859052"/>
                  <a:gd name="connsiteX5" fmla="*/ 1005816 w 1005816"/>
                  <a:gd name="connsiteY5" fmla="*/ 778653 h 859052"/>
                  <a:gd name="connsiteX6" fmla="*/ 1005816 w 1005816"/>
                  <a:gd name="connsiteY6" fmla="*/ 80400 h 859052"/>
                  <a:gd name="connsiteX7" fmla="*/ 925280 w 1005816"/>
                  <a:gd name="connsiteY7" fmla="*/ 0 h 8590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5816" h="859052">
                    <a:moveTo>
                      <a:pt x="80400" y="273"/>
                    </a:moveTo>
                    <a:cubicBezTo>
                      <a:pt x="35976" y="354"/>
                      <a:pt x="0" y="36384"/>
                      <a:pt x="0" y="80809"/>
                    </a:cubicBezTo>
                    <a:lnTo>
                      <a:pt x="0" y="778653"/>
                    </a:lnTo>
                    <a:cubicBezTo>
                      <a:pt x="0" y="823050"/>
                      <a:pt x="36003" y="859053"/>
                      <a:pt x="80400" y="859053"/>
                    </a:cubicBezTo>
                    <a:lnTo>
                      <a:pt x="925280" y="859053"/>
                    </a:lnTo>
                    <a:cubicBezTo>
                      <a:pt x="969704" y="859053"/>
                      <a:pt x="1005735" y="823077"/>
                      <a:pt x="1005816" y="778653"/>
                    </a:cubicBezTo>
                    <a:lnTo>
                      <a:pt x="1005816" y="80400"/>
                    </a:lnTo>
                    <a:cubicBezTo>
                      <a:pt x="1005735" y="35976"/>
                      <a:pt x="969704" y="0"/>
                      <a:pt x="925280" y="0"/>
                    </a:cubicBezTo>
                    <a:close/>
                  </a:path>
                </a:pathLst>
              </a:custGeom>
              <a:noFill/>
              <a:ln w="13621" cap="flat">
                <a:solidFill>
                  <a:srgbClr val="263238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21" name="Freihandform: Form 220">
                <a:extLst>
                  <a:ext uri="{FF2B5EF4-FFF2-40B4-BE49-F238E27FC236}">
                    <a16:creationId xmlns:a16="http://schemas.microsoft.com/office/drawing/2014/main" id="{7E8476C1-8AAC-4868-B8D5-C8AFF2D09EC9}"/>
                  </a:ext>
                </a:extLst>
              </p:cNvPr>
              <p:cNvSpPr/>
              <p:nvPr/>
            </p:nvSpPr>
            <p:spPr>
              <a:xfrm>
                <a:off x="4303492" y="2612479"/>
                <a:ext cx="64183" cy="8585"/>
              </a:xfrm>
              <a:custGeom>
                <a:avLst/>
                <a:gdLst>
                  <a:gd name="connsiteX0" fmla="*/ 0 w 64183"/>
                  <a:gd name="connsiteY0" fmla="*/ 0 h 8585"/>
                  <a:gd name="connsiteX1" fmla="*/ 64184 w 64183"/>
                  <a:gd name="connsiteY1" fmla="*/ 0 h 8585"/>
                  <a:gd name="connsiteX2" fmla="*/ 64184 w 64183"/>
                  <a:gd name="connsiteY2" fmla="*/ 8585 h 8585"/>
                  <a:gd name="connsiteX3" fmla="*/ 0 w 64183"/>
                  <a:gd name="connsiteY3" fmla="*/ 8585 h 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183" h="8585">
                    <a:moveTo>
                      <a:pt x="0" y="0"/>
                    </a:moveTo>
                    <a:lnTo>
                      <a:pt x="64184" y="0"/>
                    </a:lnTo>
                    <a:lnTo>
                      <a:pt x="64184" y="8585"/>
                    </a:lnTo>
                    <a:lnTo>
                      <a:pt x="0" y="8585"/>
                    </a:lnTo>
                    <a:close/>
                  </a:path>
                </a:pathLst>
              </a:custGeom>
              <a:solidFill>
                <a:srgbClr val="263238"/>
              </a:solidFill>
              <a:ln w="13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22" name="Freihandform: Form 221">
                <a:extLst>
                  <a:ext uri="{FF2B5EF4-FFF2-40B4-BE49-F238E27FC236}">
                    <a16:creationId xmlns:a16="http://schemas.microsoft.com/office/drawing/2014/main" id="{9069F711-B479-4FA8-8598-AF15707DA6D6}"/>
                  </a:ext>
                </a:extLst>
              </p:cNvPr>
              <p:cNvSpPr/>
              <p:nvPr/>
            </p:nvSpPr>
            <p:spPr>
              <a:xfrm>
                <a:off x="4303492" y="2682522"/>
                <a:ext cx="64183" cy="8585"/>
              </a:xfrm>
              <a:custGeom>
                <a:avLst/>
                <a:gdLst>
                  <a:gd name="connsiteX0" fmla="*/ 0 w 64183"/>
                  <a:gd name="connsiteY0" fmla="*/ 0 h 8585"/>
                  <a:gd name="connsiteX1" fmla="*/ 64184 w 64183"/>
                  <a:gd name="connsiteY1" fmla="*/ 0 h 8585"/>
                  <a:gd name="connsiteX2" fmla="*/ 64184 w 64183"/>
                  <a:gd name="connsiteY2" fmla="*/ 8585 h 8585"/>
                  <a:gd name="connsiteX3" fmla="*/ 0 w 64183"/>
                  <a:gd name="connsiteY3" fmla="*/ 8585 h 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183" h="8585">
                    <a:moveTo>
                      <a:pt x="0" y="0"/>
                    </a:moveTo>
                    <a:lnTo>
                      <a:pt x="64184" y="0"/>
                    </a:lnTo>
                    <a:lnTo>
                      <a:pt x="64184" y="8585"/>
                    </a:lnTo>
                    <a:lnTo>
                      <a:pt x="0" y="8585"/>
                    </a:lnTo>
                    <a:close/>
                  </a:path>
                </a:pathLst>
              </a:custGeom>
              <a:solidFill>
                <a:srgbClr val="263238"/>
              </a:solidFill>
              <a:ln w="13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23" name="Freihandform: Form 222">
                <a:extLst>
                  <a:ext uri="{FF2B5EF4-FFF2-40B4-BE49-F238E27FC236}">
                    <a16:creationId xmlns:a16="http://schemas.microsoft.com/office/drawing/2014/main" id="{C08707A8-332C-4EAD-BFED-82805347E291}"/>
                  </a:ext>
                </a:extLst>
              </p:cNvPr>
              <p:cNvSpPr/>
              <p:nvPr/>
            </p:nvSpPr>
            <p:spPr>
              <a:xfrm>
                <a:off x="4303492" y="2752565"/>
                <a:ext cx="64183" cy="8585"/>
              </a:xfrm>
              <a:custGeom>
                <a:avLst/>
                <a:gdLst>
                  <a:gd name="connsiteX0" fmla="*/ 0 w 64183"/>
                  <a:gd name="connsiteY0" fmla="*/ 0 h 8585"/>
                  <a:gd name="connsiteX1" fmla="*/ 64184 w 64183"/>
                  <a:gd name="connsiteY1" fmla="*/ 0 h 8585"/>
                  <a:gd name="connsiteX2" fmla="*/ 64184 w 64183"/>
                  <a:gd name="connsiteY2" fmla="*/ 8585 h 8585"/>
                  <a:gd name="connsiteX3" fmla="*/ 0 w 64183"/>
                  <a:gd name="connsiteY3" fmla="*/ 8585 h 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183" h="8585">
                    <a:moveTo>
                      <a:pt x="0" y="0"/>
                    </a:moveTo>
                    <a:lnTo>
                      <a:pt x="64184" y="0"/>
                    </a:lnTo>
                    <a:lnTo>
                      <a:pt x="64184" y="8585"/>
                    </a:lnTo>
                    <a:lnTo>
                      <a:pt x="0" y="8585"/>
                    </a:lnTo>
                    <a:close/>
                  </a:path>
                </a:pathLst>
              </a:custGeom>
              <a:solidFill>
                <a:srgbClr val="263238"/>
              </a:solidFill>
              <a:ln w="13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24" name="Freihandform: Form 223">
                <a:extLst>
                  <a:ext uri="{FF2B5EF4-FFF2-40B4-BE49-F238E27FC236}">
                    <a16:creationId xmlns:a16="http://schemas.microsoft.com/office/drawing/2014/main" id="{BABA33E4-5744-42BC-9C6D-05B378757689}"/>
                  </a:ext>
                </a:extLst>
              </p:cNvPr>
              <p:cNvSpPr/>
              <p:nvPr/>
            </p:nvSpPr>
            <p:spPr>
              <a:xfrm>
                <a:off x="4303492" y="2822745"/>
                <a:ext cx="64183" cy="8585"/>
              </a:xfrm>
              <a:custGeom>
                <a:avLst/>
                <a:gdLst>
                  <a:gd name="connsiteX0" fmla="*/ 0 w 64183"/>
                  <a:gd name="connsiteY0" fmla="*/ 0 h 8585"/>
                  <a:gd name="connsiteX1" fmla="*/ 64184 w 64183"/>
                  <a:gd name="connsiteY1" fmla="*/ 0 h 8585"/>
                  <a:gd name="connsiteX2" fmla="*/ 64184 w 64183"/>
                  <a:gd name="connsiteY2" fmla="*/ 8585 h 8585"/>
                  <a:gd name="connsiteX3" fmla="*/ 0 w 64183"/>
                  <a:gd name="connsiteY3" fmla="*/ 8585 h 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183" h="8585">
                    <a:moveTo>
                      <a:pt x="0" y="0"/>
                    </a:moveTo>
                    <a:lnTo>
                      <a:pt x="64184" y="0"/>
                    </a:lnTo>
                    <a:lnTo>
                      <a:pt x="64184" y="8585"/>
                    </a:lnTo>
                    <a:lnTo>
                      <a:pt x="0" y="8585"/>
                    </a:lnTo>
                    <a:close/>
                  </a:path>
                </a:pathLst>
              </a:custGeom>
              <a:solidFill>
                <a:srgbClr val="263238"/>
              </a:solidFill>
              <a:ln w="13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25" name="Freihandform: Form 224">
                <a:extLst>
                  <a:ext uri="{FF2B5EF4-FFF2-40B4-BE49-F238E27FC236}">
                    <a16:creationId xmlns:a16="http://schemas.microsoft.com/office/drawing/2014/main" id="{FA0B4B7E-BA0C-45F2-B661-D1634E1CF274}"/>
                  </a:ext>
                </a:extLst>
              </p:cNvPr>
              <p:cNvSpPr/>
              <p:nvPr/>
            </p:nvSpPr>
            <p:spPr>
              <a:xfrm>
                <a:off x="4301039" y="2682522"/>
                <a:ext cx="64183" cy="8585"/>
              </a:xfrm>
              <a:custGeom>
                <a:avLst/>
                <a:gdLst>
                  <a:gd name="connsiteX0" fmla="*/ 0 w 64183"/>
                  <a:gd name="connsiteY0" fmla="*/ 0 h 8585"/>
                  <a:gd name="connsiteX1" fmla="*/ 64184 w 64183"/>
                  <a:gd name="connsiteY1" fmla="*/ 0 h 8585"/>
                  <a:gd name="connsiteX2" fmla="*/ 64184 w 64183"/>
                  <a:gd name="connsiteY2" fmla="*/ 8585 h 8585"/>
                  <a:gd name="connsiteX3" fmla="*/ 0 w 64183"/>
                  <a:gd name="connsiteY3" fmla="*/ 8585 h 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183" h="8585">
                    <a:moveTo>
                      <a:pt x="0" y="0"/>
                    </a:moveTo>
                    <a:lnTo>
                      <a:pt x="64184" y="0"/>
                    </a:lnTo>
                    <a:lnTo>
                      <a:pt x="64184" y="8585"/>
                    </a:lnTo>
                    <a:lnTo>
                      <a:pt x="0" y="8585"/>
                    </a:lnTo>
                    <a:close/>
                  </a:path>
                </a:pathLst>
              </a:custGeom>
              <a:solidFill>
                <a:srgbClr val="263238"/>
              </a:solidFill>
              <a:ln w="13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26" name="Freihandform: Form 225">
                <a:extLst>
                  <a:ext uri="{FF2B5EF4-FFF2-40B4-BE49-F238E27FC236}">
                    <a16:creationId xmlns:a16="http://schemas.microsoft.com/office/drawing/2014/main" id="{597D8399-B45D-4D52-A27C-BF5DF0CDCAD9}"/>
                  </a:ext>
                </a:extLst>
              </p:cNvPr>
              <p:cNvSpPr/>
              <p:nvPr/>
            </p:nvSpPr>
            <p:spPr>
              <a:xfrm>
                <a:off x="4303492" y="2892788"/>
                <a:ext cx="64183" cy="8585"/>
              </a:xfrm>
              <a:custGeom>
                <a:avLst/>
                <a:gdLst>
                  <a:gd name="connsiteX0" fmla="*/ 0 w 64183"/>
                  <a:gd name="connsiteY0" fmla="*/ 0 h 8585"/>
                  <a:gd name="connsiteX1" fmla="*/ 64184 w 64183"/>
                  <a:gd name="connsiteY1" fmla="*/ 0 h 8585"/>
                  <a:gd name="connsiteX2" fmla="*/ 64184 w 64183"/>
                  <a:gd name="connsiteY2" fmla="*/ 8585 h 8585"/>
                  <a:gd name="connsiteX3" fmla="*/ 0 w 64183"/>
                  <a:gd name="connsiteY3" fmla="*/ 8585 h 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183" h="8585">
                    <a:moveTo>
                      <a:pt x="0" y="0"/>
                    </a:moveTo>
                    <a:lnTo>
                      <a:pt x="64184" y="0"/>
                    </a:lnTo>
                    <a:lnTo>
                      <a:pt x="64184" y="8585"/>
                    </a:lnTo>
                    <a:lnTo>
                      <a:pt x="0" y="8585"/>
                    </a:lnTo>
                    <a:close/>
                  </a:path>
                </a:pathLst>
              </a:custGeom>
              <a:solidFill>
                <a:srgbClr val="263238"/>
              </a:solidFill>
              <a:ln w="13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227" name="Freihandform: Form 226">
              <a:extLst>
                <a:ext uri="{FF2B5EF4-FFF2-40B4-BE49-F238E27FC236}">
                  <a16:creationId xmlns:a16="http://schemas.microsoft.com/office/drawing/2014/main" id="{B4704A9D-584B-4944-97EF-5F2CB73CAE95}"/>
                </a:ext>
              </a:extLst>
            </p:cNvPr>
            <p:cNvSpPr/>
            <p:nvPr/>
          </p:nvSpPr>
          <p:spPr>
            <a:xfrm>
              <a:off x="4487130" y="2656291"/>
              <a:ext cx="615672" cy="615669"/>
            </a:xfrm>
            <a:custGeom>
              <a:avLst/>
              <a:gdLst>
                <a:gd name="connsiteX0" fmla="*/ 301487 w 615672"/>
                <a:gd name="connsiteY0" fmla="*/ 615603 h 615669"/>
                <a:gd name="connsiteX1" fmla="*/ 615605 w 615672"/>
                <a:gd name="connsiteY1" fmla="*/ 314185 h 615669"/>
                <a:gd name="connsiteX2" fmla="*/ 314187 w 615672"/>
                <a:gd name="connsiteY2" fmla="*/ 67 h 615669"/>
                <a:gd name="connsiteX3" fmla="*/ 69 w 615672"/>
                <a:gd name="connsiteY3" fmla="*/ 301485 h 615669"/>
                <a:gd name="connsiteX4" fmla="*/ 55 w 615672"/>
                <a:gd name="connsiteY4" fmla="*/ 302180 h 615669"/>
                <a:gd name="connsiteX5" fmla="*/ 301487 w 615672"/>
                <a:gd name="connsiteY5" fmla="*/ 615603 h 615669"/>
                <a:gd name="connsiteX6" fmla="*/ 312252 w 615672"/>
                <a:gd name="connsiteY6" fmla="*/ 90415 h 615669"/>
                <a:gd name="connsiteX7" fmla="*/ 525830 w 615672"/>
                <a:gd name="connsiteY7" fmla="*/ 312809 h 615669"/>
                <a:gd name="connsiteX8" fmla="*/ 303436 w 615672"/>
                <a:gd name="connsiteY8" fmla="*/ 526387 h 615669"/>
                <a:gd name="connsiteX9" fmla="*/ 89858 w 615672"/>
                <a:gd name="connsiteY9" fmla="*/ 303992 h 615669"/>
                <a:gd name="connsiteX10" fmla="*/ 89858 w 615672"/>
                <a:gd name="connsiteY10" fmla="*/ 303952 h 615669"/>
                <a:gd name="connsiteX11" fmla="*/ 312252 w 615672"/>
                <a:gd name="connsiteY11" fmla="*/ 90415 h 61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5672" h="615669">
                  <a:moveTo>
                    <a:pt x="301487" y="615603"/>
                  </a:moveTo>
                  <a:cubicBezTo>
                    <a:pt x="471458" y="619105"/>
                    <a:pt x="612103" y="484156"/>
                    <a:pt x="615605" y="314185"/>
                  </a:cubicBezTo>
                  <a:cubicBezTo>
                    <a:pt x="619121" y="144215"/>
                    <a:pt x="484171" y="3569"/>
                    <a:pt x="314187" y="67"/>
                  </a:cubicBezTo>
                  <a:cubicBezTo>
                    <a:pt x="144216" y="-3449"/>
                    <a:pt x="3571" y="131501"/>
                    <a:pt x="69" y="301485"/>
                  </a:cubicBezTo>
                  <a:cubicBezTo>
                    <a:pt x="69" y="301717"/>
                    <a:pt x="55" y="301948"/>
                    <a:pt x="55" y="302180"/>
                  </a:cubicBezTo>
                  <a:cubicBezTo>
                    <a:pt x="-3133" y="471919"/>
                    <a:pt x="131747" y="612169"/>
                    <a:pt x="301487" y="615603"/>
                  </a:cubicBezTo>
                  <a:close/>
                  <a:moveTo>
                    <a:pt x="312252" y="90415"/>
                  </a:moveTo>
                  <a:cubicBezTo>
                    <a:pt x="432648" y="92854"/>
                    <a:pt x="528269" y="192414"/>
                    <a:pt x="525830" y="312809"/>
                  </a:cubicBezTo>
                  <a:cubicBezTo>
                    <a:pt x="523404" y="433205"/>
                    <a:pt x="423831" y="528826"/>
                    <a:pt x="303436" y="526387"/>
                  </a:cubicBezTo>
                  <a:cubicBezTo>
                    <a:pt x="183054" y="523961"/>
                    <a:pt x="87418" y="424388"/>
                    <a:pt x="89858" y="303992"/>
                  </a:cubicBezTo>
                  <a:cubicBezTo>
                    <a:pt x="89858" y="303979"/>
                    <a:pt x="89858" y="303965"/>
                    <a:pt x="89858" y="303952"/>
                  </a:cubicBezTo>
                  <a:cubicBezTo>
                    <a:pt x="92311" y="183583"/>
                    <a:pt x="191884" y="87976"/>
                    <a:pt x="312252" y="90415"/>
                  </a:cubicBez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8" name="Freihandform: Form 227">
              <a:extLst>
                <a:ext uri="{FF2B5EF4-FFF2-40B4-BE49-F238E27FC236}">
                  <a16:creationId xmlns:a16="http://schemas.microsoft.com/office/drawing/2014/main" id="{C5D18F55-C249-4D15-B82A-056A912E8249}"/>
                </a:ext>
              </a:extLst>
            </p:cNvPr>
            <p:cNvSpPr/>
            <p:nvPr/>
          </p:nvSpPr>
          <p:spPr>
            <a:xfrm>
              <a:off x="4487130" y="2656291"/>
              <a:ext cx="615672" cy="615669"/>
            </a:xfrm>
            <a:custGeom>
              <a:avLst/>
              <a:gdLst>
                <a:gd name="connsiteX0" fmla="*/ 301487 w 615672"/>
                <a:gd name="connsiteY0" fmla="*/ 615603 h 615669"/>
                <a:gd name="connsiteX1" fmla="*/ 615605 w 615672"/>
                <a:gd name="connsiteY1" fmla="*/ 314185 h 615669"/>
                <a:gd name="connsiteX2" fmla="*/ 314187 w 615672"/>
                <a:gd name="connsiteY2" fmla="*/ 67 h 615669"/>
                <a:gd name="connsiteX3" fmla="*/ 69 w 615672"/>
                <a:gd name="connsiteY3" fmla="*/ 301485 h 615669"/>
                <a:gd name="connsiteX4" fmla="*/ 55 w 615672"/>
                <a:gd name="connsiteY4" fmla="*/ 302180 h 615669"/>
                <a:gd name="connsiteX5" fmla="*/ 301487 w 615672"/>
                <a:gd name="connsiteY5" fmla="*/ 615603 h 615669"/>
                <a:gd name="connsiteX6" fmla="*/ 312252 w 615672"/>
                <a:gd name="connsiteY6" fmla="*/ 90415 h 615669"/>
                <a:gd name="connsiteX7" fmla="*/ 525830 w 615672"/>
                <a:gd name="connsiteY7" fmla="*/ 312809 h 615669"/>
                <a:gd name="connsiteX8" fmla="*/ 303436 w 615672"/>
                <a:gd name="connsiteY8" fmla="*/ 526387 h 615669"/>
                <a:gd name="connsiteX9" fmla="*/ 89858 w 615672"/>
                <a:gd name="connsiteY9" fmla="*/ 303992 h 615669"/>
                <a:gd name="connsiteX10" fmla="*/ 89858 w 615672"/>
                <a:gd name="connsiteY10" fmla="*/ 303952 h 615669"/>
                <a:gd name="connsiteX11" fmla="*/ 312252 w 615672"/>
                <a:gd name="connsiteY11" fmla="*/ 90415 h 61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5672" h="615669">
                  <a:moveTo>
                    <a:pt x="301487" y="615603"/>
                  </a:moveTo>
                  <a:cubicBezTo>
                    <a:pt x="471458" y="619105"/>
                    <a:pt x="612103" y="484156"/>
                    <a:pt x="615605" y="314185"/>
                  </a:cubicBezTo>
                  <a:cubicBezTo>
                    <a:pt x="619121" y="144215"/>
                    <a:pt x="484171" y="3569"/>
                    <a:pt x="314187" y="67"/>
                  </a:cubicBezTo>
                  <a:cubicBezTo>
                    <a:pt x="144216" y="-3449"/>
                    <a:pt x="3571" y="131501"/>
                    <a:pt x="69" y="301485"/>
                  </a:cubicBezTo>
                  <a:cubicBezTo>
                    <a:pt x="69" y="301717"/>
                    <a:pt x="55" y="301948"/>
                    <a:pt x="55" y="302180"/>
                  </a:cubicBezTo>
                  <a:cubicBezTo>
                    <a:pt x="-3133" y="471919"/>
                    <a:pt x="131747" y="612169"/>
                    <a:pt x="301487" y="615603"/>
                  </a:cubicBezTo>
                  <a:close/>
                  <a:moveTo>
                    <a:pt x="312252" y="90415"/>
                  </a:moveTo>
                  <a:cubicBezTo>
                    <a:pt x="432648" y="92854"/>
                    <a:pt x="528269" y="192414"/>
                    <a:pt x="525830" y="312809"/>
                  </a:cubicBezTo>
                  <a:cubicBezTo>
                    <a:pt x="523404" y="433205"/>
                    <a:pt x="423831" y="528826"/>
                    <a:pt x="303436" y="526387"/>
                  </a:cubicBezTo>
                  <a:cubicBezTo>
                    <a:pt x="183054" y="523961"/>
                    <a:pt x="87418" y="424388"/>
                    <a:pt x="89858" y="303992"/>
                  </a:cubicBezTo>
                  <a:cubicBezTo>
                    <a:pt x="89858" y="303979"/>
                    <a:pt x="89858" y="303965"/>
                    <a:pt x="89858" y="303952"/>
                  </a:cubicBezTo>
                  <a:cubicBezTo>
                    <a:pt x="92311" y="183583"/>
                    <a:pt x="191884" y="87976"/>
                    <a:pt x="312252" y="90415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9" name="Freihandform: Form 228">
              <a:extLst>
                <a:ext uri="{FF2B5EF4-FFF2-40B4-BE49-F238E27FC236}">
                  <a16:creationId xmlns:a16="http://schemas.microsoft.com/office/drawing/2014/main" id="{68D0359E-86D9-4F37-A889-291B8C1A0B7B}"/>
                </a:ext>
              </a:extLst>
            </p:cNvPr>
            <p:cNvSpPr/>
            <p:nvPr/>
          </p:nvSpPr>
          <p:spPr>
            <a:xfrm>
              <a:off x="4482466" y="2649772"/>
              <a:ext cx="536342" cy="627417"/>
            </a:xfrm>
            <a:custGeom>
              <a:avLst/>
              <a:gdLst>
                <a:gd name="connsiteX0" fmla="*/ 91387 w 536342"/>
                <a:gd name="connsiteY0" fmla="*/ 534636 h 627417"/>
                <a:gd name="connsiteX1" fmla="*/ 534636 w 536342"/>
                <a:gd name="connsiteY1" fmla="*/ 536585 h 627417"/>
                <a:gd name="connsiteX2" fmla="*/ 534677 w 536342"/>
                <a:gd name="connsiteY2" fmla="*/ 536544 h 627417"/>
                <a:gd name="connsiteX3" fmla="*/ 534677 w 536342"/>
                <a:gd name="connsiteY3" fmla="*/ 527823 h 627417"/>
                <a:gd name="connsiteX4" fmla="*/ 470766 w 536342"/>
                <a:gd name="connsiteY4" fmla="*/ 463503 h 627417"/>
                <a:gd name="connsiteX5" fmla="*/ 466405 w 536342"/>
                <a:gd name="connsiteY5" fmla="*/ 461595 h 627417"/>
                <a:gd name="connsiteX6" fmla="*/ 461908 w 536342"/>
                <a:gd name="connsiteY6" fmla="*/ 463366 h 627417"/>
                <a:gd name="connsiteX7" fmla="*/ 308194 w 536342"/>
                <a:gd name="connsiteY7" fmla="*/ 524825 h 627417"/>
                <a:gd name="connsiteX8" fmla="*/ 293068 w 536342"/>
                <a:gd name="connsiteY8" fmla="*/ 524825 h 627417"/>
                <a:gd name="connsiteX9" fmla="*/ 167563 w 536342"/>
                <a:gd name="connsiteY9" fmla="*/ 474268 h 627417"/>
                <a:gd name="connsiteX10" fmla="*/ 158160 w 536342"/>
                <a:gd name="connsiteY10" fmla="*/ 465547 h 627417"/>
                <a:gd name="connsiteX11" fmla="*/ 134313 w 536342"/>
                <a:gd name="connsiteY11" fmla="*/ 189325 h 627417"/>
                <a:gd name="connsiteX12" fmla="*/ 134994 w 536342"/>
                <a:gd name="connsiteY12" fmla="*/ 188099 h 627417"/>
                <a:gd name="connsiteX13" fmla="*/ 139491 w 536342"/>
                <a:gd name="connsiteY13" fmla="*/ 182648 h 627417"/>
                <a:gd name="connsiteX14" fmla="*/ 316643 w 536342"/>
                <a:gd name="connsiteY14" fmla="*/ 102793 h 627417"/>
                <a:gd name="connsiteX15" fmla="*/ 322912 w 536342"/>
                <a:gd name="connsiteY15" fmla="*/ 96797 h 627417"/>
                <a:gd name="connsiteX16" fmla="*/ 322912 w 536342"/>
                <a:gd name="connsiteY16" fmla="*/ 96797 h 627417"/>
                <a:gd name="connsiteX17" fmla="*/ 322912 w 536342"/>
                <a:gd name="connsiteY17" fmla="*/ 96797 h 627417"/>
                <a:gd name="connsiteX18" fmla="*/ 324683 w 536342"/>
                <a:gd name="connsiteY18" fmla="*/ 6450 h 627417"/>
                <a:gd name="connsiteX19" fmla="*/ 318687 w 536342"/>
                <a:gd name="connsiteY19" fmla="*/ 45 h 627417"/>
                <a:gd name="connsiteX20" fmla="*/ 318687 w 536342"/>
                <a:gd name="connsiteY20" fmla="*/ 45 h 627417"/>
                <a:gd name="connsiteX21" fmla="*/ 45 w 536342"/>
                <a:gd name="connsiteY21" fmla="*/ 308154 h 627417"/>
                <a:gd name="connsiteX22" fmla="*/ 91387 w 536342"/>
                <a:gd name="connsiteY22" fmla="*/ 534636 h 627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36342" h="627417">
                  <a:moveTo>
                    <a:pt x="91387" y="534636"/>
                  </a:moveTo>
                  <a:cubicBezTo>
                    <a:pt x="213241" y="657580"/>
                    <a:pt x="411692" y="658452"/>
                    <a:pt x="534636" y="536585"/>
                  </a:cubicBezTo>
                  <a:cubicBezTo>
                    <a:pt x="534650" y="536571"/>
                    <a:pt x="534663" y="536557"/>
                    <a:pt x="534677" y="536544"/>
                  </a:cubicBezTo>
                  <a:cubicBezTo>
                    <a:pt x="536898" y="534064"/>
                    <a:pt x="536898" y="530303"/>
                    <a:pt x="534677" y="527823"/>
                  </a:cubicBezTo>
                  <a:lnTo>
                    <a:pt x="470766" y="463503"/>
                  </a:lnTo>
                  <a:cubicBezTo>
                    <a:pt x="469634" y="462303"/>
                    <a:pt x="468054" y="461622"/>
                    <a:pt x="466405" y="461595"/>
                  </a:cubicBezTo>
                  <a:cubicBezTo>
                    <a:pt x="464756" y="461690"/>
                    <a:pt x="463175" y="462317"/>
                    <a:pt x="461908" y="463366"/>
                  </a:cubicBezTo>
                  <a:cubicBezTo>
                    <a:pt x="421299" y="504111"/>
                    <a:pt x="365701" y="526337"/>
                    <a:pt x="308194" y="524825"/>
                  </a:cubicBezTo>
                  <a:lnTo>
                    <a:pt x="293068" y="524825"/>
                  </a:lnTo>
                  <a:cubicBezTo>
                    <a:pt x="246804" y="522235"/>
                    <a:pt x="202693" y="504466"/>
                    <a:pt x="167563" y="474268"/>
                  </a:cubicBezTo>
                  <a:cubicBezTo>
                    <a:pt x="164428" y="471406"/>
                    <a:pt x="161158" y="468545"/>
                    <a:pt x="158160" y="465547"/>
                  </a:cubicBezTo>
                  <a:cubicBezTo>
                    <a:pt x="84042" y="391552"/>
                    <a:pt x="73985" y="274931"/>
                    <a:pt x="134313" y="189325"/>
                  </a:cubicBezTo>
                  <a:cubicBezTo>
                    <a:pt x="134585" y="188944"/>
                    <a:pt x="134817" y="188535"/>
                    <a:pt x="134994" y="188099"/>
                  </a:cubicBezTo>
                  <a:cubicBezTo>
                    <a:pt x="136356" y="186191"/>
                    <a:pt x="137856" y="184556"/>
                    <a:pt x="139491" y="182648"/>
                  </a:cubicBezTo>
                  <a:cubicBezTo>
                    <a:pt x="182021" y="128780"/>
                    <a:pt x="248113" y="98991"/>
                    <a:pt x="316643" y="102793"/>
                  </a:cubicBezTo>
                  <a:cubicBezTo>
                    <a:pt x="320023" y="102875"/>
                    <a:pt x="322830" y="100191"/>
                    <a:pt x="322912" y="96797"/>
                  </a:cubicBezTo>
                  <a:cubicBezTo>
                    <a:pt x="322912" y="96797"/>
                    <a:pt x="322912" y="96797"/>
                    <a:pt x="322912" y="96797"/>
                  </a:cubicBezTo>
                  <a:lnTo>
                    <a:pt x="322912" y="96797"/>
                  </a:lnTo>
                  <a:lnTo>
                    <a:pt x="324683" y="6450"/>
                  </a:lnTo>
                  <a:cubicBezTo>
                    <a:pt x="324765" y="3043"/>
                    <a:pt x="322094" y="195"/>
                    <a:pt x="318687" y="45"/>
                  </a:cubicBezTo>
                  <a:lnTo>
                    <a:pt x="318687" y="45"/>
                  </a:lnTo>
                  <a:cubicBezTo>
                    <a:pt x="145610" y="-2858"/>
                    <a:pt x="2947" y="135089"/>
                    <a:pt x="45" y="308154"/>
                  </a:cubicBezTo>
                  <a:cubicBezTo>
                    <a:pt x="-1386" y="392901"/>
                    <a:pt x="31578" y="474595"/>
                    <a:pt x="91387" y="534636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0" name="Freihandform: Form 229">
              <a:extLst>
                <a:ext uri="{FF2B5EF4-FFF2-40B4-BE49-F238E27FC236}">
                  <a16:creationId xmlns:a16="http://schemas.microsoft.com/office/drawing/2014/main" id="{6A5F6CBA-68CA-4469-A22E-8B18F3BF596F}"/>
                </a:ext>
              </a:extLst>
            </p:cNvPr>
            <p:cNvSpPr/>
            <p:nvPr/>
          </p:nvSpPr>
          <p:spPr>
            <a:xfrm>
              <a:off x="4480576" y="2649953"/>
              <a:ext cx="640746" cy="640746"/>
            </a:xfrm>
            <a:custGeom>
              <a:avLst/>
              <a:gdLst>
                <a:gd name="connsiteX0" fmla="*/ 320714 w 640746"/>
                <a:gd name="connsiteY0" fmla="*/ 0 h 640746"/>
                <a:gd name="connsiteX1" fmla="*/ 640746 w 640746"/>
                <a:gd name="connsiteY1" fmla="*/ 320714 h 640746"/>
                <a:gd name="connsiteX2" fmla="*/ 320033 w 640746"/>
                <a:gd name="connsiteY2" fmla="*/ 640746 h 640746"/>
                <a:gd name="connsiteX3" fmla="*/ 0 w 640746"/>
                <a:gd name="connsiteY3" fmla="*/ 320032 h 640746"/>
                <a:gd name="connsiteX4" fmla="*/ 320033 w 640746"/>
                <a:gd name="connsiteY4" fmla="*/ 0 h 640746"/>
                <a:gd name="connsiteX5" fmla="*/ 308177 w 640746"/>
                <a:gd name="connsiteY5" fmla="*/ 615536 h 640746"/>
                <a:gd name="connsiteX6" fmla="*/ 616027 w 640746"/>
                <a:gd name="connsiteY6" fmla="*/ 320101 h 640746"/>
                <a:gd name="connsiteX7" fmla="*/ 320591 w 640746"/>
                <a:gd name="connsiteY7" fmla="*/ 12251 h 640746"/>
                <a:gd name="connsiteX8" fmla="*/ 12741 w 640746"/>
                <a:gd name="connsiteY8" fmla="*/ 307686 h 640746"/>
                <a:gd name="connsiteX9" fmla="*/ 12741 w 640746"/>
                <a:gd name="connsiteY9" fmla="*/ 307836 h 640746"/>
                <a:gd name="connsiteX10" fmla="*/ 12741 w 640746"/>
                <a:gd name="connsiteY10" fmla="*/ 307836 h 640746"/>
                <a:gd name="connsiteX11" fmla="*/ 308177 w 640746"/>
                <a:gd name="connsiteY11" fmla="*/ 615672 h 640746"/>
                <a:gd name="connsiteX12" fmla="*/ 318942 w 640746"/>
                <a:gd name="connsiteY12" fmla="*/ 90348 h 640746"/>
                <a:gd name="connsiteX13" fmla="*/ 538107 w 640746"/>
                <a:gd name="connsiteY13" fmla="*/ 318602 h 640746"/>
                <a:gd name="connsiteX14" fmla="*/ 309853 w 640746"/>
                <a:gd name="connsiteY14" fmla="*/ 537766 h 640746"/>
                <a:gd name="connsiteX15" fmla="*/ 90689 w 640746"/>
                <a:gd name="connsiteY15" fmla="*/ 309512 h 640746"/>
                <a:gd name="connsiteX16" fmla="*/ 90689 w 640746"/>
                <a:gd name="connsiteY16" fmla="*/ 309472 h 640746"/>
                <a:gd name="connsiteX17" fmla="*/ 318942 w 640746"/>
                <a:gd name="connsiteY17" fmla="*/ 90348 h 640746"/>
                <a:gd name="connsiteX18" fmla="*/ 310085 w 640746"/>
                <a:gd name="connsiteY18" fmla="*/ 525188 h 640746"/>
                <a:gd name="connsiteX19" fmla="*/ 525720 w 640746"/>
                <a:gd name="connsiteY19" fmla="*/ 318193 h 640746"/>
                <a:gd name="connsiteX20" fmla="*/ 318725 w 640746"/>
                <a:gd name="connsiteY20" fmla="*/ 102558 h 640746"/>
                <a:gd name="connsiteX21" fmla="*/ 103089 w 640746"/>
                <a:gd name="connsiteY21" fmla="*/ 309553 h 640746"/>
                <a:gd name="connsiteX22" fmla="*/ 103089 w 640746"/>
                <a:gd name="connsiteY22" fmla="*/ 309608 h 640746"/>
                <a:gd name="connsiteX23" fmla="*/ 103089 w 640746"/>
                <a:gd name="connsiteY23" fmla="*/ 309608 h 640746"/>
                <a:gd name="connsiteX24" fmla="*/ 310085 w 640746"/>
                <a:gd name="connsiteY24" fmla="*/ 525052 h 640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40746" h="640746">
                  <a:moveTo>
                    <a:pt x="320714" y="0"/>
                  </a:moveTo>
                  <a:cubicBezTo>
                    <a:pt x="497648" y="191"/>
                    <a:pt x="640937" y="143779"/>
                    <a:pt x="640746" y="320714"/>
                  </a:cubicBezTo>
                  <a:cubicBezTo>
                    <a:pt x="640556" y="497648"/>
                    <a:pt x="496967" y="640937"/>
                    <a:pt x="320033" y="640746"/>
                  </a:cubicBezTo>
                  <a:cubicBezTo>
                    <a:pt x="143098" y="640555"/>
                    <a:pt x="-191" y="496967"/>
                    <a:pt x="0" y="320032"/>
                  </a:cubicBezTo>
                  <a:cubicBezTo>
                    <a:pt x="191" y="143357"/>
                    <a:pt x="143357" y="191"/>
                    <a:pt x="320033" y="0"/>
                  </a:cubicBezTo>
                  <a:close/>
                  <a:moveTo>
                    <a:pt x="308177" y="615536"/>
                  </a:moveTo>
                  <a:cubicBezTo>
                    <a:pt x="474768" y="618970"/>
                    <a:pt x="612593" y="486692"/>
                    <a:pt x="616027" y="320101"/>
                  </a:cubicBezTo>
                  <a:cubicBezTo>
                    <a:pt x="619447" y="153509"/>
                    <a:pt x="487183" y="15685"/>
                    <a:pt x="320591" y="12251"/>
                  </a:cubicBezTo>
                  <a:cubicBezTo>
                    <a:pt x="154000" y="8830"/>
                    <a:pt x="16176" y="141095"/>
                    <a:pt x="12741" y="307686"/>
                  </a:cubicBezTo>
                  <a:cubicBezTo>
                    <a:pt x="12741" y="307741"/>
                    <a:pt x="12741" y="307782"/>
                    <a:pt x="12741" y="307836"/>
                  </a:cubicBezTo>
                  <a:lnTo>
                    <a:pt x="12741" y="307836"/>
                  </a:lnTo>
                  <a:cubicBezTo>
                    <a:pt x="9389" y="474400"/>
                    <a:pt x="141627" y="612170"/>
                    <a:pt x="308177" y="615672"/>
                  </a:cubicBezTo>
                  <a:close/>
                  <a:moveTo>
                    <a:pt x="318942" y="90348"/>
                  </a:moveTo>
                  <a:cubicBezTo>
                    <a:pt x="442500" y="92855"/>
                    <a:pt x="540614" y="195045"/>
                    <a:pt x="538107" y="318602"/>
                  </a:cubicBezTo>
                  <a:cubicBezTo>
                    <a:pt x="535600" y="442159"/>
                    <a:pt x="433410" y="540274"/>
                    <a:pt x="309853" y="537766"/>
                  </a:cubicBezTo>
                  <a:cubicBezTo>
                    <a:pt x="186296" y="535259"/>
                    <a:pt x="88181" y="433069"/>
                    <a:pt x="90689" y="309512"/>
                  </a:cubicBezTo>
                  <a:cubicBezTo>
                    <a:pt x="90689" y="309499"/>
                    <a:pt x="90689" y="309485"/>
                    <a:pt x="90689" y="309472"/>
                  </a:cubicBezTo>
                  <a:cubicBezTo>
                    <a:pt x="93223" y="185942"/>
                    <a:pt x="195413" y="87840"/>
                    <a:pt x="318942" y="90348"/>
                  </a:cubicBezTo>
                  <a:close/>
                  <a:moveTo>
                    <a:pt x="310085" y="525188"/>
                  </a:moveTo>
                  <a:cubicBezTo>
                    <a:pt x="426787" y="527573"/>
                    <a:pt x="523335" y="434895"/>
                    <a:pt x="525720" y="318193"/>
                  </a:cubicBezTo>
                  <a:cubicBezTo>
                    <a:pt x="528105" y="201490"/>
                    <a:pt x="435427" y="104942"/>
                    <a:pt x="318725" y="102558"/>
                  </a:cubicBezTo>
                  <a:cubicBezTo>
                    <a:pt x="202022" y="100173"/>
                    <a:pt x="105474" y="192851"/>
                    <a:pt x="103089" y="309553"/>
                  </a:cubicBezTo>
                  <a:cubicBezTo>
                    <a:pt x="103089" y="309581"/>
                    <a:pt x="103089" y="309594"/>
                    <a:pt x="103089" y="309608"/>
                  </a:cubicBezTo>
                  <a:lnTo>
                    <a:pt x="103089" y="309608"/>
                  </a:lnTo>
                  <a:cubicBezTo>
                    <a:pt x="100814" y="426242"/>
                    <a:pt x="193451" y="522667"/>
                    <a:pt x="310085" y="525052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1" name="Freihandform: Form 230">
              <a:extLst>
                <a:ext uri="{FF2B5EF4-FFF2-40B4-BE49-F238E27FC236}">
                  <a16:creationId xmlns:a16="http://schemas.microsoft.com/office/drawing/2014/main" id="{C22CA419-DC9D-402E-A828-8849F94853FB}"/>
                </a:ext>
              </a:extLst>
            </p:cNvPr>
            <p:cNvSpPr/>
            <p:nvPr/>
          </p:nvSpPr>
          <p:spPr>
            <a:xfrm>
              <a:off x="3206647" y="3632876"/>
              <a:ext cx="13627" cy="826619"/>
            </a:xfrm>
            <a:custGeom>
              <a:avLst/>
              <a:gdLst>
                <a:gd name="connsiteX0" fmla="*/ 0 w 13627"/>
                <a:gd name="connsiteY0" fmla="*/ 0 h 826619"/>
                <a:gd name="connsiteX1" fmla="*/ 0 w 13627"/>
                <a:gd name="connsiteY1" fmla="*/ 826620 h 826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27" h="826619">
                  <a:moveTo>
                    <a:pt x="0" y="0"/>
                  </a:moveTo>
                  <a:lnTo>
                    <a:pt x="0" y="826620"/>
                  </a:lnTo>
                </a:path>
              </a:pathLst>
            </a:custGeom>
            <a:ln w="11975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2" name="Freihandform: Form 231">
              <a:extLst>
                <a:ext uri="{FF2B5EF4-FFF2-40B4-BE49-F238E27FC236}">
                  <a16:creationId xmlns:a16="http://schemas.microsoft.com/office/drawing/2014/main" id="{5367013F-8518-40B2-9163-B29347D6D431}"/>
                </a:ext>
              </a:extLst>
            </p:cNvPr>
            <p:cNvSpPr/>
            <p:nvPr/>
          </p:nvSpPr>
          <p:spPr>
            <a:xfrm>
              <a:off x="3269331" y="3944800"/>
              <a:ext cx="70179" cy="473269"/>
            </a:xfrm>
            <a:custGeom>
              <a:avLst/>
              <a:gdLst>
                <a:gd name="connsiteX0" fmla="*/ 0 w 70179"/>
                <a:gd name="connsiteY0" fmla="*/ 0 h 473269"/>
                <a:gd name="connsiteX1" fmla="*/ 70180 w 70179"/>
                <a:gd name="connsiteY1" fmla="*/ 0 h 473269"/>
                <a:gd name="connsiteX2" fmla="*/ 70180 w 70179"/>
                <a:gd name="connsiteY2" fmla="*/ 473269 h 473269"/>
                <a:gd name="connsiteX3" fmla="*/ 0 w 70179"/>
                <a:gd name="connsiteY3" fmla="*/ 473269 h 47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473269">
                  <a:moveTo>
                    <a:pt x="0" y="0"/>
                  </a:moveTo>
                  <a:lnTo>
                    <a:pt x="70180" y="0"/>
                  </a:lnTo>
                  <a:lnTo>
                    <a:pt x="70180" y="473269"/>
                  </a:lnTo>
                  <a:lnTo>
                    <a:pt x="0" y="473269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3" name="Freihandform: Form 232">
              <a:extLst>
                <a:ext uri="{FF2B5EF4-FFF2-40B4-BE49-F238E27FC236}">
                  <a16:creationId xmlns:a16="http://schemas.microsoft.com/office/drawing/2014/main" id="{BB626E06-F1A3-4A7A-9B5A-22F69657CE9A}"/>
                </a:ext>
              </a:extLst>
            </p:cNvPr>
            <p:cNvSpPr/>
            <p:nvPr/>
          </p:nvSpPr>
          <p:spPr>
            <a:xfrm>
              <a:off x="3369627" y="4137896"/>
              <a:ext cx="70179" cy="280036"/>
            </a:xfrm>
            <a:custGeom>
              <a:avLst/>
              <a:gdLst>
                <a:gd name="connsiteX0" fmla="*/ 0 w 70179"/>
                <a:gd name="connsiteY0" fmla="*/ 0 h 280036"/>
                <a:gd name="connsiteX1" fmla="*/ 70180 w 70179"/>
                <a:gd name="connsiteY1" fmla="*/ 0 h 280036"/>
                <a:gd name="connsiteX2" fmla="*/ 70180 w 70179"/>
                <a:gd name="connsiteY2" fmla="*/ 280037 h 280036"/>
                <a:gd name="connsiteX3" fmla="*/ 0 w 70179"/>
                <a:gd name="connsiteY3" fmla="*/ 280037 h 28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280036">
                  <a:moveTo>
                    <a:pt x="0" y="0"/>
                  </a:moveTo>
                  <a:lnTo>
                    <a:pt x="70180" y="0"/>
                  </a:lnTo>
                  <a:lnTo>
                    <a:pt x="70180" y="280037"/>
                  </a:lnTo>
                  <a:lnTo>
                    <a:pt x="0" y="280037"/>
                  </a:ln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4" name="Freihandform: Form 233">
              <a:extLst>
                <a:ext uri="{FF2B5EF4-FFF2-40B4-BE49-F238E27FC236}">
                  <a16:creationId xmlns:a16="http://schemas.microsoft.com/office/drawing/2014/main" id="{D8F9CE1B-8656-4685-9B8F-4EC4D7DA7140}"/>
                </a:ext>
              </a:extLst>
            </p:cNvPr>
            <p:cNvSpPr/>
            <p:nvPr/>
          </p:nvSpPr>
          <p:spPr>
            <a:xfrm>
              <a:off x="3487501" y="3791768"/>
              <a:ext cx="70179" cy="626301"/>
            </a:xfrm>
            <a:custGeom>
              <a:avLst/>
              <a:gdLst>
                <a:gd name="connsiteX0" fmla="*/ 0 w 70179"/>
                <a:gd name="connsiteY0" fmla="*/ 0 h 626301"/>
                <a:gd name="connsiteX1" fmla="*/ 70179 w 70179"/>
                <a:gd name="connsiteY1" fmla="*/ 0 h 626301"/>
                <a:gd name="connsiteX2" fmla="*/ 70179 w 70179"/>
                <a:gd name="connsiteY2" fmla="*/ 626302 h 626301"/>
                <a:gd name="connsiteX3" fmla="*/ 0 w 70179"/>
                <a:gd name="connsiteY3" fmla="*/ 626302 h 626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626301">
                  <a:moveTo>
                    <a:pt x="0" y="0"/>
                  </a:moveTo>
                  <a:lnTo>
                    <a:pt x="70179" y="0"/>
                  </a:lnTo>
                  <a:lnTo>
                    <a:pt x="70179" y="626302"/>
                  </a:lnTo>
                  <a:lnTo>
                    <a:pt x="0" y="626302"/>
                  </a:lnTo>
                  <a:close/>
                </a:path>
              </a:pathLst>
            </a:custGeom>
            <a:solidFill>
              <a:srgbClr val="FFFFFF"/>
            </a:solidFill>
            <a:ln w="11975" cap="flat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5" name="Freihandform: Form 234">
              <a:extLst>
                <a:ext uri="{FF2B5EF4-FFF2-40B4-BE49-F238E27FC236}">
                  <a16:creationId xmlns:a16="http://schemas.microsoft.com/office/drawing/2014/main" id="{C351539B-24AA-4E47-BAC2-126928625C81}"/>
                </a:ext>
              </a:extLst>
            </p:cNvPr>
            <p:cNvSpPr/>
            <p:nvPr/>
          </p:nvSpPr>
          <p:spPr>
            <a:xfrm>
              <a:off x="3683186" y="3701420"/>
              <a:ext cx="70179" cy="716512"/>
            </a:xfrm>
            <a:custGeom>
              <a:avLst/>
              <a:gdLst>
                <a:gd name="connsiteX0" fmla="*/ 0 w 70179"/>
                <a:gd name="connsiteY0" fmla="*/ 0 h 716512"/>
                <a:gd name="connsiteX1" fmla="*/ 70179 w 70179"/>
                <a:gd name="connsiteY1" fmla="*/ 0 h 716512"/>
                <a:gd name="connsiteX2" fmla="*/ 70179 w 70179"/>
                <a:gd name="connsiteY2" fmla="*/ 716513 h 716512"/>
                <a:gd name="connsiteX3" fmla="*/ 0 w 70179"/>
                <a:gd name="connsiteY3" fmla="*/ 716513 h 716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716512">
                  <a:moveTo>
                    <a:pt x="0" y="0"/>
                  </a:moveTo>
                  <a:lnTo>
                    <a:pt x="70179" y="0"/>
                  </a:lnTo>
                  <a:lnTo>
                    <a:pt x="70179" y="716513"/>
                  </a:lnTo>
                  <a:lnTo>
                    <a:pt x="0" y="716513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6" name="Freihandform: Form 235">
              <a:extLst>
                <a:ext uri="{FF2B5EF4-FFF2-40B4-BE49-F238E27FC236}">
                  <a16:creationId xmlns:a16="http://schemas.microsoft.com/office/drawing/2014/main" id="{20DD715F-6C11-4F78-BEB7-0688F0F12333}"/>
                </a:ext>
              </a:extLst>
            </p:cNvPr>
            <p:cNvSpPr/>
            <p:nvPr/>
          </p:nvSpPr>
          <p:spPr>
            <a:xfrm>
              <a:off x="3783618" y="4240781"/>
              <a:ext cx="70179" cy="177288"/>
            </a:xfrm>
            <a:custGeom>
              <a:avLst/>
              <a:gdLst>
                <a:gd name="connsiteX0" fmla="*/ 0 w 70179"/>
                <a:gd name="connsiteY0" fmla="*/ 0 h 177288"/>
                <a:gd name="connsiteX1" fmla="*/ 70179 w 70179"/>
                <a:gd name="connsiteY1" fmla="*/ 0 h 177288"/>
                <a:gd name="connsiteX2" fmla="*/ 70179 w 70179"/>
                <a:gd name="connsiteY2" fmla="*/ 177289 h 177288"/>
                <a:gd name="connsiteX3" fmla="*/ 0 w 70179"/>
                <a:gd name="connsiteY3" fmla="*/ 177289 h 177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177288">
                  <a:moveTo>
                    <a:pt x="0" y="0"/>
                  </a:moveTo>
                  <a:lnTo>
                    <a:pt x="70179" y="0"/>
                  </a:lnTo>
                  <a:lnTo>
                    <a:pt x="70179" y="177289"/>
                  </a:lnTo>
                  <a:lnTo>
                    <a:pt x="0" y="177289"/>
                  </a:ln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7" name="Freihandform: Form 236">
              <a:extLst>
                <a:ext uri="{FF2B5EF4-FFF2-40B4-BE49-F238E27FC236}">
                  <a16:creationId xmlns:a16="http://schemas.microsoft.com/office/drawing/2014/main" id="{4A60DAB6-86D4-4BB5-BBFC-247C942AA040}"/>
                </a:ext>
              </a:extLst>
            </p:cNvPr>
            <p:cNvSpPr/>
            <p:nvPr/>
          </p:nvSpPr>
          <p:spPr>
            <a:xfrm>
              <a:off x="3901492" y="3994948"/>
              <a:ext cx="70179" cy="423121"/>
            </a:xfrm>
            <a:custGeom>
              <a:avLst/>
              <a:gdLst>
                <a:gd name="connsiteX0" fmla="*/ 0 w 70179"/>
                <a:gd name="connsiteY0" fmla="*/ 0 h 423121"/>
                <a:gd name="connsiteX1" fmla="*/ 70180 w 70179"/>
                <a:gd name="connsiteY1" fmla="*/ 0 h 423121"/>
                <a:gd name="connsiteX2" fmla="*/ 70180 w 70179"/>
                <a:gd name="connsiteY2" fmla="*/ 423121 h 423121"/>
                <a:gd name="connsiteX3" fmla="*/ 0 w 70179"/>
                <a:gd name="connsiteY3" fmla="*/ 423121 h 423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423121">
                  <a:moveTo>
                    <a:pt x="0" y="0"/>
                  </a:moveTo>
                  <a:lnTo>
                    <a:pt x="70180" y="0"/>
                  </a:lnTo>
                  <a:lnTo>
                    <a:pt x="70180" y="423121"/>
                  </a:lnTo>
                  <a:lnTo>
                    <a:pt x="0" y="423121"/>
                  </a:lnTo>
                  <a:close/>
                </a:path>
              </a:pathLst>
            </a:custGeom>
            <a:solidFill>
              <a:srgbClr val="FFFFFF"/>
            </a:solidFill>
            <a:ln w="11975" cap="flat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8" name="Freihandform: Form 237">
              <a:extLst>
                <a:ext uri="{FF2B5EF4-FFF2-40B4-BE49-F238E27FC236}">
                  <a16:creationId xmlns:a16="http://schemas.microsoft.com/office/drawing/2014/main" id="{3D2EC5F7-6A42-4011-B746-3400FEC75129}"/>
                </a:ext>
              </a:extLst>
            </p:cNvPr>
            <p:cNvSpPr/>
            <p:nvPr/>
          </p:nvSpPr>
          <p:spPr>
            <a:xfrm>
              <a:off x="4187389" y="4059677"/>
              <a:ext cx="70179" cy="358256"/>
            </a:xfrm>
            <a:custGeom>
              <a:avLst/>
              <a:gdLst>
                <a:gd name="connsiteX0" fmla="*/ 0 w 70179"/>
                <a:gd name="connsiteY0" fmla="*/ 0 h 358256"/>
                <a:gd name="connsiteX1" fmla="*/ 70179 w 70179"/>
                <a:gd name="connsiteY1" fmla="*/ 0 h 358256"/>
                <a:gd name="connsiteX2" fmla="*/ 70179 w 70179"/>
                <a:gd name="connsiteY2" fmla="*/ 358257 h 358256"/>
                <a:gd name="connsiteX3" fmla="*/ 0 w 70179"/>
                <a:gd name="connsiteY3" fmla="*/ 358257 h 358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358256">
                  <a:moveTo>
                    <a:pt x="0" y="0"/>
                  </a:moveTo>
                  <a:lnTo>
                    <a:pt x="70179" y="0"/>
                  </a:lnTo>
                  <a:lnTo>
                    <a:pt x="70179" y="358257"/>
                  </a:lnTo>
                  <a:lnTo>
                    <a:pt x="0" y="358257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9" name="Freihandform: Form 238">
              <a:extLst>
                <a:ext uri="{FF2B5EF4-FFF2-40B4-BE49-F238E27FC236}">
                  <a16:creationId xmlns:a16="http://schemas.microsoft.com/office/drawing/2014/main" id="{9B0B8EF3-B151-46B4-AED1-F0009682EB34}"/>
                </a:ext>
              </a:extLst>
            </p:cNvPr>
            <p:cNvSpPr/>
            <p:nvPr/>
          </p:nvSpPr>
          <p:spPr>
            <a:xfrm>
              <a:off x="4287821" y="3781684"/>
              <a:ext cx="70179" cy="636249"/>
            </a:xfrm>
            <a:custGeom>
              <a:avLst/>
              <a:gdLst>
                <a:gd name="connsiteX0" fmla="*/ 0 w 70179"/>
                <a:gd name="connsiteY0" fmla="*/ 0 h 636249"/>
                <a:gd name="connsiteX1" fmla="*/ 70179 w 70179"/>
                <a:gd name="connsiteY1" fmla="*/ 0 h 636249"/>
                <a:gd name="connsiteX2" fmla="*/ 70179 w 70179"/>
                <a:gd name="connsiteY2" fmla="*/ 636249 h 636249"/>
                <a:gd name="connsiteX3" fmla="*/ 0 w 70179"/>
                <a:gd name="connsiteY3" fmla="*/ 636249 h 63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636249">
                  <a:moveTo>
                    <a:pt x="0" y="0"/>
                  </a:moveTo>
                  <a:lnTo>
                    <a:pt x="70179" y="0"/>
                  </a:lnTo>
                  <a:lnTo>
                    <a:pt x="70179" y="636249"/>
                  </a:lnTo>
                  <a:lnTo>
                    <a:pt x="0" y="636249"/>
                  </a:ln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0" name="Freihandform: Form 239">
              <a:extLst>
                <a:ext uri="{FF2B5EF4-FFF2-40B4-BE49-F238E27FC236}">
                  <a16:creationId xmlns:a16="http://schemas.microsoft.com/office/drawing/2014/main" id="{73993852-F826-4687-BC13-F9B00A927873}"/>
                </a:ext>
              </a:extLst>
            </p:cNvPr>
            <p:cNvSpPr/>
            <p:nvPr/>
          </p:nvSpPr>
          <p:spPr>
            <a:xfrm>
              <a:off x="4405695" y="3922179"/>
              <a:ext cx="70179" cy="495753"/>
            </a:xfrm>
            <a:custGeom>
              <a:avLst/>
              <a:gdLst>
                <a:gd name="connsiteX0" fmla="*/ 0 w 70179"/>
                <a:gd name="connsiteY0" fmla="*/ 0 h 495753"/>
                <a:gd name="connsiteX1" fmla="*/ 70180 w 70179"/>
                <a:gd name="connsiteY1" fmla="*/ 0 h 495753"/>
                <a:gd name="connsiteX2" fmla="*/ 70180 w 70179"/>
                <a:gd name="connsiteY2" fmla="*/ 495754 h 495753"/>
                <a:gd name="connsiteX3" fmla="*/ 0 w 70179"/>
                <a:gd name="connsiteY3" fmla="*/ 495754 h 495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495753">
                  <a:moveTo>
                    <a:pt x="0" y="0"/>
                  </a:moveTo>
                  <a:lnTo>
                    <a:pt x="70180" y="0"/>
                  </a:lnTo>
                  <a:lnTo>
                    <a:pt x="70180" y="495754"/>
                  </a:lnTo>
                  <a:lnTo>
                    <a:pt x="0" y="495754"/>
                  </a:lnTo>
                  <a:close/>
                </a:path>
              </a:pathLst>
            </a:custGeom>
            <a:solidFill>
              <a:srgbClr val="FFFFFF"/>
            </a:solidFill>
            <a:ln w="11975" cap="flat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1" name="Freihandform: Form 240">
              <a:extLst>
                <a:ext uri="{FF2B5EF4-FFF2-40B4-BE49-F238E27FC236}">
                  <a16:creationId xmlns:a16="http://schemas.microsoft.com/office/drawing/2014/main" id="{0FF7B86D-68A4-4568-A47E-ADA9C85EF074}"/>
                </a:ext>
              </a:extLst>
            </p:cNvPr>
            <p:cNvSpPr/>
            <p:nvPr/>
          </p:nvSpPr>
          <p:spPr>
            <a:xfrm>
              <a:off x="3131289" y="4308507"/>
              <a:ext cx="39246" cy="13627"/>
            </a:xfrm>
            <a:custGeom>
              <a:avLst/>
              <a:gdLst>
                <a:gd name="connsiteX0" fmla="*/ 0 w 39246"/>
                <a:gd name="connsiteY0" fmla="*/ 0 h 13627"/>
                <a:gd name="connsiteX1" fmla="*/ 39246 w 39246"/>
                <a:gd name="connsiteY1" fmla="*/ 0 h 1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246" h="13627">
                  <a:moveTo>
                    <a:pt x="0" y="0"/>
                  </a:moveTo>
                  <a:lnTo>
                    <a:pt x="39246" y="0"/>
                  </a:lnTo>
                </a:path>
              </a:pathLst>
            </a:custGeom>
            <a:ln w="11975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2" name="Freihandform: Form 241">
              <a:extLst>
                <a:ext uri="{FF2B5EF4-FFF2-40B4-BE49-F238E27FC236}">
                  <a16:creationId xmlns:a16="http://schemas.microsoft.com/office/drawing/2014/main" id="{9817F208-F85A-43C0-AA95-4352DD2452AD}"/>
                </a:ext>
              </a:extLst>
            </p:cNvPr>
            <p:cNvSpPr/>
            <p:nvPr/>
          </p:nvSpPr>
          <p:spPr>
            <a:xfrm>
              <a:off x="3131289" y="4206440"/>
              <a:ext cx="39246" cy="13627"/>
            </a:xfrm>
            <a:custGeom>
              <a:avLst/>
              <a:gdLst>
                <a:gd name="connsiteX0" fmla="*/ 0 w 39246"/>
                <a:gd name="connsiteY0" fmla="*/ 0 h 13627"/>
                <a:gd name="connsiteX1" fmla="*/ 39246 w 39246"/>
                <a:gd name="connsiteY1" fmla="*/ 0 h 1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246" h="13627">
                  <a:moveTo>
                    <a:pt x="0" y="0"/>
                  </a:moveTo>
                  <a:lnTo>
                    <a:pt x="39246" y="0"/>
                  </a:lnTo>
                </a:path>
              </a:pathLst>
            </a:custGeom>
            <a:ln w="11975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3" name="Freihandform: Form 242">
              <a:extLst>
                <a:ext uri="{FF2B5EF4-FFF2-40B4-BE49-F238E27FC236}">
                  <a16:creationId xmlns:a16="http://schemas.microsoft.com/office/drawing/2014/main" id="{854AE4AB-A668-40D9-A690-C2BBFE8CF3E6}"/>
                </a:ext>
              </a:extLst>
            </p:cNvPr>
            <p:cNvSpPr/>
            <p:nvPr/>
          </p:nvSpPr>
          <p:spPr>
            <a:xfrm>
              <a:off x="3131289" y="4104510"/>
              <a:ext cx="39246" cy="13627"/>
            </a:xfrm>
            <a:custGeom>
              <a:avLst/>
              <a:gdLst>
                <a:gd name="connsiteX0" fmla="*/ 0 w 39246"/>
                <a:gd name="connsiteY0" fmla="*/ 0 h 13627"/>
                <a:gd name="connsiteX1" fmla="*/ 39246 w 39246"/>
                <a:gd name="connsiteY1" fmla="*/ 0 h 1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246" h="13627">
                  <a:moveTo>
                    <a:pt x="0" y="0"/>
                  </a:moveTo>
                  <a:lnTo>
                    <a:pt x="39246" y="0"/>
                  </a:lnTo>
                </a:path>
              </a:pathLst>
            </a:custGeom>
            <a:ln w="11975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4" name="Freihandform: Form 243">
              <a:extLst>
                <a:ext uri="{FF2B5EF4-FFF2-40B4-BE49-F238E27FC236}">
                  <a16:creationId xmlns:a16="http://schemas.microsoft.com/office/drawing/2014/main" id="{9366FB90-B46D-45FC-ACD3-45F1B908BAAE}"/>
                </a:ext>
              </a:extLst>
            </p:cNvPr>
            <p:cNvSpPr/>
            <p:nvPr/>
          </p:nvSpPr>
          <p:spPr>
            <a:xfrm>
              <a:off x="3131289" y="4002443"/>
              <a:ext cx="39246" cy="13627"/>
            </a:xfrm>
            <a:custGeom>
              <a:avLst/>
              <a:gdLst>
                <a:gd name="connsiteX0" fmla="*/ 0 w 39246"/>
                <a:gd name="connsiteY0" fmla="*/ 0 h 13627"/>
                <a:gd name="connsiteX1" fmla="*/ 39246 w 39246"/>
                <a:gd name="connsiteY1" fmla="*/ 0 h 1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246" h="13627">
                  <a:moveTo>
                    <a:pt x="0" y="0"/>
                  </a:moveTo>
                  <a:lnTo>
                    <a:pt x="39246" y="0"/>
                  </a:lnTo>
                </a:path>
              </a:pathLst>
            </a:custGeom>
            <a:ln w="11975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5" name="Freihandform: Form 244">
              <a:extLst>
                <a:ext uri="{FF2B5EF4-FFF2-40B4-BE49-F238E27FC236}">
                  <a16:creationId xmlns:a16="http://schemas.microsoft.com/office/drawing/2014/main" id="{4222A116-B561-4D35-A622-7490A5D56E91}"/>
                </a:ext>
              </a:extLst>
            </p:cNvPr>
            <p:cNvSpPr/>
            <p:nvPr/>
          </p:nvSpPr>
          <p:spPr>
            <a:xfrm>
              <a:off x="3131289" y="3900376"/>
              <a:ext cx="39246" cy="13627"/>
            </a:xfrm>
            <a:custGeom>
              <a:avLst/>
              <a:gdLst>
                <a:gd name="connsiteX0" fmla="*/ 0 w 39246"/>
                <a:gd name="connsiteY0" fmla="*/ 0 h 13627"/>
                <a:gd name="connsiteX1" fmla="*/ 39246 w 39246"/>
                <a:gd name="connsiteY1" fmla="*/ 0 h 1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246" h="13627">
                  <a:moveTo>
                    <a:pt x="0" y="0"/>
                  </a:moveTo>
                  <a:lnTo>
                    <a:pt x="39246" y="0"/>
                  </a:lnTo>
                </a:path>
              </a:pathLst>
            </a:custGeom>
            <a:ln w="11975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6" name="Freihandform: Form 245">
              <a:extLst>
                <a:ext uri="{FF2B5EF4-FFF2-40B4-BE49-F238E27FC236}">
                  <a16:creationId xmlns:a16="http://schemas.microsoft.com/office/drawing/2014/main" id="{FAB449F6-057B-4BE1-B1C8-5A0A6A0BBD30}"/>
                </a:ext>
              </a:extLst>
            </p:cNvPr>
            <p:cNvSpPr/>
            <p:nvPr/>
          </p:nvSpPr>
          <p:spPr>
            <a:xfrm>
              <a:off x="3131289" y="3798309"/>
              <a:ext cx="39246" cy="13627"/>
            </a:xfrm>
            <a:custGeom>
              <a:avLst/>
              <a:gdLst>
                <a:gd name="connsiteX0" fmla="*/ 0 w 39246"/>
                <a:gd name="connsiteY0" fmla="*/ 0 h 13627"/>
                <a:gd name="connsiteX1" fmla="*/ 39246 w 39246"/>
                <a:gd name="connsiteY1" fmla="*/ 0 h 1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246" h="13627">
                  <a:moveTo>
                    <a:pt x="0" y="0"/>
                  </a:moveTo>
                  <a:lnTo>
                    <a:pt x="39246" y="0"/>
                  </a:lnTo>
                </a:path>
              </a:pathLst>
            </a:custGeom>
            <a:ln w="11975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7" name="Freihandform: Form 246">
              <a:extLst>
                <a:ext uri="{FF2B5EF4-FFF2-40B4-BE49-F238E27FC236}">
                  <a16:creationId xmlns:a16="http://schemas.microsoft.com/office/drawing/2014/main" id="{3F6C119E-2BAA-46F5-882C-1F7CD2D1D7CD}"/>
                </a:ext>
              </a:extLst>
            </p:cNvPr>
            <p:cNvSpPr/>
            <p:nvPr/>
          </p:nvSpPr>
          <p:spPr>
            <a:xfrm>
              <a:off x="3131289" y="3696242"/>
              <a:ext cx="39246" cy="13627"/>
            </a:xfrm>
            <a:custGeom>
              <a:avLst/>
              <a:gdLst>
                <a:gd name="connsiteX0" fmla="*/ 0 w 39246"/>
                <a:gd name="connsiteY0" fmla="*/ 0 h 13627"/>
                <a:gd name="connsiteX1" fmla="*/ 39246 w 39246"/>
                <a:gd name="connsiteY1" fmla="*/ 0 h 1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246" h="13627">
                  <a:moveTo>
                    <a:pt x="0" y="0"/>
                  </a:moveTo>
                  <a:lnTo>
                    <a:pt x="39246" y="0"/>
                  </a:lnTo>
                </a:path>
              </a:pathLst>
            </a:custGeom>
            <a:ln w="11975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8" name="Freihandform: Form 247">
              <a:extLst>
                <a:ext uri="{FF2B5EF4-FFF2-40B4-BE49-F238E27FC236}">
                  <a16:creationId xmlns:a16="http://schemas.microsoft.com/office/drawing/2014/main" id="{FAEAE862-7E40-485E-85B4-F7835A58B4A3}"/>
                </a:ext>
              </a:extLst>
            </p:cNvPr>
            <p:cNvSpPr/>
            <p:nvPr/>
          </p:nvSpPr>
          <p:spPr>
            <a:xfrm>
              <a:off x="3160178" y="4418069"/>
              <a:ext cx="1364890" cy="13627"/>
            </a:xfrm>
            <a:custGeom>
              <a:avLst/>
              <a:gdLst>
                <a:gd name="connsiteX0" fmla="*/ 0 w 1364890"/>
                <a:gd name="connsiteY0" fmla="*/ 0 h 13627"/>
                <a:gd name="connsiteX1" fmla="*/ 1364891 w 1364890"/>
                <a:gd name="connsiteY1" fmla="*/ 0 h 13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4890" h="13627">
                  <a:moveTo>
                    <a:pt x="0" y="0"/>
                  </a:moveTo>
                  <a:lnTo>
                    <a:pt x="1364891" y="0"/>
                  </a:lnTo>
                </a:path>
              </a:pathLst>
            </a:custGeom>
            <a:ln w="11975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9" name="Freihandform: Form 248">
              <a:extLst>
                <a:ext uri="{FF2B5EF4-FFF2-40B4-BE49-F238E27FC236}">
                  <a16:creationId xmlns:a16="http://schemas.microsoft.com/office/drawing/2014/main" id="{B35C08BD-A591-4A01-AB5E-BA6426A4342A}"/>
                </a:ext>
              </a:extLst>
            </p:cNvPr>
            <p:cNvSpPr/>
            <p:nvPr/>
          </p:nvSpPr>
          <p:spPr>
            <a:xfrm>
              <a:off x="3369627" y="4137896"/>
              <a:ext cx="70179" cy="280036"/>
            </a:xfrm>
            <a:custGeom>
              <a:avLst/>
              <a:gdLst>
                <a:gd name="connsiteX0" fmla="*/ 0 w 70179"/>
                <a:gd name="connsiteY0" fmla="*/ 0 h 280036"/>
                <a:gd name="connsiteX1" fmla="*/ 70180 w 70179"/>
                <a:gd name="connsiteY1" fmla="*/ 0 h 280036"/>
                <a:gd name="connsiteX2" fmla="*/ 70180 w 70179"/>
                <a:gd name="connsiteY2" fmla="*/ 280037 h 280036"/>
                <a:gd name="connsiteX3" fmla="*/ 0 w 70179"/>
                <a:gd name="connsiteY3" fmla="*/ 280037 h 28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280036">
                  <a:moveTo>
                    <a:pt x="0" y="0"/>
                  </a:moveTo>
                  <a:lnTo>
                    <a:pt x="70180" y="0"/>
                  </a:lnTo>
                  <a:lnTo>
                    <a:pt x="70180" y="280037"/>
                  </a:lnTo>
                  <a:lnTo>
                    <a:pt x="0" y="280037"/>
                  </a:ln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0" name="Freihandform: Form 249">
              <a:extLst>
                <a:ext uri="{FF2B5EF4-FFF2-40B4-BE49-F238E27FC236}">
                  <a16:creationId xmlns:a16="http://schemas.microsoft.com/office/drawing/2014/main" id="{884C9AC1-0C33-4582-9AC9-4F565309A191}"/>
                </a:ext>
              </a:extLst>
            </p:cNvPr>
            <p:cNvSpPr/>
            <p:nvPr/>
          </p:nvSpPr>
          <p:spPr>
            <a:xfrm>
              <a:off x="3783618" y="4240781"/>
              <a:ext cx="70179" cy="177288"/>
            </a:xfrm>
            <a:custGeom>
              <a:avLst/>
              <a:gdLst>
                <a:gd name="connsiteX0" fmla="*/ 0 w 70179"/>
                <a:gd name="connsiteY0" fmla="*/ 0 h 177288"/>
                <a:gd name="connsiteX1" fmla="*/ 70179 w 70179"/>
                <a:gd name="connsiteY1" fmla="*/ 0 h 177288"/>
                <a:gd name="connsiteX2" fmla="*/ 70179 w 70179"/>
                <a:gd name="connsiteY2" fmla="*/ 177289 h 177288"/>
                <a:gd name="connsiteX3" fmla="*/ 0 w 70179"/>
                <a:gd name="connsiteY3" fmla="*/ 177289 h 177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177288">
                  <a:moveTo>
                    <a:pt x="0" y="0"/>
                  </a:moveTo>
                  <a:lnTo>
                    <a:pt x="70179" y="0"/>
                  </a:lnTo>
                  <a:lnTo>
                    <a:pt x="70179" y="177289"/>
                  </a:lnTo>
                  <a:lnTo>
                    <a:pt x="0" y="177289"/>
                  </a:ln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1" name="Freihandform: Form 250">
              <a:extLst>
                <a:ext uri="{FF2B5EF4-FFF2-40B4-BE49-F238E27FC236}">
                  <a16:creationId xmlns:a16="http://schemas.microsoft.com/office/drawing/2014/main" id="{A6F2FE41-CAF8-4410-B030-260BFA6CB353}"/>
                </a:ext>
              </a:extLst>
            </p:cNvPr>
            <p:cNvSpPr/>
            <p:nvPr/>
          </p:nvSpPr>
          <p:spPr>
            <a:xfrm>
              <a:off x="4287821" y="3781684"/>
              <a:ext cx="70179" cy="636249"/>
            </a:xfrm>
            <a:custGeom>
              <a:avLst/>
              <a:gdLst>
                <a:gd name="connsiteX0" fmla="*/ 0 w 70179"/>
                <a:gd name="connsiteY0" fmla="*/ 0 h 636249"/>
                <a:gd name="connsiteX1" fmla="*/ 70179 w 70179"/>
                <a:gd name="connsiteY1" fmla="*/ 0 h 636249"/>
                <a:gd name="connsiteX2" fmla="*/ 70179 w 70179"/>
                <a:gd name="connsiteY2" fmla="*/ 636249 h 636249"/>
                <a:gd name="connsiteX3" fmla="*/ 0 w 70179"/>
                <a:gd name="connsiteY3" fmla="*/ 636249 h 63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79" h="636249">
                  <a:moveTo>
                    <a:pt x="0" y="0"/>
                  </a:moveTo>
                  <a:lnTo>
                    <a:pt x="70179" y="0"/>
                  </a:lnTo>
                  <a:lnTo>
                    <a:pt x="70179" y="636249"/>
                  </a:lnTo>
                  <a:lnTo>
                    <a:pt x="0" y="636249"/>
                  </a:ln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2" name="Freihandform: Form 251">
              <a:extLst>
                <a:ext uri="{FF2B5EF4-FFF2-40B4-BE49-F238E27FC236}">
                  <a16:creationId xmlns:a16="http://schemas.microsoft.com/office/drawing/2014/main" id="{CB561A71-B8BA-4521-95A7-88BD7D1F5B43}"/>
                </a:ext>
              </a:extLst>
            </p:cNvPr>
            <p:cNvSpPr/>
            <p:nvPr/>
          </p:nvSpPr>
          <p:spPr>
            <a:xfrm>
              <a:off x="2986841" y="3517727"/>
              <a:ext cx="1682674" cy="988918"/>
            </a:xfrm>
            <a:custGeom>
              <a:avLst/>
              <a:gdLst>
                <a:gd name="connsiteX0" fmla="*/ 88713 w 1682674"/>
                <a:gd name="connsiteY0" fmla="*/ 409 h 988918"/>
                <a:gd name="connsiteX1" fmla="*/ 0 w 1682674"/>
                <a:gd name="connsiteY1" fmla="*/ 89121 h 988918"/>
                <a:gd name="connsiteX2" fmla="*/ 0 w 1682674"/>
                <a:gd name="connsiteY2" fmla="*/ 900070 h 988918"/>
                <a:gd name="connsiteX3" fmla="*/ 88713 w 1682674"/>
                <a:gd name="connsiteY3" fmla="*/ 988919 h 988918"/>
                <a:gd name="connsiteX4" fmla="*/ 1593826 w 1682674"/>
                <a:gd name="connsiteY4" fmla="*/ 988919 h 988918"/>
                <a:gd name="connsiteX5" fmla="*/ 1682674 w 1682674"/>
                <a:gd name="connsiteY5" fmla="*/ 900070 h 988918"/>
                <a:gd name="connsiteX6" fmla="*/ 1682674 w 1682674"/>
                <a:gd name="connsiteY6" fmla="*/ 88849 h 988918"/>
                <a:gd name="connsiteX7" fmla="*/ 1593826 w 1682674"/>
                <a:gd name="connsiteY7" fmla="*/ 0 h 988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2674" h="988918">
                  <a:moveTo>
                    <a:pt x="88713" y="409"/>
                  </a:moveTo>
                  <a:cubicBezTo>
                    <a:pt x="39750" y="477"/>
                    <a:pt x="82" y="40159"/>
                    <a:pt x="0" y="89121"/>
                  </a:cubicBezTo>
                  <a:lnTo>
                    <a:pt x="0" y="900070"/>
                  </a:lnTo>
                  <a:cubicBezTo>
                    <a:pt x="68" y="949060"/>
                    <a:pt x="39723" y="988769"/>
                    <a:pt x="88713" y="988919"/>
                  </a:cubicBezTo>
                  <a:lnTo>
                    <a:pt x="1593826" y="988919"/>
                  </a:lnTo>
                  <a:cubicBezTo>
                    <a:pt x="1642829" y="988769"/>
                    <a:pt x="1682525" y="949073"/>
                    <a:pt x="1682674" y="900070"/>
                  </a:cubicBezTo>
                  <a:lnTo>
                    <a:pt x="1682674" y="88849"/>
                  </a:lnTo>
                  <a:cubicBezTo>
                    <a:pt x="1682593" y="39805"/>
                    <a:pt x="1642870" y="82"/>
                    <a:pt x="1593826" y="0"/>
                  </a:cubicBezTo>
                  <a:close/>
                </a:path>
              </a:pathLst>
            </a:custGeom>
            <a:noFill/>
            <a:ln w="13621" cap="flat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253" name="Grafik 182">
            <a:extLst>
              <a:ext uri="{FF2B5EF4-FFF2-40B4-BE49-F238E27FC236}">
                <a16:creationId xmlns:a16="http://schemas.microsoft.com/office/drawing/2014/main" id="{8A9E2A5F-1C41-4834-B22B-4E5B3D2FB33F}"/>
              </a:ext>
            </a:extLst>
          </p:cNvPr>
          <p:cNvGrpSpPr/>
          <p:nvPr/>
        </p:nvGrpSpPr>
        <p:grpSpPr>
          <a:xfrm>
            <a:off x="203001" y="454679"/>
            <a:ext cx="1910928" cy="4639006"/>
            <a:chOff x="1700337" y="962163"/>
            <a:chExt cx="1910928" cy="4639006"/>
          </a:xfrm>
        </p:grpSpPr>
        <p:sp>
          <p:nvSpPr>
            <p:cNvPr id="254" name="Freihandform: Form 253">
              <a:extLst>
                <a:ext uri="{FF2B5EF4-FFF2-40B4-BE49-F238E27FC236}">
                  <a16:creationId xmlns:a16="http://schemas.microsoft.com/office/drawing/2014/main" id="{61B2D294-2C0C-4CD5-AD14-2275CE8050CF}"/>
                </a:ext>
              </a:extLst>
            </p:cNvPr>
            <p:cNvSpPr/>
            <p:nvPr/>
          </p:nvSpPr>
          <p:spPr>
            <a:xfrm>
              <a:off x="1700337" y="5267991"/>
              <a:ext cx="190653" cy="302149"/>
            </a:xfrm>
            <a:custGeom>
              <a:avLst/>
              <a:gdLst>
                <a:gd name="connsiteX0" fmla="*/ 184209 w 190653"/>
                <a:gd name="connsiteY0" fmla="*/ 62957 h 302149"/>
                <a:gd name="connsiteX1" fmla="*/ 139512 w 190653"/>
                <a:gd name="connsiteY1" fmla="*/ 294618 h 302149"/>
                <a:gd name="connsiteX2" fmla="*/ 924 w 190653"/>
                <a:gd name="connsiteY2" fmla="*/ 256326 h 302149"/>
                <a:gd name="connsiteX3" fmla="*/ 58839 w 190653"/>
                <a:gd name="connsiteY3" fmla="*/ 0 h 30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653" h="302149">
                  <a:moveTo>
                    <a:pt x="184209" y="62957"/>
                  </a:moveTo>
                  <a:cubicBezTo>
                    <a:pt x="184209" y="62957"/>
                    <a:pt x="215687" y="273087"/>
                    <a:pt x="139512" y="294618"/>
                  </a:cubicBezTo>
                  <a:cubicBezTo>
                    <a:pt x="63336" y="316149"/>
                    <a:pt x="10463" y="287804"/>
                    <a:pt x="924" y="256326"/>
                  </a:cubicBezTo>
                  <a:cubicBezTo>
                    <a:pt x="-8615" y="224847"/>
                    <a:pt x="58839" y="0"/>
                    <a:pt x="58839" y="0"/>
                  </a:cubicBez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5" name="Freihandform: Form 254">
              <a:extLst>
                <a:ext uri="{FF2B5EF4-FFF2-40B4-BE49-F238E27FC236}">
                  <a16:creationId xmlns:a16="http://schemas.microsoft.com/office/drawing/2014/main" id="{45CD4897-00B9-4ABF-8245-759BFB88721A}"/>
                </a:ext>
              </a:extLst>
            </p:cNvPr>
            <p:cNvSpPr/>
            <p:nvPr/>
          </p:nvSpPr>
          <p:spPr>
            <a:xfrm>
              <a:off x="3035694" y="5320865"/>
              <a:ext cx="527508" cy="280303"/>
            </a:xfrm>
            <a:custGeom>
              <a:avLst/>
              <a:gdLst>
                <a:gd name="connsiteX0" fmla="*/ 173815 w 527508"/>
                <a:gd name="connsiteY0" fmla="*/ 56552 h 280303"/>
                <a:gd name="connsiteX1" fmla="*/ 504953 w 527508"/>
                <a:gd name="connsiteY1" fmla="*/ 135045 h 280303"/>
                <a:gd name="connsiteX2" fmla="*/ 527302 w 527508"/>
                <a:gd name="connsiteY2" fmla="*/ 171156 h 280303"/>
                <a:gd name="connsiteX3" fmla="*/ 331071 w 527508"/>
                <a:gd name="connsiteY3" fmla="*/ 258506 h 280303"/>
                <a:gd name="connsiteX4" fmla="*/ 9335 w 527508"/>
                <a:gd name="connsiteY4" fmla="*/ 267772 h 280303"/>
                <a:gd name="connsiteX5" fmla="*/ 48036 w 527508"/>
                <a:gd name="connsiteY5" fmla="*/ 0 h 280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7508" h="280303">
                  <a:moveTo>
                    <a:pt x="173815" y="56552"/>
                  </a:moveTo>
                  <a:lnTo>
                    <a:pt x="504953" y="135045"/>
                  </a:lnTo>
                  <a:cubicBezTo>
                    <a:pt x="504953" y="135045"/>
                    <a:pt x="530027" y="148672"/>
                    <a:pt x="527302" y="171156"/>
                  </a:cubicBezTo>
                  <a:cubicBezTo>
                    <a:pt x="524576" y="193641"/>
                    <a:pt x="373451" y="251284"/>
                    <a:pt x="331071" y="258506"/>
                  </a:cubicBezTo>
                  <a:cubicBezTo>
                    <a:pt x="288691" y="265728"/>
                    <a:pt x="44084" y="297616"/>
                    <a:pt x="9335" y="267772"/>
                  </a:cubicBezTo>
                  <a:cubicBezTo>
                    <a:pt x="-25414" y="237929"/>
                    <a:pt x="48036" y="0"/>
                    <a:pt x="48036" y="0"/>
                  </a:cubicBez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6" name="Freihandform: Form 255">
              <a:extLst>
                <a:ext uri="{FF2B5EF4-FFF2-40B4-BE49-F238E27FC236}">
                  <a16:creationId xmlns:a16="http://schemas.microsoft.com/office/drawing/2014/main" id="{01170A5D-205C-450F-B48B-37E9A62B57A4}"/>
                </a:ext>
              </a:extLst>
            </p:cNvPr>
            <p:cNvSpPr/>
            <p:nvPr/>
          </p:nvSpPr>
          <p:spPr>
            <a:xfrm>
              <a:off x="2329334" y="1540191"/>
              <a:ext cx="378042" cy="512622"/>
            </a:xfrm>
            <a:custGeom>
              <a:avLst/>
              <a:gdLst>
                <a:gd name="connsiteX0" fmla="*/ 280582 w 378042"/>
                <a:gd name="connsiteY0" fmla="*/ 4877 h 512622"/>
                <a:gd name="connsiteX1" fmla="*/ 327868 w 378042"/>
                <a:gd name="connsiteY1" fmla="*/ 110759 h 512622"/>
                <a:gd name="connsiteX2" fmla="*/ 345992 w 378042"/>
                <a:gd name="connsiteY2" fmla="*/ 207920 h 512622"/>
                <a:gd name="connsiteX3" fmla="*/ 375563 w 378042"/>
                <a:gd name="connsiteY3" fmla="*/ 262429 h 512622"/>
                <a:gd name="connsiteX4" fmla="*/ 349263 w 378042"/>
                <a:gd name="connsiteY4" fmla="*/ 293771 h 512622"/>
                <a:gd name="connsiteX5" fmla="*/ 342585 w 378042"/>
                <a:gd name="connsiteY5" fmla="*/ 435220 h 512622"/>
                <a:gd name="connsiteX6" fmla="*/ 225801 w 378042"/>
                <a:gd name="connsiteY6" fmla="*/ 435220 h 512622"/>
                <a:gd name="connsiteX7" fmla="*/ 225801 w 378042"/>
                <a:gd name="connsiteY7" fmla="*/ 512622 h 512622"/>
                <a:gd name="connsiteX8" fmla="*/ 15262 w 378042"/>
                <a:gd name="connsiteY8" fmla="*/ 479372 h 512622"/>
                <a:gd name="connsiteX9" fmla="*/ 0 w 378042"/>
                <a:gd name="connsiteY9" fmla="*/ 313530 h 512622"/>
                <a:gd name="connsiteX10" fmla="*/ 280582 w 378042"/>
                <a:gd name="connsiteY10" fmla="*/ 4877 h 512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8042" h="512622">
                  <a:moveTo>
                    <a:pt x="280582" y="4877"/>
                  </a:moveTo>
                  <a:cubicBezTo>
                    <a:pt x="280582" y="4877"/>
                    <a:pt x="327187" y="75192"/>
                    <a:pt x="327868" y="110759"/>
                  </a:cubicBezTo>
                  <a:cubicBezTo>
                    <a:pt x="328549" y="146326"/>
                    <a:pt x="324189" y="186935"/>
                    <a:pt x="345992" y="207920"/>
                  </a:cubicBezTo>
                  <a:cubicBezTo>
                    <a:pt x="367795" y="228906"/>
                    <a:pt x="384557" y="251799"/>
                    <a:pt x="375563" y="262429"/>
                  </a:cubicBezTo>
                  <a:cubicBezTo>
                    <a:pt x="366569" y="273058"/>
                    <a:pt x="349263" y="293771"/>
                    <a:pt x="349263" y="293771"/>
                  </a:cubicBezTo>
                  <a:cubicBezTo>
                    <a:pt x="349263" y="293771"/>
                    <a:pt x="371747" y="413553"/>
                    <a:pt x="342585" y="435220"/>
                  </a:cubicBezTo>
                  <a:cubicBezTo>
                    <a:pt x="313423" y="456887"/>
                    <a:pt x="225801" y="435220"/>
                    <a:pt x="225801" y="435220"/>
                  </a:cubicBezTo>
                  <a:lnTo>
                    <a:pt x="225801" y="512622"/>
                  </a:lnTo>
                  <a:cubicBezTo>
                    <a:pt x="225801" y="512622"/>
                    <a:pt x="101249" y="471741"/>
                    <a:pt x="15262" y="479372"/>
                  </a:cubicBezTo>
                  <a:lnTo>
                    <a:pt x="0" y="313530"/>
                  </a:lnTo>
                  <a:cubicBezTo>
                    <a:pt x="0" y="313530"/>
                    <a:pt x="186828" y="-45680"/>
                    <a:pt x="280582" y="4877"/>
                  </a:cubicBez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7" name="Freihandform: Form 256">
              <a:extLst>
                <a:ext uri="{FF2B5EF4-FFF2-40B4-BE49-F238E27FC236}">
                  <a16:creationId xmlns:a16="http://schemas.microsoft.com/office/drawing/2014/main" id="{E543E85D-6379-46F3-B611-EDE30709944B}"/>
                </a:ext>
              </a:extLst>
            </p:cNvPr>
            <p:cNvSpPr/>
            <p:nvPr/>
          </p:nvSpPr>
          <p:spPr>
            <a:xfrm>
              <a:off x="3360555" y="1684746"/>
              <a:ext cx="250710" cy="377743"/>
            </a:xfrm>
            <a:custGeom>
              <a:avLst/>
              <a:gdLst>
                <a:gd name="connsiteX0" fmla="*/ 15477 w 250710"/>
                <a:gd name="connsiteY0" fmla="*/ 350353 h 377743"/>
                <a:gd name="connsiteX1" fmla="*/ 45729 w 250710"/>
                <a:gd name="connsiteY1" fmla="*/ 214082 h 377743"/>
                <a:gd name="connsiteX2" fmla="*/ 2122 w 250710"/>
                <a:gd name="connsiteY2" fmla="*/ 187645 h 377743"/>
                <a:gd name="connsiteX3" fmla="*/ 83885 w 250710"/>
                <a:gd name="connsiteY3" fmla="*/ 193232 h 377743"/>
                <a:gd name="connsiteX4" fmla="*/ 63444 w 250710"/>
                <a:gd name="connsiteY4" fmla="*/ 152351 h 377743"/>
                <a:gd name="connsiteX5" fmla="*/ 760 w 250710"/>
                <a:gd name="connsiteY5" fmla="*/ 106428 h 377743"/>
                <a:gd name="connsiteX6" fmla="*/ 114546 w 250710"/>
                <a:gd name="connsiteY6" fmla="*/ 138860 h 377743"/>
                <a:gd name="connsiteX7" fmla="*/ 60991 w 250710"/>
                <a:gd name="connsiteY7" fmla="*/ 65138 h 377743"/>
                <a:gd name="connsiteX8" fmla="*/ 166874 w 250710"/>
                <a:gd name="connsiteY8" fmla="*/ 156167 h 377743"/>
                <a:gd name="connsiteX9" fmla="*/ 184044 w 250710"/>
                <a:gd name="connsiteY9" fmla="*/ 134772 h 377743"/>
                <a:gd name="connsiteX10" fmla="*/ 207755 w 250710"/>
                <a:gd name="connsiteY10" fmla="*/ 0 h 377743"/>
                <a:gd name="connsiteX11" fmla="*/ 235009 w 250710"/>
                <a:gd name="connsiteY11" fmla="*/ 88440 h 377743"/>
                <a:gd name="connsiteX12" fmla="*/ 244957 w 250710"/>
                <a:gd name="connsiteY12" fmla="*/ 149081 h 377743"/>
                <a:gd name="connsiteX13" fmla="*/ 152293 w 250710"/>
                <a:gd name="connsiteY13" fmla="*/ 262867 h 377743"/>
                <a:gd name="connsiteX14" fmla="*/ 117816 w 250710"/>
                <a:gd name="connsiteY14" fmla="*/ 377743 h 37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0710" h="377743">
                  <a:moveTo>
                    <a:pt x="15477" y="350353"/>
                  </a:moveTo>
                  <a:cubicBezTo>
                    <a:pt x="15477" y="350353"/>
                    <a:pt x="4302" y="265320"/>
                    <a:pt x="45729" y="214082"/>
                  </a:cubicBezTo>
                  <a:cubicBezTo>
                    <a:pt x="45729" y="214082"/>
                    <a:pt x="-3874" y="205633"/>
                    <a:pt x="2122" y="187645"/>
                  </a:cubicBezTo>
                  <a:cubicBezTo>
                    <a:pt x="8118" y="169657"/>
                    <a:pt x="83885" y="193232"/>
                    <a:pt x="83885" y="193232"/>
                  </a:cubicBezTo>
                  <a:lnTo>
                    <a:pt x="63444" y="152351"/>
                  </a:lnTo>
                  <a:cubicBezTo>
                    <a:pt x="63444" y="152351"/>
                    <a:pt x="-8098" y="128640"/>
                    <a:pt x="760" y="106428"/>
                  </a:cubicBezTo>
                  <a:cubicBezTo>
                    <a:pt x="9617" y="84216"/>
                    <a:pt x="114546" y="138860"/>
                    <a:pt x="114546" y="138860"/>
                  </a:cubicBezTo>
                  <a:cubicBezTo>
                    <a:pt x="114546" y="138860"/>
                    <a:pt x="52270" y="86805"/>
                    <a:pt x="60991" y="65138"/>
                  </a:cubicBezTo>
                  <a:cubicBezTo>
                    <a:pt x="69713" y="43470"/>
                    <a:pt x="133079" y="43879"/>
                    <a:pt x="166874" y="156167"/>
                  </a:cubicBezTo>
                  <a:lnTo>
                    <a:pt x="184044" y="134772"/>
                  </a:lnTo>
                  <a:cubicBezTo>
                    <a:pt x="184044" y="134772"/>
                    <a:pt x="190176" y="6950"/>
                    <a:pt x="207755" y="0"/>
                  </a:cubicBezTo>
                  <a:cubicBezTo>
                    <a:pt x="207755" y="0"/>
                    <a:pt x="235009" y="14990"/>
                    <a:pt x="235009" y="88440"/>
                  </a:cubicBezTo>
                  <a:cubicBezTo>
                    <a:pt x="235009" y="88440"/>
                    <a:pt x="262264" y="121281"/>
                    <a:pt x="244957" y="149081"/>
                  </a:cubicBezTo>
                  <a:cubicBezTo>
                    <a:pt x="227651" y="176880"/>
                    <a:pt x="186906" y="239428"/>
                    <a:pt x="152293" y="262867"/>
                  </a:cubicBezTo>
                  <a:cubicBezTo>
                    <a:pt x="117680" y="286305"/>
                    <a:pt x="117816" y="377743"/>
                    <a:pt x="117816" y="377743"/>
                  </a:cubicBez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8" name="Freihandform: Form 257">
              <a:extLst>
                <a:ext uri="{FF2B5EF4-FFF2-40B4-BE49-F238E27FC236}">
                  <a16:creationId xmlns:a16="http://schemas.microsoft.com/office/drawing/2014/main" id="{4806B9A4-65E1-4057-BCB7-D7D61710FE4D}"/>
                </a:ext>
              </a:extLst>
            </p:cNvPr>
            <p:cNvSpPr/>
            <p:nvPr/>
          </p:nvSpPr>
          <p:spPr>
            <a:xfrm>
              <a:off x="2165536" y="963391"/>
              <a:ext cx="300557" cy="372773"/>
            </a:xfrm>
            <a:custGeom>
              <a:avLst/>
              <a:gdLst>
                <a:gd name="connsiteX0" fmla="*/ 113786 w 300557"/>
                <a:gd name="connsiteY0" fmla="*/ 372773 h 372773"/>
                <a:gd name="connsiteX1" fmla="*/ 129457 w 300557"/>
                <a:gd name="connsiteY1" fmla="*/ 351787 h 372773"/>
                <a:gd name="connsiteX2" fmla="*/ 300478 w 300557"/>
                <a:gd name="connsiteY2" fmla="*/ 249175 h 372773"/>
                <a:gd name="connsiteX3" fmla="*/ 177834 w 300557"/>
                <a:gd name="connsiteY3" fmla="*/ 245496 h 372773"/>
                <a:gd name="connsiteX4" fmla="*/ 177834 w 300557"/>
                <a:gd name="connsiteY4" fmla="*/ 7158 h 372773"/>
                <a:gd name="connsiteX5" fmla="*/ 139542 w 300557"/>
                <a:gd name="connsiteY5" fmla="*/ 115493 h 372773"/>
                <a:gd name="connsiteX6" fmla="*/ 94436 w 300557"/>
                <a:gd name="connsiteY6" fmla="*/ 72 h 372773"/>
                <a:gd name="connsiteX7" fmla="*/ 82989 w 300557"/>
                <a:gd name="connsiteY7" fmla="*/ 122716 h 372773"/>
                <a:gd name="connsiteX8" fmla="*/ 30934 w 300557"/>
                <a:gd name="connsiteY8" fmla="*/ 53354 h 372773"/>
                <a:gd name="connsiteX9" fmla="*/ 38156 w 300557"/>
                <a:gd name="connsiteY9" fmla="*/ 153649 h 372773"/>
                <a:gd name="connsiteX10" fmla="*/ 0 w 300557"/>
                <a:gd name="connsiteY10" fmla="*/ 131301 h 372773"/>
                <a:gd name="connsiteX11" fmla="*/ 38837 w 300557"/>
                <a:gd name="connsiteY11" fmla="*/ 269343 h 372773"/>
                <a:gd name="connsiteX12" fmla="*/ 954 w 300557"/>
                <a:gd name="connsiteY12" fmla="*/ 333391 h 37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0557" h="372773">
                  <a:moveTo>
                    <a:pt x="113786" y="372773"/>
                  </a:moveTo>
                  <a:lnTo>
                    <a:pt x="129457" y="351787"/>
                  </a:lnTo>
                  <a:cubicBezTo>
                    <a:pt x="129457" y="351787"/>
                    <a:pt x="304838" y="273568"/>
                    <a:pt x="300478" y="249175"/>
                  </a:cubicBezTo>
                  <a:cubicBezTo>
                    <a:pt x="296117" y="224783"/>
                    <a:pt x="196775" y="258442"/>
                    <a:pt x="177834" y="245496"/>
                  </a:cubicBezTo>
                  <a:cubicBezTo>
                    <a:pt x="177834" y="245496"/>
                    <a:pt x="195958" y="14653"/>
                    <a:pt x="177834" y="7158"/>
                  </a:cubicBezTo>
                  <a:cubicBezTo>
                    <a:pt x="159710" y="-337"/>
                    <a:pt x="139542" y="115493"/>
                    <a:pt x="139542" y="115493"/>
                  </a:cubicBezTo>
                  <a:cubicBezTo>
                    <a:pt x="139542" y="115493"/>
                    <a:pt x="114059" y="-3335"/>
                    <a:pt x="94436" y="72"/>
                  </a:cubicBezTo>
                  <a:cubicBezTo>
                    <a:pt x="74813" y="3479"/>
                    <a:pt x="82989" y="122716"/>
                    <a:pt x="82989" y="122716"/>
                  </a:cubicBezTo>
                  <a:cubicBezTo>
                    <a:pt x="82989" y="122716"/>
                    <a:pt x="45515" y="46268"/>
                    <a:pt x="30934" y="53354"/>
                  </a:cubicBezTo>
                  <a:cubicBezTo>
                    <a:pt x="16353" y="60440"/>
                    <a:pt x="38156" y="153649"/>
                    <a:pt x="38156" y="153649"/>
                  </a:cubicBezTo>
                  <a:cubicBezTo>
                    <a:pt x="38156" y="153649"/>
                    <a:pt x="10902" y="121626"/>
                    <a:pt x="0" y="131301"/>
                  </a:cubicBezTo>
                  <a:cubicBezTo>
                    <a:pt x="3591" y="179448"/>
                    <a:pt x="16797" y="226387"/>
                    <a:pt x="38837" y="269343"/>
                  </a:cubicBezTo>
                  <a:lnTo>
                    <a:pt x="954" y="333391"/>
                  </a:ln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9" name="Freihandform: Form 258">
              <a:extLst>
                <a:ext uri="{FF2B5EF4-FFF2-40B4-BE49-F238E27FC236}">
                  <a16:creationId xmlns:a16="http://schemas.microsoft.com/office/drawing/2014/main" id="{B69B5AD8-93A5-4AEA-A66E-EB1EF4D5F017}"/>
                </a:ext>
              </a:extLst>
            </p:cNvPr>
            <p:cNvSpPr/>
            <p:nvPr/>
          </p:nvSpPr>
          <p:spPr>
            <a:xfrm>
              <a:off x="1800194" y="1273616"/>
              <a:ext cx="1677768" cy="2142180"/>
            </a:xfrm>
            <a:custGeom>
              <a:avLst/>
              <a:gdLst>
                <a:gd name="connsiteX0" fmla="*/ 1556896 w 1677768"/>
                <a:gd name="connsiteY0" fmla="*/ 762027 h 2142180"/>
                <a:gd name="connsiteX1" fmla="*/ 1677769 w 1677768"/>
                <a:gd name="connsiteY1" fmla="*/ 778925 h 2142180"/>
                <a:gd name="connsiteX2" fmla="*/ 1563301 w 1677768"/>
                <a:gd name="connsiteY2" fmla="*/ 1620944 h 2142180"/>
                <a:gd name="connsiteX3" fmla="*/ 1424986 w 1677768"/>
                <a:gd name="connsiteY3" fmla="*/ 1784469 h 2142180"/>
                <a:gd name="connsiteX4" fmla="*/ 1019580 w 1677768"/>
                <a:gd name="connsiteY4" fmla="*/ 1522828 h 2142180"/>
                <a:gd name="connsiteX5" fmla="*/ 1004862 w 1677768"/>
                <a:gd name="connsiteY5" fmla="*/ 1890760 h 2142180"/>
                <a:gd name="connsiteX6" fmla="*/ 1025439 w 1677768"/>
                <a:gd name="connsiteY6" fmla="*/ 2043384 h 2142180"/>
                <a:gd name="connsiteX7" fmla="*/ 244607 w 1677768"/>
                <a:gd name="connsiteY7" fmla="*/ 2069820 h 2142180"/>
                <a:gd name="connsiteX8" fmla="*/ 253464 w 1677768"/>
                <a:gd name="connsiteY8" fmla="*/ 1890760 h 2142180"/>
                <a:gd name="connsiteX9" fmla="*/ 111606 w 1677768"/>
                <a:gd name="connsiteY9" fmla="*/ 1071771 h 2142180"/>
                <a:gd name="connsiteX10" fmla="*/ 0 w 1677768"/>
                <a:gd name="connsiteY10" fmla="*/ 682854 h 2142180"/>
                <a:gd name="connsiteX11" fmla="*/ 360164 w 1677768"/>
                <a:gd name="connsiteY11" fmla="*/ 0 h 2142180"/>
                <a:gd name="connsiteX12" fmla="*/ 490712 w 1677768"/>
                <a:gd name="connsiteY12" fmla="*/ 68136 h 2142180"/>
                <a:gd name="connsiteX13" fmla="*/ 260414 w 1677768"/>
                <a:gd name="connsiteY13" fmla="*/ 689668 h 2142180"/>
                <a:gd name="connsiteX14" fmla="*/ 324870 w 1677768"/>
                <a:gd name="connsiteY14" fmla="*/ 897208 h 2142180"/>
                <a:gd name="connsiteX15" fmla="*/ 396957 w 1677768"/>
                <a:gd name="connsiteY15" fmla="*/ 868319 h 2142180"/>
                <a:gd name="connsiteX16" fmla="*/ 476676 w 1677768"/>
                <a:gd name="connsiteY16" fmla="*/ 766661 h 2142180"/>
                <a:gd name="connsiteX17" fmla="*/ 782877 w 1677768"/>
                <a:gd name="connsiteY17" fmla="*/ 793915 h 2142180"/>
                <a:gd name="connsiteX18" fmla="*/ 810131 w 1677768"/>
                <a:gd name="connsiteY18" fmla="*/ 879221 h 2142180"/>
                <a:gd name="connsiteX19" fmla="*/ 1349355 w 1677768"/>
                <a:gd name="connsiteY19" fmla="*/ 1363800 h 214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77768" h="2142180">
                  <a:moveTo>
                    <a:pt x="1556896" y="762027"/>
                  </a:moveTo>
                  <a:lnTo>
                    <a:pt x="1677769" y="778925"/>
                  </a:lnTo>
                  <a:cubicBezTo>
                    <a:pt x="1677769" y="778925"/>
                    <a:pt x="1589329" y="1528416"/>
                    <a:pt x="1563301" y="1620944"/>
                  </a:cubicBezTo>
                  <a:cubicBezTo>
                    <a:pt x="1537273" y="1713472"/>
                    <a:pt x="1513835" y="1779972"/>
                    <a:pt x="1424986" y="1784469"/>
                  </a:cubicBezTo>
                  <a:cubicBezTo>
                    <a:pt x="1336137" y="1788966"/>
                    <a:pt x="1019580" y="1522828"/>
                    <a:pt x="1019580" y="1522828"/>
                  </a:cubicBezTo>
                  <a:lnTo>
                    <a:pt x="1004862" y="1890760"/>
                  </a:lnTo>
                  <a:lnTo>
                    <a:pt x="1025439" y="2043384"/>
                  </a:lnTo>
                  <a:cubicBezTo>
                    <a:pt x="1025439" y="2043384"/>
                    <a:pt x="638293" y="2246836"/>
                    <a:pt x="244607" y="2069820"/>
                  </a:cubicBezTo>
                  <a:lnTo>
                    <a:pt x="253464" y="1890760"/>
                  </a:lnTo>
                  <a:lnTo>
                    <a:pt x="111606" y="1071771"/>
                  </a:lnTo>
                  <a:lnTo>
                    <a:pt x="0" y="682854"/>
                  </a:lnTo>
                  <a:lnTo>
                    <a:pt x="360164" y="0"/>
                  </a:lnTo>
                  <a:lnTo>
                    <a:pt x="490712" y="68136"/>
                  </a:lnTo>
                  <a:lnTo>
                    <a:pt x="260414" y="689668"/>
                  </a:lnTo>
                  <a:lnTo>
                    <a:pt x="324870" y="897208"/>
                  </a:lnTo>
                  <a:lnTo>
                    <a:pt x="396957" y="868319"/>
                  </a:lnTo>
                  <a:lnTo>
                    <a:pt x="476676" y="766661"/>
                  </a:lnTo>
                  <a:cubicBezTo>
                    <a:pt x="476676" y="766661"/>
                    <a:pt x="611857" y="696481"/>
                    <a:pt x="782877" y="793915"/>
                  </a:cubicBezTo>
                  <a:lnTo>
                    <a:pt x="810131" y="879221"/>
                  </a:lnTo>
                  <a:cubicBezTo>
                    <a:pt x="810131" y="879221"/>
                    <a:pt x="1010722" y="894347"/>
                    <a:pt x="1349355" y="1363800"/>
                  </a:cubicBezTo>
                  <a:close/>
                </a:path>
              </a:pathLst>
            </a:custGeom>
            <a:solidFill>
              <a:srgbClr val="92E3A9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0" name="Freihandform: Form 259">
              <a:extLst>
                <a:ext uri="{FF2B5EF4-FFF2-40B4-BE49-F238E27FC236}">
                  <a16:creationId xmlns:a16="http://schemas.microsoft.com/office/drawing/2014/main" id="{3FB6C72E-D00E-4F50-9D87-2ED09633172A}"/>
                </a:ext>
              </a:extLst>
            </p:cNvPr>
            <p:cNvSpPr/>
            <p:nvPr/>
          </p:nvSpPr>
          <p:spPr>
            <a:xfrm>
              <a:off x="2492995" y="2035643"/>
              <a:ext cx="346892" cy="1329187"/>
            </a:xfrm>
            <a:custGeom>
              <a:avLst/>
              <a:gdLst>
                <a:gd name="connsiteX0" fmla="*/ 0 w 346892"/>
                <a:gd name="connsiteY0" fmla="*/ 0 h 1329187"/>
                <a:gd name="connsiteX1" fmla="*/ 15262 w 346892"/>
                <a:gd name="connsiteY1" fmla="*/ 104929 h 1329187"/>
                <a:gd name="connsiteX2" fmla="*/ 173064 w 346892"/>
                <a:gd name="connsiteY2" fmla="*/ 205497 h 1329187"/>
                <a:gd name="connsiteX3" fmla="*/ 201817 w 346892"/>
                <a:gd name="connsiteY3" fmla="*/ 1041792 h 1329187"/>
                <a:gd name="connsiteX4" fmla="*/ 115558 w 346892"/>
                <a:gd name="connsiteY4" fmla="*/ 1176836 h 1329187"/>
                <a:gd name="connsiteX5" fmla="*/ 244334 w 346892"/>
                <a:gd name="connsiteY5" fmla="*/ 1115106 h 1329187"/>
                <a:gd name="connsiteX6" fmla="*/ 62685 w 346892"/>
                <a:gd name="connsiteY6" fmla="*/ 1329187 h 1329187"/>
                <a:gd name="connsiteX7" fmla="*/ 333183 w 346892"/>
                <a:gd name="connsiteY7" fmla="*/ 1281493 h 1329187"/>
                <a:gd name="connsiteX8" fmla="*/ 312606 w 346892"/>
                <a:gd name="connsiteY8" fmla="*/ 1128869 h 1329187"/>
                <a:gd name="connsiteX9" fmla="*/ 345719 w 346892"/>
                <a:gd name="connsiteY9" fmla="*/ 277857 h 1329187"/>
                <a:gd name="connsiteX10" fmla="*/ 117466 w 346892"/>
                <a:gd name="connsiteY10" fmla="*/ 118828 h 1329187"/>
                <a:gd name="connsiteX11" fmla="*/ 79173 w 346892"/>
                <a:gd name="connsiteY11" fmla="*/ 26845 h 132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6892" h="1329187">
                  <a:moveTo>
                    <a:pt x="0" y="0"/>
                  </a:moveTo>
                  <a:lnTo>
                    <a:pt x="15262" y="104929"/>
                  </a:lnTo>
                  <a:cubicBezTo>
                    <a:pt x="15262" y="104929"/>
                    <a:pt x="127822" y="179605"/>
                    <a:pt x="173064" y="205497"/>
                  </a:cubicBezTo>
                  <a:cubicBezTo>
                    <a:pt x="173064" y="205497"/>
                    <a:pt x="283716" y="904294"/>
                    <a:pt x="201817" y="1041792"/>
                  </a:cubicBezTo>
                  <a:lnTo>
                    <a:pt x="115558" y="1176836"/>
                  </a:lnTo>
                  <a:cubicBezTo>
                    <a:pt x="115558" y="1176836"/>
                    <a:pt x="203725" y="1176836"/>
                    <a:pt x="244334" y="1115106"/>
                  </a:cubicBezTo>
                  <a:cubicBezTo>
                    <a:pt x="244334" y="1115106"/>
                    <a:pt x="193777" y="1283809"/>
                    <a:pt x="62685" y="1329187"/>
                  </a:cubicBezTo>
                  <a:cubicBezTo>
                    <a:pt x="62685" y="1329187"/>
                    <a:pt x="263957" y="1308202"/>
                    <a:pt x="333183" y="1281493"/>
                  </a:cubicBezTo>
                  <a:lnTo>
                    <a:pt x="312606" y="1128869"/>
                  </a:lnTo>
                  <a:lnTo>
                    <a:pt x="345719" y="277857"/>
                  </a:lnTo>
                  <a:cubicBezTo>
                    <a:pt x="345719" y="277857"/>
                    <a:pt x="376926" y="220895"/>
                    <a:pt x="117466" y="118828"/>
                  </a:cubicBezTo>
                  <a:lnTo>
                    <a:pt x="79173" y="26845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1" name="Freihandform: Form 260">
              <a:extLst>
                <a:ext uri="{FF2B5EF4-FFF2-40B4-BE49-F238E27FC236}">
                  <a16:creationId xmlns:a16="http://schemas.microsoft.com/office/drawing/2014/main" id="{B3957237-0F29-493E-8989-CEBDD867CD8E}"/>
                </a:ext>
              </a:extLst>
            </p:cNvPr>
            <p:cNvSpPr/>
            <p:nvPr/>
          </p:nvSpPr>
          <p:spPr>
            <a:xfrm>
              <a:off x="2555135" y="1554607"/>
              <a:ext cx="153861" cy="498206"/>
            </a:xfrm>
            <a:custGeom>
              <a:avLst/>
              <a:gdLst>
                <a:gd name="connsiteX0" fmla="*/ 54781 w 153861"/>
                <a:gd name="connsiteY0" fmla="*/ 0 h 498206"/>
                <a:gd name="connsiteX1" fmla="*/ 102067 w 153861"/>
                <a:gd name="connsiteY1" fmla="*/ 96344 h 498206"/>
                <a:gd name="connsiteX2" fmla="*/ 120191 w 153861"/>
                <a:gd name="connsiteY2" fmla="*/ 193505 h 498206"/>
                <a:gd name="connsiteX3" fmla="*/ 149762 w 153861"/>
                <a:gd name="connsiteY3" fmla="*/ 248013 h 498206"/>
                <a:gd name="connsiteX4" fmla="*/ 123461 w 153861"/>
                <a:gd name="connsiteY4" fmla="*/ 279355 h 498206"/>
                <a:gd name="connsiteX5" fmla="*/ 116784 w 153861"/>
                <a:gd name="connsiteY5" fmla="*/ 420805 h 498206"/>
                <a:gd name="connsiteX6" fmla="*/ 0 w 153861"/>
                <a:gd name="connsiteY6" fmla="*/ 420805 h 498206"/>
                <a:gd name="connsiteX7" fmla="*/ 0 w 153861"/>
                <a:gd name="connsiteY7" fmla="*/ 498207 h 498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861" h="498206">
                  <a:moveTo>
                    <a:pt x="54781" y="0"/>
                  </a:moveTo>
                  <a:cubicBezTo>
                    <a:pt x="54781" y="0"/>
                    <a:pt x="97025" y="61867"/>
                    <a:pt x="102067" y="96344"/>
                  </a:cubicBezTo>
                  <a:cubicBezTo>
                    <a:pt x="107109" y="130820"/>
                    <a:pt x="92119" y="168840"/>
                    <a:pt x="120191" y="193505"/>
                  </a:cubicBezTo>
                  <a:cubicBezTo>
                    <a:pt x="148263" y="218170"/>
                    <a:pt x="161072" y="234386"/>
                    <a:pt x="149762" y="248013"/>
                  </a:cubicBezTo>
                  <a:cubicBezTo>
                    <a:pt x="138451" y="261640"/>
                    <a:pt x="123461" y="279355"/>
                    <a:pt x="123461" y="279355"/>
                  </a:cubicBezTo>
                  <a:cubicBezTo>
                    <a:pt x="123461" y="279355"/>
                    <a:pt x="134908" y="396140"/>
                    <a:pt x="116784" y="420805"/>
                  </a:cubicBezTo>
                  <a:cubicBezTo>
                    <a:pt x="98660" y="445470"/>
                    <a:pt x="0" y="420805"/>
                    <a:pt x="0" y="420805"/>
                  </a:cubicBezTo>
                  <a:lnTo>
                    <a:pt x="0" y="498207"/>
                  </a:ln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2" name="Freihandform: Form 261">
              <a:extLst>
                <a:ext uri="{FF2B5EF4-FFF2-40B4-BE49-F238E27FC236}">
                  <a16:creationId xmlns:a16="http://schemas.microsoft.com/office/drawing/2014/main" id="{31338D3D-81D4-4B15-B02D-3E09AF704ADC}"/>
                </a:ext>
              </a:extLst>
            </p:cNvPr>
            <p:cNvSpPr/>
            <p:nvPr/>
          </p:nvSpPr>
          <p:spPr>
            <a:xfrm>
              <a:off x="2474119" y="1747537"/>
              <a:ext cx="81016" cy="138061"/>
            </a:xfrm>
            <a:custGeom>
              <a:avLst/>
              <a:gdLst>
                <a:gd name="connsiteX0" fmla="*/ 81016 w 81016"/>
                <a:gd name="connsiteY0" fmla="*/ 81247 h 138061"/>
                <a:gd name="connsiteX1" fmla="*/ 11927 w 81016"/>
                <a:gd name="connsiteY1" fmla="*/ 3845 h 138061"/>
                <a:gd name="connsiteX2" fmla="*/ 81016 w 81016"/>
                <a:gd name="connsiteY2" fmla="*/ 133848 h 138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016" h="138061">
                  <a:moveTo>
                    <a:pt x="81016" y="81247"/>
                  </a:moveTo>
                  <a:cubicBezTo>
                    <a:pt x="81016" y="81247"/>
                    <a:pt x="41497" y="-20820"/>
                    <a:pt x="11927" y="3845"/>
                  </a:cubicBezTo>
                  <a:cubicBezTo>
                    <a:pt x="-17644" y="28510"/>
                    <a:pt x="8656" y="163419"/>
                    <a:pt x="81016" y="133848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3" name="Freihandform: Form 262">
              <a:extLst>
                <a:ext uri="{FF2B5EF4-FFF2-40B4-BE49-F238E27FC236}">
                  <a16:creationId xmlns:a16="http://schemas.microsoft.com/office/drawing/2014/main" id="{70371E63-F192-498B-9293-0ED33968C818}"/>
                </a:ext>
              </a:extLst>
            </p:cNvPr>
            <p:cNvSpPr/>
            <p:nvPr/>
          </p:nvSpPr>
          <p:spPr>
            <a:xfrm>
              <a:off x="2139477" y="1358971"/>
              <a:ext cx="601652" cy="625885"/>
            </a:xfrm>
            <a:custGeom>
              <a:avLst/>
              <a:gdLst>
                <a:gd name="connsiteX0" fmla="*/ 404893 w 601652"/>
                <a:gd name="connsiteY0" fmla="*/ 446101 h 625885"/>
                <a:gd name="connsiteX1" fmla="*/ 422199 w 601652"/>
                <a:gd name="connsiteY1" fmla="*/ 332043 h 625885"/>
                <a:gd name="connsiteX2" fmla="*/ 525902 w 601652"/>
                <a:gd name="connsiteY2" fmla="*/ 205311 h 625885"/>
                <a:gd name="connsiteX3" fmla="*/ 596626 w 601652"/>
                <a:gd name="connsiteY3" fmla="*/ 81985 h 625885"/>
                <a:gd name="connsiteX4" fmla="*/ 469894 w 601652"/>
                <a:gd name="connsiteY4" fmla="*/ 45737 h 625885"/>
                <a:gd name="connsiteX5" fmla="*/ 282385 w 601652"/>
                <a:gd name="connsiteY5" fmla="*/ 57320 h 625885"/>
                <a:gd name="connsiteX6" fmla="*/ 19110 w 601652"/>
                <a:gd name="connsiteY6" fmla="*/ 152710 h 625885"/>
                <a:gd name="connsiteX7" fmla="*/ 145842 w 601652"/>
                <a:gd name="connsiteY7" fmla="*/ 587142 h 625885"/>
                <a:gd name="connsiteX8" fmla="*/ 382681 w 601652"/>
                <a:gd name="connsiteY8" fmla="*/ 525002 h 625885"/>
                <a:gd name="connsiteX9" fmla="*/ 346569 w 601652"/>
                <a:gd name="connsiteY9" fmla="*/ 392956 h 625885"/>
                <a:gd name="connsiteX10" fmla="*/ 404893 w 601652"/>
                <a:gd name="connsiteY10" fmla="*/ 446101 h 62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1652" h="625885">
                  <a:moveTo>
                    <a:pt x="404893" y="446101"/>
                  </a:moveTo>
                  <a:cubicBezTo>
                    <a:pt x="404893" y="446101"/>
                    <a:pt x="451906" y="442286"/>
                    <a:pt x="422199" y="332043"/>
                  </a:cubicBezTo>
                  <a:cubicBezTo>
                    <a:pt x="392492" y="221799"/>
                    <a:pt x="456812" y="236653"/>
                    <a:pt x="525902" y="205311"/>
                  </a:cubicBezTo>
                  <a:cubicBezTo>
                    <a:pt x="594991" y="173968"/>
                    <a:pt x="611480" y="116462"/>
                    <a:pt x="596626" y="81985"/>
                  </a:cubicBezTo>
                  <a:cubicBezTo>
                    <a:pt x="581773" y="47509"/>
                    <a:pt x="557108" y="29248"/>
                    <a:pt x="469894" y="45737"/>
                  </a:cubicBezTo>
                  <a:cubicBezTo>
                    <a:pt x="469894" y="45737"/>
                    <a:pt x="374504" y="-64506"/>
                    <a:pt x="282385" y="57320"/>
                  </a:cubicBezTo>
                  <a:cubicBezTo>
                    <a:pt x="282385" y="57320"/>
                    <a:pt x="74981" y="54050"/>
                    <a:pt x="19110" y="152710"/>
                  </a:cubicBezTo>
                  <a:cubicBezTo>
                    <a:pt x="-36761" y="251370"/>
                    <a:pt x="37234" y="503199"/>
                    <a:pt x="145842" y="587142"/>
                  </a:cubicBezTo>
                  <a:cubicBezTo>
                    <a:pt x="254450" y="671085"/>
                    <a:pt x="360605" y="603903"/>
                    <a:pt x="382681" y="525002"/>
                  </a:cubicBezTo>
                  <a:cubicBezTo>
                    <a:pt x="382681" y="525002"/>
                    <a:pt x="308686" y="485075"/>
                    <a:pt x="346569" y="392956"/>
                  </a:cubicBezTo>
                  <a:cubicBezTo>
                    <a:pt x="346569" y="392411"/>
                    <a:pt x="381046" y="380146"/>
                    <a:pt x="404893" y="446101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4" name="Freihandform: Form 263">
              <a:extLst>
                <a:ext uri="{FF2B5EF4-FFF2-40B4-BE49-F238E27FC236}">
                  <a16:creationId xmlns:a16="http://schemas.microsoft.com/office/drawing/2014/main" id="{347D4A91-4B2F-4F1C-850D-FD0E1AD5A99B}"/>
                </a:ext>
              </a:extLst>
            </p:cNvPr>
            <p:cNvSpPr/>
            <p:nvPr/>
          </p:nvSpPr>
          <p:spPr>
            <a:xfrm>
              <a:off x="1901034" y="2121479"/>
              <a:ext cx="939315" cy="1280427"/>
            </a:xfrm>
            <a:custGeom>
              <a:avLst/>
              <a:gdLst>
                <a:gd name="connsiteX0" fmla="*/ 0 w 939315"/>
                <a:gd name="connsiteY0" fmla="*/ 161769 h 1280427"/>
                <a:gd name="connsiteX1" fmla="*/ 939316 w 939315"/>
                <a:gd name="connsiteY1" fmla="*/ 161769 h 1280427"/>
                <a:gd name="connsiteX2" fmla="*/ 904022 w 939315"/>
                <a:gd name="connsiteY2" fmla="*/ 1042352 h 1280427"/>
                <a:gd name="connsiteX3" fmla="*/ 924599 w 939315"/>
                <a:gd name="connsiteY3" fmla="*/ 1194976 h 1280427"/>
                <a:gd name="connsiteX4" fmla="*/ 143766 w 939315"/>
                <a:gd name="connsiteY4" fmla="*/ 1221412 h 1280427"/>
                <a:gd name="connsiteX5" fmla="*/ 152623 w 939315"/>
                <a:gd name="connsiteY5" fmla="*/ 1042352 h 1280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9315" h="1280427">
                  <a:moveTo>
                    <a:pt x="0" y="161769"/>
                  </a:moveTo>
                  <a:cubicBezTo>
                    <a:pt x="0" y="161769"/>
                    <a:pt x="501886" y="-202211"/>
                    <a:pt x="939316" y="161769"/>
                  </a:cubicBezTo>
                  <a:lnTo>
                    <a:pt x="904022" y="1042352"/>
                  </a:lnTo>
                  <a:lnTo>
                    <a:pt x="924599" y="1194976"/>
                  </a:lnTo>
                  <a:cubicBezTo>
                    <a:pt x="924599" y="1194976"/>
                    <a:pt x="554759" y="1368176"/>
                    <a:pt x="143766" y="1221412"/>
                  </a:cubicBezTo>
                  <a:lnTo>
                    <a:pt x="152623" y="1042352"/>
                  </a:lnTo>
                  <a:close/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5" name="Freihandform: Form 264">
              <a:extLst>
                <a:ext uri="{FF2B5EF4-FFF2-40B4-BE49-F238E27FC236}">
                  <a16:creationId xmlns:a16="http://schemas.microsoft.com/office/drawing/2014/main" id="{4CFEAAB0-7714-43CF-AF2F-2C768CC8E537}"/>
                </a:ext>
              </a:extLst>
            </p:cNvPr>
            <p:cNvSpPr/>
            <p:nvPr/>
          </p:nvSpPr>
          <p:spPr>
            <a:xfrm>
              <a:off x="2190474" y="2021301"/>
              <a:ext cx="419851" cy="132080"/>
            </a:xfrm>
            <a:custGeom>
              <a:avLst/>
              <a:gdLst>
                <a:gd name="connsiteX0" fmla="*/ 0 w 419851"/>
                <a:gd name="connsiteY0" fmla="*/ 129628 h 132080"/>
                <a:gd name="connsiteX1" fmla="*/ 86396 w 419851"/>
                <a:gd name="connsiteY1" fmla="*/ 19521 h 132080"/>
                <a:gd name="connsiteX2" fmla="*/ 392597 w 419851"/>
                <a:gd name="connsiteY2" fmla="*/ 46775 h 132080"/>
                <a:gd name="connsiteX3" fmla="*/ 419851 w 419851"/>
                <a:gd name="connsiteY3" fmla="*/ 132081 h 13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851" h="132080">
                  <a:moveTo>
                    <a:pt x="0" y="129628"/>
                  </a:moveTo>
                  <a:lnTo>
                    <a:pt x="86396" y="19521"/>
                  </a:lnTo>
                  <a:cubicBezTo>
                    <a:pt x="86396" y="19521"/>
                    <a:pt x="255781" y="-39076"/>
                    <a:pt x="392597" y="46775"/>
                  </a:cubicBezTo>
                  <a:lnTo>
                    <a:pt x="419851" y="132081"/>
                  </a:ln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6" name="Freihandform: Form 265">
              <a:extLst>
                <a:ext uri="{FF2B5EF4-FFF2-40B4-BE49-F238E27FC236}">
                  <a16:creationId xmlns:a16="http://schemas.microsoft.com/office/drawing/2014/main" id="{987B87DC-CD8D-4A01-8837-97CC944165AE}"/>
                </a:ext>
              </a:extLst>
            </p:cNvPr>
            <p:cNvSpPr/>
            <p:nvPr/>
          </p:nvSpPr>
          <p:spPr>
            <a:xfrm>
              <a:off x="2840350" y="2283248"/>
              <a:ext cx="437021" cy="502567"/>
            </a:xfrm>
            <a:custGeom>
              <a:avLst/>
              <a:gdLst>
                <a:gd name="connsiteX0" fmla="*/ 0 w 437021"/>
                <a:gd name="connsiteY0" fmla="*/ 0 h 502567"/>
                <a:gd name="connsiteX1" fmla="*/ 437021 w 437021"/>
                <a:gd name="connsiteY1" fmla="*/ 502567 h 502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7021" h="502567">
                  <a:moveTo>
                    <a:pt x="0" y="0"/>
                  </a:moveTo>
                  <a:lnTo>
                    <a:pt x="437021" y="502567"/>
                  </a:lnTo>
                </a:path>
              </a:pathLst>
            </a:custGeom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7" name="Freihandform: Form 266">
              <a:extLst>
                <a:ext uri="{FF2B5EF4-FFF2-40B4-BE49-F238E27FC236}">
                  <a16:creationId xmlns:a16="http://schemas.microsoft.com/office/drawing/2014/main" id="{71DD3AA4-2462-4DAB-8C17-5791D0441227}"/>
                </a:ext>
              </a:extLst>
            </p:cNvPr>
            <p:cNvSpPr/>
            <p:nvPr/>
          </p:nvSpPr>
          <p:spPr>
            <a:xfrm>
              <a:off x="2820182" y="2036189"/>
              <a:ext cx="657780" cy="1022629"/>
            </a:xfrm>
            <a:custGeom>
              <a:avLst/>
              <a:gdLst>
                <a:gd name="connsiteX0" fmla="*/ 0 w 657780"/>
                <a:gd name="connsiteY0" fmla="*/ 750036 h 1022629"/>
                <a:gd name="connsiteX1" fmla="*/ 404997 w 657780"/>
                <a:gd name="connsiteY1" fmla="*/ 1022578 h 1022629"/>
                <a:gd name="connsiteX2" fmla="*/ 539633 w 657780"/>
                <a:gd name="connsiteY2" fmla="*/ 886307 h 1022629"/>
                <a:gd name="connsiteX3" fmla="*/ 657780 w 657780"/>
                <a:gd name="connsiteY3" fmla="*/ 16897 h 1022629"/>
                <a:gd name="connsiteX4" fmla="*/ 536908 w 657780"/>
                <a:gd name="connsiteY4" fmla="*/ 0 h 1022629"/>
                <a:gd name="connsiteX5" fmla="*/ 328958 w 657780"/>
                <a:gd name="connsiteY5" fmla="*/ 602727 h 1022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7780" h="1022629">
                  <a:moveTo>
                    <a:pt x="0" y="750036"/>
                  </a:moveTo>
                  <a:cubicBezTo>
                    <a:pt x="0" y="750036"/>
                    <a:pt x="289576" y="1019443"/>
                    <a:pt x="404997" y="1022578"/>
                  </a:cubicBezTo>
                  <a:cubicBezTo>
                    <a:pt x="520419" y="1025712"/>
                    <a:pt x="539633" y="886307"/>
                    <a:pt x="539633" y="886307"/>
                  </a:cubicBezTo>
                  <a:lnTo>
                    <a:pt x="657780" y="16897"/>
                  </a:lnTo>
                  <a:lnTo>
                    <a:pt x="536908" y="0"/>
                  </a:lnTo>
                  <a:lnTo>
                    <a:pt x="328958" y="602727"/>
                  </a:ln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8" name="Freihandform: Form 267">
              <a:extLst>
                <a:ext uri="{FF2B5EF4-FFF2-40B4-BE49-F238E27FC236}">
                  <a16:creationId xmlns:a16="http://schemas.microsoft.com/office/drawing/2014/main" id="{9250C5A1-D4EC-4F74-9DE1-4CDE660B0BF8}"/>
                </a:ext>
              </a:extLst>
            </p:cNvPr>
            <p:cNvSpPr/>
            <p:nvPr/>
          </p:nvSpPr>
          <p:spPr>
            <a:xfrm>
              <a:off x="3418957" y="1791078"/>
              <a:ext cx="185471" cy="259282"/>
            </a:xfrm>
            <a:custGeom>
              <a:avLst/>
              <a:gdLst>
                <a:gd name="connsiteX0" fmla="*/ 56961 w 185471"/>
                <a:gd name="connsiteY0" fmla="*/ 259282 h 259282"/>
                <a:gd name="connsiteX1" fmla="*/ 111470 w 185471"/>
                <a:gd name="connsiteY1" fmla="*/ 138682 h 259282"/>
                <a:gd name="connsiteX2" fmla="*/ 182603 w 185471"/>
                <a:gd name="connsiteY2" fmla="*/ 4728 h 259282"/>
                <a:gd name="connsiteX3" fmla="*/ 80536 w 185471"/>
                <a:gd name="connsiteY3" fmla="*/ 76407 h 259282"/>
                <a:gd name="connsiteX4" fmla="*/ 0 w 185471"/>
                <a:gd name="connsiteY4" fmla="*/ 201367 h 25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71" h="259282">
                  <a:moveTo>
                    <a:pt x="56961" y="259282"/>
                  </a:moveTo>
                  <a:cubicBezTo>
                    <a:pt x="56961" y="259282"/>
                    <a:pt x="72087" y="161031"/>
                    <a:pt x="111470" y="138682"/>
                  </a:cubicBezTo>
                  <a:cubicBezTo>
                    <a:pt x="150852" y="116334"/>
                    <a:pt x="197593" y="29666"/>
                    <a:pt x="182603" y="4728"/>
                  </a:cubicBezTo>
                  <a:cubicBezTo>
                    <a:pt x="167613" y="-20210"/>
                    <a:pt x="121826" y="60872"/>
                    <a:pt x="80536" y="76407"/>
                  </a:cubicBezTo>
                  <a:cubicBezTo>
                    <a:pt x="39246" y="91941"/>
                    <a:pt x="5723" y="168253"/>
                    <a:pt x="0" y="201367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9" name="Freihandform: Form 268">
              <a:extLst>
                <a:ext uri="{FF2B5EF4-FFF2-40B4-BE49-F238E27FC236}">
                  <a16:creationId xmlns:a16="http://schemas.microsoft.com/office/drawing/2014/main" id="{F86CFF8F-CC5C-469B-8230-5987F4740657}"/>
                </a:ext>
              </a:extLst>
            </p:cNvPr>
            <p:cNvSpPr/>
            <p:nvPr/>
          </p:nvSpPr>
          <p:spPr>
            <a:xfrm>
              <a:off x="3544326" y="1683883"/>
              <a:ext cx="44560" cy="149261"/>
            </a:xfrm>
            <a:custGeom>
              <a:avLst/>
              <a:gdLst>
                <a:gd name="connsiteX0" fmla="*/ 44561 w 44560"/>
                <a:gd name="connsiteY0" fmla="*/ 108380 h 149261"/>
                <a:gd name="connsiteX1" fmla="*/ 23711 w 44560"/>
                <a:gd name="connsiteY1" fmla="*/ 181 h 149261"/>
                <a:gd name="connsiteX2" fmla="*/ 0 w 44560"/>
                <a:gd name="connsiteY2" fmla="*/ 149261 h 14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560" h="149261">
                  <a:moveTo>
                    <a:pt x="44561" y="108380"/>
                  </a:moveTo>
                  <a:cubicBezTo>
                    <a:pt x="44561" y="108380"/>
                    <a:pt x="44561" y="-5134"/>
                    <a:pt x="23711" y="181"/>
                  </a:cubicBezTo>
                  <a:cubicBezTo>
                    <a:pt x="2862" y="5496"/>
                    <a:pt x="0" y="149261"/>
                    <a:pt x="0" y="149261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0" name="Freihandform: Form 269">
              <a:extLst>
                <a:ext uri="{FF2B5EF4-FFF2-40B4-BE49-F238E27FC236}">
                  <a16:creationId xmlns:a16="http://schemas.microsoft.com/office/drawing/2014/main" id="{0ABB57D2-7517-4310-ABCF-B7C47FFCC28F}"/>
                </a:ext>
              </a:extLst>
            </p:cNvPr>
            <p:cNvSpPr/>
            <p:nvPr/>
          </p:nvSpPr>
          <p:spPr>
            <a:xfrm>
              <a:off x="3420783" y="1735168"/>
              <a:ext cx="108280" cy="138313"/>
            </a:xfrm>
            <a:custGeom>
              <a:avLst/>
              <a:gdLst>
                <a:gd name="connsiteX0" fmla="*/ 108280 w 108280"/>
                <a:gd name="connsiteY0" fmla="*/ 112558 h 138313"/>
                <a:gd name="connsiteX1" fmla="*/ 57179 w 108280"/>
                <a:gd name="connsiteY1" fmla="*/ 17849 h 138313"/>
                <a:gd name="connsiteX2" fmla="*/ 490 w 108280"/>
                <a:gd name="connsiteY2" fmla="*/ 14034 h 138313"/>
                <a:gd name="connsiteX3" fmla="*/ 67127 w 108280"/>
                <a:gd name="connsiteY3" fmla="*/ 138313 h 1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280" h="138313">
                  <a:moveTo>
                    <a:pt x="108280" y="112558"/>
                  </a:moveTo>
                  <a:cubicBezTo>
                    <a:pt x="108280" y="112558"/>
                    <a:pt x="94653" y="48919"/>
                    <a:pt x="57179" y="17849"/>
                  </a:cubicBezTo>
                  <a:cubicBezTo>
                    <a:pt x="19704" y="-13220"/>
                    <a:pt x="-3734" y="3541"/>
                    <a:pt x="490" y="14034"/>
                  </a:cubicBezTo>
                  <a:cubicBezTo>
                    <a:pt x="4714" y="24527"/>
                    <a:pt x="68626" y="109424"/>
                    <a:pt x="67127" y="138313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1" name="Freihandform: Form 270">
              <a:extLst>
                <a:ext uri="{FF2B5EF4-FFF2-40B4-BE49-F238E27FC236}">
                  <a16:creationId xmlns:a16="http://schemas.microsoft.com/office/drawing/2014/main" id="{5EFE0738-C55E-422F-8594-F899E71568F6}"/>
                </a:ext>
              </a:extLst>
            </p:cNvPr>
            <p:cNvSpPr/>
            <p:nvPr/>
          </p:nvSpPr>
          <p:spPr>
            <a:xfrm>
              <a:off x="3361041" y="1788311"/>
              <a:ext cx="103158" cy="246106"/>
            </a:xfrm>
            <a:custGeom>
              <a:avLst/>
              <a:gdLst>
                <a:gd name="connsiteX0" fmla="*/ 103158 w 103158"/>
                <a:gd name="connsiteY0" fmla="*/ 27937 h 246106"/>
                <a:gd name="connsiteX1" fmla="*/ 1 w 103158"/>
                <a:gd name="connsiteY1" fmla="*/ 8995 h 246106"/>
                <a:gd name="connsiteX2" fmla="*/ 62686 w 103158"/>
                <a:gd name="connsiteY2" fmla="*/ 48105 h 246106"/>
                <a:gd name="connsiteX3" fmla="*/ 83126 w 103158"/>
                <a:gd name="connsiteY3" fmla="*/ 88986 h 246106"/>
                <a:gd name="connsiteX4" fmla="*/ 1364 w 103158"/>
                <a:gd name="connsiteY4" fmla="*/ 83399 h 246106"/>
                <a:gd name="connsiteX5" fmla="*/ 44970 w 103158"/>
                <a:gd name="connsiteY5" fmla="*/ 109835 h 246106"/>
                <a:gd name="connsiteX6" fmla="*/ 14718 w 103158"/>
                <a:gd name="connsiteY6" fmla="*/ 246106 h 24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158" h="246106">
                  <a:moveTo>
                    <a:pt x="103158" y="27937"/>
                  </a:moveTo>
                  <a:cubicBezTo>
                    <a:pt x="103158" y="27937"/>
                    <a:pt x="273" y="-19213"/>
                    <a:pt x="1" y="8995"/>
                  </a:cubicBezTo>
                  <a:cubicBezTo>
                    <a:pt x="-272" y="37203"/>
                    <a:pt x="62686" y="48105"/>
                    <a:pt x="62686" y="48105"/>
                  </a:cubicBezTo>
                  <a:lnTo>
                    <a:pt x="83126" y="88986"/>
                  </a:lnTo>
                  <a:cubicBezTo>
                    <a:pt x="83126" y="88986"/>
                    <a:pt x="-3542" y="61732"/>
                    <a:pt x="1364" y="83399"/>
                  </a:cubicBezTo>
                  <a:cubicBezTo>
                    <a:pt x="6269" y="105066"/>
                    <a:pt x="44970" y="109835"/>
                    <a:pt x="44970" y="109835"/>
                  </a:cubicBezTo>
                  <a:cubicBezTo>
                    <a:pt x="44970" y="109835"/>
                    <a:pt x="2863" y="151534"/>
                    <a:pt x="14718" y="246106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2" name="Freihandform: Form 271">
              <a:extLst>
                <a:ext uri="{FF2B5EF4-FFF2-40B4-BE49-F238E27FC236}">
                  <a16:creationId xmlns:a16="http://schemas.microsoft.com/office/drawing/2014/main" id="{33FE8C79-4C63-42AE-8E6B-4F61EA8C7302}"/>
                </a:ext>
              </a:extLst>
            </p:cNvPr>
            <p:cNvSpPr/>
            <p:nvPr/>
          </p:nvSpPr>
          <p:spPr>
            <a:xfrm>
              <a:off x="1722928" y="3307324"/>
              <a:ext cx="1511926" cy="2163769"/>
            </a:xfrm>
            <a:custGeom>
              <a:avLst/>
              <a:gdLst>
                <a:gd name="connsiteX0" fmla="*/ 1043154 w 1511926"/>
                <a:gd name="connsiteY0" fmla="*/ 19350 h 2163769"/>
                <a:gd name="connsiteX1" fmla="*/ 1069455 w 1511926"/>
                <a:gd name="connsiteY1" fmla="*/ 203589 h 2163769"/>
                <a:gd name="connsiteX2" fmla="*/ 1348402 w 1511926"/>
                <a:gd name="connsiteY2" fmla="*/ 1072044 h 2163769"/>
                <a:gd name="connsiteX3" fmla="*/ 1416537 w 1511926"/>
                <a:gd name="connsiteY3" fmla="*/ 1682674 h 2163769"/>
                <a:gd name="connsiteX4" fmla="*/ 1511927 w 1511926"/>
                <a:gd name="connsiteY4" fmla="*/ 2077860 h 2163769"/>
                <a:gd name="connsiteX5" fmla="*/ 1322510 w 1511926"/>
                <a:gd name="connsiteY5" fmla="*/ 2162076 h 2163769"/>
                <a:gd name="connsiteX6" fmla="*/ 1169887 w 1511926"/>
                <a:gd name="connsiteY6" fmla="*/ 1693576 h 2163769"/>
                <a:gd name="connsiteX7" fmla="*/ 1079403 w 1511926"/>
                <a:gd name="connsiteY7" fmla="*/ 1256282 h 2163769"/>
                <a:gd name="connsiteX8" fmla="*/ 695118 w 1511926"/>
                <a:gd name="connsiteY8" fmla="*/ 550944 h 2163769"/>
                <a:gd name="connsiteX9" fmla="*/ 563617 w 1511926"/>
                <a:gd name="connsiteY9" fmla="*/ 1114152 h 2163769"/>
                <a:gd name="connsiteX10" fmla="*/ 163525 w 1511926"/>
                <a:gd name="connsiteY10" fmla="*/ 2082766 h 2163769"/>
                <a:gd name="connsiteX11" fmla="*/ 0 w 1511926"/>
                <a:gd name="connsiteY11" fmla="*/ 2035344 h 2163769"/>
                <a:gd name="connsiteX12" fmla="*/ 99887 w 1511926"/>
                <a:gd name="connsiteY12" fmla="*/ 1630073 h 2163769"/>
                <a:gd name="connsiteX13" fmla="*/ 231524 w 1511926"/>
                <a:gd name="connsiteY13" fmla="*/ 1161574 h 2163769"/>
                <a:gd name="connsiteX14" fmla="*/ 299660 w 1511926"/>
                <a:gd name="connsiteY14" fmla="*/ 356212 h 2163769"/>
                <a:gd name="connsiteX15" fmla="*/ 330593 w 1511926"/>
                <a:gd name="connsiteY15" fmla="*/ 0 h 2163769"/>
                <a:gd name="connsiteX16" fmla="*/ 1043154 w 1511926"/>
                <a:gd name="connsiteY16" fmla="*/ 19350 h 216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11926" h="2163769">
                  <a:moveTo>
                    <a:pt x="1043154" y="19350"/>
                  </a:moveTo>
                  <a:lnTo>
                    <a:pt x="1069455" y="203589"/>
                  </a:lnTo>
                  <a:cubicBezTo>
                    <a:pt x="1069455" y="203589"/>
                    <a:pt x="1311608" y="930049"/>
                    <a:pt x="1348402" y="1072044"/>
                  </a:cubicBezTo>
                  <a:cubicBezTo>
                    <a:pt x="1385195" y="1214038"/>
                    <a:pt x="1406317" y="1535365"/>
                    <a:pt x="1416537" y="1682674"/>
                  </a:cubicBezTo>
                  <a:cubicBezTo>
                    <a:pt x="1426757" y="1829983"/>
                    <a:pt x="1511927" y="2077860"/>
                    <a:pt x="1511927" y="2077860"/>
                  </a:cubicBezTo>
                  <a:cubicBezTo>
                    <a:pt x="1511927" y="2077860"/>
                    <a:pt x="1501434" y="2177883"/>
                    <a:pt x="1322510" y="2162076"/>
                  </a:cubicBezTo>
                  <a:cubicBezTo>
                    <a:pt x="1322510" y="2162076"/>
                    <a:pt x="1248787" y="1867321"/>
                    <a:pt x="1169887" y="1693576"/>
                  </a:cubicBezTo>
                  <a:cubicBezTo>
                    <a:pt x="1090986" y="1519830"/>
                    <a:pt x="1079403" y="1256282"/>
                    <a:pt x="1079403" y="1256282"/>
                  </a:cubicBezTo>
                  <a:lnTo>
                    <a:pt x="695118" y="550944"/>
                  </a:lnTo>
                  <a:cubicBezTo>
                    <a:pt x="695118" y="550944"/>
                    <a:pt x="616490" y="961664"/>
                    <a:pt x="563617" y="1114152"/>
                  </a:cubicBezTo>
                  <a:cubicBezTo>
                    <a:pt x="509108" y="1271409"/>
                    <a:pt x="137497" y="2143952"/>
                    <a:pt x="163525" y="2082766"/>
                  </a:cubicBezTo>
                  <a:cubicBezTo>
                    <a:pt x="163525" y="2082766"/>
                    <a:pt x="110925" y="2114381"/>
                    <a:pt x="0" y="2035344"/>
                  </a:cubicBezTo>
                  <a:cubicBezTo>
                    <a:pt x="0" y="2035344"/>
                    <a:pt x="78901" y="1772204"/>
                    <a:pt x="99887" y="1630073"/>
                  </a:cubicBezTo>
                  <a:cubicBezTo>
                    <a:pt x="120872" y="1487943"/>
                    <a:pt x="231524" y="1161574"/>
                    <a:pt x="231524" y="1161574"/>
                  </a:cubicBezTo>
                  <a:cubicBezTo>
                    <a:pt x="231524" y="1161574"/>
                    <a:pt x="257825" y="545765"/>
                    <a:pt x="299660" y="356212"/>
                  </a:cubicBezTo>
                  <a:cubicBezTo>
                    <a:pt x="299660" y="356212"/>
                    <a:pt x="272406" y="147445"/>
                    <a:pt x="330593" y="0"/>
                  </a:cubicBezTo>
                  <a:cubicBezTo>
                    <a:pt x="561232" y="75317"/>
                    <a:pt x="808768" y="82049"/>
                    <a:pt x="1043154" y="19350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3" name="Freihandform: Form 272">
              <a:extLst>
                <a:ext uri="{FF2B5EF4-FFF2-40B4-BE49-F238E27FC236}">
                  <a16:creationId xmlns:a16="http://schemas.microsoft.com/office/drawing/2014/main" id="{6EC95EDA-995E-4337-9B98-C9598FFEA5C6}"/>
                </a:ext>
              </a:extLst>
            </p:cNvPr>
            <p:cNvSpPr/>
            <p:nvPr/>
          </p:nvSpPr>
          <p:spPr>
            <a:xfrm>
              <a:off x="2207508" y="3734534"/>
              <a:ext cx="197592" cy="111333"/>
            </a:xfrm>
            <a:custGeom>
              <a:avLst/>
              <a:gdLst>
                <a:gd name="connsiteX0" fmla="*/ 0 w 197592"/>
                <a:gd name="connsiteY0" fmla="*/ 0 h 111333"/>
                <a:gd name="connsiteX1" fmla="*/ 172519 w 197592"/>
                <a:gd name="connsiteY1" fmla="*/ 50148 h 111333"/>
                <a:gd name="connsiteX2" fmla="*/ 197593 w 197592"/>
                <a:gd name="connsiteY2" fmla="*/ 111334 h 11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592" h="111333">
                  <a:moveTo>
                    <a:pt x="0" y="0"/>
                  </a:moveTo>
                  <a:lnTo>
                    <a:pt x="172519" y="50148"/>
                  </a:lnTo>
                  <a:lnTo>
                    <a:pt x="197593" y="111334"/>
                  </a:lnTo>
                </a:path>
              </a:pathLst>
            </a:custGeom>
            <a:noFill/>
            <a:ln w="13621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4" name="Freihandform: Form 273">
              <a:extLst>
                <a:ext uri="{FF2B5EF4-FFF2-40B4-BE49-F238E27FC236}">
                  <a16:creationId xmlns:a16="http://schemas.microsoft.com/office/drawing/2014/main" id="{D9A50295-8F94-4EA3-98ED-7CAB3A8F9B26}"/>
                </a:ext>
              </a:extLst>
            </p:cNvPr>
            <p:cNvSpPr/>
            <p:nvPr/>
          </p:nvSpPr>
          <p:spPr>
            <a:xfrm>
              <a:off x="3037522" y="5384776"/>
              <a:ext cx="525927" cy="214481"/>
            </a:xfrm>
            <a:custGeom>
              <a:avLst/>
              <a:gdLst>
                <a:gd name="connsiteX0" fmla="*/ 11732 w 525927"/>
                <a:gd name="connsiteY0" fmla="*/ 63094 h 214481"/>
                <a:gd name="connsiteX1" fmla="*/ 7507 w 525927"/>
                <a:gd name="connsiteY1" fmla="*/ 203861 h 214481"/>
                <a:gd name="connsiteX2" fmla="*/ 62016 w 525927"/>
                <a:gd name="connsiteY2" fmla="*/ 214354 h 214481"/>
                <a:gd name="connsiteX3" fmla="*/ 161902 w 525927"/>
                <a:gd name="connsiteY3" fmla="*/ 210675 h 214481"/>
                <a:gd name="connsiteX4" fmla="*/ 360722 w 525927"/>
                <a:gd name="connsiteY4" fmla="*/ 186419 h 214481"/>
                <a:gd name="connsiteX5" fmla="*/ 514299 w 525927"/>
                <a:gd name="connsiteY5" fmla="*/ 116784 h 214481"/>
                <a:gd name="connsiteX6" fmla="*/ 514299 w 525927"/>
                <a:gd name="connsiteY6" fmla="*/ 71133 h 214481"/>
                <a:gd name="connsiteX7" fmla="*/ 197469 w 525927"/>
                <a:gd name="connsiteY7" fmla="*/ 0 h 21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5927" h="214481">
                  <a:moveTo>
                    <a:pt x="11732" y="63094"/>
                  </a:moveTo>
                  <a:cubicBezTo>
                    <a:pt x="11732" y="63094"/>
                    <a:pt x="-11571" y="179878"/>
                    <a:pt x="7507" y="203861"/>
                  </a:cubicBezTo>
                  <a:cubicBezTo>
                    <a:pt x="17591" y="216398"/>
                    <a:pt x="47571" y="214082"/>
                    <a:pt x="62016" y="214354"/>
                  </a:cubicBezTo>
                  <a:cubicBezTo>
                    <a:pt x="95266" y="215036"/>
                    <a:pt x="128652" y="212855"/>
                    <a:pt x="161902" y="210675"/>
                  </a:cubicBezTo>
                  <a:cubicBezTo>
                    <a:pt x="228403" y="206314"/>
                    <a:pt x="296538" y="206996"/>
                    <a:pt x="360722" y="186419"/>
                  </a:cubicBezTo>
                  <a:cubicBezTo>
                    <a:pt x="414794" y="170162"/>
                    <a:pt x="466441" y="146750"/>
                    <a:pt x="514299" y="116784"/>
                  </a:cubicBezTo>
                  <a:cubicBezTo>
                    <a:pt x="540463" y="99342"/>
                    <a:pt x="514299" y="71133"/>
                    <a:pt x="514299" y="71133"/>
                  </a:cubicBezTo>
                  <a:lnTo>
                    <a:pt x="197469" y="0"/>
                  </a:ln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5" name="Freihandform: Form 274">
              <a:extLst>
                <a:ext uri="{FF2B5EF4-FFF2-40B4-BE49-F238E27FC236}">
                  <a16:creationId xmlns:a16="http://schemas.microsoft.com/office/drawing/2014/main" id="{D55EE55E-7F38-42CF-9DEC-DC51F1440AFE}"/>
                </a:ext>
              </a:extLst>
            </p:cNvPr>
            <p:cNvSpPr/>
            <p:nvPr/>
          </p:nvSpPr>
          <p:spPr>
            <a:xfrm>
              <a:off x="3047618" y="5455909"/>
              <a:ext cx="504202" cy="102788"/>
            </a:xfrm>
            <a:custGeom>
              <a:avLst/>
              <a:gdLst>
                <a:gd name="connsiteX0" fmla="*/ 0 w 504202"/>
                <a:gd name="connsiteY0" fmla="*/ 91574 h 102788"/>
                <a:gd name="connsiteX1" fmla="*/ 504203 w 504202"/>
                <a:gd name="connsiteY1" fmla="*/ 0 h 10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202" h="102788">
                  <a:moveTo>
                    <a:pt x="0" y="91574"/>
                  </a:moveTo>
                  <a:cubicBezTo>
                    <a:pt x="0" y="91574"/>
                    <a:pt x="356076" y="150035"/>
                    <a:pt x="504203" y="0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6" name="Freihandform: Form 275">
              <a:extLst>
                <a:ext uri="{FF2B5EF4-FFF2-40B4-BE49-F238E27FC236}">
                  <a16:creationId xmlns:a16="http://schemas.microsoft.com/office/drawing/2014/main" id="{2409E8D3-85A3-4C75-92C1-BDC8F0B1FE5C}"/>
                </a:ext>
              </a:extLst>
            </p:cNvPr>
            <p:cNvSpPr/>
            <p:nvPr/>
          </p:nvSpPr>
          <p:spPr>
            <a:xfrm>
              <a:off x="1701205" y="5330949"/>
              <a:ext cx="186731" cy="237750"/>
            </a:xfrm>
            <a:custGeom>
              <a:avLst/>
              <a:gdLst>
                <a:gd name="connsiteX0" fmla="*/ 35486 w 186731"/>
                <a:gd name="connsiteY0" fmla="*/ 0 h 237750"/>
                <a:gd name="connsiteX1" fmla="*/ 601 w 186731"/>
                <a:gd name="connsiteY1" fmla="*/ 184375 h 237750"/>
                <a:gd name="connsiteX2" fmla="*/ 102668 w 186731"/>
                <a:gd name="connsiteY2" fmla="*/ 237657 h 237750"/>
                <a:gd name="connsiteX3" fmla="*/ 183340 w 186731"/>
                <a:gd name="connsiteY3" fmla="*/ 178243 h 237750"/>
                <a:gd name="connsiteX4" fmla="*/ 183340 w 186731"/>
                <a:gd name="connsiteY4" fmla="*/ 29980 h 23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731" h="237750">
                  <a:moveTo>
                    <a:pt x="35486" y="0"/>
                  </a:moveTo>
                  <a:cubicBezTo>
                    <a:pt x="35486" y="0"/>
                    <a:pt x="-5395" y="140223"/>
                    <a:pt x="601" y="184375"/>
                  </a:cubicBezTo>
                  <a:cubicBezTo>
                    <a:pt x="6596" y="228527"/>
                    <a:pt x="50884" y="238883"/>
                    <a:pt x="102668" y="237657"/>
                  </a:cubicBezTo>
                  <a:cubicBezTo>
                    <a:pt x="154450" y="236430"/>
                    <a:pt x="175709" y="213264"/>
                    <a:pt x="183340" y="178243"/>
                  </a:cubicBezTo>
                  <a:cubicBezTo>
                    <a:pt x="190971" y="143221"/>
                    <a:pt x="183340" y="29980"/>
                    <a:pt x="183340" y="29980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7" name="Freihandform: Form 276">
              <a:extLst>
                <a:ext uri="{FF2B5EF4-FFF2-40B4-BE49-F238E27FC236}">
                  <a16:creationId xmlns:a16="http://schemas.microsoft.com/office/drawing/2014/main" id="{560A6B80-2E2A-4F7D-9BA2-DEDFB75817D8}"/>
                </a:ext>
              </a:extLst>
            </p:cNvPr>
            <p:cNvSpPr/>
            <p:nvPr/>
          </p:nvSpPr>
          <p:spPr>
            <a:xfrm>
              <a:off x="1701261" y="5493929"/>
              <a:ext cx="183284" cy="15262"/>
            </a:xfrm>
            <a:custGeom>
              <a:avLst/>
              <a:gdLst>
                <a:gd name="connsiteX0" fmla="*/ 0 w 183284"/>
                <a:gd name="connsiteY0" fmla="*/ 0 h 15262"/>
                <a:gd name="connsiteX1" fmla="*/ 183285 w 183284"/>
                <a:gd name="connsiteY1" fmla="*/ 15262 h 1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3284" h="15262">
                  <a:moveTo>
                    <a:pt x="0" y="0"/>
                  </a:moveTo>
                  <a:lnTo>
                    <a:pt x="183285" y="15262"/>
                  </a:lnTo>
                </a:path>
              </a:pathLst>
            </a:custGeom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8" name="Freihandform: Form 277">
              <a:extLst>
                <a:ext uri="{FF2B5EF4-FFF2-40B4-BE49-F238E27FC236}">
                  <a16:creationId xmlns:a16="http://schemas.microsoft.com/office/drawing/2014/main" id="{A58FD5FC-D482-4C3A-81E8-AB398B6F0A62}"/>
                </a:ext>
              </a:extLst>
            </p:cNvPr>
            <p:cNvSpPr/>
            <p:nvPr/>
          </p:nvSpPr>
          <p:spPr>
            <a:xfrm>
              <a:off x="2164451" y="962163"/>
              <a:ext cx="303203" cy="366915"/>
            </a:xfrm>
            <a:custGeom>
              <a:avLst/>
              <a:gdLst>
                <a:gd name="connsiteX0" fmla="*/ 15257 w 303203"/>
                <a:gd name="connsiteY0" fmla="*/ 315814 h 366915"/>
                <a:gd name="connsiteX1" fmla="*/ 39922 w 303203"/>
                <a:gd name="connsiteY1" fmla="*/ 270163 h 366915"/>
                <a:gd name="connsiteX2" fmla="*/ 2039 w 303203"/>
                <a:gd name="connsiteY2" fmla="*/ 132938 h 366915"/>
                <a:gd name="connsiteX3" fmla="*/ 44010 w 303203"/>
                <a:gd name="connsiteY3" fmla="*/ 160193 h 366915"/>
                <a:gd name="connsiteX4" fmla="*/ 32972 w 303203"/>
                <a:gd name="connsiteY4" fmla="*/ 54719 h 366915"/>
                <a:gd name="connsiteX5" fmla="*/ 85709 w 303203"/>
                <a:gd name="connsiteY5" fmla="*/ 136482 h 366915"/>
                <a:gd name="connsiteX6" fmla="*/ 96474 w 303203"/>
                <a:gd name="connsiteY6" fmla="*/ 211 h 366915"/>
                <a:gd name="connsiteX7" fmla="*/ 139672 w 303203"/>
                <a:gd name="connsiteY7" fmla="*/ 123945 h 366915"/>
                <a:gd name="connsiteX8" fmla="*/ 180554 w 303203"/>
                <a:gd name="connsiteY8" fmla="*/ 7297 h 366915"/>
                <a:gd name="connsiteX9" fmla="*/ 180554 w 303203"/>
                <a:gd name="connsiteY9" fmla="*/ 245635 h 366915"/>
                <a:gd name="connsiteX10" fmla="*/ 303198 w 303203"/>
                <a:gd name="connsiteY10" fmla="*/ 253811 h 366915"/>
                <a:gd name="connsiteX11" fmla="*/ 126045 w 303203"/>
                <a:gd name="connsiteY11" fmla="*/ 354106 h 366915"/>
                <a:gd name="connsiteX12" fmla="*/ 118005 w 303203"/>
                <a:gd name="connsiteY12" fmla="*/ 366916 h 366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3203" h="366915">
                  <a:moveTo>
                    <a:pt x="15257" y="315814"/>
                  </a:moveTo>
                  <a:cubicBezTo>
                    <a:pt x="30792" y="287470"/>
                    <a:pt x="39922" y="270163"/>
                    <a:pt x="39922" y="270163"/>
                  </a:cubicBezTo>
                  <a:cubicBezTo>
                    <a:pt x="39922" y="270163"/>
                    <a:pt x="-10634" y="147928"/>
                    <a:pt x="2039" y="132938"/>
                  </a:cubicBezTo>
                  <a:cubicBezTo>
                    <a:pt x="14712" y="117949"/>
                    <a:pt x="44010" y="160193"/>
                    <a:pt x="44010" y="160193"/>
                  </a:cubicBezTo>
                  <a:cubicBezTo>
                    <a:pt x="44010" y="160193"/>
                    <a:pt x="14031" y="63031"/>
                    <a:pt x="32972" y="54719"/>
                  </a:cubicBezTo>
                  <a:cubicBezTo>
                    <a:pt x="51914" y="46406"/>
                    <a:pt x="85709" y="136482"/>
                    <a:pt x="85709" y="136482"/>
                  </a:cubicBezTo>
                  <a:cubicBezTo>
                    <a:pt x="85709" y="136482"/>
                    <a:pt x="76851" y="6343"/>
                    <a:pt x="96474" y="211"/>
                  </a:cubicBezTo>
                  <a:cubicBezTo>
                    <a:pt x="116097" y="-5922"/>
                    <a:pt x="139672" y="123945"/>
                    <a:pt x="139672" y="123945"/>
                  </a:cubicBezTo>
                  <a:cubicBezTo>
                    <a:pt x="139672" y="123945"/>
                    <a:pt x="165019" y="8387"/>
                    <a:pt x="180554" y="7297"/>
                  </a:cubicBezTo>
                  <a:cubicBezTo>
                    <a:pt x="196089" y="6206"/>
                    <a:pt x="180554" y="245635"/>
                    <a:pt x="180554" y="245635"/>
                  </a:cubicBezTo>
                  <a:cubicBezTo>
                    <a:pt x="211896" y="261033"/>
                    <a:pt x="304015" y="223422"/>
                    <a:pt x="303198" y="253811"/>
                  </a:cubicBezTo>
                  <a:cubicBezTo>
                    <a:pt x="302380" y="284199"/>
                    <a:pt x="126045" y="354106"/>
                    <a:pt x="126045" y="354106"/>
                  </a:cubicBezTo>
                  <a:cubicBezTo>
                    <a:pt x="122966" y="358113"/>
                    <a:pt x="120267" y="362392"/>
                    <a:pt x="118005" y="366916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9" name="Freihandform: Form 278">
              <a:extLst>
                <a:ext uri="{FF2B5EF4-FFF2-40B4-BE49-F238E27FC236}">
                  <a16:creationId xmlns:a16="http://schemas.microsoft.com/office/drawing/2014/main" id="{F1CA281C-B248-4916-B279-4098CE5C3F07}"/>
                </a:ext>
              </a:extLst>
            </p:cNvPr>
            <p:cNvSpPr/>
            <p:nvPr/>
          </p:nvSpPr>
          <p:spPr>
            <a:xfrm>
              <a:off x="1800194" y="1274025"/>
              <a:ext cx="490711" cy="1009222"/>
            </a:xfrm>
            <a:custGeom>
              <a:avLst/>
              <a:gdLst>
                <a:gd name="connsiteX0" fmla="*/ 100841 w 490711"/>
                <a:gd name="connsiteY0" fmla="*/ 1009223 h 1009222"/>
                <a:gd name="connsiteX1" fmla="*/ 0 w 490711"/>
                <a:gd name="connsiteY1" fmla="*/ 682445 h 1009222"/>
                <a:gd name="connsiteX2" fmla="*/ 360164 w 490711"/>
                <a:gd name="connsiteY2" fmla="*/ 0 h 1009222"/>
                <a:gd name="connsiteX3" fmla="*/ 490712 w 490711"/>
                <a:gd name="connsiteY3" fmla="*/ 68272 h 1009222"/>
                <a:gd name="connsiteX4" fmla="*/ 260414 w 490711"/>
                <a:gd name="connsiteY4" fmla="*/ 689804 h 1009222"/>
                <a:gd name="connsiteX5" fmla="*/ 324870 w 490711"/>
                <a:gd name="connsiteY5" fmla="*/ 897345 h 100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0711" h="1009222">
                  <a:moveTo>
                    <a:pt x="100841" y="1009223"/>
                  </a:moveTo>
                  <a:lnTo>
                    <a:pt x="0" y="682445"/>
                  </a:lnTo>
                  <a:lnTo>
                    <a:pt x="360164" y="0"/>
                  </a:lnTo>
                  <a:lnTo>
                    <a:pt x="490712" y="68272"/>
                  </a:lnTo>
                  <a:lnTo>
                    <a:pt x="260414" y="689804"/>
                  </a:lnTo>
                  <a:lnTo>
                    <a:pt x="324870" y="897345"/>
                  </a:ln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0" name="Freihandform: Form 279">
              <a:extLst>
                <a:ext uri="{FF2B5EF4-FFF2-40B4-BE49-F238E27FC236}">
                  <a16:creationId xmlns:a16="http://schemas.microsoft.com/office/drawing/2014/main" id="{0B52BAFA-5133-4D2C-B04E-03F5C5E90632}"/>
                </a:ext>
              </a:extLst>
            </p:cNvPr>
            <p:cNvSpPr/>
            <p:nvPr/>
          </p:nvSpPr>
          <p:spPr>
            <a:xfrm>
              <a:off x="1901034" y="1904822"/>
              <a:ext cx="159573" cy="103158"/>
            </a:xfrm>
            <a:custGeom>
              <a:avLst/>
              <a:gdLst>
                <a:gd name="connsiteX0" fmla="*/ 11719 w 159573"/>
                <a:gd name="connsiteY0" fmla="*/ 1 h 103158"/>
                <a:gd name="connsiteX1" fmla="*/ 159573 w 159573"/>
                <a:gd name="connsiteY1" fmla="*/ 59006 h 103158"/>
                <a:gd name="connsiteX2" fmla="*/ 0 w 159573"/>
                <a:gd name="connsiteY2" fmla="*/ 103158 h 103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573" h="103158">
                  <a:moveTo>
                    <a:pt x="11719" y="1"/>
                  </a:moveTo>
                  <a:cubicBezTo>
                    <a:pt x="11719" y="1"/>
                    <a:pt x="140904" y="-1089"/>
                    <a:pt x="159573" y="59006"/>
                  </a:cubicBezTo>
                  <a:cubicBezTo>
                    <a:pt x="102984" y="55859"/>
                    <a:pt x="46925" y="71366"/>
                    <a:pt x="0" y="103158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1" name="Freihandform: Form 280">
              <a:extLst>
                <a:ext uri="{FF2B5EF4-FFF2-40B4-BE49-F238E27FC236}">
                  <a16:creationId xmlns:a16="http://schemas.microsoft.com/office/drawing/2014/main" id="{7A8D777A-A69C-41F7-8A97-3614FB009570}"/>
                </a:ext>
              </a:extLst>
            </p:cNvPr>
            <p:cNvSpPr/>
            <p:nvPr/>
          </p:nvSpPr>
          <p:spPr>
            <a:xfrm>
              <a:off x="2339554" y="1931941"/>
              <a:ext cx="13627" cy="94708"/>
            </a:xfrm>
            <a:custGeom>
              <a:avLst/>
              <a:gdLst>
                <a:gd name="connsiteX0" fmla="*/ 0 w 13627"/>
                <a:gd name="connsiteY0" fmla="*/ 94708 h 94708"/>
                <a:gd name="connsiteX1" fmla="*/ 0 w 13627"/>
                <a:gd name="connsiteY1" fmla="*/ 0 h 94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27" h="94708">
                  <a:moveTo>
                    <a:pt x="0" y="94708"/>
                  </a:moveTo>
                  <a:lnTo>
                    <a:pt x="0" y="0"/>
                  </a:lnTo>
                </a:path>
              </a:pathLst>
            </a:custGeom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2" name="Freihandform: Form 281">
              <a:extLst>
                <a:ext uri="{FF2B5EF4-FFF2-40B4-BE49-F238E27FC236}">
                  <a16:creationId xmlns:a16="http://schemas.microsoft.com/office/drawing/2014/main" id="{1EDC1822-4EC2-42BB-801A-A52B26F45F47}"/>
                </a:ext>
              </a:extLst>
            </p:cNvPr>
            <p:cNvSpPr/>
            <p:nvPr/>
          </p:nvSpPr>
          <p:spPr>
            <a:xfrm>
              <a:off x="2819637" y="2546796"/>
              <a:ext cx="481854" cy="509993"/>
            </a:xfrm>
            <a:custGeom>
              <a:avLst/>
              <a:gdLst>
                <a:gd name="connsiteX0" fmla="*/ 18533 w 481854"/>
                <a:gd name="connsiteY0" fmla="*/ 0 h 509993"/>
                <a:gd name="connsiteX1" fmla="*/ 50829 w 481854"/>
                <a:gd name="connsiteY1" fmla="*/ 214899 h 509993"/>
                <a:gd name="connsiteX2" fmla="*/ 93754 w 481854"/>
                <a:gd name="connsiteY2" fmla="*/ 74677 h 509993"/>
                <a:gd name="connsiteX3" fmla="*/ 93754 w 481854"/>
                <a:gd name="connsiteY3" fmla="*/ 239019 h 509993"/>
                <a:gd name="connsiteX4" fmla="*/ 481854 w 481854"/>
                <a:gd name="connsiteY4" fmla="*/ 485670 h 509993"/>
                <a:gd name="connsiteX5" fmla="*/ 351443 w 481854"/>
                <a:gd name="connsiteY5" fmla="*/ 497389 h 509993"/>
                <a:gd name="connsiteX6" fmla="*/ 0 w 481854"/>
                <a:gd name="connsiteY6" fmla="*/ 238474 h 50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1854" h="509993">
                  <a:moveTo>
                    <a:pt x="18533" y="0"/>
                  </a:moveTo>
                  <a:lnTo>
                    <a:pt x="50829" y="214899"/>
                  </a:lnTo>
                  <a:cubicBezTo>
                    <a:pt x="50829" y="214899"/>
                    <a:pt x="77266" y="74677"/>
                    <a:pt x="93754" y="74677"/>
                  </a:cubicBezTo>
                  <a:cubicBezTo>
                    <a:pt x="110243" y="74677"/>
                    <a:pt x="93754" y="239019"/>
                    <a:pt x="93754" y="239019"/>
                  </a:cubicBezTo>
                  <a:cubicBezTo>
                    <a:pt x="93754" y="239019"/>
                    <a:pt x="364661" y="484307"/>
                    <a:pt x="481854" y="485670"/>
                  </a:cubicBezTo>
                  <a:cubicBezTo>
                    <a:pt x="481854" y="485670"/>
                    <a:pt x="416717" y="531457"/>
                    <a:pt x="351443" y="497389"/>
                  </a:cubicBezTo>
                  <a:cubicBezTo>
                    <a:pt x="286169" y="463321"/>
                    <a:pt x="0" y="238474"/>
                    <a:pt x="0" y="238474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3" name="Freihandform: Form 282">
              <a:extLst>
                <a:ext uri="{FF2B5EF4-FFF2-40B4-BE49-F238E27FC236}">
                  <a16:creationId xmlns:a16="http://schemas.microsoft.com/office/drawing/2014/main" id="{CF1C7DA5-D7D3-43A4-9217-F70499153AD1}"/>
                </a:ext>
              </a:extLst>
            </p:cNvPr>
            <p:cNvSpPr/>
            <p:nvPr/>
          </p:nvSpPr>
          <p:spPr>
            <a:xfrm>
              <a:off x="1901034" y="1330168"/>
              <a:ext cx="389871" cy="858507"/>
            </a:xfrm>
            <a:custGeom>
              <a:avLst/>
              <a:gdLst>
                <a:gd name="connsiteX0" fmla="*/ 366705 w 389871"/>
                <a:gd name="connsiteY0" fmla="*/ 0 h 858507"/>
                <a:gd name="connsiteX1" fmla="*/ 118965 w 389871"/>
                <a:gd name="connsiteY1" fmla="*/ 601773 h 858507"/>
                <a:gd name="connsiteX2" fmla="*/ 0 w 389871"/>
                <a:gd name="connsiteY2" fmla="*/ 677812 h 858507"/>
                <a:gd name="connsiteX3" fmla="*/ 132455 w 389871"/>
                <a:gd name="connsiteY3" fmla="*/ 654101 h 858507"/>
                <a:gd name="connsiteX4" fmla="*/ 177016 w 389871"/>
                <a:gd name="connsiteY4" fmla="*/ 858507 h 858507"/>
                <a:gd name="connsiteX5" fmla="*/ 224030 w 389871"/>
                <a:gd name="connsiteY5" fmla="*/ 840656 h 858507"/>
                <a:gd name="connsiteX6" fmla="*/ 159573 w 389871"/>
                <a:gd name="connsiteY6" fmla="*/ 633115 h 858507"/>
                <a:gd name="connsiteX7" fmla="*/ 389871 w 389871"/>
                <a:gd name="connsiteY7" fmla="*/ 11583 h 858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9871" h="858507">
                  <a:moveTo>
                    <a:pt x="366705" y="0"/>
                  </a:moveTo>
                  <a:lnTo>
                    <a:pt x="118965" y="601773"/>
                  </a:lnTo>
                  <a:cubicBezTo>
                    <a:pt x="118965" y="601773"/>
                    <a:pt x="32705" y="600410"/>
                    <a:pt x="0" y="677812"/>
                  </a:cubicBezTo>
                  <a:lnTo>
                    <a:pt x="132455" y="654101"/>
                  </a:lnTo>
                  <a:lnTo>
                    <a:pt x="177016" y="858507"/>
                  </a:lnTo>
                  <a:lnTo>
                    <a:pt x="224030" y="840656"/>
                  </a:lnTo>
                  <a:lnTo>
                    <a:pt x="159573" y="633115"/>
                  </a:lnTo>
                  <a:lnTo>
                    <a:pt x="389871" y="11583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284" name="Grafik 182">
            <a:extLst>
              <a:ext uri="{FF2B5EF4-FFF2-40B4-BE49-F238E27FC236}">
                <a16:creationId xmlns:a16="http://schemas.microsoft.com/office/drawing/2014/main" id="{8A9E2A5F-1C41-4834-B22B-4E5B3D2FB33F}"/>
              </a:ext>
            </a:extLst>
          </p:cNvPr>
          <p:cNvGrpSpPr/>
          <p:nvPr/>
        </p:nvGrpSpPr>
        <p:grpSpPr>
          <a:xfrm>
            <a:off x="4729934" y="760364"/>
            <a:ext cx="1458700" cy="4279139"/>
            <a:chOff x="5200837" y="1295768"/>
            <a:chExt cx="1458700" cy="4279139"/>
          </a:xfrm>
        </p:grpSpPr>
        <p:sp>
          <p:nvSpPr>
            <p:cNvPr id="285" name="Freihandform: Form 284">
              <a:extLst>
                <a:ext uri="{FF2B5EF4-FFF2-40B4-BE49-F238E27FC236}">
                  <a16:creationId xmlns:a16="http://schemas.microsoft.com/office/drawing/2014/main" id="{DBDD2B3A-D672-4DFA-A361-84C5B27619AD}"/>
                </a:ext>
              </a:extLst>
            </p:cNvPr>
            <p:cNvSpPr/>
            <p:nvPr/>
          </p:nvSpPr>
          <p:spPr>
            <a:xfrm>
              <a:off x="5200837" y="2180091"/>
              <a:ext cx="563207" cy="813946"/>
            </a:xfrm>
            <a:custGeom>
              <a:avLst/>
              <a:gdLst>
                <a:gd name="connsiteX0" fmla="*/ 481036 w 563207"/>
                <a:gd name="connsiteY0" fmla="*/ 208358 h 813946"/>
                <a:gd name="connsiteX1" fmla="*/ 383466 w 563207"/>
                <a:gd name="connsiteY1" fmla="*/ 0 h 813946"/>
                <a:gd name="connsiteX2" fmla="*/ 0 w 563207"/>
                <a:gd name="connsiteY2" fmla="*/ 253328 h 813946"/>
                <a:gd name="connsiteX3" fmla="*/ 316421 w 563207"/>
                <a:gd name="connsiteY3" fmla="*/ 813947 h 813946"/>
                <a:gd name="connsiteX4" fmla="*/ 563208 w 563207"/>
                <a:gd name="connsiteY4" fmla="*/ 673860 h 813946"/>
                <a:gd name="connsiteX5" fmla="*/ 481036 w 563207"/>
                <a:gd name="connsiteY5" fmla="*/ 208358 h 81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3207" h="813946">
                  <a:moveTo>
                    <a:pt x="481036" y="208358"/>
                  </a:moveTo>
                  <a:lnTo>
                    <a:pt x="383466" y="0"/>
                  </a:lnTo>
                  <a:lnTo>
                    <a:pt x="0" y="253328"/>
                  </a:lnTo>
                  <a:lnTo>
                    <a:pt x="316421" y="813947"/>
                  </a:lnTo>
                  <a:lnTo>
                    <a:pt x="563208" y="673860"/>
                  </a:lnTo>
                  <a:lnTo>
                    <a:pt x="481036" y="208358"/>
                  </a:ln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6" name="Freihandform: Form 285">
              <a:extLst>
                <a:ext uri="{FF2B5EF4-FFF2-40B4-BE49-F238E27FC236}">
                  <a16:creationId xmlns:a16="http://schemas.microsoft.com/office/drawing/2014/main" id="{FE724900-5056-460A-941C-E8948D50BA1A}"/>
                </a:ext>
              </a:extLst>
            </p:cNvPr>
            <p:cNvSpPr/>
            <p:nvPr/>
          </p:nvSpPr>
          <p:spPr>
            <a:xfrm>
              <a:off x="5774946" y="4114866"/>
              <a:ext cx="339859" cy="1392536"/>
            </a:xfrm>
            <a:custGeom>
              <a:avLst/>
              <a:gdLst>
                <a:gd name="connsiteX0" fmla="*/ 222939 w 339859"/>
                <a:gd name="connsiteY0" fmla="*/ 75767 h 1392536"/>
                <a:gd name="connsiteX1" fmla="*/ 294073 w 339859"/>
                <a:gd name="connsiteY1" fmla="*/ 331684 h 1392536"/>
                <a:gd name="connsiteX2" fmla="*/ 281263 w 339859"/>
                <a:gd name="connsiteY2" fmla="*/ 865730 h 1392536"/>
                <a:gd name="connsiteX3" fmla="*/ 339860 w 339859"/>
                <a:gd name="connsiteY3" fmla="*/ 1253421 h 1392536"/>
                <a:gd name="connsiteX4" fmla="*/ 0 w 339859"/>
                <a:gd name="connsiteY4" fmla="*/ 1380562 h 1392536"/>
                <a:gd name="connsiteX5" fmla="*/ 200182 w 339859"/>
                <a:gd name="connsiteY5" fmla="*/ 1174792 h 1392536"/>
                <a:gd name="connsiteX6" fmla="*/ 141313 w 339859"/>
                <a:gd name="connsiteY6" fmla="*/ 777017 h 1392536"/>
                <a:gd name="connsiteX7" fmla="*/ 82853 w 339859"/>
                <a:gd name="connsiteY7" fmla="*/ 306610 h 1392536"/>
                <a:gd name="connsiteX8" fmla="*/ 47286 w 339859"/>
                <a:gd name="connsiteY8" fmla="*/ 157802 h 1392536"/>
                <a:gd name="connsiteX9" fmla="*/ 29707 w 339859"/>
                <a:gd name="connsiteY9" fmla="*/ 0 h 1392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9859" h="1392536">
                  <a:moveTo>
                    <a:pt x="222939" y="75767"/>
                  </a:moveTo>
                  <a:cubicBezTo>
                    <a:pt x="222939" y="75767"/>
                    <a:pt x="284942" y="247877"/>
                    <a:pt x="294073" y="331684"/>
                  </a:cubicBezTo>
                  <a:cubicBezTo>
                    <a:pt x="303203" y="415490"/>
                    <a:pt x="275267" y="768432"/>
                    <a:pt x="281263" y="865730"/>
                  </a:cubicBezTo>
                  <a:cubicBezTo>
                    <a:pt x="287259" y="963027"/>
                    <a:pt x="339860" y="1253421"/>
                    <a:pt x="339860" y="1253421"/>
                  </a:cubicBezTo>
                  <a:cubicBezTo>
                    <a:pt x="339860" y="1253421"/>
                    <a:pt x="81899" y="1440929"/>
                    <a:pt x="0" y="1380562"/>
                  </a:cubicBezTo>
                  <a:cubicBezTo>
                    <a:pt x="0" y="1380562"/>
                    <a:pt x="181785" y="1233389"/>
                    <a:pt x="200182" y="1174792"/>
                  </a:cubicBezTo>
                  <a:lnTo>
                    <a:pt x="141313" y="777017"/>
                  </a:lnTo>
                  <a:lnTo>
                    <a:pt x="82853" y="306610"/>
                  </a:lnTo>
                  <a:cubicBezTo>
                    <a:pt x="82853" y="306610"/>
                    <a:pt x="67999" y="208358"/>
                    <a:pt x="47286" y="157802"/>
                  </a:cubicBezTo>
                  <a:cubicBezTo>
                    <a:pt x="26573" y="107245"/>
                    <a:pt x="29707" y="0"/>
                    <a:pt x="29707" y="0"/>
                  </a:cubicBez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7" name="Freihandform: Form 286">
              <a:extLst>
                <a:ext uri="{FF2B5EF4-FFF2-40B4-BE49-F238E27FC236}">
                  <a16:creationId xmlns:a16="http://schemas.microsoft.com/office/drawing/2014/main" id="{016691AA-7C2F-4B4A-A2E9-E26EC9F3274B}"/>
                </a:ext>
              </a:extLst>
            </p:cNvPr>
            <p:cNvSpPr/>
            <p:nvPr/>
          </p:nvSpPr>
          <p:spPr>
            <a:xfrm>
              <a:off x="5750690" y="4108734"/>
              <a:ext cx="367522" cy="1464143"/>
            </a:xfrm>
            <a:custGeom>
              <a:avLst/>
              <a:gdLst>
                <a:gd name="connsiteX0" fmla="*/ 241745 w 367522"/>
                <a:gd name="connsiteY0" fmla="*/ 66637 h 1464143"/>
                <a:gd name="connsiteX1" fmla="*/ 324462 w 367522"/>
                <a:gd name="connsiteY1" fmla="*/ 378016 h 1464143"/>
                <a:gd name="connsiteX2" fmla="*/ 308518 w 367522"/>
                <a:gd name="connsiteY2" fmla="*/ 945448 h 1464143"/>
                <a:gd name="connsiteX3" fmla="*/ 367523 w 367522"/>
                <a:gd name="connsiteY3" fmla="*/ 1241020 h 1464143"/>
                <a:gd name="connsiteX4" fmla="*/ 353896 w 367522"/>
                <a:gd name="connsiteY4" fmla="*/ 1460553 h 1464143"/>
                <a:gd name="connsiteX5" fmla="*/ 318602 w 367522"/>
                <a:gd name="connsiteY5" fmla="*/ 1460553 h 1464143"/>
                <a:gd name="connsiteX6" fmla="*/ 304975 w 367522"/>
                <a:gd name="connsiteY6" fmla="*/ 1336001 h 1464143"/>
                <a:gd name="connsiteX7" fmla="*/ 216126 w 367522"/>
                <a:gd name="connsiteY7" fmla="*/ 1392690 h 1464143"/>
                <a:gd name="connsiteX8" fmla="*/ 0 w 367522"/>
                <a:gd name="connsiteY8" fmla="*/ 1436706 h 1464143"/>
                <a:gd name="connsiteX9" fmla="*/ 44152 w 367522"/>
                <a:gd name="connsiteY9" fmla="*/ 1369524 h 1464143"/>
                <a:gd name="connsiteX10" fmla="*/ 224575 w 367522"/>
                <a:gd name="connsiteY10" fmla="*/ 1180925 h 1464143"/>
                <a:gd name="connsiteX11" fmla="*/ 146901 w 367522"/>
                <a:gd name="connsiteY11" fmla="*/ 639656 h 1464143"/>
                <a:gd name="connsiteX12" fmla="*/ 79719 w 367522"/>
                <a:gd name="connsiteY12" fmla="*/ 188735 h 1464143"/>
                <a:gd name="connsiteX13" fmla="*/ 50420 w 367522"/>
                <a:gd name="connsiteY13" fmla="*/ 0 h 146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7522" h="1464143">
                  <a:moveTo>
                    <a:pt x="241745" y="66637"/>
                  </a:moveTo>
                  <a:cubicBezTo>
                    <a:pt x="241745" y="66637"/>
                    <a:pt x="308790" y="247877"/>
                    <a:pt x="324462" y="378016"/>
                  </a:cubicBezTo>
                  <a:cubicBezTo>
                    <a:pt x="340133" y="508155"/>
                    <a:pt x="292983" y="803318"/>
                    <a:pt x="308518" y="945448"/>
                  </a:cubicBezTo>
                  <a:cubicBezTo>
                    <a:pt x="324053" y="1087579"/>
                    <a:pt x="339996" y="1166208"/>
                    <a:pt x="367523" y="1241020"/>
                  </a:cubicBezTo>
                  <a:lnTo>
                    <a:pt x="353896" y="1460553"/>
                  </a:lnTo>
                  <a:lnTo>
                    <a:pt x="318602" y="1460553"/>
                  </a:lnTo>
                  <a:lnTo>
                    <a:pt x="304975" y="1336001"/>
                  </a:lnTo>
                  <a:cubicBezTo>
                    <a:pt x="304975" y="1336001"/>
                    <a:pt x="249649" y="1312971"/>
                    <a:pt x="216126" y="1392690"/>
                  </a:cubicBezTo>
                  <a:cubicBezTo>
                    <a:pt x="182603" y="1472408"/>
                    <a:pt x="58733" y="1482901"/>
                    <a:pt x="0" y="1436706"/>
                  </a:cubicBezTo>
                  <a:cubicBezTo>
                    <a:pt x="0" y="1436706"/>
                    <a:pt x="0" y="1401002"/>
                    <a:pt x="44152" y="1369524"/>
                  </a:cubicBezTo>
                  <a:cubicBezTo>
                    <a:pt x="88304" y="1338045"/>
                    <a:pt x="203589" y="1239657"/>
                    <a:pt x="224575" y="1180925"/>
                  </a:cubicBezTo>
                  <a:cubicBezTo>
                    <a:pt x="224575" y="1180925"/>
                    <a:pt x="161618" y="772112"/>
                    <a:pt x="146901" y="639656"/>
                  </a:cubicBezTo>
                  <a:cubicBezTo>
                    <a:pt x="132183" y="507201"/>
                    <a:pt x="109153" y="266410"/>
                    <a:pt x="79719" y="188735"/>
                  </a:cubicBezTo>
                  <a:cubicBezTo>
                    <a:pt x="50284" y="111061"/>
                    <a:pt x="50420" y="0"/>
                    <a:pt x="50420" y="0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8" name="Freihandform: Form 287">
              <a:extLst>
                <a:ext uri="{FF2B5EF4-FFF2-40B4-BE49-F238E27FC236}">
                  <a16:creationId xmlns:a16="http://schemas.microsoft.com/office/drawing/2014/main" id="{45EC676D-2681-4CD5-A388-B9BD1AD55B7A}"/>
                </a:ext>
              </a:extLst>
            </p:cNvPr>
            <p:cNvSpPr/>
            <p:nvPr/>
          </p:nvSpPr>
          <p:spPr>
            <a:xfrm>
              <a:off x="5786665" y="5308600"/>
              <a:ext cx="318056" cy="186833"/>
            </a:xfrm>
            <a:custGeom>
              <a:avLst/>
              <a:gdLst>
                <a:gd name="connsiteX0" fmla="*/ 318056 w 318056"/>
                <a:gd name="connsiteY0" fmla="*/ 0 h 186833"/>
                <a:gd name="connsiteX1" fmla="*/ 0 w 318056"/>
                <a:gd name="connsiteY1" fmla="*/ 186827 h 18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8056" h="186833">
                  <a:moveTo>
                    <a:pt x="318056" y="0"/>
                  </a:moveTo>
                  <a:cubicBezTo>
                    <a:pt x="318056" y="0"/>
                    <a:pt x="145129" y="188054"/>
                    <a:pt x="0" y="186827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9" name="Freihandform: Form 288">
              <a:extLst>
                <a:ext uri="{FF2B5EF4-FFF2-40B4-BE49-F238E27FC236}">
                  <a16:creationId xmlns:a16="http://schemas.microsoft.com/office/drawing/2014/main" id="{33F61407-6F9E-40F8-9B7F-E439151F244D}"/>
                </a:ext>
              </a:extLst>
            </p:cNvPr>
            <p:cNvSpPr/>
            <p:nvPr/>
          </p:nvSpPr>
          <p:spPr>
            <a:xfrm>
              <a:off x="5748472" y="5318821"/>
              <a:ext cx="367696" cy="256086"/>
            </a:xfrm>
            <a:custGeom>
              <a:avLst/>
              <a:gdLst>
                <a:gd name="connsiteX0" fmla="*/ 26474 w 367696"/>
                <a:gd name="connsiteY0" fmla="*/ 176607 h 256086"/>
                <a:gd name="connsiteX1" fmla="*/ 97335 w 367696"/>
                <a:gd name="connsiteY1" fmla="*/ 167750 h 256086"/>
                <a:gd name="connsiteX2" fmla="*/ 346438 w 367696"/>
                <a:gd name="connsiteY2" fmla="*/ 0 h 256086"/>
                <a:gd name="connsiteX3" fmla="*/ 367697 w 367696"/>
                <a:gd name="connsiteY3" fmla="*/ 24120 h 256086"/>
                <a:gd name="connsiteX4" fmla="*/ 356522 w 367696"/>
                <a:gd name="connsiteY4" fmla="*/ 245424 h 256086"/>
                <a:gd name="connsiteX5" fmla="*/ 320956 w 367696"/>
                <a:gd name="connsiteY5" fmla="*/ 250466 h 256086"/>
                <a:gd name="connsiteX6" fmla="*/ 307329 w 367696"/>
                <a:gd name="connsiteY6" fmla="*/ 125914 h 256086"/>
                <a:gd name="connsiteX7" fmla="*/ 232516 w 367696"/>
                <a:gd name="connsiteY7" fmla="*/ 156303 h 256086"/>
                <a:gd name="connsiteX8" fmla="*/ 130857 w 367696"/>
                <a:gd name="connsiteY8" fmla="*/ 254009 h 256086"/>
                <a:gd name="connsiteX9" fmla="*/ 2354 w 367696"/>
                <a:gd name="connsiteY9" fmla="*/ 226755 h 256086"/>
                <a:gd name="connsiteX10" fmla="*/ 26474 w 367696"/>
                <a:gd name="connsiteY10" fmla="*/ 176607 h 25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7696" h="256086">
                  <a:moveTo>
                    <a:pt x="26474" y="176607"/>
                  </a:moveTo>
                  <a:cubicBezTo>
                    <a:pt x="50458" y="179264"/>
                    <a:pt x="74741" y="176239"/>
                    <a:pt x="97335" y="167750"/>
                  </a:cubicBezTo>
                  <a:cubicBezTo>
                    <a:pt x="136445" y="154122"/>
                    <a:pt x="277213" y="85987"/>
                    <a:pt x="346438" y="0"/>
                  </a:cubicBezTo>
                  <a:lnTo>
                    <a:pt x="367697" y="24120"/>
                  </a:lnTo>
                  <a:lnTo>
                    <a:pt x="356522" y="245424"/>
                  </a:lnTo>
                  <a:lnTo>
                    <a:pt x="320956" y="250466"/>
                  </a:lnTo>
                  <a:lnTo>
                    <a:pt x="307329" y="125914"/>
                  </a:lnTo>
                  <a:cubicBezTo>
                    <a:pt x="307329" y="125914"/>
                    <a:pt x="261814" y="105065"/>
                    <a:pt x="232516" y="156303"/>
                  </a:cubicBezTo>
                  <a:cubicBezTo>
                    <a:pt x="203217" y="207540"/>
                    <a:pt x="182095" y="242699"/>
                    <a:pt x="130857" y="254009"/>
                  </a:cubicBezTo>
                  <a:cubicBezTo>
                    <a:pt x="79620" y="265320"/>
                    <a:pt x="2354" y="226755"/>
                    <a:pt x="2354" y="226755"/>
                  </a:cubicBezTo>
                  <a:cubicBezTo>
                    <a:pt x="2354" y="226755"/>
                    <a:pt x="-11137" y="206450"/>
                    <a:pt x="26474" y="176607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0" name="Freihandform: Form 289">
              <a:extLst>
                <a:ext uri="{FF2B5EF4-FFF2-40B4-BE49-F238E27FC236}">
                  <a16:creationId xmlns:a16="http://schemas.microsoft.com/office/drawing/2014/main" id="{2AD6C977-005A-4710-A838-E8B1C670A150}"/>
                </a:ext>
              </a:extLst>
            </p:cNvPr>
            <p:cNvSpPr/>
            <p:nvPr/>
          </p:nvSpPr>
          <p:spPr>
            <a:xfrm>
              <a:off x="6118485" y="4158882"/>
              <a:ext cx="540824" cy="1389967"/>
            </a:xfrm>
            <a:custGeom>
              <a:avLst/>
              <a:gdLst>
                <a:gd name="connsiteX0" fmla="*/ 0 w 540824"/>
                <a:gd name="connsiteY0" fmla="*/ 37611 h 1389967"/>
                <a:gd name="connsiteX1" fmla="*/ 59142 w 540824"/>
                <a:gd name="connsiteY1" fmla="*/ 213536 h 1389967"/>
                <a:gd name="connsiteX2" fmla="*/ 357303 w 540824"/>
                <a:gd name="connsiteY2" fmla="*/ 1002545 h 1389967"/>
                <a:gd name="connsiteX3" fmla="*/ 491393 w 540824"/>
                <a:gd name="connsiteY3" fmla="*/ 1389964 h 1389967"/>
                <a:gd name="connsiteX4" fmla="*/ 486896 w 540824"/>
                <a:gd name="connsiteY4" fmla="*/ 1118376 h 1389967"/>
                <a:gd name="connsiteX5" fmla="*/ 417671 w 540824"/>
                <a:gd name="connsiteY5" fmla="*/ 970249 h 1389967"/>
                <a:gd name="connsiteX6" fmla="*/ 358529 w 540824"/>
                <a:gd name="connsiteY6" fmla="*/ 375154 h 1389967"/>
                <a:gd name="connsiteX7" fmla="*/ 219260 w 540824"/>
                <a:gd name="connsiteY7" fmla="*/ 0 h 138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0824" h="1389967">
                  <a:moveTo>
                    <a:pt x="0" y="37611"/>
                  </a:moveTo>
                  <a:cubicBezTo>
                    <a:pt x="16243" y="97365"/>
                    <a:pt x="36003" y="156098"/>
                    <a:pt x="59142" y="213536"/>
                  </a:cubicBezTo>
                  <a:cubicBezTo>
                    <a:pt x="90075" y="284534"/>
                    <a:pt x="357303" y="1002545"/>
                    <a:pt x="357303" y="1002545"/>
                  </a:cubicBezTo>
                  <a:cubicBezTo>
                    <a:pt x="357303" y="1002545"/>
                    <a:pt x="377607" y="1391191"/>
                    <a:pt x="491393" y="1389964"/>
                  </a:cubicBezTo>
                  <a:cubicBezTo>
                    <a:pt x="605180" y="1388738"/>
                    <a:pt x="486896" y="1118376"/>
                    <a:pt x="486896" y="1118376"/>
                  </a:cubicBezTo>
                  <a:lnTo>
                    <a:pt x="417671" y="970249"/>
                  </a:lnTo>
                  <a:cubicBezTo>
                    <a:pt x="417671" y="970249"/>
                    <a:pt x="391234" y="535136"/>
                    <a:pt x="358529" y="375154"/>
                  </a:cubicBezTo>
                  <a:lnTo>
                    <a:pt x="219260" y="0"/>
                  </a:ln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1" name="Freihandform: Form 290">
              <a:extLst>
                <a:ext uri="{FF2B5EF4-FFF2-40B4-BE49-F238E27FC236}">
                  <a16:creationId xmlns:a16="http://schemas.microsoft.com/office/drawing/2014/main" id="{11D5B7AD-5696-4385-B14C-8E1EA62CB822}"/>
                </a:ext>
              </a:extLst>
            </p:cNvPr>
            <p:cNvSpPr/>
            <p:nvPr/>
          </p:nvSpPr>
          <p:spPr>
            <a:xfrm>
              <a:off x="6095456" y="4096470"/>
              <a:ext cx="564081" cy="1472906"/>
            </a:xfrm>
            <a:custGeom>
              <a:avLst/>
              <a:gdLst>
                <a:gd name="connsiteX0" fmla="*/ 243789 w 564081"/>
                <a:gd name="connsiteY0" fmla="*/ 74949 h 1472906"/>
                <a:gd name="connsiteX1" fmla="*/ 381695 w 564081"/>
                <a:gd name="connsiteY1" fmla="*/ 437566 h 1472906"/>
                <a:gd name="connsiteX2" fmla="*/ 440837 w 564081"/>
                <a:gd name="connsiteY2" fmla="*/ 1032662 h 1472906"/>
                <a:gd name="connsiteX3" fmla="*/ 527505 w 564081"/>
                <a:gd name="connsiteY3" fmla="*/ 1466140 h 1472906"/>
                <a:gd name="connsiteX4" fmla="*/ 386192 w 564081"/>
                <a:gd name="connsiteY4" fmla="*/ 1079948 h 1472906"/>
                <a:gd name="connsiteX5" fmla="*/ 82717 w 564081"/>
                <a:gd name="connsiteY5" fmla="*/ 275949 h 1472906"/>
                <a:gd name="connsiteX6" fmla="*/ 0 w 564081"/>
                <a:gd name="connsiteY6" fmla="*/ 0 h 147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4081" h="1472906">
                  <a:moveTo>
                    <a:pt x="243789" y="74949"/>
                  </a:moveTo>
                  <a:cubicBezTo>
                    <a:pt x="243789" y="74949"/>
                    <a:pt x="358120" y="335090"/>
                    <a:pt x="381695" y="437566"/>
                  </a:cubicBezTo>
                  <a:cubicBezTo>
                    <a:pt x="405270" y="540042"/>
                    <a:pt x="428981" y="1001047"/>
                    <a:pt x="440837" y="1032662"/>
                  </a:cubicBezTo>
                  <a:cubicBezTo>
                    <a:pt x="452692" y="1064277"/>
                    <a:pt x="641837" y="1399095"/>
                    <a:pt x="527505" y="1466140"/>
                  </a:cubicBezTo>
                  <a:cubicBezTo>
                    <a:pt x="413174" y="1533185"/>
                    <a:pt x="386192" y="1079948"/>
                    <a:pt x="386192" y="1079948"/>
                  </a:cubicBezTo>
                  <a:cubicBezTo>
                    <a:pt x="386192" y="1079948"/>
                    <a:pt x="122235" y="346810"/>
                    <a:pt x="82717" y="275949"/>
                  </a:cubicBezTo>
                  <a:cubicBezTo>
                    <a:pt x="43198" y="205088"/>
                    <a:pt x="0" y="0"/>
                    <a:pt x="0" y="0"/>
                  </a:cubicBezTo>
                  <a:close/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2" name="Freihandform: Form 291">
              <a:extLst>
                <a:ext uri="{FF2B5EF4-FFF2-40B4-BE49-F238E27FC236}">
                  <a16:creationId xmlns:a16="http://schemas.microsoft.com/office/drawing/2014/main" id="{FDD75BC0-7D3F-4435-BAF8-33CD0EDBDF7A}"/>
                </a:ext>
              </a:extLst>
            </p:cNvPr>
            <p:cNvSpPr/>
            <p:nvPr/>
          </p:nvSpPr>
          <p:spPr>
            <a:xfrm>
              <a:off x="6511082" y="5390772"/>
              <a:ext cx="134090" cy="104675"/>
            </a:xfrm>
            <a:custGeom>
              <a:avLst/>
              <a:gdLst>
                <a:gd name="connsiteX0" fmla="*/ 134091 w 134090"/>
                <a:gd name="connsiteY0" fmla="*/ 0 h 104675"/>
                <a:gd name="connsiteX1" fmla="*/ 96207 w 134090"/>
                <a:gd name="connsiteY1" fmla="*/ 103566 h 104675"/>
                <a:gd name="connsiteX2" fmla="*/ 0 w 134090"/>
                <a:gd name="connsiteY2" fmla="*/ 14036 h 10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090" h="104675">
                  <a:moveTo>
                    <a:pt x="134091" y="0"/>
                  </a:moveTo>
                  <a:cubicBezTo>
                    <a:pt x="134091" y="0"/>
                    <a:pt x="126187" y="90757"/>
                    <a:pt x="96207" y="103566"/>
                  </a:cubicBezTo>
                  <a:cubicBezTo>
                    <a:pt x="66228" y="116376"/>
                    <a:pt x="0" y="14036"/>
                    <a:pt x="0" y="14036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3" name="Freihandform: Form 292">
              <a:extLst>
                <a:ext uri="{FF2B5EF4-FFF2-40B4-BE49-F238E27FC236}">
                  <a16:creationId xmlns:a16="http://schemas.microsoft.com/office/drawing/2014/main" id="{071167AF-14A8-4C22-8A48-CA090B1DA25A}"/>
                </a:ext>
              </a:extLst>
            </p:cNvPr>
            <p:cNvSpPr/>
            <p:nvPr/>
          </p:nvSpPr>
          <p:spPr>
            <a:xfrm>
              <a:off x="6511354" y="5409850"/>
              <a:ext cx="147536" cy="159093"/>
            </a:xfrm>
            <a:custGeom>
              <a:avLst/>
              <a:gdLst>
                <a:gd name="connsiteX0" fmla="*/ 0 w 147536"/>
                <a:gd name="connsiteY0" fmla="*/ 10629 h 159093"/>
                <a:gd name="connsiteX1" fmla="*/ 95390 w 147536"/>
                <a:gd name="connsiteY1" fmla="*/ 158892 h 159093"/>
                <a:gd name="connsiteX2" fmla="*/ 133955 w 147536"/>
                <a:gd name="connsiteY2" fmla="*/ 0 h 159093"/>
                <a:gd name="connsiteX3" fmla="*/ 96071 w 147536"/>
                <a:gd name="connsiteY3" fmla="*/ 84488 h 159093"/>
                <a:gd name="connsiteX4" fmla="*/ 0 w 147536"/>
                <a:gd name="connsiteY4" fmla="*/ 10629 h 15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36" h="159093">
                  <a:moveTo>
                    <a:pt x="0" y="10629"/>
                  </a:moveTo>
                  <a:cubicBezTo>
                    <a:pt x="0" y="10629"/>
                    <a:pt x="40881" y="165433"/>
                    <a:pt x="95390" y="158892"/>
                  </a:cubicBezTo>
                  <a:cubicBezTo>
                    <a:pt x="149898" y="152351"/>
                    <a:pt x="159710" y="66364"/>
                    <a:pt x="133955" y="0"/>
                  </a:cubicBezTo>
                  <a:cubicBezTo>
                    <a:pt x="133955" y="0"/>
                    <a:pt x="124824" y="68136"/>
                    <a:pt x="96071" y="84488"/>
                  </a:cubicBezTo>
                  <a:cubicBezTo>
                    <a:pt x="67046" y="84897"/>
                    <a:pt x="0" y="10629"/>
                    <a:pt x="0" y="10629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4" name="Freihandform: Form 293">
              <a:extLst>
                <a:ext uri="{FF2B5EF4-FFF2-40B4-BE49-F238E27FC236}">
                  <a16:creationId xmlns:a16="http://schemas.microsoft.com/office/drawing/2014/main" id="{B6C344F7-B1BE-4FD7-A340-DA07448A16A4}"/>
                </a:ext>
              </a:extLst>
            </p:cNvPr>
            <p:cNvSpPr/>
            <p:nvPr/>
          </p:nvSpPr>
          <p:spPr>
            <a:xfrm>
              <a:off x="5647669" y="2818248"/>
              <a:ext cx="700445" cy="1415275"/>
            </a:xfrm>
            <a:custGeom>
              <a:avLst/>
              <a:gdLst>
                <a:gd name="connsiteX0" fmla="*/ 381150 w 700445"/>
                <a:gd name="connsiteY0" fmla="*/ 0 h 1415275"/>
                <a:gd name="connsiteX1" fmla="*/ 614446 w 700445"/>
                <a:gd name="connsiteY1" fmla="*/ 490576 h 1415275"/>
                <a:gd name="connsiteX2" fmla="*/ 700160 w 700445"/>
                <a:gd name="connsiteY2" fmla="*/ 1372522 h 1415275"/>
                <a:gd name="connsiteX3" fmla="*/ 0 w 700445"/>
                <a:gd name="connsiteY3" fmla="*/ 1341588 h 1415275"/>
                <a:gd name="connsiteX4" fmla="*/ 63094 w 700445"/>
                <a:gd name="connsiteY4" fmla="*/ 36112 h 1415275"/>
                <a:gd name="connsiteX5" fmla="*/ 381150 w 700445"/>
                <a:gd name="connsiteY5" fmla="*/ 0 h 141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0445" h="1415275">
                  <a:moveTo>
                    <a:pt x="381150" y="0"/>
                  </a:moveTo>
                  <a:cubicBezTo>
                    <a:pt x="381150" y="0"/>
                    <a:pt x="518920" y="188054"/>
                    <a:pt x="614446" y="490576"/>
                  </a:cubicBezTo>
                  <a:cubicBezTo>
                    <a:pt x="709972" y="793097"/>
                    <a:pt x="700160" y="1372522"/>
                    <a:pt x="700160" y="1372522"/>
                  </a:cubicBezTo>
                  <a:cubicBezTo>
                    <a:pt x="700160" y="1372522"/>
                    <a:pt x="344629" y="1486853"/>
                    <a:pt x="0" y="1341588"/>
                  </a:cubicBezTo>
                  <a:lnTo>
                    <a:pt x="63094" y="36112"/>
                  </a:lnTo>
                  <a:cubicBezTo>
                    <a:pt x="63094" y="36112"/>
                    <a:pt x="284807" y="40200"/>
                    <a:pt x="381150" y="0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5" name="Freihandform: Form 294">
              <a:extLst>
                <a:ext uri="{FF2B5EF4-FFF2-40B4-BE49-F238E27FC236}">
                  <a16:creationId xmlns:a16="http://schemas.microsoft.com/office/drawing/2014/main" id="{650949C5-8EB4-4F24-B2ED-062244FC3BD0}"/>
                </a:ext>
              </a:extLst>
            </p:cNvPr>
            <p:cNvSpPr/>
            <p:nvPr/>
          </p:nvSpPr>
          <p:spPr>
            <a:xfrm>
              <a:off x="5681873" y="1454448"/>
              <a:ext cx="433886" cy="513332"/>
            </a:xfrm>
            <a:custGeom>
              <a:avLst/>
              <a:gdLst>
                <a:gd name="connsiteX0" fmla="*/ 168976 w 433886"/>
                <a:gd name="connsiteY0" fmla="*/ 0 h 513332"/>
                <a:gd name="connsiteX1" fmla="*/ 49330 w 433886"/>
                <a:gd name="connsiteY1" fmla="*/ 165978 h 513332"/>
                <a:gd name="connsiteX2" fmla="*/ 0 w 433886"/>
                <a:gd name="connsiteY2" fmla="*/ 297752 h 513332"/>
                <a:gd name="connsiteX3" fmla="*/ 48104 w 433886"/>
                <a:gd name="connsiteY3" fmla="*/ 335363 h 513332"/>
                <a:gd name="connsiteX4" fmla="*/ 94163 w 433886"/>
                <a:gd name="connsiteY4" fmla="*/ 480219 h 513332"/>
                <a:gd name="connsiteX5" fmla="*/ 187645 w 433886"/>
                <a:gd name="connsiteY5" fmla="*/ 455690 h 513332"/>
                <a:gd name="connsiteX6" fmla="*/ 197593 w 433886"/>
                <a:gd name="connsiteY6" fmla="*/ 513333 h 513332"/>
                <a:gd name="connsiteX7" fmla="*/ 331684 w 433886"/>
                <a:gd name="connsiteY7" fmla="*/ 462368 h 513332"/>
                <a:gd name="connsiteX8" fmla="*/ 331684 w 433886"/>
                <a:gd name="connsiteY8" fmla="*/ 384693 h 513332"/>
                <a:gd name="connsiteX9" fmla="*/ 433887 w 433886"/>
                <a:gd name="connsiteY9" fmla="*/ 317920 h 513332"/>
                <a:gd name="connsiteX10" fmla="*/ 397503 w 433886"/>
                <a:gd name="connsiteY10" fmla="*/ 143357 h 513332"/>
                <a:gd name="connsiteX11" fmla="*/ 231252 w 433886"/>
                <a:gd name="connsiteY11" fmla="*/ 65683 h 513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3886" h="513332">
                  <a:moveTo>
                    <a:pt x="168976" y="0"/>
                  </a:moveTo>
                  <a:cubicBezTo>
                    <a:pt x="168976" y="0"/>
                    <a:pt x="61867" y="100295"/>
                    <a:pt x="49330" y="165978"/>
                  </a:cubicBezTo>
                  <a:cubicBezTo>
                    <a:pt x="38987" y="211956"/>
                    <a:pt x="22389" y="256285"/>
                    <a:pt x="0" y="297752"/>
                  </a:cubicBezTo>
                  <a:cubicBezTo>
                    <a:pt x="11515" y="315181"/>
                    <a:pt x="28412" y="328386"/>
                    <a:pt x="48104" y="335363"/>
                  </a:cubicBezTo>
                  <a:cubicBezTo>
                    <a:pt x="48104" y="335363"/>
                    <a:pt x="55054" y="469862"/>
                    <a:pt x="94163" y="480219"/>
                  </a:cubicBezTo>
                  <a:lnTo>
                    <a:pt x="187645" y="455690"/>
                  </a:lnTo>
                  <a:lnTo>
                    <a:pt x="197593" y="513333"/>
                  </a:lnTo>
                  <a:lnTo>
                    <a:pt x="331684" y="462368"/>
                  </a:lnTo>
                  <a:lnTo>
                    <a:pt x="331684" y="384693"/>
                  </a:lnTo>
                  <a:lnTo>
                    <a:pt x="433887" y="317920"/>
                  </a:lnTo>
                  <a:lnTo>
                    <a:pt x="397503" y="143357"/>
                  </a:lnTo>
                  <a:lnTo>
                    <a:pt x="231252" y="65683"/>
                  </a:ln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6" name="Freihandform: Form 295">
              <a:extLst>
                <a:ext uri="{FF2B5EF4-FFF2-40B4-BE49-F238E27FC236}">
                  <a16:creationId xmlns:a16="http://schemas.microsoft.com/office/drawing/2014/main" id="{EC5140A7-2935-4966-991D-F6BAAFACFDDB}"/>
                </a:ext>
              </a:extLst>
            </p:cNvPr>
            <p:cNvSpPr/>
            <p:nvPr/>
          </p:nvSpPr>
          <p:spPr>
            <a:xfrm>
              <a:off x="5633254" y="1883293"/>
              <a:ext cx="838791" cy="1368842"/>
            </a:xfrm>
            <a:custGeom>
              <a:avLst/>
              <a:gdLst>
                <a:gd name="connsiteX0" fmla="*/ 76827 w 838791"/>
                <a:gd name="connsiteY0" fmla="*/ 960574 h 1368842"/>
                <a:gd name="connsiteX1" fmla="*/ 64971 w 838791"/>
                <a:gd name="connsiteY1" fmla="*/ 771975 h 1368842"/>
                <a:gd name="connsiteX2" fmla="*/ 5421 w 838791"/>
                <a:gd name="connsiteY2" fmla="*/ 549036 h 1368842"/>
                <a:gd name="connsiteX3" fmla="*/ 219366 w 838791"/>
                <a:gd name="connsiteY3" fmla="*/ 242017 h 1368842"/>
                <a:gd name="connsiteX4" fmla="*/ 201378 w 838791"/>
                <a:gd name="connsiteY4" fmla="*/ 110107 h 1368842"/>
                <a:gd name="connsiteX5" fmla="*/ 458386 w 838791"/>
                <a:gd name="connsiteY5" fmla="*/ 0 h 1368842"/>
                <a:gd name="connsiteX6" fmla="*/ 470650 w 838791"/>
                <a:gd name="connsiteY6" fmla="*/ 110107 h 1368842"/>
                <a:gd name="connsiteX7" fmla="*/ 439580 w 838791"/>
                <a:gd name="connsiteY7" fmla="*/ 133137 h 1368842"/>
                <a:gd name="connsiteX8" fmla="*/ 474057 w 838791"/>
                <a:gd name="connsiteY8" fmla="*/ 206995 h 1368842"/>
                <a:gd name="connsiteX9" fmla="*/ 535924 w 838791"/>
                <a:gd name="connsiteY9" fmla="*/ 296389 h 1368842"/>
                <a:gd name="connsiteX10" fmla="*/ 838173 w 838791"/>
                <a:gd name="connsiteY10" fmla="*/ 879902 h 1368842"/>
                <a:gd name="connsiteX11" fmla="*/ 364495 w 838791"/>
                <a:gd name="connsiteY11" fmla="*/ 1287080 h 1368842"/>
                <a:gd name="connsiteX12" fmla="*/ 202877 w 838791"/>
                <a:gd name="connsiteY12" fmla="*/ 1368842 h 1368842"/>
                <a:gd name="connsiteX13" fmla="*/ 102582 w 838791"/>
                <a:gd name="connsiteY13" fmla="*/ 1307793 h 1368842"/>
                <a:gd name="connsiteX14" fmla="*/ 144962 w 838791"/>
                <a:gd name="connsiteY14" fmla="*/ 1237341 h 1368842"/>
                <a:gd name="connsiteX15" fmla="*/ 233947 w 838791"/>
                <a:gd name="connsiteY15" fmla="*/ 1225212 h 1368842"/>
                <a:gd name="connsiteX16" fmla="*/ 294452 w 838791"/>
                <a:gd name="connsiteY16" fmla="*/ 1225212 h 1368842"/>
                <a:gd name="connsiteX17" fmla="*/ 640716 w 838791"/>
                <a:gd name="connsiteY17" fmla="*/ 902932 h 1368842"/>
                <a:gd name="connsiteX18" fmla="*/ 465199 w 838791"/>
                <a:gd name="connsiteY18" fmla="*/ 646061 h 1368842"/>
                <a:gd name="connsiteX19" fmla="*/ 395564 w 838791"/>
                <a:gd name="connsiteY19" fmla="*/ 934547 h 1368842"/>
                <a:gd name="connsiteX20" fmla="*/ 76827 w 838791"/>
                <a:gd name="connsiteY20" fmla="*/ 960574 h 136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8791" h="1368842">
                  <a:moveTo>
                    <a:pt x="76827" y="960574"/>
                  </a:moveTo>
                  <a:lnTo>
                    <a:pt x="64971" y="771975"/>
                  </a:lnTo>
                  <a:cubicBezTo>
                    <a:pt x="64971" y="771975"/>
                    <a:pt x="-22242" y="608450"/>
                    <a:pt x="5421" y="549036"/>
                  </a:cubicBezTo>
                  <a:cubicBezTo>
                    <a:pt x="35945" y="483762"/>
                    <a:pt x="219366" y="242017"/>
                    <a:pt x="219366" y="242017"/>
                  </a:cubicBezTo>
                  <a:lnTo>
                    <a:pt x="201378" y="110107"/>
                  </a:lnTo>
                  <a:lnTo>
                    <a:pt x="458386" y="0"/>
                  </a:lnTo>
                  <a:lnTo>
                    <a:pt x="470650" y="110107"/>
                  </a:lnTo>
                  <a:lnTo>
                    <a:pt x="439580" y="133137"/>
                  </a:lnTo>
                  <a:lnTo>
                    <a:pt x="474057" y="206995"/>
                  </a:lnTo>
                  <a:cubicBezTo>
                    <a:pt x="474057" y="206995"/>
                    <a:pt x="476237" y="185056"/>
                    <a:pt x="535924" y="296389"/>
                  </a:cubicBezTo>
                  <a:cubicBezTo>
                    <a:pt x="595611" y="407723"/>
                    <a:pt x="820458" y="803863"/>
                    <a:pt x="838173" y="879902"/>
                  </a:cubicBezTo>
                  <a:cubicBezTo>
                    <a:pt x="855888" y="955941"/>
                    <a:pt x="488501" y="1223850"/>
                    <a:pt x="364495" y="1287080"/>
                  </a:cubicBezTo>
                  <a:cubicBezTo>
                    <a:pt x="364495" y="1287080"/>
                    <a:pt x="350186" y="1256419"/>
                    <a:pt x="202877" y="1368842"/>
                  </a:cubicBezTo>
                  <a:cubicBezTo>
                    <a:pt x="165403" y="1362301"/>
                    <a:pt x="113620" y="1328642"/>
                    <a:pt x="102582" y="1307793"/>
                  </a:cubicBezTo>
                  <a:cubicBezTo>
                    <a:pt x="91544" y="1286943"/>
                    <a:pt x="144962" y="1237341"/>
                    <a:pt x="144962" y="1237341"/>
                  </a:cubicBezTo>
                  <a:cubicBezTo>
                    <a:pt x="144962" y="1237341"/>
                    <a:pt x="177122" y="1176564"/>
                    <a:pt x="233947" y="1225212"/>
                  </a:cubicBezTo>
                  <a:lnTo>
                    <a:pt x="294452" y="1225212"/>
                  </a:lnTo>
                  <a:lnTo>
                    <a:pt x="640716" y="902932"/>
                  </a:lnTo>
                  <a:lnTo>
                    <a:pt x="465199" y="646061"/>
                  </a:lnTo>
                  <a:lnTo>
                    <a:pt x="395564" y="934547"/>
                  </a:lnTo>
                  <a:cubicBezTo>
                    <a:pt x="395564" y="934547"/>
                    <a:pt x="170309" y="1002954"/>
                    <a:pt x="76827" y="960574"/>
                  </a:cubicBezTo>
                  <a:close/>
                </a:path>
              </a:pathLst>
            </a:custGeom>
            <a:solidFill>
              <a:srgbClr val="FFFFFF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7" name="Freihandform: Form 296">
              <a:extLst>
                <a:ext uri="{FF2B5EF4-FFF2-40B4-BE49-F238E27FC236}">
                  <a16:creationId xmlns:a16="http://schemas.microsoft.com/office/drawing/2014/main" id="{6C386112-85EF-44AA-853D-993CD661685E}"/>
                </a:ext>
              </a:extLst>
            </p:cNvPr>
            <p:cNvSpPr/>
            <p:nvPr/>
          </p:nvSpPr>
          <p:spPr>
            <a:xfrm>
              <a:off x="5834633" y="1883293"/>
              <a:ext cx="269271" cy="244879"/>
            </a:xfrm>
            <a:custGeom>
              <a:avLst/>
              <a:gdLst>
                <a:gd name="connsiteX0" fmla="*/ 0 w 269271"/>
                <a:gd name="connsiteY0" fmla="*/ 110107 h 244879"/>
                <a:gd name="connsiteX1" fmla="*/ 18397 w 269271"/>
                <a:gd name="connsiteY1" fmla="*/ 244879 h 244879"/>
                <a:gd name="connsiteX2" fmla="*/ 269272 w 269271"/>
                <a:gd name="connsiteY2" fmla="*/ 110107 h 244879"/>
                <a:gd name="connsiteX3" fmla="*/ 257007 w 269271"/>
                <a:gd name="connsiteY3" fmla="*/ 0 h 244879"/>
                <a:gd name="connsiteX4" fmla="*/ 0 w 269271"/>
                <a:gd name="connsiteY4" fmla="*/ 110107 h 244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271" h="244879">
                  <a:moveTo>
                    <a:pt x="0" y="110107"/>
                  </a:moveTo>
                  <a:lnTo>
                    <a:pt x="18397" y="244879"/>
                  </a:lnTo>
                  <a:lnTo>
                    <a:pt x="269272" y="110107"/>
                  </a:lnTo>
                  <a:lnTo>
                    <a:pt x="257007" y="0"/>
                  </a:lnTo>
                  <a:lnTo>
                    <a:pt x="0" y="110107"/>
                  </a:lnTo>
                  <a:close/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8" name="Freihandform: Form 297">
              <a:extLst>
                <a:ext uri="{FF2B5EF4-FFF2-40B4-BE49-F238E27FC236}">
                  <a16:creationId xmlns:a16="http://schemas.microsoft.com/office/drawing/2014/main" id="{D966D193-5328-4960-91C6-A5B1DB301121}"/>
                </a:ext>
              </a:extLst>
            </p:cNvPr>
            <p:cNvSpPr/>
            <p:nvPr/>
          </p:nvSpPr>
          <p:spPr>
            <a:xfrm>
              <a:off x="5630786" y="2128172"/>
              <a:ext cx="467667" cy="726248"/>
            </a:xfrm>
            <a:custGeom>
              <a:avLst/>
              <a:gdLst>
                <a:gd name="connsiteX0" fmla="*/ 222243 w 467667"/>
                <a:gd name="connsiteY0" fmla="*/ 0 h 726248"/>
                <a:gd name="connsiteX1" fmla="*/ 121 w 467667"/>
                <a:gd name="connsiteY1" fmla="*/ 334273 h 726248"/>
                <a:gd name="connsiteX2" fmla="*/ 67439 w 467667"/>
                <a:gd name="connsiteY2" fmla="*/ 527096 h 726248"/>
                <a:gd name="connsiteX3" fmla="*/ 79976 w 467667"/>
                <a:gd name="connsiteY3" fmla="*/ 726052 h 726248"/>
                <a:gd name="connsiteX4" fmla="*/ 398032 w 467667"/>
                <a:gd name="connsiteY4" fmla="*/ 690076 h 726248"/>
                <a:gd name="connsiteX5" fmla="*/ 467667 w 467667"/>
                <a:gd name="connsiteY5" fmla="*/ 401590 h 726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667" h="726248">
                  <a:moveTo>
                    <a:pt x="222243" y="0"/>
                  </a:moveTo>
                  <a:cubicBezTo>
                    <a:pt x="222243" y="0"/>
                    <a:pt x="-6011" y="279219"/>
                    <a:pt x="121" y="334273"/>
                  </a:cubicBezTo>
                  <a:cubicBezTo>
                    <a:pt x="6253" y="389326"/>
                    <a:pt x="67439" y="527096"/>
                    <a:pt x="67439" y="527096"/>
                  </a:cubicBezTo>
                  <a:lnTo>
                    <a:pt x="79976" y="726052"/>
                  </a:lnTo>
                  <a:cubicBezTo>
                    <a:pt x="79976" y="726052"/>
                    <a:pt x="264623" y="731094"/>
                    <a:pt x="398032" y="690076"/>
                  </a:cubicBezTo>
                  <a:lnTo>
                    <a:pt x="467667" y="401590"/>
                  </a:ln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9" name="Freihandform: Form 298">
              <a:extLst>
                <a:ext uri="{FF2B5EF4-FFF2-40B4-BE49-F238E27FC236}">
                  <a16:creationId xmlns:a16="http://schemas.microsoft.com/office/drawing/2014/main" id="{56BCFEA0-A93D-48B3-B3F4-F2347BD955D2}"/>
                </a:ext>
              </a:extLst>
            </p:cNvPr>
            <p:cNvSpPr/>
            <p:nvPr/>
          </p:nvSpPr>
          <p:spPr>
            <a:xfrm>
              <a:off x="5913193" y="2070534"/>
              <a:ext cx="558789" cy="1098719"/>
            </a:xfrm>
            <a:custGeom>
              <a:avLst/>
              <a:gdLst>
                <a:gd name="connsiteX0" fmla="*/ 360777 w 558789"/>
                <a:gd name="connsiteY0" fmla="*/ 715690 h 1098719"/>
                <a:gd name="connsiteX1" fmla="*/ 7154 w 558789"/>
                <a:gd name="connsiteY1" fmla="*/ 182598 h 1098719"/>
                <a:gd name="connsiteX2" fmla="*/ 56075 w 558789"/>
                <a:gd name="connsiteY2" fmla="*/ 16211 h 1098719"/>
                <a:gd name="connsiteX3" fmla="*/ 238542 w 558789"/>
                <a:gd name="connsiteY3" fmla="*/ 57092 h 1098719"/>
                <a:gd name="connsiteX4" fmla="*/ 558370 w 558789"/>
                <a:gd name="connsiteY4" fmla="*/ 692115 h 1098719"/>
                <a:gd name="connsiteX5" fmla="*/ 103361 w 558789"/>
                <a:gd name="connsiteY5" fmla="*/ 1087301 h 1098719"/>
                <a:gd name="connsiteX6" fmla="*/ 25278 w 558789"/>
                <a:gd name="connsiteY6" fmla="*/ 1037971 h 10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8789" h="1098719">
                  <a:moveTo>
                    <a:pt x="360777" y="715690"/>
                  </a:moveTo>
                  <a:lnTo>
                    <a:pt x="7154" y="182598"/>
                  </a:lnTo>
                  <a:cubicBezTo>
                    <a:pt x="7154" y="182598"/>
                    <a:pt x="-27595" y="59954"/>
                    <a:pt x="56075" y="16211"/>
                  </a:cubicBezTo>
                  <a:cubicBezTo>
                    <a:pt x="139746" y="-27532"/>
                    <a:pt x="212514" y="27930"/>
                    <a:pt x="238542" y="57092"/>
                  </a:cubicBezTo>
                  <a:cubicBezTo>
                    <a:pt x="264570" y="86254"/>
                    <a:pt x="545288" y="627114"/>
                    <a:pt x="558370" y="692115"/>
                  </a:cubicBezTo>
                  <a:cubicBezTo>
                    <a:pt x="571452" y="757117"/>
                    <a:pt x="274926" y="1017122"/>
                    <a:pt x="103361" y="1087301"/>
                  </a:cubicBezTo>
                  <a:cubicBezTo>
                    <a:pt x="103361" y="1087301"/>
                    <a:pt x="25278" y="1134179"/>
                    <a:pt x="25278" y="1037971"/>
                  </a:cubicBezTo>
                  <a:close/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0" name="Freihandform: Form 299">
              <a:extLst>
                <a:ext uri="{FF2B5EF4-FFF2-40B4-BE49-F238E27FC236}">
                  <a16:creationId xmlns:a16="http://schemas.microsoft.com/office/drawing/2014/main" id="{36EB48F4-2B51-42E8-96F9-3CDCD5FC1B09}"/>
                </a:ext>
              </a:extLst>
            </p:cNvPr>
            <p:cNvSpPr/>
            <p:nvPr/>
          </p:nvSpPr>
          <p:spPr>
            <a:xfrm>
              <a:off x="6070790" y="2011251"/>
              <a:ext cx="33113" cy="79037"/>
            </a:xfrm>
            <a:custGeom>
              <a:avLst/>
              <a:gdLst>
                <a:gd name="connsiteX0" fmla="*/ 33114 w 33113"/>
                <a:gd name="connsiteY0" fmla="*/ 79037 h 79037"/>
                <a:gd name="connsiteX1" fmla="*/ 0 w 33113"/>
                <a:gd name="connsiteY1" fmla="*/ 0 h 79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113" h="79037">
                  <a:moveTo>
                    <a:pt x="33114" y="79037"/>
                  </a:moveTo>
                  <a:lnTo>
                    <a:pt x="0" y="0"/>
                  </a:lnTo>
                </a:path>
              </a:pathLst>
            </a:custGeom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1" name="Freihandform: Form 300">
              <a:extLst>
                <a:ext uri="{FF2B5EF4-FFF2-40B4-BE49-F238E27FC236}">
                  <a16:creationId xmlns:a16="http://schemas.microsoft.com/office/drawing/2014/main" id="{1026E7BE-46B2-4821-AC4F-A978560AB810}"/>
                </a:ext>
              </a:extLst>
            </p:cNvPr>
            <p:cNvSpPr/>
            <p:nvPr/>
          </p:nvSpPr>
          <p:spPr>
            <a:xfrm>
              <a:off x="5734169" y="3087005"/>
              <a:ext cx="229648" cy="166663"/>
            </a:xfrm>
            <a:custGeom>
              <a:avLst/>
              <a:gdLst>
                <a:gd name="connsiteX0" fmla="*/ 204303 w 229648"/>
                <a:gd name="connsiteY0" fmla="*/ 22046 h 166663"/>
                <a:gd name="connsiteX1" fmla="*/ 133169 w 229648"/>
                <a:gd name="connsiteY1" fmla="*/ 22046 h 166663"/>
                <a:gd name="connsiteX2" fmla="*/ 51406 w 229648"/>
                <a:gd name="connsiteY2" fmla="*/ 22046 h 166663"/>
                <a:gd name="connsiteX3" fmla="*/ 1804 w 229648"/>
                <a:gd name="connsiteY3" fmla="*/ 104626 h 166663"/>
                <a:gd name="connsiteX4" fmla="*/ 102099 w 229648"/>
                <a:gd name="connsiteY4" fmla="*/ 165675 h 166663"/>
                <a:gd name="connsiteX5" fmla="*/ 229649 w 229648"/>
                <a:gd name="connsiteY5" fmla="*/ 80778 h 166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48" h="166663">
                  <a:moveTo>
                    <a:pt x="204303" y="22046"/>
                  </a:moveTo>
                  <a:lnTo>
                    <a:pt x="133169" y="22046"/>
                  </a:lnTo>
                  <a:cubicBezTo>
                    <a:pt x="133169" y="22046"/>
                    <a:pt x="77707" y="-27557"/>
                    <a:pt x="51406" y="22046"/>
                  </a:cubicBezTo>
                  <a:cubicBezTo>
                    <a:pt x="25106" y="71648"/>
                    <a:pt x="-8144" y="81460"/>
                    <a:pt x="1804" y="104626"/>
                  </a:cubicBezTo>
                  <a:cubicBezTo>
                    <a:pt x="11752" y="127792"/>
                    <a:pt x="68713" y="173988"/>
                    <a:pt x="102099" y="165675"/>
                  </a:cubicBezTo>
                  <a:cubicBezTo>
                    <a:pt x="135485" y="157363"/>
                    <a:pt x="229649" y="80778"/>
                    <a:pt x="229649" y="80778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2" name="Freihandform: Form 301">
              <a:extLst>
                <a:ext uri="{FF2B5EF4-FFF2-40B4-BE49-F238E27FC236}">
                  <a16:creationId xmlns:a16="http://schemas.microsoft.com/office/drawing/2014/main" id="{D5872F23-343A-4362-BC66-E24676E3816B}"/>
                </a:ext>
              </a:extLst>
            </p:cNvPr>
            <p:cNvSpPr/>
            <p:nvPr/>
          </p:nvSpPr>
          <p:spPr>
            <a:xfrm>
              <a:off x="5681873" y="1489742"/>
              <a:ext cx="337951" cy="447180"/>
            </a:xfrm>
            <a:custGeom>
              <a:avLst/>
              <a:gdLst>
                <a:gd name="connsiteX0" fmla="*/ 143357 w 337951"/>
                <a:gd name="connsiteY0" fmla="*/ 0 h 447180"/>
                <a:gd name="connsiteX1" fmla="*/ 50556 w 337951"/>
                <a:gd name="connsiteY1" fmla="*/ 113514 h 447180"/>
                <a:gd name="connsiteX2" fmla="*/ 0 w 337951"/>
                <a:gd name="connsiteY2" fmla="*/ 262458 h 447180"/>
                <a:gd name="connsiteX3" fmla="*/ 48104 w 337951"/>
                <a:gd name="connsiteY3" fmla="*/ 300069 h 447180"/>
                <a:gd name="connsiteX4" fmla="*/ 94163 w 337951"/>
                <a:gd name="connsiteY4" fmla="*/ 444925 h 447180"/>
                <a:gd name="connsiteX5" fmla="*/ 309471 w 337951"/>
                <a:gd name="connsiteY5" fmla="*/ 359892 h 447180"/>
                <a:gd name="connsiteX6" fmla="*/ 337952 w 337951"/>
                <a:gd name="connsiteY6" fmla="*/ 320237 h 44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7951" h="447180">
                  <a:moveTo>
                    <a:pt x="143357" y="0"/>
                  </a:moveTo>
                  <a:cubicBezTo>
                    <a:pt x="143357" y="0"/>
                    <a:pt x="59823" y="73041"/>
                    <a:pt x="50556" y="113514"/>
                  </a:cubicBezTo>
                  <a:cubicBezTo>
                    <a:pt x="41290" y="153986"/>
                    <a:pt x="45242" y="222531"/>
                    <a:pt x="0" y="262458"/>
                  </a:cubicBezTo>
                  <a:cubicBezTo>
                    <a:pt x="0" y="262458"/>
                    <a:pt x="2317" y="295163"/>
                    <a:pt x="48104" y="300069"/>
                  </a:cubicBezTo>
                  <a:cubicBezTo>
                    <a:pt x="48104" y="300069"/>
                    <a:pt x="71542" y="429117"/>
                    <a:pt x="94163" y="444925"/>
                  </a:cubicBezTo>
                  <a:cubicBezTo>
                    <a:pt x="116784" y="460732"/>
                    <a:pt x="255236" y="389326"/>
                    <a:pt x="309471" y="359892"/>
                  </a:cubicBezTo>
                  <a:cubicBezTo>
                    <a:pt x="323303" y="350407"/>
                    <a:pt x="333387" y="336371"/>
                    <a:pt x="337952" y="320237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3" name="Freihandform: Form 302">
              <a:extLst>
                <a:ext uri="{FF2B5EF4-FFF2-40B4-BE49-F238E27FC236}">
                  <a16:creationId xmlns:a16="http://schemas.microsoft.com/office/drawing/2014/main" id="{E5D5CD84-A938-42A2-BC3D-768292574326}"/>
                </a:ext>
              </a:extLst>
            </p:cNvPr>
            <p:cNvSpPr/>
            <p:nvPr/>
          </p:nvSpPr>
          <p:spPr>
            <a:xfrm>
              <a:off x="5760365" y="1790901"/>
              <a:ext cx="64864" cy="38292"/>
            </a:xfrm>
            <a:custGeom>
              <a:avLst/>
              <a:gdLst>
                <a:gd name="connsiteX0" fmla="*/ 0 w 64864"/>
                <a:gd name="connsiteY0" fmla="*/ 38292 h 38292"/>
                <a:gd name="connsiteX1" fmla="*/ 64865 w 64864"/>
                <a:gd name="connsiteY1" fmla="*/ 0 h 3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864" h="38292">
                  <a:moveTo>
                    <a:pt x="0" y="38292"/>
                  </a:moveTo>
                  <a:cubicBezTo>
                    <a:pt x="25605" y="33972"/>
                    <a:pt x="48717" y="20331"/>
                    <a:pt x="64865" y="0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4" name="Freihandform: Form 303">
              <a:extLst>
                <a:ext uri="{FF2B5EF4-FFF2-40B4-BE49-F238E27FC236}">
                  <a16:creationId xmlns:a16="http://schemas.microsoft.com/office/drawing/2014/main" id="{E55ECF04-C12B-4056-8FFD-DC236F805FB9}"/>
                </a:ext>
              </a:extLst>
            </p:cNvPr>
            <p:cNvSpPr/>
            <p:nvPr/>
          </p:nvSpPr>
          <p:spPr>
            <a:xfrm>
              <a:off x="5760365" y="1636763"/>
              <a:ext cx="51101" cy="18411"/>
            </a:xfrm>
            <a:custGeom>
              <a:avLst/>
              <a:gdLst>
                <a:gd name="connsiteX0" fmla="*/ 0 w 51101"/>
                <a:gd name="connsiteY0" fmla="*/ 5739 h 18411"/>
                <a:gd name="connsiteX1" fmla="*/ 51102 w 51101"/>
                <a:gd name="connsiteY1" fmla="*/ 18412 h 1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101" h="18411">
                  <a:moveTo>
                    <a:pt x="0" y="5739"/>
                  </a:moveTo>
                  <a:cubicBezTo>
                    <a:pt x="0" y="5739"/>
                    <a:pt x="32977" y="-13475"/>
                    <a:pt x="51102" y="18412"/>
                  </a:cubicBez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5" name="Freihandform: Form 304">
              <a:extLst>
                <a:ext uri="{FF2B5EF4-FFF2-40B4-BE49-F238E27FC236}">
                  <a16:creationId xmlns:a16="http://schemas.microsoft.com/office/drawing/2014/main" id="{1CDB09D0-1269-471C-8C4C-547B53E43199}"/>
                </a:ext>
              </a:extLst>
            </p:cNvPr>
            <p:cNvSpPr/>
            <p:nvPr/>
          </p:nvSpPr>
          <p:spPr>
            <a:xfrm>
              <a:off x="5764536" y="1691553"/>
              <a:ext cx="18450" cy="39803"/>
            </a:xfrm>
            <a:custGeom>
              <a:avLst/>
              <a:gdLst>
                <a:gd name="connsiteX0" fmla="*/ 18450 w 18450"/>
                <a:gd name="connsiteY0" fmla="*/ 19493 h 39803"/>
                <a:gd name="connsiteX1" fmla="*/ 10274 w 18450"/>
                <a:gd name="connsiteY1" fmla="*/ 39797 h 39803"/>
                <a:gd name="connsiteX2" fmla="*/ 54 w 18450"/>
                <a:gd name="connsiteY2" fmla="*/ 20447 h 39803"/>
                <a:gd name="connsiteX3" fmla="*/ 8230 w 18450"/>
                <a:gd name="connsiteY3" fmla="*/ 6 h 39803"/>
                <a:gd name="connsiteX4" fmla="*/ 18450 w 18450"/>
                <a:gd name="connsiteY4" fmla="*/ 19493 h 3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50" h="39803">
                  <a:moveTo>
                    <a:pt x="18450" y="19493"/>
                  </a:moveTo>
                  <a:cubicBezTo>
                    <a:pt x="18450" y="30531"/>
                    <a:pt x="15316" y="39525"/>
                    <a:pt x="10274" y="39797"/>
                  </a:cubicBezTo>
                  <a:cubicBezTo>
                    <a:pt x="5232" y="40070"/>
                    <a:pt x="599" y="31349"/>
                    <a:pt x="54" y="20447"/>
                  </a:cubicBezTo>
                  <a:cubicBezTo>
                    <a:pt x="-492" y="9545"/>
                    <a:pt x="3188" y="279"/>
                    <a:pt x="8230" y="6"/>
                  </a:cubicBezTo>
                  <a:cubicBezTo>
                    <a:pt x="13272" y="-266"/>
                    <a:pt x="17905" y="8455"/>
                    <a:pt x="18450" y="19493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6" name="Freihandform: Form 305">
              <a:extLst>
                <a:ext uri="{FF2B5EF4-FFF2-40B4-BE49-F238E27FC236}">
                  <a16:creationId xmlns:a16="http://schemas.microsoft.com/office/drawing/2014/main" id="{8FBA78CA-0A9B-4325-947F-2F98CBCD497F}"/>
                </a:ext>
              </a:extLst>
            </p:cNvPr>
            <p:cNvSpPr/>
            <p:nvPr/>
          </p:nvSpPr>
          <p:spPr>
            <a:xfrm>
              <a:off x="5869518" y="1910138"/>
              <a:ext cx="11037" cy="63638"/>
            </a:xfrm>
            <a:custGeom>
              <a:avLst/>
              <a:gdLst>
                <a:gd name="connsiteX0" fmla="*/ 0 w 11037"/>
                <a:gd name="connsiteY0" fmla="*/ 0 h 63638"/>
                <a:gd name="connsiteX1" fmla="*/ 11038 w 11037"/>
                <a:gd name="connsiteY1" fmla="*/ 63639 h 6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37" h="63638">
                  <a:moveTo>
                    <a:pt x="0" y="0"/>
                  </a:moveTo>
                  <a:lnTo>
                    <a:pt x="11038" y="63639"/>
                  </a:lnTo>
                </a:path>
              </a:pathLst>
            </a:custGeom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7" name="Freihandform: Form 306">
              <a:extLst>
                <a:ext uri="{FF2B5EF4-FFF2-40B4-BE49-F238E27FC236}">
                  <a16:creationId xmlns:a16="http://schemas.microsoft.com/office/drawing/2014/main" id="{C06904DD-442C-496A-9829-79FAE267A34D}"/>
                </a:ext>
              </a:extLst>
            </p:cNvPr>
            <p:cNvSpPr/>
            <p:nvPr/>
          </p:nvSpPr>
          <p:spPr>
            <a:xfrm>
              <a:off x="5605000" y="1295768"/>
              <a:ext cx="587684" cy="578797"/>
            </a:xfrm>
            <a:custGeom>
              <a:avLst/>
              <a:gdLst>
                <a:gd name="connsiteX0" fmla="*/ 371628 w 587684"/>
                <a:gd name="connsiteY0" fmla="*/ 406829 h 578797"/>
                <a:gd name="connsiteX1" fmla="*/ 414825 w 587684"/>
                <a:gd name="connsiteY1" fmla="*/ 390341 h 578797"/>
                <a:gd name="connsiteX2" fmla="*/ 364269 w 587684"/>
                <a:gd name="connsiteY2" fmla="*/ 495133 h 578797"/>
                <a:gd name="connsiteX3" fmla="*/ 414825 w 587684"/>
                <a:gd name="connsiteY3" fmla="*/ 576896 h 578797"/>
                <a:gd name="connsiteX4" fmla="*/ 587617 w 587684"/>
                <a:gd name="connsiteY4" fmla="*/ 349187 h 578797"/>
                <a:gd name="connsiteX5" fmla="*/ 364269 w 587684"/>
                <a:gd name="connsiteY5" fmla="*/ 121205 h 578797"/>
                <a:gd name="connsiteX6" fmla="*/ 137650 w 587684"/>
                <a:gd name="connsiteY6" fmla="*/ 18866 h 578797"/>
                <a:gd name="connsiteX7" fmla="*/ 76873 w 587684"/>
                <a:gd name="connsiteY7" fmla="*/ 238398 h 578797"/>
                <a:gd name="connsiteX8" fmla="*/ 17 w 587684"/>
                <a:gd name="connsiteY8" fmla="*/ 311031 h 578797"/>
                <a:gd name="connsiteX9" fmla="*/ 117073 w 587684"/>
                <a:gd name="connsiteY9" fmla="*/ 374806 h 578797"/>
                <a:gd name="connsiteX10" fmla="*/ 131382 w 587684"/>
                <a:gd name="connsiteY10" fmla="*/ 296586 h 578797"/>
                <a:gd name="connsiteX11" fmla="*/ 229633 w 587684"/>
                <a:gd name="connsiteY11" fmla="*/ 193974 h 578797"/>
                <a:gd name="connsiteX12" fmla="*/ 245849 w 587684"/>
                <a:gd name="connsiteY12" fmla="*/ 332562 h 578797"/>
                <a:gd name="connsiteX13" fmla="*/ 371628 w 587684"/>
                <a:gd name="connsiteY13" fmla="*/ 406829 h 57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87684" h="578797">
                  <a:moveTo>
                    <a:pt x="371628" y="406829"/>
                  </a:moveTo>
                  <a:cubicBezTo>
                    <a:pt x="371628" y="406829"/>
                    <a:pt x="392068" y="367174"/>
                    <a:pt x="414825" y="390341"/>
                  </a:cubicBezTo>
                  <a:cubicBezTo>
                    <a:pt x="437583" y="413507"/>
                    <a:pt x="480781" y="520616"/>
                    <a:pt x="364269" y="495133"/>
                  </a:cubicBezTo>
                  <a:cubicBezTo>
                    <a:pt x="364269" y="495133"/>
                    <a:pt x="356501" y="560543"/>
                    <a:pt x="414825" y="576896"/>
                  </a:cubicBezTo>
                  <a:cubicBezTo>
                    <a:pt x="473150" y="593248"/>
                    <a:pt x="583938" y="503036"/>
                    <a:pt x="587617" y="349187"/>
                  </a:cubicBezTo>
                  <a:cubicBezTo>
                    <a:pt x="591296" y="195337"/>
                    <a:pt x="442761" y="91498"/>
                    <a:pt x="364269" y="121205"/>
                  </a:cubicBezTo>
                  <a:cubicBezTo>
                    <a:pt x="364269" y="121205"/>
                    <a:pt x="250483" y="-57174"/>
                    <a:pt x="137650" y="18866"/>
                  </a:cubicBezTo>
                  <a:cubicBezTo>
                    <a:pt x="24818" y="94905"/>
                    <a:pt x="100857" y="211962"/>
                    <a:pt x="76873" y="238398"/>
                  </a:cubicBezTo>
                  <a:cubicBezTo>
                    <a:pt x="52890" y="264835"/>
                    <a:pt x="1652" y="240034"/>
                    <a:pt x="17" y="311031"/>
                  </a:cubicBezTo>
                  <a:cubicBezTo>
                    <a:pt x="-1619" y="382028"/>
                    <a:pt x="117073" y="374806"/>
                    <a:pt x="117073" y="374806"/>
                  </a:cubicBezTo>
                  <a:lnTo>
                    <a:pt x="131382" y="296586"/>
                  </a:lnTo>
                  <a:lnTo>
                    <a:pt x="229633" y="193974"/>
                  </a:lnTo>
                  <a:cubicBezTo>
                    <a:pt x="229633" y="193974"/>
                    <a:pt x="206467" y="268105"/>
                    <a:pt x="245849" y="332562"/>
                  </a:cubicBezTo>
                  <a:cubicBezTo>
                    <a:pt x="281416" y="390613"/>
                    <a:pt x="371628" y="406829"/>
                    <a:pt x="371628" y="406829"/>
                  </a:cubicBez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8" name="Freihandform: Form 307">
              <a:extLst>
                <a:ext uri="{FF2B5EF4-FFF2-40B4-BE49-F238E27FC236}">
                  <a16:creationId xmlns:a16="http://schemas.microsoft.com/office/drawing/2014/main" id="{2C74FAFB-180C-409F-AD58-369A52560931}"/>
                </a:ext>
              </a:extLst>
            </p:cNvPr>
            <p:cNvSpPr/>
            <p:nvPr/>
          </p:nvSpPr>
          <p:spPr>
            <a:xfrm>
              <a:off x="5927297" y="1531497"/>
              <a:ext cx="648195" cy="1150752"/>
            </a:xfrm>
            <a:custGeom>
              <a:avLst/>
              <a:gdLst>
                <a:gd name="connsiteX0" fmla="*/ 265320 w 648195"/>
                <a:gd name="connsiteY0" fmla="*/ 113457 h 1150752"/>
                <a:gd name="connsiteX1" fmla="*/ 313832 w 648195"/>
                <a:gd name="connsiteY1" fmla="*/ 199444 h 1150752"/>
                <a:gd name="connsiteX2" fmla="*/ 194050 w 648195"/>
                <a:gd name="connsiteY2" fmla="*/ 558791 h 1150752"/>
                <a:gd name="connsiteX3" fmla="*/ 511697 w 648195"/>
                <a:gd name="connsiteY3" fmla="*/ 1150752 h 1150752"/>
                <a:gd name="connsiteX4" fmla="*/ 647968 w 648195"/>
                <a:gd name="connsiteY4" fmla="*/ 976325 h 1150752"/>
                <a:gd name="connsiteX5" fmla="*/ 500523 w 648195"/>
                <a:gd name="connsiteY5" fmla="*/ 596674 h 1150752"/>
                <a:gd name="connsiteX6" fmla="*/ 479129 w 648195"/>
                <a:gd name="connsiteY6" fmla="*/ 53634 h 1150752"/>
                <a:gd name="connsiteX7" fmla="*/ 0 w 648195"/>
                <a:gd name="connsiteY7" fmla="*/ 137986 h 1150752"/>
                <a:gd name="connsiteX8" fmla="*/ 142948 w 648195"/>
                <a:gd name="connsiteY8" fmla="*/ 91927 h 1150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8195" h="1150752">
                  <a:moveTo>
                    <a:pt x="265320" y="113457"/>
                  </a:moveTo>
                  <a:cubicBezTo>
                    <a:pt x="265320" y="113457"/>
                    <a:pt x="319828" y="125722"/>
                    <a:pt x="313832" y="199444"/>
                  </a:cubicBezTo>
                  <a:cubicBezTo>
                    <a:pt x="307836" y="273167"/>
                    <a:pt x="184783" y="454407"/>
                    <a:pt x="194050" y="558791"/>
                  </a:cubicBezTo>
                  <a:lnTo>
                    <a:pt x="511697" y="1150752"/>
                  </a:lnTo>
                  <a:cubicBezTo>
                    <a:pt x="511697" y="1150752"/>
                    <a:pt x="654646" y="1123498"/>
                    <a:pt x="647968" y="976325"/>
                  </a:cubicBezTo>
                  <a:cubicBezTo>
                    <a:pt x="641291" y="829153"/>
                    <a:pt x="466864" y="705146"/>
                    <a:pt x="500523" y="596674"/>
                  </a:cubicBezTo>
                  <a:cubicBezTo>
                    <a:pt x="534182" y="488203"/>
                    <a:pt x="666365" y="211981"/>
                    <a:pt x="479129" y="53634"/>
                  </a:cubicBezTo>
                  <a:cubicBezTo>
                    <a:pt x="291892" y="-104713"/>
                    <a:pt x="0" y="137986"/>
                    <a:pt x="0" y="137986"/>
                  </a:cubicBezTo>
                  <a:lnTo>
                    <a:pt x="142948" y="91927"/>
                  </a:lnTo>
                  <a:close/>
                </a:path>
              </a:pathLst>
            </a:custGeom>
            <a:solidFill>
              <a:srgbClr val="263238"/>
            </a:solidFill>
            <a:ln w="13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9" name="Freihandform: Form 308">
              <a:extLst>
                <a:ext uri="{FF2B5EF4-FFF2-40B4-BE49-F238E27FC236}">
                  <a16:creationId xmlns:a16="http://schemas.microsoft.com/office/drawing/2014/main" id="{A26C3E78-2851-474F-B292-FCF3B4878A5A}"/>
                </a:ext>
              </a:extLst>
            </p:cNvPr>
            <p:cNvSpPr/>
            <p:nvPr/>
          </p:nvSpPr>
          <p:spPr>
            <a:xfrm>
              <a:off x="5200837" y="2180091"/>
              <a:ext cx="508290" cy="813946"/>
            </a:xfrm>
            <a:custGeom>
              <a:avLst/>
              <a:gdLst>
                <a:gd name="connsiteX0" fmla="*/ 468772 w 508290"/>
                <a:gd name="connsiteY0" fmla="*/ 196230 h 813946"/>
                <a:gd name="connsiteX1" fmla="*/ 383466 w 508290"/>
                <a:gd name="connsiteY1" fmla="*/ 0 h 813946"/>
                <a:gd name="connsiteX2" fmla="*/ 0 w 508290"/>
                <a:gd name="connsiteY2" fmla="*/ 253328 h 813946"/>
                <a:gd name="connsiteX3" fmla="*/ 316421 w 508290"/>
                <a:gd name="connsiteY3" fmla="*/ 813947 h 813946"/>
                <a:gd name="connsiteX4" fmla="*/ 508291 w 508290"/>
                <a:gd name="connsiteY4" fmla="*/ 708337 h 81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290" h="813946">
                  <a:moveTo>
                    <a:pt x="468772" y="196230"/>
                  </a:moveTo>
                  <a:lnTo>
                    <a:pt x="383466" y="0"/>
                  </a:lnTo>
                  <a:lnTo>
                    <a:pt x="0" y="253328"/>
                  </a:lnTo>
                  <a:lnTo>
                    <a:pt x="316421" y="813947"/>
                  </a:lnTo>
                  <a:lnTo>
                    <a:pt x="508291" y="708337"/>
                  </a:lnTo>
                </a:path>
              </a:pathLst>
            </a:custGeom>
            <a:noFill/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0" name="Freihandform: Form 309">
              <a:extLst>
                <a:ext uri="{FF2B5EF4-FFF2-40B4-BE49-F238E27FC236}">
                  <a16:creationId xmlns:a16="http://schemas.microsoft.com/office/drawing/2014/main" id="{AC855974-CE5E-4E0C-BE45-3A8216C2FEDC}"/>
                </a:ext>
              </a:extLst>
            </p:cNvPr>
            <p:cNvSpPr/>
            <p:nvPr/>
          </p:nvSpPr>
          <p:spPr>
            <a:xfrm>
              <a:off x="5312763" y="2565370"/>
              <a:ext cx="205196" cy="241163"/>
            </a:xfrm>
            <a:custGeom>
              <a:avLst/>
              <a:gdLst>
                <a:gd name="connsiteX0" fmla="*/ 7447 w 205196"/>
                <a:gd name="connsiteY0" fmla="*/ 145360 h 241163"/>
                <a:gd name="connsiteX1" fmla="*/ 14397 w 205196"/>
                <a:gd name="connsiteY1" fmla="*/ 78996 h 241163"/>
                <a:gd name="connsiteX2" fmla="*/ 137041 w 205196"/>
                <a:gd name="connsiteY2" fmla="*/ 2684 h 241163"/>
                <a:gd name="connsiteX3" fmla="*/ 130500 w 205196"/>
                <a:gd name="connsiteY3" fmla="*/ 26259 h 241163"/>
                <a:gd name="connsiteX4" fmla="*/ 42196 w 205196"/>
                <a:gd name="connsiteY4" fmla="*/ 126418 h 241163"/>
                <a:gd name="connsiteX5" fmla="*/ 172744 w 205196"/>
                <a:gd name="connsiteY5" fmla="*/ 54876 h 241163"/>
                <a:gd name="connsiteX6" fmla="*/ 164023 w 205196"/>
                <a:gd name="connsiteY6" fmla="*/ 76952 h 241163"/>
                <a:gd name="connsiteX7" fmla="*/ 60865 w 205196"/>
                <a:gd name="connsiteY7" fmla="*/ 157624 h 241163"/>
                <a:gd name="connsiteX8" fmla="*/ 202723 w 205196"/>
                <a:gd name="connsiteY8" fmla="*/ 116743 h 241163"/>
                <a:gd name="connsiteX9" fmla="*/ 191822 w 205196"/>
                <a:gd name="connsiteY9" fmla="*/ 134867 h 241163"/>
                <a:gd name="connsiteX10" fmla="*/ 79398 w 205196"/>
                <a:gd name="connsiteY10" fmla="*/ 188285 h 241163"/>
                <a:gd name="connsiteX11" fmla="*/ 110876 w 205196"/>
                <a:gd name="connsiteY11" fmla="*/ 240886 h 241163"/>
                <a:gd name="connsiteX12" fmla="*/ 7447 w 205196"/>
                <a:gd name="connsiteY12" fmla="*/ 145360 h 24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5196" h="241163">
                  <a:moveTo>
                    <a:pt x="7447" y="145360"/>
                  </a:moveTo>
                  <a:cubicBezTo>
                    <a:pt x="7447" y="145360"/>
                    <a:pt x="-13266" y="102571"/>
                    <a:pt x="14397" y="78996"/>
                  </a:cubicBezTo>
                  <a:cubicBezTo>
                    <a:pt x="42060" y="55421"/>
                    <a:pt x="137041" y="-14486"/>
                    <a:pt x="137041" y="2684"/>
                  </a:cubicBezTo>
                  <a:cubicBezTo>
                    <a:pt x="138308" y="11119"/>
                    <a:pt x="135937" y="19691"/>
                    <a:pt x="130500" y="26259"/>
                  </a:cubicBezTo>
                  <a:cubicBezTo>
                    <a:pt x="103245" y="62780"/>
                    <a:pt x="37972" y="121649"/>
                    <a:pt x="42196" y="126418"/>
                  </a:cubicBezTo>
                  <a:cubicBezTo>
                    <a:pt x="42196" y="126418"/>
                    <a:pt x="161297" y="47381"/>
                    <a:pt x="172744" y="54876"/>
                  </a:cubicBezTo>
                  <a:cubicBezTo>
                    <a:pt x="175605" y="56784"/>
                    <a:pt x="173970" y="67004"/>
                    <a:pt x="164023" y="76952"/>
                  </a:cubicBezTo>
                  <a:cubicBezTo>
                    <a:pt x="131385" y="106005"/>
                    <a:pt x="96923" y="132946"/>
                    <a:pt x="60865" y="157624"/>
                  </a:cubicBezTo>
                  <a:cubicBezTo>
                    <a:pt x="60865" y="157624"/>
                    <a:pt x="186507" y="108976"/>
                    <a:pt x="202723" y="116743"/>
                  </a:cubicBezTo>
                  <a:cubicBezTo>
                    <a:pt x="207357" y="118923"/>
                    <a:pt x="206403" y="126009"/>
                    <a:pt x="191822" y="134867"/>
                  </a:cubicBezTo>
                  <a:cubicBezTo>
                    <a:pt x="155342" y="154695"/>
                    <a:pt x="117813" y="172532"/>
                    <a:pt x="79398" y="188285"/>
                  </a:cubicBezTo>
                  <a:lnTo>
                    <a:pt x="110876" y="240886"/>
                  </a:lnTo>
                  <a:cubicBezTo>
                    <a:pt x="110876" y="240886"/>
                    <a:pt x="51463" y="251242"/>
                    <a:pt x="7447" y="145360"/>
                  </a:cubicBezTo>
                  <a:close/>
                </a:path>
              </a:pathLst>
            </a:custGeom>
            <a:solidFill>
              <a:srgbClr val="FFFFFF"/>
            </a:solidFill>
            <a:ln w="13621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1" name="Freihandform: Form 310">
              <a:extLst>
                <a:ext uri="{FF2B5EF4-FFF2-40B4-BE49-F238E27FC236}">
                  <a16:creationId xmlns:a16="http://schemas.microsoft.com/office/drawing/2014/main" id="{2612DE39-E4E9-461A-BC35-803210F55033}"/>
                </a:ext>
              </a:extLst>
            </p:cNvPr>
            <p:cNvSpPr/>
            <p:nvPr/>
          </p:nvSpPr>
          <p:spPr>
            <a:xfrm>
              <a:off x="6004835" y="1829193"/>
              <a:ext cx="8721" cy="87622"/>
            </a:xfrm>
            <a:custGeom>
              <a:avLst/>
              <a:gdLst>
                <a:gd name="connsiteX0" fmla="*/ 0 w 8721"/>
                <a:gd name="connsiteY0" fmla="*/ 0 h 87622"/>
                <a:gd name="connsiteX1" fmla="*/ 8721 w 8721"/>
                <a:gd name="connsiteY1" fmla="*/ 87622 h 8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21" h="87622">
                  <a:moveTo>
                    <a:pt x="0" y="0"/>
                  </a:moveTo>
                  <a:lnTo>
                    <a:pt x="8721" y="87622"/>
                  </a:lnTo>
                </a:path>
              </a:pathLst>
            </a:custGeom>
            <a:ln w="13621" cap="flat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312" name="Rechteck 311">
            <a:extLst>
              <a:ext uri="{FF2B5EF4-FFF2-40B4-BE49-F238E27FC236}">
                <a16:creationId xmlns:a16="http://schemas.microsoft.com/office/drawing/2014/main" id="{C1E1330A-66F5-400C-B64E-0529AFB06739}"/>
              </a:ext>
            </a:extLst>
          </p:cNvPr>
          <p:cNvSpPr/>
          <p:nvPr/>
        </p:nvSpPr>
        <p:spPr>
          <a:xfrm>
            <a:off x="6841734" y="2314323"/>
            <a:ext cx="4760598" cy="1754326"/>
          </a:xfrm>
          <a:prstGeom prst="rect">
            <a:avLst/>
          </a:prstGeom>
          <a:noFill/>
          <a:effectLst>
            <a:outerShdw blurRad="203200" dist="228600" dir="1152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ni Sans Heavy Italic CAPS" panose="00000500000000000000" pitchFamily="50" charset="0"/>
              </a:rPr>
              <a:t>Mit Hilfe von</a:t>
            </a:r>
          </a:p>
          <a:p>
            <a:pPr algn="ctr"/>
            <a:r>
              <a:rPr lang="de-DE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ni Sans Heavy Italic CAPS" panose="00000500000000000000" pitchFamily="50" charset="0"/>
              </a:rPr>
              <a:t>storyset</a:t>
            </a:r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ni Sans Heavy Italic CAP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50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2000" fill="hold"/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2000" fill="hold"/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fill="hold" nodeType="with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1" dur="2000" fill="hold"/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2" dur="2000" fill="hold"/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6" presetClass="emph" presetSubtype="0" repeatCount="indefinite" autoRev="1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Scale>
                                          <p:cBhvr>
                                            <p:cTn id="21" dur="2000" fill="hold"/>
                                            <p:tgtEl>
                                              <p:spTgt spid="19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2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2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6" presetClass="emph" presetSubtype="0" repeatCount="indefinite" autoRev="1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Scale>
                                          <p:cBhvr>
                                            <p:cTn id="21" dur="2000" fill="hold"/>
                                            <p:tgtEl>
                                              <p:spTgt spid="19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3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12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F0498F5-3B50-4145-84B3-D8FF3A20CFC3}"/>
              </a:ext>
            </a:extLst>
          </p:cNvPr>
          <p:cNvSpPr/>
          <p:nvPr/>
        </p:nvSpPr>
        <p:spPr>
          <a:xfrm>
            <a:off x="7174840" y="2314323"/>
            <a:ext cx="4094391" cy="1754326"/>
          </a:xfrm>
          <a:prstGeom prst="rect">
            <a:avLst/>
          </a:prstGeom>
          <a:noFill/>
          <a:effectLst>
            <a:outerShdw blurRad="203200" dist="228600" dir="11520000" algn="t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ni Sans Heavy Italic CAPS" panose="00000500000000000000" pitchFamily="50" charset="0"/>
              </a:rPr>
              <a:t>Gschmeidig</a:t>
            </a:r>
            <a:endParaRPr lang="de-DE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ni Sans Heavy Italic CAPS" panose="00000500000000000000" pitchFamily="50" charset="0"/>
            </a:endParaRPr>
          </a:p>
          <a:p>
            <a:pPr algn="ctr"/>
            <a:r>
              <a:rPr lang="de-D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ni Sans Heavy Italic CAPS" panose="00000500000000000000" pitchFamily="50" charset="0"/>
              </a:rPr>
              <a:t>Bleiben 😎</a:t>
            </a:r>
          </a:p>
        </p:txBody>
      </p:sp>
      <p:grpSp>
        <p:nvGrpSpPr>
          <p:cNvPr id="6" name="Grafik 3">
            <a:extLst>
              <a:ext uri="{FF2B5EF4-FFF2-40B4-BE49-F238E27FC236}">
                <a16:creationId xmlns:a16="http://schemas.microsoft.com/office/drawing/2014/main" id="{1E0A92CA-335A-49D5-B4C8-56DA5CA410D1}"/>
              </a:ext>
            </a:extLst>
          </p:cNvPr>
          <p:cNvGrpSpPr/>
          <p:nvPr/>
        </p:nvGrpSpPr>
        <p:grpSpPr>
          <a:xfrm>
            <a:off x="501877" y="889405"/>
            <a:ext cx="5444526" cy="4232111"/>
            <a:chOff x="501877" y="889405"/>
            <a:chExt cx="5444526" cy="4232111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29489345-523A-45C4-83A0-A10DF0AE049D}"/>
                </a:ext>
              </a:extLst>
            </p:cNvPr>
            <p:cNvSpPr/>
            <p:nvPr/>
          </p:nvSpPr>
          <p:spPr>
            <a:xfrm>
              <a:off x="501877" y="889405"/>
              <a:ext cx="5444526" cy="4232111"/>
            </a:xfrm>
            <a:custGeom>
              <a:avLst/>
              <a:gdLst>
                <a:gd name="connsiteX0" fmla="*/ 711333 w 5444526"/>
                <a:gd name="connsiteY0" fmla="*/ 4024162 h 4232111"/>
                <a:gd name="connsiteX1" fmla="*/ 77046 w 5444526"/>
                <a:gd name="connsiteY1" fmla="*/ 3468238 h 4232111"/>
                <a:gd name="connsiteX2" fmla="*/ 621673 w 5444526"/>
                <a:gd name="connsiteY2" fmla="*/ 2156934 h 4232111"/>
                <a:gd name="connsiteX3" fmla="*/ 1632998 w 5444526"/>
                <a:gd name="connsiteY3" fmla="*/ 1634469 h 4232111"/>
                <a:gd name="connsiteX4" fmla="*/ 1566368 w 5444526"/>
                <a:gd name="connsiteY4" fmla="*/ 478876 h 4232111"/>
                <a:gd name="connsiteX5" fmla="*/ 2849282 w 5444526"/>
                <a:gd name="connsiteY5" fmla="*/ 12902 h 4232111"/>
                <a:gd name="connsiteX6" fmla="*/ 4735630 w 5444526"/>
                <a:gd name="connsiteY6" fmla="*/ 728014 h 4232111"/>
                <a:gd name="connsiteX7" fmla="*/ 5089347 w 5444526"/>
                <a:gd name="connsiteY7" fmla="*/ 1756431 h 4232111"/>
                <a:gd name="connsiteX8" fmla="*/ 4722594 w 5444526"/>
                <a:gd name="connsiteY8" fmla="*/ 2900726 h 4232111"/>
                <a:gd name="connsiteX9" fmla="*/ 5400480 w 5444526"/>
                <a:gd name="connsiteY9" fmla="*/ 3545297 h 4232111"/>
                <a:gd name="connsiteX10" fmla="*/ 5201170 w 5444526"/>
                <a:gd name="connsiteY10" fmla="*/ 4145834 h 4232111"/>
                <a:gd name="connsiteX11" fmla="*/ 4315138 w 5444526"/>
                <a:gd name="connsiteY11" fmla="*/ 4212030 h 4232111"/>
                <a:gd name="connsiteX12" fmla="*/ 2930106 w 5444526"/>
                <a:gd name="connsiteY12" fmla="*/ 4181032 h 4232111"/>
                <a:gd name="connsiteX13" fmla="*/ 1769878 w 5444526"/>
                <a:gd name="connsiteY13" fmla="*/ 4144531 h 4232111"/>
                <a:gd name="connsiteX14" fmla="*/ 711333 w 5444526"/>
                <a:gd name="connsiteY14" fmla="*/ 4024162 h 423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44526" h="4232111">
                  <a:moveTo>
                    <a:pt x="711333" y="4024162"/>
                  </a:moveTo>
                  <a:cubicBezTo>
                    <a:pt x="444814" y="3934791"/>
                    <a:pt x="216245" y="3771983"/>
                    <a:pt x="77046" y="3468238"/>
                  </a:cubicBezTo>
                  <a:cubicBezTo>
                    <a:pt x="-166732" y="2934765"/>
                    <a:pt x="209872" y="2345815"/>
                    <a:pt x="621673" y="2156934"/>
                  </a:cubicBezTo>
                  <a:cubicBezTo>
                    <a:pt x="1033474" y="1968053"/>
                    <a:pt x="1610691" y="1934593"/>
                    <a:pt x="1632998" y="1634469"/>
                  </a:cubicBezTo>
                  <a:cubicBezTo>
                    <a:pt x="1655304" y="1334345"/>
                    <a:pt x="1165865" y="856494"/>
                    <a:pt x="1566368" y="478876"/>
                  </a:cubicBezTo>
                  <a:cubicBezTo>
                    <a:pt x="1903862" y="160212"/>
                    <a:pt x="2400399" y="49548"/>
                    <a:pt x="2849282" y="12902"/>
                  </a:cubicBezTo>
                  <a:cubicBezTo>
                    <a:pt x="3596550" y="-48224"/>
                    <a:pt x="4273711" y="94596"/>
                    <a:pt x="4735630" y="728014"/>
                  </a:cubicBezTo>
                  <a:cubicBezTo>
                    <a:pt x="4939575" y="1007714"/>
                    <a:pt x="5144534" y="1397789"/>
                    <a:pt x="5089347" y="1756431"/>
                  </a:cubicBezTo>
                  <a:cubicBezTo>
                    <a:pt x="5000411" y="2334372"/>
                    <a:pt x="4611351" y="2567577"/>
                    <a:pt x="4722594" y="2900726"/>
                  </a:cubicBezTo>
                  <a:cubicBezTo>
                    <a:pt x="4833837" y="3233875"/>
                    <a:pt x="5233760" y="3123066"/>
                    <a:pt x="5400480" y="3545297"/>
                  </a:cubicBezTo>
                  <a:cubicBezTo>
                    <a:pt x="5495645" y="3786178"/>
                    <a:pt x="5439878" y="4024452"/>
                    <a:pt x="5201170" y="4145834"/>
                  </a:cubicBezTo>
                  <a:cubicBezTo>
                    <a:pt x="4929726" y="4283874"/>
                    <a:pt x="4605412" y="4215795"/>
                    <a:pt x="4315138" y="4212030"/>
                  </a:cubicBezTo>
                  <a:cubicBezTo>
                    <a:pt x="3853509" y="4206091"/>
                    <a:pt x="3391736" y="4194068"/>
                    <a:pt x="2930106" y="4181032"/>
                  </a:cubicBezTo>
                  <a:cubicBezTo>
                    <a:pt x="2543364" y="4170313"/>
                    <a:pt x="2156621" y="4158146"/>
                    <a:pt x="1769878" y="4144531"/>
                  </a:cubicBezTo>
                  <a:cubicBezTo>
                    <a:pt x="1416741" y="4133233"/>
                    <a:pt x="1049987" y="4137723"/>
                    <a:pt x="711333" y="4024162"/>
                  </a:cubicBezTo>
                  <a:close/>
                </a:path>
              </a:pathLst>
            </a:custGeom>
            <a:solidFill>
              <a:srgbClr val="92E3A9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4A77C8E-181A-430A-8ABC-C6517D47B12C}"/>
                </a:ext>
              </a:extLst>
            </p:cNvPr>
            <p:cNvSpPr/>
            <p:nvPr/>
          </p:nvSpPr>
          <p:spPr>
            <a:xfrm>
              <a:off x="501877" y="889405"/>
              <a:ext cx="5444526" cy="4232111"/>
            </a:xfrm>
            <a:custGeom>
              <a:avLst/>
              <a:gdLst>
                <a:gd name="connsiteX0" fmla="*/ 711333 w 5444526"/>
                <a:gd name="connsiteY0" fmla="*/ 4024162 h 4232111"/>
                <a:gd name="connsiteX1" fmla="*/ 77046 w 5444526"/>
                <a:gd name="connsiteY1" fmla="*/ 3468238 h 4232111"/>
                <a:gd name="connsiteX2" fmla="*/ 621673 w 5444526"/>
                <a:gd name="connsiteY2" fmla="*/ 2156934 h 4232111"/>
                <a:gd name="connsiteX3" fmla="*/ 1632998 w 5444526"/>
                <a:gd name="connsiteY3" fmla="*/ 1634469 h 4232111"/>
                <a:gd name="connsiteX4" fmla="*/ 1566368 w 5444526"/>
                <a:gd name="connsiteY4" fmla="*/ 478876 h 4232111"/>
                <a:gd name="connsiteX5" fmla="*/ 2849282 w 5444526"/>
                <a:gd name="connsiteY5" fmla="*/ 12902 h 4232111"/>
                <a:gd name="connsiteX6" fmla="*/ 4735630 w 5444526"/>
                <a:gd name="connsiteY6" fmla="*/ 728014 h 4232111"/>
                <a:gd name="connsiteX7" fmla="*/ 5089347 w 5444526"/>
                <a:gd name="connsiteY7" fmla="*/ 1756431 h 4232111"/>
                <a:gd name="connsiteX8" fmla="*/ 4722594 w 5444526"/>
                <a:gd name="connsiteY8" fmla="*/ 2900726 h 4232111"/>
                <a:gd name="connsiteX9" fmla="*/ 5400480 w 5444526"/>
                <a:gd name="connsiteY9" fmla="*/ 3545297 h 4232111"/>
                <a:gd name="connsiteX10" fmla="*/ 5201170 w 5444526"/>
                <a:gd name="connsiteY10" fmla="*/ 4145834 h 4232111"/>
                <a:gd name="connsiteX11" fmla="*/ 4315138 w 5444526"/>
                <a:gd name="connsiteY11" fmla="*/ 4212030 h 4232111"/>
                <a:gd name="connsiteX12" fmla="*/ 2930106 w 5444526"/>
                <a:gd name="connsiteY12" fmla="*/ 4181032 h 4232111"/>
                <a:gd name="connsiteX13" fmla="*/ 1769878 w 5444526"/>
                <a:gd name="connsiteY13" fmla="*/ 4144531 h 4232111"/>
                <a:gd name="connsiteX14" fmla="*/ 711333 w 5444526"/>
                <a:gd name="connsiteY14" fmla="*/ 4024162 h 423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44526" h="4232111">
                  <a:moveTo>
                    <a:pt x="711333" y="4024162"/>
                  </a:moveTo>
                  <a:cubicBezTo>
                    <a:pt x="444814" y="3934791"/>
                    <a:pt x="216245" y="3771983"/>
                    <a:pt x="77046" y="3468238"/>
                  </a:cubicBezTo>
                  <a:cubicBezTo>
                    <a:pt x="-166732" y="2934765"/>
                    <a:pt x="209872" y="2345815"/>
                    <a:pt x="621673" y="2156934"/>
                  </a:cubicBezTo>
                  <a:cubicBezTo>
                    <a:pt x="1033474" y="1968053"/>
                    <a:pt x="1610691" y="1934593"/>
                    <a:pt x="1632998" y="1634469"/>
                  </a:cubicBezTo>
                  <a:cubicBezTo>
                    <a:pt x="1655304" y="1334345"/>
                    <a:pt x="1165865" y="856494"/>
                    <a:pt x="1566368" y="478876"/>
                  </a:cubicBezTo>
                  <a:cubicBezTo>
                    <a:pt x="1903862" y="160212"/>
                    <a:pt x="2400399" y="49548"/>
                    <a:pt x="2849282" y="12902"/>
                  </a:cubicBezTo>
                  <a:cubicBezTo>
                    <a:pt x="3596550" y="-48224"/>
                    <a:pt x="4273711" y="94596"/>
                    <a:pt x="4735630" y="728014"/>
                  </a:cubicBezTo>
                  <a:cubicBezTo>
                    <a:pt x="4939575" y="1007714"/>
                    <a:pt x="5144534" y="1397789"/>
                    <a:pt x="5089347" y="1756431"/>
                  </a:cubicBezTo>
                  <a:cubicBezTo>
                    <a:pt x="5000411" y="2334372"/>
                    <a:pt x="4611351" y="2567577"/>
                    <a:pt x="4722594" y="2900726"/>
                  </a:cubicBezTo>
                  <a:cubicBezTo>
                    <a:pt x="4833837" y="3233875"/>
                    <a:pt x="5233760" y="3123066"/>
                    <a:pt x="5400480" y="3545297"/>
                  </a:cubicBezTo>
                  <a:cubicBezTo>
                    <a:pt x="5495645" y="3786178"/>
                    <a:pt x="5439878" y="4024452"/>
                    <a:pt x="5201170" y="4145834"/>
                  </a:cubicBezTo>
                  <a:cubicBezTo>
                    <a:pt x="4929726" y="4283874"/>
                    <a:pt x="4605412" y="4215795"/>
                    <a:pt x="4315138" y="4212030"/>
                  </a:cubicBezTo>
                  <a:cubicBezTo>
                    <a:pt x="3853509" y="4206091"/>
                    <a:pt x="3391736" y="4194068"/>
                    <a:pt x="2930106" y="4181032"/>
                  </a:cubicBezTo>
                  <a:cubicBezTo>
                    <a:pt x="2543364" y="4170313"/>
                    <a:pt x="2156621" y="4158146"/>
                    <a:pt x="1769878" y="4144531"/>
                  </a:cubicBezTo>
                  <a:cubicBezTo>
                    <a:pt x="1416741" y="4133233"/>
                    <a:pt x="1049987" y="4137723"/>
                    <a:pt x="711333" y="4024162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9" name="Grafik 3">
            <a:extLst>
              <a:ext uri="{FF2B5EF4-FFF2-40B4-BE49-F238E27FC236}">
                <a16:creationId xmlns:a16="http://schemas.microsoft.com/office/drawing/2014/main" id="{1E0A92CA-335A-49D5-B4C8-56DA5CA410D1}"/>
              </a:ext>
            </a:extLst>
          </p:cNvPr>
          <p:cNvGrpSpPr/>
          <p:nvPr/>
        </p:nvGrpSpPr>
        <p:grpSpPr>
          <a:xfrm>
            <a:off x="538511" y="1626647"/>
            <a:ext cx="5527550" cy="3345583"/>
            <a:chOff x="538511" y="1626647"/>
            <a:chExt cx="5527550" cy="3345583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23821980-BB22-427D-A305-6E378369E332}"/>
                </a:ext>
              </a:extLst>
            </p:cNvPr>
            <p:cNvSpPr/>
            <p:nvPr/>
          </p:nvSpPr>
          <p:spPr>
            <a:xfrm>
              <a:off x="4075589" y="1626647"/>
              <a:ext cx="1990472" cy="3226259"/>
            </a:xfrm>
            <a:custGeom>
              <a:avLst/>
              <a:gdLst>
                <a:gd name="connsiteX0" fmla="*/ 1965242 w 1990472"/>
                <a:gd name="connsiteY0" fmla="*/ 1048303 h 3226259"/>
                <a:gd name="connsiteX1" fmla="*/ 1639190 w 1990472"/>
                <a:gd name="connsiteY1" fmla="*/ 1371892 h 3226259"/>
                <a:gd name="connsiteX2" fmla="*/ 1345440 w 1990472"/>
                <a:gd name="connsiteY2" fmla="*/ 1765443 h 3226259"/>
                <a:gd name="connsiteX3" fmla="*/ 1250420 w 1990472"/>
                <a:gd name="connsiteY3" fmla="*/ 2261545 h 3226259"/>
                <a:gd name="connsiteX4" fmla="*/ 1046185 w 1990472"/>
                <a:gd name="connsiteY4" fmla="*/ 2576009 h 3226259"/>
                <a:gd name="connsiteX5" fmla="*/ 999109 w 1990472"/>
                <a:gd name="connsiteY5" fmla="*/ 2362649 h 3226259"/>
                <a:gd name="connsiteX6" fmla="*/ 1167133 w 1990472"/>
                <a:gd name="connsiteY6" fmla="*/ 2048475 h 3226259"/>
                <a:gd name="connsiteX7" fmla="*/ 1018809 w 1990472"/>
                <a:gd name="connsiteY7" fmla="*/ 1697075 h 3226259"/>
                <a:gd name="connsiteX8" fmla="*/ 1170899 w 1990472"/>
                <a:gd name="connsiteY8" fmla="*/ 1373630 h 3226259"/>
                <a:gd name="connsiteX9" fmla="*/ 1005773 w 1990472"/>
                <a:gd name="connsiteY9" fmla="*/ 1028459 h 3226259"/>
                <a:gd name="connsiteX10" fmla="*/ 1134831 w 1990472"/>
                <a:gd name="connsiteY10" fmla="*/ 693282 h 3226259"/>
                <a:gd name="connsiteX11" fmla="*/ 932914 w 1990472"/>
                <a:gd name="connsiteY11" fmla="*/ 367955 h 3226259"/>
                <a:gd name="connsiteX12" fmla="*/ 832825 w 1990472"/>
                <a:gd name="connsiteY12" fmla="*/ 42 h 3226259"/>
                <a:gd name="connsiteX13" fmla="*/ 772423 w 1990472"/>
                <a:gd name="connsiteY13" fmla="*/ 399386 h 3226259"/>
                <a:gd name="connsiteX14" fmla="*/ 581224 w 1990472"/>
                <a:gd name="connsiteY14" fmla="*/ 726886 h 3226259"/>
                <a:gd name="connsiteX15" fmla="*/ 721003 w 1990472"/>
                <a:gd name="connsiteY15" fmla="*/ 1109718 h 3226259"/>
                <a:gd name="connsiteX16" fmla="*/ 565002 w 1990472"/>
                <a:gd name="connsiteY16" fmla="*/ 1459235 h 3226259"/>
                <a:gd name="connsiteX17" fmla="*/ 725203 w 1990472"/>
                <a:gd name="connsiteY17" fmla="*/ 1835838 h 3226259"/>
                <a:gd name="connsiteX18" fmla="*/ 583253 w 1990472"/>
                <a:gd name="connsiteY18" fmla="*/ 2192308 h 3226259"/>
                <a:gd name="connsiteX19" fmla="*/ 652635 w 1990472"/>
                <a:gd name="connsiteY19" fmla="*/ 2364531 h 3226259"/>
                <a:gd name="connsiteX20" fmla="*/ 529224 w 1990472"/>
                <a:gd name="connsiteY20" fmla="*/ 2173768 h 3226259"/>
                <a:gd name="connsiteX21" fmla="*/ 506484 w 1990472"/>
                <a:gd name="connsiteY21" fmla="*/ 1846992 h 3226259"/>
                <a:gd name="connsiteX22" fmla="*/ 280811 w 1990472"/>
                <a:gd name="connsiteY22" fmla="*/ 1594812 h 3226259"/>
                <a:gd name="connsiteX23" fmla="*/ 97869 w 1990472"/>
                <a:gd name="connsiteY23" fmla="*/ 1309318 h 3226259"/>
                <a:gd name="connsiteX24" fmla="*/ 38336 w 1990472"/>
                <a:gd name="connsiteY24" fmla="*/ 1632038 h 3226259"/>
                <a:gd name="connsiteX25" fmla="*/ 77880 w 1990472"/>
                <a:gd name="connsiteY25" fmla="*/ 2026603 h 3226259"/>
                <a:gd name="connsiteX26" fmla="*/ 324120 w 1990472"/>
                <a:gd name="connsiteY26" fmla="*/ 2357289 h 3226259"/>
                <a:gd name="connsiteX27" fmla="*/ 428411 w 1990472"/>
                <a:gd name="connsiteY27" fmla="*/ 2747508 h 3226259"/>
                <a:gd name="connsiteX28" fmla="*/ 633660 w 1990472"/>
                <a:gd name="connsiteY28" fmla="*/ 2956958 h 3226259"/>
                <a:gd name="connsiteX29" fmla="*/ 637715 w 1990472"/>
                <a:gd name="connsiteY29" fmla="*/ 2968111 h 3226259"/>
                <a:gd name="connsiteX30" fmla="*/ 655387 w 1990472"/>
                <a:gd name="connsiteY30" fmla="*/ 2974919 h 3226259"/>
                <a:gd name="connsiteX31" fmla="*/ 718685 w 1990472"/>
                <a:gd name="connsiteY31" fmla="*/ 3038362 h 3226259"/>
                <a:gd name="connsiteX32" fmla="*/ 737080 w 1990472"/>
                <a:gd name="connsiteY32" fmla="*/ 3197694 h 3226259"/>
                <a:gd name="connsiteX33" fmla="*/ 798206 w 1990472"/>
                <a:gd name="connsiteY33" fmla="*/ 3155254 h 3226259"/>
                <a:gd name="connsiteX34" fmla="*/ 863677 w 1990472"/>
                <a:gd name="connsiteY34" fmla="*/ 3027498 h 3226259"/>
                <a:gd name="connsiteX35" fmla="*/ 877148 w 1990472"/>
                <a:gd name="connsiteY35" fmla="*/ 3015331 h 3226259"/>
                <a:gd name="connsiteX36" fmla="*/ 1027789 w 1990472"/>
                <a:gd name="connsiteY36" fmla="*/ 3073270 h 3226259"/>
                <a:gd name="connsiteX37" fmla="*/ 911911 w 1990472"/>
                <a:gd name="connsiteY37" fmla="*/ 2928423 h 3226259"/>
                <a:gd name="connsiteX38" fmla="*/ 1056759 w 1990472"/>
                <a:gd name="connsiteY38" fmla="*/ 2905971 h 3226259"/>
                <a:gd name="connsiteX39" fmla="*/ 1060235 w 1990472"/>
                <a:gd name="connsiteY39" fmla="*/ 2909303 h 3226259"/>
                <a:gd name="connsiteX40" fmla="*/ 1118174 w 1990472"/>
                <a:gd name="connsiteY40" fmla="*/ 2988245 h 3226259"/>
                <a:gd name="connsiteX41" fmla="*/ 1379768 w 1990472"/>
                <a:gd name="connsiteY41" fmla="*/ 2508655 h 3226259"/>
                <a:gd name="connsiteX42" fmla="*/ 1721319 w 1990472"/>
                <a:gd name="connsiteY42" fmla="*/ 2104676 h 3226259"/>
                <a:gd name="connsiteX43" fmla="*/ 1849654 w 1990472"/>
                <a:gd name="connsiteY43" fmla="*/ 1579603 h 3226259"/>
                <a:gd name="connsiteX44" fmla="*/ 1965242 w 1990472"/>
                <a:gd name="connsiteY44" fmla="*/ 1048303 h 3226259"/>
                <a:gd name="connsiteX45" fmla="*/ 754172 w 1990472"/>
                <a:gd name="connsiteY45" fmla="*/ 2563407 h 3226259"/>
                <a:gd name="connsiteX46" fmla="*/ 684066 w 1990472"/>
                <a:gd name="connsiteY46" fmla="*/ 2762862 h 3226259"/>
                <a:gd name="connsiteX47" fmla="*/ 706228 w 1990472"/>
                <a:gd name="connsiteY47" fmla="*/ 2461579 h 3226259"/>
                <a:gd name="connsiteX48" fmla="*/ 688267 w 1990472"/>
                <a:gd name="connsiteY48" fmla="*/ 2418125 h 3226259"/>
                <a:gd name="connsiteX49" fmla="*/ 754172 w 1990472"/>
                <a:gd name="connsiteY49" fmla="*/ 2563407 h 3226259"/>
                <a:gd name="connsiteX50" fmla="*/ 811098 w 1990472"/>
                <a:gd name="connsiteY50" fmla="*/ 2951309 h 3226259"/>
                <a:gd name="connsiteX51" fmla="*/ 815008 w 1990472"/>
                <a:gd name="connsiteY51" fmla="*/ 2974919 h 3226259"/>
                <a:gd name="connsiteX52" fmla="*/ 772713 w 1990472"/>
                <a:gd name="connsiteY52" fmla="*/ 2950440 h 3226259"/>
                <a:gd name="connsiteX53" fmla="*/ 811098 w 1990472"/>
                <a:gd name="connsiteY53" fmla="*/ 2951309 h 322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990472" h="3226259">
                  <a:moveTo>
                    <a:pt x="1965242" y="1048303"/>
                  </a:moveTo>
                  <a:cubicBezTo>
                    <a:pt x="1883403" y="949951"/>
                    <a:pt x="1767380" y="1140861"/>
                    <a:pt x="1639190" y="1371892"/>
                  </a:cubicBezTo>
                  <a:cubicBezTo>
                    <a:pt x="1568939" y="1498489"/>
                    <a:pt x="1413373" y="1606400"/>
                    <a:pt x="1345440" y="1765443"/>
                  </a:cubicBezTo>
                  <a:cubicBezTo>
                    <a:pt x="1279389" y="1920285"/>
                    <a:pt x="1303289" y="2120319"/>
                    <a:pt x="1250420" y="2261545"/>
                  </a:cubicBezTo>
                  <a:cubicBezTo>
                    <a:pt x="1172347" y="2469836"/>
                    <a:pt x="1108180" y="2468098"/>
                    <a:pt x="1046185" y="2576009"/>
                  </a:cubicBezTo>
                  <a:cubicBezTo>
                    <a:pt x="1018809" y="2513725"/>
                    <a:pt x="994764" y="2439273"/>
                    <a:pt x="999109" y="2362649"/>
                  </a:cubicBezTo>
                  <a:cubicBezTo>
                    <a:pt x="1004759" y="2265311"/>
                    <a:pt x="1163511" y="2172030"/>
                    <a:pt x="1167133" y="2048475"/>
                  </a:cubicBezTo>
                  <a:cubicBezTo>
                    <a:pt x="1169885" y="1943315"/>
                    <a:pt x="1018084" y="1812953"/>
                    <a:pt x="1018809" y="1697075"/>
                  </a:cubicBezTo>
                  <a:cubicBezTo>
                    <a:pt x="1018809" y="1586846"/>
                    <a:pt x="1172926" y="1486611"/>
                    <a:pt x="1170899" y="1373630"/>
                  </a:cubicBezTo>
                  <a:cubicBezTo>
                    <a:pt x="1168871" y="1260649"/>
                    <a:pt x="1011566" y="1138108"/>
                    <a:pt x="1005773" y="1028459"/>
                  </a:cubicBezTo>
                  <a:cubicBezTo>
                    <a:pt x="999834" y="910408"/>
                    <a:pt x="1145405" y="798586"/>
                    <a:pt x="1134831" y="693282"/>
                  </a:cubicBezTo>
                  <a:cubicBezTo>
                    <a:pt x="1122085" y="566540"/>
                    <a:pt x="953772" y="462974"/>
                    <a:pt x="932914" y="367955"/>
                  </a:cubicBezTo>
                  <a:cubicBezTo>
                    <a:pt x="894385" y="192834"/>
                    <a:pt x="905683" y="-3290"/>
                    <a:pt x="832825" y="42"/>
                  </a:cubicBezTo>
                  <a:cubicBezTo>
                    <a:pt x="764167" y="3229"/>
                    <a:pt x="803855" y="216009"/>
                    <a:pt x="772423" y="399386"/>
                  </a:cubicBezTo>
                  <a:cubicBezTo>
                    <a:pt x="755186" y="500780"/>
                    <a:pt x="589915" y="591744"/>
                    <a:pt x="581224" y="726886"/>
                  </a:cubicBezTo>
                  <a:cubicBezTo>
                    <a:pt x="573982" y="840157"/>
                    <a:pt x="723465" y="982687"/>
                    <a:pt x="721003" y="1109718"/>
                  </a:cubicBezTo>
                  <a:cubicBezTo>
                    <a:pt x="718685" y="1228348"/>
                    <a:pt x="564133" y="1336260"/>
                    <a:pt x="565002" y="1459235"/>
                  </a:cubicBezTo>
                  <a:cubicBezTo>
                    <a:pt x="565871" y="1582211"/>
                    <a:pt x="722161" y="1715760"/>
                    <a:pt x="725203" y="1835838"/>
                  </a:cubicBezTo>
                  <a:cubicBezTo>
                    <a:pt x="728534" y="1962725"/>
                    <a:pt x="578617" y="2077154"/>
                    <a:pt x="583253" y="2192308"/>
                  </a:cubicBezTo>
                  <a:cubicBezTo>
                    <a:pt x="585715" y="2251116"/>
                    <a:pt x="617292" y="2309055"/>
                    <a:pt x="652635" y="2364531"/>
                  </a:cubicBezTo>
                  <a:cubicBezTo>
                    <a:pt x="608456" y="2305144"/>
                    <a:pt x="551241" y="2244019"/>
                    <a:pt x="529224" y="2173768"/>
                  </a:cubicBezTo>
                  <a:cubicBezTo>
                    <a:pt x="497068" y="2073243"/>
                    <a:pt x="547041" y="1944908"/>
                    <a:pt x="506484" y="1846992"/>
                  </a:cubicBezTo>
                  <a:cubicBezTo>
                    <a:pt x="463029" y="1740818"/>
                    <a:pt x="333391" y="1677955"/>
                    <a:pt x="280811" y="1594812"/>
                  </a:cubicBezTo>
                  <a:cubicBezTo>
                    <a:pt x="210560" y="1484004"/>
                    <a:pt x="181735" y="1336260"/>
                    <a:pt x="97869" y="1309318"/>
                  </a:cubicBezTo>
                  <a:cubicBezTo>
                    <a:pt x="-31335" y="1267602"/>
                    <a:pt x="-11781" y="1429831"/>
                    <a:pt x="38336" y="1632038"/>
                  </a:cubicBezTo>
                  <a:cubicBezTo>
                    <a:pt x="64843" y="1739225"/>
                    <a:pt x="22258" y="1889577"/>
                    <a:pt x="77880" y="2026603"/>
                  </a:cubicBezTo>
                  <a:cubicBezTo>
                    <a:pt x="125534" y="2144219"/>
                    <a:pt x="265023" y="2236197"/>
                    <a:pt x="324120" y="2357289"/>
                  </a:cubicBezTo>
                  <a:cubicBezTo>
                    <a:pt x="383218" y="2478382"/>
                    <a:pt x="366561" y="2638293"/>
                    <a:pt x="428411" y="2747508"/>
                  </a:cubicBezTo>
                  <a:cubicBezTo>
                    <a:pt x="479976" y="2838328"/>
                    <a:pt x="564567" y="2900612"/>
                    <a:pt x="633660" y="2956958"/>
                  </a:cubicBezTo>
                  <a:lnTo>
                    <a:pt x="637715" y="2968111"/>
                  </a:lnTo>
                  <a:cubicBezTo>
                    <a:pt x="642263" y="2972949"/>
                    <a:pt x="648767" y="2975455"/>
                    <a:pt x="655387" y="2974919"/>
                  </a:cubicBezTo>
                  <a:cubicBezTo>
                    <a:pt x="678678" y="2993749"/>
                    <a:pt x="699898" y="3015027"/>
                    <a:pt x="718685" y="3038362"/>
                  </a:cubicBezTo>
                  <a:cubicBezTo>
                    <a:pt x="753738" y="3084713"/>
                    <a:pt x="714629" y="3175243"/>
                    <a:pt x="737080" y="3197694"/>
                  </a:cubicBezTo>
                  <a:cubicBezTo>
                    <a:pt x="798786" y="3259834"/>
                    <a:pt x="801972" y="3208992"/>
                    <a:pt x="798206" y="3155254"/>
                  </a:cubicBezTo>
                  <a:cubicBezTo>
                    <a:pt x="796033" y="3124111"/>
                    <a:pt x="868023" y="3073994"/>
                    <a:pt x="863677" y="3027498"/>
                  </a:cubicBezTo>
                  <a:cubicBezTo>
                    <a:pt x="866878" y="3022211"/>
                    <a:pt x="871557" y="3017967"/>
                    <a:pt x="877148" y="3015331"/>
                  </a:cubicBezTo>
                  <a:cubicBezTo>
                    <a:pt x="901482" y="3009827"/>
                    <a:pt x="1012725" y="3103978"/>
                    <a:pt x="1027789" y="3073270"/>
                  </a:cubicBezTo>
                  <a:cubicBezTo>
                    <a:pt x="1038942" y="3050964"/>
                    <a:pt x="904089" y="2957392"/>
                    <a:pt x="911911" y="2928423"/>
                  </a:cubicBezTo>
                  <a:cubicBezTo>
                    <a:pt x="917416" y="2907999"/>
                    <a:pt x="1012001" y="2914952"/>
                    <a:pt x="1056759" y="2905971"/>
                  </a:cubicBezTo>
                  <a:cubicBezTo>
                    <a:pt x="1058092" y="2906898"/>
                    <a:pt x="1059265" y="2908014"/>
                    <a:pt x="1060235" y="2909303"/>
                  </a:cubicBezTo>
                  <a:cubicBezTo>
                    <a:pt x="1073416" y="2926395"/>
                    <a:pt x="1080079" y="3002295"/>
                    <a:pt x="1118174" y="2988245"/>
                  </a:cubicBezTo>
                  <a:cubicBezTo>
                    <a:pt x="1168871" y="2969415"/>
                    <a:pt x="1237239" y="2734037"/>
                    <a:pt x="1379768" y="2508655"/>
                  </a:cubicBezTo>
                  <a:cubicBezTo>
                    <a:pt x="1465663" y="2372788"/>
                    <a:pt x="1638176" y="2266325"/>
                    <a:pt x="1721319" y="2104676"/>
                  </a:cubicBezTo>
                  <a:cubicBezTo>
                    <a:pt x="1804461" y="1943026"/>
                    <a:pt x="1796060" y="1731258"/>
                    <a:pt x="1849654" y="1579603"/>
                  </a:cubicBezTo>
                  <a:cubicBezTo>
                    <a:pt x="1932362" y="1345095"/>
                    <a:pt x="2040128" y="1138688"/>
                    <a:pt x="1965242" y="1048303"/>
                  </a:cubicBezTo>
                  <a:close/>
                  <a:moveTo>
                    <a:pt x="754172" y="2563407"/>
                  </a:moveTo>
                  <a:cubicBezTo>
                    <a:pt x="760256" y="2678271"/>
                    <a:pt x="721292" y="2722739"/>
                    <a:pt x="684066" y="2762862"/>
                  </a:cubicBezTo>
                  <a:cubicBezTo>
                    <a:pt x="661180" y="2632499"/>
                    <a:pt x="750551" y="2632499"/>
                    <a:pt x="706228" y="2461579"/>
                  </a:cubicBezTo>
                  <a:cubicBezTo>
                    <a:pt x="702028" y="2446429"/>
                    <a:pt x="695987" y="2431828"/>
                    <a:pt x="688267" y="2418125"/>
                  </a:cubicBezTo>
                  <a:cubicBezTo>
                    <a:pt x="722161" y="2469980"/>
                    <a:pt x="751855" y="2518939"/>
                    <a:pt x="754172" y="2563407"/>
                  </a:cubicBezTo>
                  <a:close/>
                  <a:moveTo>
                    <a:pt x="811098" y="2951309"/>
                  </a:moveTo>
                  <a:cubicBezTo>
                    <a:pt x="815588" y="2958305"/>
                    <a:pt x="817007" y="2966851"/>
                    <a:pt x="815008" y="2974919"/>
                  </a:cubicBezTo>
                  <a:cubicBezTo>
                    <a:pt x="800524" y="2966662"/>
                    <a:pt x="786039" y="2958696"/>
                    <a:pt x="772713" y="2950440"/>
                  </a:cubicBezTo>
                  <a:cubicBezTo>
                    <a:pt x="791543" y="2946673"/>
                    <a:pt x="806173" y="2945515"/>
                    <a:pt x="811098" y="2951309"/>
                  </a:cubicBezTo>
                  <a:close/>
                </a:path>
              </a:pathLst>
            </a:custGeom>
            <a:solidFill>
              <a:srgbClr val="92E3A9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0C51D9DD-178D-4ACB-AFBF-C23A7C574B53}"/>
                </a:ext>
              </a:extLst>
            </p:cNvPr>
            <p:cNvSpPr/>
            <p:nvPr/>
          </p:nvSpPr>
          <p:spPr>
            <a:xfrm>
              <a:off x="4075589" y="1626647"/>
              <a:ext cx="1990472" cy="3226259"/>
            </a:xfrm>
            <a:custGeom>
              <a:avLst/>
              <a:gdLst>
                <a:gd name="connsiteX0" fmla="*/ 1965242 w 1990472"/>
                <a:gd name="connsiteY0" fmla="*/ 1048303 h 3226259"/>
                <a:gd name="connsiteX1" fmla="*/ 1639190 w 1990472"/>
                <a:gd name="connsiteY1" fmla="*/ 1371892 h 3226259"/>
                <a:gd name="connsiteX2" fmla="*/ 1345440 w 1990472"/>
                <a:gd name="connsiteY2" fmla="*/ 1765443 h 3226259"/>
                <a:gd name="connsiteX3" fmla="*/ 1250420 w 1990472"/>
                <a:gd name="connsiteY3" fmla="*/ 2261545 h 3226259"/>
                <a:gd name="connsiteX4" fmla="*/ 1046185 w 1990472"/>
                <a:gd name="connsiteY4" fmla="*/ 2576009 h 3226259"/>
                <a:gd name="connsiteX5" fmla="*/ 999109 w 1990472"/>
                <a:gd name="connsiteY5" fmla="*/ 2362649 h 3226259"/>
                <a:gd name="connsiteX6" fmla="*/ 1167133 w 1990472"/>
                <a:gd name="connsiteY6" fmla="*/ 2048475 h 3226259"/>
                <a:gd name="connsiteX7" fmla="*/ 1018809 w 1990472"/>
                <a:gd name="connsiteY7" fmla="*/ 1697075 h 3226259"/>
                <a:gd name="connsiteX8" fmla="*/ 1170899 w 1990472"/>
                <a:gd name="connsiteY8" fmla="*/ 1373630 h 3226259"/>
                <a:gd name="connsiteX9" fmla="*/ 1005773 w 1990472"/>
                <a:gd name="connsiteY9" fmla="*/ 1028459 h 3226259"/>
                <a:gd name="connsiteX10" fmla="*/ 1134831 w 1990472"/>
                <a:gd name="connsiteY10" fmla="*/ 693282 h 3226259"/>
                <a:gd name="connsiteX11" fmla="*/ 932914 w 1990472"/>
                <a:gd name="connsiteY11" fmla="*/ 367955 h 3226259"/>
                <a:gd name="connsiteX12" fmla="*/ 832825 w 1990472"/>
                <a:gd name="connsiteY12" fmla="*/ 42 h 3226259"/>
                <a:gd name="connsiteX13" fmla="*/ 772423 w 1990472"/>
                <a:gd name="connsiteY13" fmla="*/ 399386 h 3226259"/>
                <a:gd name="connsiteX14" fmla="*/ 581224 w 1990472"/>
                <a:gd name="connsiteY14" fmla="*/ 726886 h 3226259"/>
                <a:gd name="connsiteX15" fmla="*/ 721003 w 1990472"/>
                <a:gd name="connsiteY15" fmla="*/ 1109718 h 3226259"/>
                <a:gd name="connsiteX16" fmla="*/ 565002 w 1990472"/>
                <a:gd name="connsiteY16" fmla="*/ 1459235 h 3226259"/>
                <a:gd name="connsiteX17" fmla="*/ 725203 w 1990472"/>
                <a:gd name="connsiteY17" fmla="*/ 1835838 h 3226259"/>
                <a:gd name="connsiteX18" fmla="*/ 583253 w 1990472"/>
                <a:gd name="connsiteY18" fmla="*/ 2192308 h 3226259"/>
                <a:gd name="connsiteX19" fmla="*/ 652635 w 1990472"/>
                <a:gd name="connsiteY19" fmla="*/ 2364531 h 3226259"/>
                <a:gd name="connsiteX20" fmla="*/ 529224 w 1990472"/>
                <a:gd name="connsiteY20" fmla="*/ 2173768 h 3226259"/>
                <a:gd name="connsiteX21" fmla="*/ 506484 w 1990472"/>
                <a:gd name="connsiteY21" fmla="*/ 1846992 h 3226259"/>
                <a:gd name="connsiteX22" fmla="*/ 280811 w 1990472"/>
                <a:gd name="connsiteY22" fmla="*/ 1594812 h 3226259"/>
                <a:gd name="connsiteX23" fmla="*/ 97869 w 1990472"/>
                <a:gd name="connsiteY23" fmla="*/ 1309318 h 3226259"/>
                <a:gd name="connsiteX24" fmla="*/ 38336 w 1990472"/>
                <a:gd name="connsiteY24" fmla="*/ 1632038 h 3226259"/>
                <a:gd name="connsiteX25" fmla="*/ 77880 w 1990472"/>
                <a:gd name="connsiteY25" fmla="*/ 2026603 h 3226259"/>
                <a:gd name="connsiteX26" fmla="*/ 324120 w 1990472"/>
                <a:gd name="connsiteY26" fmla="*/ 2357289 h 3226259"/>
                <a:gd name="connsiteX27" fmla="*/ 428411 w 1990472"/>
                <a:gd name="connsiteY27" fmla="*/ 2747508 h 3226259"/>
                <a:gd name="connsiteX28" fmla="*/ 633660 w 1990472"/>
                <a:gd name="connsiteY28" fmla="*/ 2956958 h 3226259"/>
                <a:gd name="connsiteX29" fmla="*/ 637715 w 1990472"/>
                <a:gd name="connsiteY29" fmla="*/ 2968111 h 3226259"/>
                <a:gd name="connsiteX30" fmla="*/ 655387 w 1990472"/>
                <a:gd name="connsiteY30" fmla="*/ 2974919 h 3226259"/>
                <a:gd name="connsiteX31" fmla="*/ 718685 w 1990472"/>
                <a:gd name="connsiteY31" fmla="*/ 3038362 h 3226259"/>
                <a:gd name="connsiteX32" fmla="*/ 737080 w 1990472"/>
                <a:gd name="connsiteY32" fmla="*/ 3197694 h 3226259"/>
                <a:gd name="connsiteX33" fmla="*/ 798206 w 1990472"/>
                <a:gd name="connsiteY33" fmla="*/ 3155254 h 3226259"/>
                <a:gd name="connsiteX34" fmla="*/ 863677 w 1990472"/>
                <a:gd name="connsiteY34" fmla="*/ 3027498 h 3226259"/>
                <a:gd name="connsiteX35" fmla="*/ 877148 w 1990472"/>
                <a:gd name="connsiteY35" fmla="*/ 3015331 h 3226259"/>
                <a:gd name="connsiteX36" fmla="*/ 1027789 w 1990472"/>
                <a:gd name="connsiteY36" fmla="*/ 3073270 h 3226259"/>
                <a:gd name="connsiteX37" fmla="*/ 911911 w 1990472"/>
                <a:gd name="connsiteY37" fmla="*/ 2928423 h 3226259"/>
                <a:gd name="connsiteX38" fmla="*/ 1056759 w 1990472"/>
                <a:gd name="connsiteY38" fmla="*/ 2905971 h 3226259"/>
                <a:gd name="connsiteX39" fmla="*/ 1060235 w 1990472"/>
                <a:gd name="connsiteY39" fmla="*/ 2909303 h 3226259"/>
                <a:gd name="connsiteX40" fmla="*/ 1118174 w 1990472"/>
                <a:gd name="connsiteY40" fmla="*/ 2988245 h 3226259"/>
                <a:gd name="connsiteX41" fmla="*/ 1379768 w 1990472"/>
                <a:gd name="connsiteY41" fmla="*/ 2508655 h 3226259"/>
                <a:gd name="connsiteX42" fmla="*/ 1721319 w 1990472"/>
                <a:gd name="connsiteY42" fmla="*/ 2104676 h 3226259"/>
                <a:gd name="connsiteX43" fmla="*/ 1849654 w 1990472"/>
                <a:gd name="connsiteY43" fmla="*/ 1579603 h 3226259"/>
                <a:gd name="connsiteX44" fmla="*/ 1965242 w 1990472"/>
                <a:gd name="connsiteY44" fmla="*/ 1048303 h 3226259"/>
                <a:gd name="connsiteX45" fmla="*/ 754172 w 1990472"/>
                <a:gd name="connsiteY45" fmla="*/ 2563407 h 3226259"/>
                <a:gd name="connsiteX46" fmla="*/ 684066 w 1990472"/>
                <a:gd name="connsiteY46" fmla="*/ 2762862 h 3226259"/>
                <a:gd name="connsiteX47" fmla="*/ 706228 w 1990472"/>
                <a:gd name="connsiteY47" fmla="*/ 2461579 h 3226259"/>
                <a:gd name="connsiteX48" fmla="*/ 688267 w 1990472"/>
                <a:gd name="connsiteY48" fmla="*/ 2418125 h 3226259"/>
                <a:gd name="connsiteX49" fmla="*/ 754172 w 1990472"/>
                <a:gd name="connsiteY49" fmla="*/ 2563407 h 3226259"/>
                <a:gd name="connsiteX50" fmla="*/ 811098 w 1990472"/>
                <a:gd name="connsiteY50" fmla="*/ 2951309 h 3226259"/>
                <a:gd name="connsiteX51" fmla="*/ 815008 w 1990472"/>
                <a:gd name="connsiteY51" fmla="*/ 2974919 h 3226259"/>
                <a:gd name="connsiteX52" fmla="*/ 772713 w 1990472"/>
                <a:gd name="connsiteY52" fmla="*/ 2950440 h 3226259"/>
                <a:gd name="connsiteX53" fmla="*/ 811098 w 1990472"/>
                <a:gd name="connsiteY53" fmla="*/ 2951309 h 3226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990472" h="3226259">
                  <a:moveTo>
                    <a:pt x="1965242" y="1048303"/>
                  </a:moveTo>
                  <a:cubicBezTo>
                    <a:pt x="1883403" y="949951"/>
                    <a:pt x="1767380" y="1140861"/>
                    <a:pt x="1639190" y="1371892"/>
                  </a:cubicBezTo>
                  <a:cubicBezTo>
                    <a:pt x="1568939" y="1498489"/>
                    <a:pt x="1413373" y="1606400"/>
                    <a:pt x="1345440" y="1765443"/>
                  </a:cubicBezTo>
                  <a:cubicBezTo>
                    <a:pt x="1279389" y="1920285"/>
                    <a:pt x="1303289" y="2120319"/>
                    <a:pt x="1250420" y="2261545"/>
                  </a:cubicBezTo>
                  <a:cubicBezTo>
                    <a:pt x="1172347" y="2469836"/>
                    <a:pt x="1108180" y="2468098"/>
                    <a:pt x="1046185" y="2576009"/>
                  </a:cubicBezTo>
                  <a:cubicBezTo>
                    <a:pt x="1018809" y="2513725"/>
                    <a:pt x="994764" y="2439273"/>
                    <a:pt x="999109" y="2362649"/>
                  </a:cubicBezTo>
                  <a:cubicBezTo>
                    <a:pt x="1004759" y="2265311"/>
                    <a:pt x="1163511" y="2172030"/>
                    <a:pt x="1167133" y="2048475"/>
                  </a:cubicBezTo>
                  <a:cubicBezTo>
                    <a:pt x="1169885" y="1943315"/>
                    <a:pt x="1018084" y="1812953"/>
                    <a:pt x="1018809" y="1697075"/>
                  </a:cubicBezTo>
                  <a:cubicBezTo>
                    <a:pt x="1018809" y="1586846"/>
                    <a:pt x="1172926" y="1486611"/>
                    <a:pt x="1170899" y="1373630"/>
                  </a:cubicBezTo>
                  <a:cubicBezTo>
                    <a:pt x="1168871" y="1260649"/>
                    <a:pt x="1011566" y="1138108"/>
                    <a:pt x="1005773" y="1028459"/>
                  </a:cubicBezTo>
                  <a:cubicBezTo>
                    <a:pt x="999834" y="910408"/>
                    <a:pt x="1145405" y="798586"/>
                    <a:pt x="1134831" y="693282"/>
                  </a:cubicBezTo>
                  <a:cubicBezTo>
                    <a:pt x="1122085" y="566540"/>
                    <a:pt x="953772" y="462974"/>
                    <a:pt x="932914" y="367955"/>
                  </a:cubicBezTo>
                  <a:cubicBezTo>
                    <a:pt x="894385" y="192834"/>
                    <a:pt x="905683" y="-3290"/>
                    <a:pt x="832825" y="42"/>
                  </a:cubicBezTo>
                  <a:cubicBezTo>
                    <a:pt x="764167" y="3229"/>
                    <a:pt x="803855" y="216009"/>
                    <a:pt x="772423" y="399386"/>
                  </a:cubicBezTo>
                  <a:cubicBezTo>
                    <a:pt x="755186" y="500780"/>
                    <a:pt x="589915" y="591744"/>
                    <a:pt x="581224" y="726886"/>
                  </a:cubicBezTo>
                  <a:cubicBezTo>
                    <a:pt x="573982" y="840157"/>
                    <a:pt x="723465" y="982687"/>
                    <a:pt x="721003" y="1109718"/>
                  </a:cubicBezTo>
                  <a:cubicBezTo>
                    <a:pt x="718685" y="1228348"/>
                    <a:pt x="564133" y="1336260"/>
                    <a:pt x="565002" y="1459235"/>
                  </a:cubicBezTo>
                  <a:cubicBezTo>
                    <a:pt x="565871" y="1582211"/>
                    <a:pt x="722161" y="1715760"/>
                    <a:pt x="725203" y="1835838"/>
                  </a:cubicBezTo>
                  <a:cubicBezTo>
                    <a:pt x="728534" y="1962725"/>
                    <a:pt x="578617" y="2077154"/>
                    <a:pt x="583253" y="2192308"/>
                  </a:cubicBezTo>
                  <a:cubicBezTo>
                    <a:pt x="585715" y="2251116"/>
                    <a:pt x="617292" y="2309055"/>
                    <a:pt x="652635" y="2364531"/>
                  </a:cubicBezTo>
                  <a:cubicBezTo>
                    <a:pt x="608456" y="2305144"/>
                    <a:pt x="551241" y="2244019"/>
                    <a:pt x="529224" y="2173768"/>
                  </a:cubicBezTo>
                  <a:cubicBezTo>
                    <a:pt x="497068" y="2073243"/>
                    <a:pt x="547041" y="1944908"/>
                    <a:pt x="506484" y="1846992"/>
                  </a:cubicBezTo>
                  <a:cubicBezTo>
                    <a:pt x="463029" y="1740818"/>
                    <a:pt x="333391" y="1677955"/>
                    <a:pt x="280811" y="1594812"/>
                  </a:cubicBezTo>
                  <a:cubicBezTo>
                    <a:pt x="210560" y="1484004"/>
                    <a:pt x="181735" y="1336260"/>
                    <a:pt x="97869" y="1309318"/>
                  </a:cubicBezTo>
                  <a:cubicBezTo>
                    <a:pt x="-31335" y="1267602"/>
                    <a:pt x="-11781" y="1429831"/>
                    <a:pt x="38336" y="1632038"/>
                  </a:cubicBezTo>
                  <a:cubicBezTo>
                    <a:pt x="64843" y="1739225"/>
                    <a:pt x="22258" y="1889577"/>
                    <a:pt x="77880" y="2026603"/>
                  </a:cubicBezTo>
                  <a:cubicBezTo>
                    <a:pt x="125534" y="2144219"/>
                    <a:pt x="265023" y="2236197"/>
                    <a:pt x="324120" y="2357289"/>
                  </a:cubicBezTo>
                  <a:cubicBezTo>
                    <a:pt x="383218" y="2478382"/>
                    <a:pt x="366561" y="2638293"/>
                    <a:pt x="428411" y="2747508"/>
                  </a:cubicBezTo>
                  <a:cubicBezTo>
                    <a:pt x="479976" y="2838328"/>
                    <a:pt x="564567" y="2900612"/>
                    <a:pt x="633660" y="2956958"/>
                  </a:cubicBezTo>
                  <a:lnTo>
                    <a:pt x="637715" y="2968111"/>
                  </a:lnTo>
                  <a:cubicBezTo>
                    <a:pt x="642263" y="2972949"/>
                    <a:pt x="648767" y="2975455"/>
                    <a:pt x="655387" y="2974919"/>
                  </a:cubicBezTo>
                  <a:cubicBezTo>
                    <a:pt x="678678" y="2993749"/>
                    <a:pt x="699898" y="3015027"/>
                    <a:pt x="718685" y="3038362"/>
                  </a:cubicBezTo>
                  <a:cubicBezTo>
                    <a:pt x="753738" y="3084713"/>
                    <a:pt x="714629" y="3175243"/>
                    <a:pt x="737080" y="3197694"/>
                  </a:cubicBezTo>
                  <a:cubicBezTo>
                    <a:pt x="798786" y="3259834"/>
                    <a:pt x="801972" y="3208992"/>
                    <a:pt x="798206" y="3155254"/>
                  </a:cubicBezTo>
                  <a:cubicBezTo>
                    <a:pt x="796033" y="3124111"/>
                    <a:pt x="868023" y="3073994"/>
                    <a:pt x="863677" y="3027498"/>
                  </a:cubicBezTo>
                  <a:cubicBezTo>
                    <a:pt x="866878" y="3022211"/>
                    <a:pt x="871557" y="3017967"/>
                    <a:pt x="877148" y="3015331"/>
                  </a:cubicBezTo>
                  <a:cubicBezTo>
                    <a:pt x="901482" y="3009827"/>
                    <a:pt x="1012725" y="3103978"/>
                    <a:pt x="1027789" y="3073270"/>
                  </a:cubicBezTo>
                  <a:cubicBezTo>
                    <a:pt x="1038942" y="3050964"/>
                    <a:pt x="904089" y="2957392"/>
                    <a:pt x="911911" y="2928423"/>
                  </a:cubicBezTo>
                  <a:cubicBezTo>
                    <a:pt x="917416" y="2907999"/>
                    <a:pt x="1012001" y="2914952"/>
                    <a:pt x="1056759" y="2905971"/>
                  </a:cubicBezTo>
                  <a:cubicBezTo>
                    <a:pt x="1058092" y="2906898"/>
                    <a:pt x="1059265" y="2908014"/>
                    <a:pt x="1060235" y="2909303"/>
                  </a:cubicBezTo>
                  <a:cubicBezTo>
                    <a:pt x="1073416" y="2926395"/>
                    <a:pt x="1080079" y="3002295"/>
                    <a:pt x="1118174" y="2988245"/>
                  </a:cubicBezTo>
                  <a:cubicBezTo>
                    <a:pt x="1168871" y="2969415"/>
                    <a:pt x="1237239" y="2734037"/>
                    <a:pt x="1379768" y="2508655"/>
                  </a:cubicBezTo>
                  <a:cubicBezTo>
                    <a:pt x="1465663" y="2372788"/>
                    <a:pt x="1638176" y="2266325"/>
                    <a:pt x="1721319" y="2104676"/>
                  </a:cubicBezTo>
                  <a:cubicBezTo>
                    <a:pt x="1804461" y="1943026"/>
                    <a:pt x="1796060" y="1731258"/>
                    <a:pt x="1849654" y="1579603"/>
                  </a:cubicBezTo>
                  <a:cubicBezTo>
                    <a:pt x="1932362" y="1345095"/>
                    <a:pt x="2040128" y="1138688"/>
                    <a:pt x="1965242" y="1048303"/>
                  </a:cubicBezTo>
                  <a:close/>
                  <a:moveTo>
                    <a:pt x="754172" y="2563407"/>
                  </a:moveTo>
                  <a:cubicBezTo>
                    <a:pt x="760256" y="2678271"/>
                    <a:pt x="721292" y="2722739"/>
                    <a:pt x="684066" y="2762862"/>
                  </a:cubicBezTo>
                  <a:cubicBezTo>
                    <a:pt x="661180" y="2632499"/>
                    <a:pt x="750551" y="2632499"/>
                    <a:pt x="706228" y="2461579"/>
                  </a:cubicBezTo>
                  <a:cubicBezTo>
                    <a:pt x="702028" y="2446429"/>
                    <a:pt x="695987" y="2431828"/>
                    <a:pt x="688267" y="2418125"/>
                  </a:cubicBezTo>
                  <a:cubicBezTo>
                    <a:pt x="722161" y="2469980"/>
                    <a:pt x="751855" y="2518939"/>
                    <a:pt x="754172" y="2563407"/>
                  </a:cubicBezTo>
                  <a:close/>
                  <a:moveTo>
                    <a:pt x="811098" y="2951309"/>
                  </a:moveTo>
                  <a:cubicBezTo>
                    <a:pt x="815588" y="2958305"/>
                    <a:pt x="817007" y="2966851"/>
                    <a:pt x="815008" y="2974919"/>
                  </a:cubicBezTo>
                  <a:cubicBezTo>
                    <a:pt x="800524" y="2966662"/>
                    <a:pt x="786039" y="2958696"/>
                    <a:pt x="772713" y="2950440"/>
                  </a:cubicBezTo>
                  <a:cubicBezTo>
                    <a:pt x="791543" y="2946673"/>
                    <a:pt x="806173" y="2945515"/>
                    <a:pt x="811098" y="2951309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12" name="Grafik 3">
              <a:extLst>
                <a:ext uri="{FF2B5EF4-FFF2-40B4-BE49-F238E27FC236}">
                  <a16:creationId xmlns:a16="http://schemas.microsoft.com/office/drawing/2014/main" id="{1E0A92CA-335A-49D5-B4C8-56DA5CA410D1}"/>
                </a:ext>
              </a:extLst>
            </p:cNvPr>
            <p:cNvGrpSpPr/>
            <p:nvPr/>
          </p:nvGrpSpPr>
          <p:grpSpPr>
            <a:xfrm>
              <a:off x="4127541" y="2063404"/>
              <a:ext cx="1840866" cy="2692569"/>
              <a:chOff x="4127541" y="2063404"/>
              <a:chExt cx="1840866" cy="2692569"/>
            </a:xfrm>
            <a:solidFill>
              <a:srgbClr val="000000"/>
            </a:solidFill>
          </p:grpSpPr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B82138CA-D16C-484D-B758-3F1D20E24E9E}"/>
                  </a:ext>
                </a:extLst>
              </p:cNvPr>
              <p:cNvSpPr/>
              <p:nvPr/>
            </p:nvSpPr>
            <p:spPr>
              <a:xfrm>
                <a:off x="4805427" y="2063404"/>
                <a:ext cx="318229" cy="2652011"/>
              </a:xfrm>
              <a:custGeom>
                <a:avLst/>
                <a:gdLst>
                  <a:gd name="connsiteX0" fmla="*/ 245806 w 318229"/>
                  <a:gd name="connsiteY0" fmla="*/ 2005702 h 2652011"/>
                  <a:gd name="connsiteX1" fmla="*/ 231321 w 318229"/>
                  <a:gd name="connsiteY1" fmla="*/ 1998895 h 2652011"/>
                  <a:gd name="connsiteX2" fmla="*/ 187867 w 318229"/>
                  <a:gd name="connsiteY2" fmla="*/ 2144177 h 2652011"/>
                  <a:gd name="connsiteX3" fmla="*/ 189605 w 318229"/>
                  <a:gd name="connsiteY3" fmla="*/ 1799295 h 2652011"/>
                  <a:gd name="connsiteX4" fmla="*/ 268547 w 318229"/>
                  <a:gd name="connsiteY4" fmla="*/ 1574781 h 2652011"/>
                  <a:gd name="connsiteX5" fmla="*/ 253918 w 318229"/>
                  <a:gd name="connsiteY5" fmla="*/ 1568553 h 2652011"/>
                  <a:gd name="connsiteX6" fmla="*/ 189895 w 318229"/>
                  <a:gd name="connsiteY6" fmla="*/ 1750916 h 2652011"/>
                  <a:gd name="connsiteX7" fmla="*/ 191488 w 318229"/>
                  <a:gd name="connsiteY7" fmla="*/ 1429934 h 2652011"/>
                  <a:gd name="connsiteX8" fmla="*/ 318230 w 318229"/>
                  <a:gd name="connsiteY8" fmla="*/ 1218746 h 2652011"/>
                  <a:gd name="connsiteX9" fmla="*/ 304759 w 318229"/>
                  <a:gd name="connsiteY9" fmla="*/ 1209911 h 2652011"/>
                  <a:gd name="connsiteX10" fmla="*/ 191633 w 318229"/>
                  <a:gd name="connsiteY10" fmla="*/ 1398647 h 2652011"/>
                  <a:gd name="connsiteX11" fmla="*/ 193371 w 318229"/>
                  <a:gd name="connsiteY11" fmla="*/ 1047247 h 2652011"/>
                  <a:gd name="connsiteX12" fmla="*/ 310698 w 318229"/>
                  <a:gd name="connsiteY12" fmla="*/ 870388 h 2652011"/>
                  <a:gd name="connsiteX13" fmla="*/ 297662 w 318229"/>
                  <a:gd name="connsiteY13" fmla="*/ 861118 h 2652011"/>
                  <a:gd name="connsiteX14" fmla="*/ 193516 w 318229"/>
                  <a:gd name="connsiteY14" fmla="*/ 1017988 h 2652011"/>
                  <a:gd name="connsiteX15" fmla="*/ 194965 w 318229"/>
                  <a:gd name="connsiteY15" fmla="*/ 719892 h 2652011"/>
                  <a:gd name="connsiteX16" fmla="*/ 269706 w 318229"/>
                  <a:gd name="connsiteY16" fmla="*/ 563746 h 2652011"/>
                  <a:gd name="connsiteX17" fmla="*/ 255801 w 318229"/>
                  <a:gd name="connsiteY17" fmla="*/ 555924 h 2652011"/>
                  <a:gd name="connsiteX18" fmla="*/ 195255 w 318229"/>
                  <a:gd name="connsiteY18" fmla="*/ 683245 h 2652011"/>
                  <a:gd name="connsiteX19" fmla="*/ 196848 w 318229"/>
                  <a:gd name="connsiteY19" fmla="*/ 351690 h 2652011"/>
                  <a:gd name="connsiteX20" fmla="*/ 294765 w 318229"/>
                  <a:gd name="connsiteY20" fmla="*/ 151221 h 2652011"/>
                  <a:gd name="connsiteX21" fmla="*/ 280859 w 318229"/>
                  <a:gd name="connsiteY21" fmla="*/ 143544 h 2652011"/>
                  <a:gd name="connsiteX22" fmla="*/ 196993 w 318229"/>
                  <a:gd name="connsiteY22" fmla="*/ 315043 h 2652011"/>
                  <a:gd name="connsiteX23" fmla="*/ 198586 w 318229"/>
                  <a:gd name="connsiteY23" fmla="*/ 1448 h 2652011"/>
                  <a:gd name="connsiteX24" fmla="*/ 183232 w 318229"/>
                  <a:gd name="connsiteY24" fmla="*/ 0 h 2652011"/>
                  <a:gd name="connsiteX25" fmla="*/ 181639 w 318229"/>
                  <a:gd name="connsiteY25" fmla="*/ 310263 h 2652011"/>
                  <a:gd name="connsiteX26" fmla="*/ 15644 w 318229"/>
                  <a:gd name="connsiteY26" fmla="*/ 60546 h 2652011"/>
                  <a:gd name="connsiteX27" fmla="*/ 3042 w 318229"/>
                  <a:gd name="connsiteY27" fmla="*/ 68368 h 2652011"/>
                  <a:gd name="connsiteX28" fmla="*/ 181494 w 318229"/>
                  <a:gd name="connsiteY28" fmla="*/ 336770 h 2652011"/>
                  <a:gd name="connsiteX29" fmla="*/ 179611 w 318229"/>
                  <a:gd name="connsiteY29" fmla="*/ 701351 h 2652011"/>
                  <a:gd name="connsiteX30" fmla="*/ 14195 w 318229"/>
                  <a:gd name="connsiteY30" fmla="*/ 527824 h 2652011"/>
                  <a:gd name="connsiteX31" fmla="*/ 3621 w 318229"/>
                  <a:gd name="connsiteY31" fmla="*/ 537963 h 2652011"/>
                  <a:gd name="connsiteX32" fmla="*/ 179611 w 318229"/>
                  <a:gd name="connsiteY32" fmla="*/ 722499 h 2652011"/>
                  <a:gd name="connsiteX33" fmla="*/ 178018 w 318229"/>
                  <a:gd name="connsiteY33" fmla="*/ 1028562 h 2652011"/>
                  <a:gd name="connsiteX34" fmla="*/ 17961 w 318229"/>
                  <a:gd name="connsiteY34" fmla="*/ 888494 h 2652011"/>
                  <a:gd name="connsiteX35" fmla="*/ 8401 w 318229"/>
                  <a:gd name="connsiteY35" fmla="*/ 899792 h 2652011"/>
                  <a:gd name="connsiteX36" fmla="*/ 177873 w 318229"/>
                  <a:gd name="connsiteY36" fmla="*/ 1047971 h 2652011"/>
                  <a:gd name="connsiteX37" fmla="*/ 176135 w 318229"/>
                  <a:gd name="connsiteY37" fmla="*/ 1403282 h 2652011"/>
                  <a:gd name="connsiteX38" fmla="*/ 11154 w 318229"/>
                  <a:gd name="connsiteY38" fmla="*/ 1212952 h 2652011"/>
                  <a:gd name="connsiteX39" fmla="*/ 0 w 318229"/>
                  <a:gd name="connsiteY39" fmla="*/ 1222512 h 2652011"/>
                  <a:gd name="connsiteX40" fmla="*/ 175990 w 318229"/>
                  <a:gd name="connsiteY40" fmla="*/ 1425734 h 2652011"/>
                  <a:gd name="connsiteX41" fmla="*/ 174251 w 318229"/>
                  <a:gd name="connsiteY41" fmla="*/ 1795384 h 2652011"/>
                  <a:gd name="connsiteX42" fmla="*/ 172948 w 318229"/>
                  <a:gd name="connsiteY42" fmla="*/ 1798860 h 2652011"/>
                  <a:gd name="connsiteX43" fmla="*/ 12602 w 318229"/>
                  <a:gd name="connsiteY43" fmla="*/ 1560296 h 2652011"/>
                  <a:gd name="connsiteX44" fmla="*/ 145 w 318229"/>
                  <a:gd name="connsiteY44" fmla="*/ 1568118 h 2652011"/>
                  <a:gd name="connsiteX45" fmla="*/ 173962 w 318229"/>
                  <a:gd name="connsiteY45" fmla="*/ 1826816 h 2652011"/>
                  <a:gd name="connsiteX46" fmla="*/ 172224 w 318229"/>
                  <a:gd name="connsiteY46" fmla="*/ 2182561 h 2652011"/>
                  <a:gd name="connsiteX47" fmla="*/ 39833 w 318229"/>
                  <a:gd name="connsiteY47" fmla="*/ 1916187 h 2652011"/>
                  <a:gd name="connsiteX48" fmla="*/ 26073 w 318229"/>
                  <a:gd name="connsiteY48" fmla="*/ 1922126 h 2652011"/>
                  <a:gd name="connsiteX49" fmla="*/ 172079 w 318229"/>
                  <a:gd name="connsiteY49" fmla="*/ 2215587 h 2652011"/>
                  <a:gd name="connsiteX50" fmla="*/ 169906 w 318229"/>
                  <a:gd name="connsiteY50" fmla="*/ 2650564 h 2652011"/>
                  <a:gd name="connsiteX51" fmla="*/ 185260 w 318229"/>
                  <a:gd name="connsiteY51" fmla="*/ 2652012 h 2652011"/>
                  <a:gd name="connsiteX52" fmla="*/ 187578 w 318229"/>
                  <a:gd name="connsiteY52" fmla="*/ 2188355 h 2652011"/>
                  <a:gd name="connsiteX53" fmla="*/ 245806 w 318229"/>
                  <a:gd name="connsiteY53" fmla="*/ 2005702 h 26520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318229" h="2652011">
                    <a:moveTo>
                      <a:pt x="245806" y="2005702"/>
                    </a:moveTo>
                    <a:lnTo>
                      <a:pt x="231321" y="1998895"/>
                    </a:lnTo>
                    <a:lnTo>
                      <a:pt x="187867" y="2144177"/>
                    </a:lnTo>
                    <a:lnTo>
                      <a:pt x="189605" y="1799295"/>
                    </a:lnTo>
                    <a:lnTo>
                      <a:pt x="268547" y="1574781"/>
                    </a:lnTo>
                    <a:lnTo>
                      <a:pt x="253918" y="1568553"/>
                    </a:lnTo>
                    <a:lnTo>
                      <a:pt x="189895" y="1750916"/>
                    </a:lnTo>
                    <a:lnTo>
                      <a:pt x="191488" y="1429934"/>
                    </a:lnTo>
                    <a:lnTo>
                      <a:pt x="318230" y="1218746"/>
                    </a:lnTo>
                    <a:lnTo>
                      <a:pt x="304759" y="1209911"/>
                    </a:lnTo>
                    <a:lnTo>
                      <a:pt x="191633" y="1398647"/>
                    </a:lnTo>
                    <a:lnTo>
                      <a:pt x="193371" y="1047247"/>
                    </a:lnTo>
                    <a:lnTo>
                      <a:pt x="310698" y="870388"/>
                    </a:lnTo>
                    <a:lnTo>
                      <a:pt x="297662" y="861118"/>
                    </a:lnTo>
                    <a:lnTo>
                      <a:pt x="193516" y="1017988"/>
                    </a:lnTo>
                    <a:lnTo>
                      <a:pt x="194965" y="719892"/>
                    </a:lnTo>
                    <a:lnTo>
                      <a:pt x="269706" y="563746"/>
                    </a:lnTo>
                    <a:lnTo>
                      <a:pt x="255801" y="555924"/>
                    </a:lnTo>
                    <a:lnTo>
                      <a:pt x="195255" y="683245"/>
                    </a:lnTo>
                    <a:lnTo>
                      <a:pt x="196848" y="351690"/>
                    </a:lnTo>
                    <a:lnTo>
                      <a:pt x="294765" y="151221"/>
                    </a:lnTo>
                    <a:lnTo>
                      <a:pt x="280859" y="143544"/>
                    </a:lnTo>
                    <a:lnTo>
                      <a:pt x="196993" y="315043"/>
                    </a:lnTo>
                    <a:lnTo>
                      <a:pt x="198586" y="1448"/>
                    </a:lnTo>
                    <a:lnTo>
                      <a:pt x="183232" y="0"/>
                    </a:lnTo>
                    <a:lnTo>
                      <a:pt x="181639" y="310263"/>
                    </a:lnTo>
                    <a:lnTo>
                      <a:pt x="15644" y="60546"/>
                    </a:lnTo>
                    <a:lnTo>
                      <a:pt x="3042" y="68368"/>
                    </a:lnTo>
                    <a:lnTo>
                      <a:pt x="181494" y="336770"/>
                    </a:lnTo>
                    <a:lnTo>
                      <a:pt x="179611" y="701351"/>
                    </a:lnTo>
                    <a:lnTo>
                      <a:pt x="14195" y="527824"/>
                    </a:lnTo>
                    <a:lnTo>
                      <a:pt x="3621" y="537963"/>
                    </a:lnTo>
                    <a:lnTo>
                      <a:pt x="179611" y="722499"/>
                    </a:lnTo>
                    <a:lnTo>
                      <a:pt x="178018" y="1028562"/>
                    </a:lnTo>
                    <a:lnTo>
                      <a:pt x="17961" y="888494"/>
                    </a:lnTo>
                    <a:lnTo>
                      <a:pt x="8401" y="899792"/>
                    </a:lnTo>
                    <a:lnTo>
                      <a:pt x="177873" y="1047971"/>
                    </a:lnTo>
                    <a:lnTo>
                      <a:pt x="176135" y="1403282"/>
                    </a:lnTo>
                    <a:lnTo>
                      <a:pt x="11154" y="1212952"/>
                    </a:lnTo>
                    <a:lnTo>
                      <a:pt x="0" y="1222512"/>
                    </a:lnTo>
                    <a:lnTo>
                      <a:pt x="175990" y="1425734"/>
                    </a:lnTo>
                    <a:lnTo>
                      <a:pt x="174251" y="1795384"/>
                    </a:lnTo>
                    <a:lnTo>
                      <a:pt x="172948" y="1798860"/>
                    </a:lnTo>
                    <a:lnTo>
                      <a:pt x="12602" y="1560296"/>
                    </a:lnTo>
                    <a:lnTo>
                      <a:pt x="145" y="1568118"/>
                    </a:lnTo>
                    <a:lnTo>
                      <a:pt x="173962" y="1826816"/>
                    </a:lnTo>
                    <a:lnTo>
                      <a:pt x="172224" y="2182561"/>
                    </a:lnTo>
                    <a:lnTo>
                      <a:pt x="39833" y="1916187"/>
                    </a:lnTo>
                    <a:lnTo>
                      <a:pt x="26073" y="1922126"/>
                    </a:lnTo>
                    <a:lnTo>
                      <a:pt x="172079" y="2215587"/>
                    </a:lnTo>
                    <a:lnTo>
                      <a:pt x="169906" y="2650564"/>
                    </a:lnTo>
                    <a:lnTo>
                      <a:pt x="185260" y="2652012"/>
                    </a:lnTo>
                    <a:lnTo>
                      <a:pt x="187578" y="2188355"/>
                    </a:lnTo>
                    <a:lnTo>
                      <a:pt x="245806" y="2005702"/>
                    </a:lnTo>
                    <a:close/>
                  </a:path>
                </a:pathLst>
              </a:custGeom>
              <a:solidFill>
                <a:srgbClr val="000000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01B27461-0A72-4AEA-B533-534D09BC1ABE}"/>
                  </a:ext>
                </a:extLst>
              </p:cNvPr>
              <p:cNvSpPr/>
              <p:nvPr/>
            </p:nvSpPr>
            <p:spPr>
              <a:xfrm>
                <a:off x="5106420" y="2838628"/>
                <a:ext cx="861987" cy="1711807"/>
              </a:xfrm>
              <a:custGeom>
                <a:avLst/>
                <a:gdLst>
                  <a:gd name="connsiteX0" fmla="*/ 768561 w 861987"/>
                  <a:gd name="connsiteY0" fmla="*/ 451779 h 1711807"/>
                  <a:gd name="connsiteX1" fmla="*/ 761608 w 861987"/>
                  <a:gd name="connsiteY1" fmla="*/ 437439 h 1711807"/>
                  <a:gd name="connsiteX2" fmla="*/ 601841 w 861987"/>
                  <a:gd name="connsiteY2" fmla="*/ 503490 h 1711807"/>
                  <a:gd name="connsiteX3" fmla="*/ 682232 w 861987"/>
                  <a:gd name="connsiteY3" fmla="*/ 338219 h 1711807"/>
                  <a:gd name="connsiteX4" fmla="*/ 861987 w 861987"/>
                  <a:gd name="connsiteY4" fmla="*/ 236826 h 1711807"/>
                  <a:gd name="connsiteX5" fmla="*/ 853586 w 861987"/>
                  <a:gd name="connsiteY5" fmla="*/ 223210 h 1711807"/>
                  <a:gd name="connsiteX6" fmla="*/ 694544 w 861987"/>
                  <a:gd name="connsiteY6" fmla="*/ 312871 h 1711807"/>
                  <a:gd name="connsiteX7" fmla="*/ 827948 w 861987"/>
                  <a:gd name="connsiteY7" fmla="*/ 38674 h 1711807"/>
                  <a:gd name="connsiteX8" fmla="*/ 814043 w 861987"/>
                  <a:gd name="connsiteY8" fmla="*/ 30997 h 1711807"/>
                  <a:gd name="connsiteX9" fmla="*/ 695413 w 861987"/>
                  <a:gd name="connsiteY9" fmla="*/ 274486 h 1711807"/>
                  <a:gd name="connsiteX10" fmla="*/ 725541 w 861987"/>
                  <a:gd name="connsiteY10" fmla="*/ 3187 h 1711807"/>
                  <a:gd name="connsiteX11" fmla="*/ 710187 w 861987"/>
                  <a:gd name="connsiteY11" fmla="*/ 0 h 1711807"/>
                  <a:gd name="connsiteX12" fmla="*/ 675134 w 861987"/>
                  <a:gd name="connsiteY12" fmla="*/ 316202 h 1711807"/>
                  <a:gd name="connsiteX13" fmla="*/ 589239 w 861987"/>
                  <a:gd name="connsiteY13" fmla="*/ 492771 h 1711807"/>
                  <a:gd name="connsiteX14" fmla="*/ 599234 w 861987"/>
                  <a:gd name="connsiteY14" fmla="*/ 213071 h 1711807"/>
                  <a:gd name="connsiteX15" fmla="*/ 583880 w 861987"/>
                  <a:gd name="connsiteY15" fmla="*/ 211188 h 1711807"/>
                  <a:gd name="connsiteX16" fmla="*/ 572582 w 861987"/>
                  <a:gd name="connsiteY16" fmla="*/ 527100 h 1711807"/>
                  <a:gd name="connsiteX17" fmla="*/ 474955 w 861987"/>
                  <a:gd name="connsiteY17" fmla="*/ 727714 h 1711807"/>
                  <a:gd name="connsiteX18" fmla="*/ 447289 w 861987"/>
                  <a:gd name="connsiteY18" fmla="*/ 529562 h 1711807"/>
                  <a:gd name="connsiteX19" fmla="*/ 432080 w 861987"/>
                  <a:gd name="connsiteY19" fmla="*/ 530287 h 1711807"/>
                  <a:gd name="connsiteX20" fmla="*/ 463077 w 861987"/>
                  <a:gd name="connsiteY20" fmla="*/ 752193 h 1711807"/>
                  <a:gd name="connsiteX21" fmla="*/ 351400 w 861987"/>
                  <a:gd name="connsiteY21" fmla="*/ 981776 h 1711807"/>
                  <a:gd name="connsiteX22" fmla="*/ 341840 w 861987"/>
                  <a:gd name="connsiteY22" fmla="*/ 740750 h 1711807"/>
                  <a:gd name="connsiteX23" fmla="*/ 326486 w 861987"/>
                  <a:gd name="connsiteY23" fmla="*/ 740026 h 1711807"/>
                  <a:gd name="connsiteX24" fmla="*/ 337205 w 861987"/>
                  <a:gd name="connsiteY24" fmla="*/ 1011035 h 1711807"/>
                  <a:gd name="connsiteX25" fmla="*/ 212636 w 861987"/>
                  <a:gd name="connsiteY25" fmla="*/ 1266981 h 1711807"/>
                  <a:gd name="connsiteX26" fmla="*/ 199455 w 861987"/>
                  <a:gd name="connsiteY26" fmla="*/ 1168774 h 1711807"/>
                  <a:gd name="connsiteX27" fmla="*/ 184101 w 861987"/>
                  <a:gd name="connsiteY27" fmla="*/ 1169064 h 1711807"/>
                  <a:gd name="connsiteX28" fmla="*/ 200034 w 861987"/>
                  <a:gd name="connsiteY28" fmla="*/ 1292764 h 1711807"/>
                  <a:gd name="connsiteX29" fmla="*/ 0 w 861987"/>
                  <a:gd name="connsiteY29" fmla="*/ 1703985 h 1711807"/>
                  <a:gd name="connsiteX30" fmla="*/ 14050 w 861987"/>
                  <a:gd name="connsiteY30" fmla="*/ 1711807 h 1711807"/>
                  <a:gd name="connsiteX31" fmla="*/ 203366 w 861987"/>
                  <a:gd name="connsiteY31" fmla="*/ 1322602 h 1711807"/>
                  <a:gd name="connsiteX32" fmla="*/ 204090 w 861987"/>
                  <a:gd name="connsiteY32" fmla="*/ 1329700 h 1711807"/>
                  <a:gd name="connsiteX33" fmla="*/ 382687 w 861987"/>
                  <a:gd name="connsiteY33" fmla="*/ 1257855 h 1711807"/>
                  <a:gd name="connsiteX34" fmla="*/ 375879 w 861987"/>
                  <a:gd name="connsiteY34" fmla="*/ 1243371 h 1711807"/>
                  <a:gd name="connsiteX35" fmla="*/ 216982 w 861987"/>
                  <a:gd name="connsiteY35" fmla="*/ 1307248 h 1711807"/>
                  <a:gd name="connsiteX36" fmla="*/ 215968 w 861987"/>
                  <a:gd name="connsiteY36" fmla="*/ 1296819 h 1711807"/>
                  <a:gd name="connsiteX37" fmla="*/ 349372 w 861987"/>
                  <a:gd name="connsiteY37" fmla="*/ 1022478 h 1711807"/>
                  <a:gd name="connsiteX38" fmla="*/ 520002 w 861987"/>
                  <a:gd name="connsiteY38" fmla="*/ 969754 h 1711807"/>
                  <a:gd name="connsiteX39" fmla="*/ 514353 w 861987"/>
                  <a:gd name="connsiteY39" fmla="*/ 954979 h 1711807"/>
                  <a:gd name="connsiteX40" fmla="*/ 358787 w 861987"/>
                  <a:gd name="connsiteY40" fmla="*/ 1002924 h 1711807"/>
                  <a:gd name="connsiteX41" fmla="*/ 479300 w 861987"/>
                  <a:gd name="connsiteY41" fmla="*/ 755235 h 1711807"/>
                  <a:gd name="connsiteX42" fmla="*/ 674555 w 861987"/>
                  <a:gd name="connsiteY42" fmla="*/ 672672 h 1711807"/>
                  <a:gd name="connsiteX43" fmla="*/ 667457 w 861987"/>
                  <a:gd name="connsiteY43" fmla="*/ 658332 h 1711807"/>
                  <a:gd name="connsiteX44" fmla="*/ 490019 w 861987"/>
                  <a:gd name="connsiteY44" fmla="*/ 733507 h 1711807"/>
                  <a:gd name="connsiteX45" fmla="*/ 591267 w 861987"/>
                  <a:gd name="connsiteY45" fmla="*/ 525072 h 1711807"/>
                  <a:gd name="connsiteX46" fmla="*/ 768561 w 861987"/>
                  <a:gd name="connsiteY46" fmla="*/ 451779 h 1711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861987" h="1711807">
                    <a:moveTo>
                      <a:pt x="768561" y="451779"/>
                    </a:moveTo>
                    <a:lnTo>
                      <a:pt x="761608" y="437439"/>
                    </a:lnTo>
                    <a:lnTo>
                      <a:pt x="601841" y="503490"/>
                    </a:lnTo>
                    <a:lnTo>
                      <a:pt x="682232" y="338219"/>
                    </a:lnTo>
                    <a:lnTo>
                      <a:pt x="861987" y="236826"/>
                    </a:lnTo>
                    <a:lnTo>
                      <a:pt x="853586" y="223210"/>
                    </a:lnTo>
                    <a:lnTo>
                      <a:pt x="694544" y="312871"/>
                    </a:lnTo>
                    <a:lnTo>
                      <a:pt x="827948" y="38674"/>
                    </a:lnTo>
                    <a:lnTo>
                      <a:pt x="814043" y="30997"/>
                    </a:lnTo>
                    <a:lnTo>
                      <a:pt x="695413" y="274486"/>
                    </a:lnTo>
                    <a:lnTo>
                      <a:pt x="725541" y="3187"/>
                    </a:lnTo>
                    <a:lnTo>
                      <a:pt x="710187" y="0"/>
                    </a:lnTo>
                    <a:lnTo>
                      <a:pt x="675134" y="316202"/>
                    </a:lnTo>
                    <a:lnTo>
                      <a:pt x="589239" y="492771"/>
                    </a:lnTo>
                    <a:lnTo>
                      <a:pt x="599234" y="213071"/>
                    </a:lnTo>
                    <a:lnTo>
                      <a:pt x="583880" y="211188"/>
                    </a:lnTo>
                    <a:lnTo>
                      <a:pt x="572582" y="527100"/>
                    </a:lnTo>
                    <a:lnTo>
                      <a:pt x="474955" y="727714"/>
                    </a:lnTo>
                    <a:lnTo>
                      <a:pt x="447289" y="529562"/>
                    </a:lnTo>
                    <a:lnTo>
                      <a:pt x="432080" y="530287"/>
                    </a:lnTo>
                    <a:lnTo>
                      <a:pt x="463077" y="752193"/>
                    </a:lnTo>
                    <a:lnTo>
                      <a:pt x="351400" y="981776"/>
                    </a:lnTo>
                    <a:lnTo>
                      <a:pt x="341840" y="740750"/>
                    </a:lnTo>
                    <a:lnTo>
                      <a:pt x="326486" y="740026"/>
                    </a:lnTo>
                    <a:lnTo>
                      <a:pt x="337205" y="1011035"/>
                    </a:lnTo>
                    <a:lnTo>
                      <a:pt x="212636" y="1266981"/>
                    </a:lnTo>
                    <a:lnTo>
                      <a:pt x="199455" y="1168774"/>
                    </a:lnTo>
                    <a:lnTo>
                      <a:pt x="184101" y="1169064"/>
                    </a:lnTo>
                    <a:lnTo>
                      <a:pt x="200034" y="1292764"/>
                    </a:lnTo>
                    <a:lnTo>
                      <a:pt x="0" y="1703985"/>
                    </a:lnTo>
                    <a:lnTo>
                      <a:pt x="14050" y="1711807"/>
                    </a:lnTo>
                    <a:lnTo>
                      <a:pt x="203366" y="1322602"/>
                    </a:lnTo>
                    <a:lnTo>
                      <a:pt x="204090" y="1329700"/>
                    </a:lnTo>
                    <a:lnTo>
                      <a:pt x="382687" y="1257855"/>
                    </a:lnTo>
                    <a:lnTo>
                      <a:pt x="375879" y="1243371"/>
                    </a:lnTo>
                    <a:lnTo>
                      <a:pt x="216982" y="1307248"/>
                    </a:lnTo>
                    <a:lnTo>
                      <a:pt x="215968" y="1296819"/>
                    </a:lnTo>
                    <a:lnTo>
                      <a:pt x="349372" y="1022478"/>
                    </a:lnTo>
                    <a:lnTo>
                      <a:pt x="520002" y="969754"/>
                    </a:lnTo>
                    <a:lnTo>
                      <a:pt x="514353" y="954979"/>
                    </a:lnTo>
                    <a:lnTo>
                      <a:pt x="358787" y="1002924"/>
                    </a:lnTo>
                    <a:lnTo>
                      <a:pt x="479300" y="755235"/>
                    </a:lnTo>
                    <a:lnTo>
                      <a:pt x="674555" y="672672"/>
                    </a:lnTo>
                    <a:lnTo>
                      <a:pt x="667457" y="658332"/>
                    </a:lnTo>
                    <a:lnTo>
                      <a:pt x="490019" y="733507"/>
                    </a:lnTo>
                    <a:lnTo>
                      <a:pt x="591267" y="525072"/>
                    </a:lnTo>
                    <a:lnTo>
                      <a:pt x="768561" y="451779"/>
                    </a:lnTo>
                    <a:close/>
                  </a:path>
                </a:pathLst>
              </a:custGeom>
              <a:solidFill>
                <a:srgbClr val="000000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2672180C-557C-4D8A-BE6C-6855A759177B}"/>
                  </a:ext>
                </a:extLst>
              </p:cNvPr>
              <p:cNvSpPr/>
              <p:nvPr/>
            </p:nvSpPr>
            <p:spPr>
              <a:xfrm>
                <a:off x="4127541" y="3161203"/>
                <a:ext cx="770298" cy="1594770"/>
              </a:xfrm>
              <a:custGeom>
                <a:avLst/>
                <a:gdLst>
                  <a:gd name="connsiteX0" fmla="*/ 588225 w 770298"/>
                  <a:gd name="connsiteY0" fmla="*/ 991046 h 1594770"/>
                  <a:gd name="connsiteX1" fmla="*/ 572871 w 770298"/>
                  <a:gd name="connsiteY1" fmla="*/ 988729 h 1594770"/>
                  <a:gd name="connsiteX2" fmla="*/ 562298 w 770298"/>
                  <a:gd name="connsiteY2" fmla="*/ 1141688 h 1594770"/>
                  <a:gd name="connsiteX3" fmla="*/ 482632 w 770298"/>
                  <a:gd name="connsiteY3" fmla="*/ 970188 h 1594770"/>
                  <a:gd name="connsiteX4" fmla="*/ 522175 w 770298"/>
                  <a:gd name="connsiteY4" fmla="*/ 773920 h 1594770"/>
                  <a:gd name="connsiteX5" fmla="*/ 506966 w 770298"/>
                  <a:gd name="connsiteY5" fmla="*/ 769575 h 1594770"/>
                  <a:gd name="connsiteX6" fmla="*/ 471478 w 770298"/>
                  <a:gd name="connsiteY6" fmla="*/ 946288 h 1594770"/>
                  <a:gd name="connsiteX7" fmla="*/ 363567 w 770298"/>
                  <a:gd name="connsiteY7" fmla="*/ 714098 h 1594770"/>
                  <a:gd name="connsiteX8" fmla="*/ 392392 w 770298"/>
                  <a:gd name="connsiteY8" fmla="*/ 473361 h 1594770"/>
                  <a:gd name="connsiteX9" fmla="*/ 377182 w 770298"/>
                  <a:gd name="connsiteY9" fmla="*/ 470320 h 1594770"/>
                  <a:gd name="connsiteX10" fmla="*/ 351110 w 770298"/>
                  <a:gd name="connsiteY10" fmla="*/ 687301 h 1594770"/>
                  <a:gd name="connsiteX11" fmla="*/ 261449 w 770298"/>
                  <a:gd name="connsiteY11" fmla="*/ 494364 h 1594770"/>
                  <a:gd name="connsiteX12" fmla="*/ 270430 w 770298"/>
                  <a:gd name="connsiteY12" fmla="*/ 498131 h 1594770"/>
                  <a:gd name="connsiteX13" fmla="*/ 283322 w 770298"/>
                  <a:gd name="connsiteY13" fmla="*/ 261160 h 1594770"/>
                  <a:gd name="connsiteX14" fmla="*/ 267968 w 770298"/>
                  <a:gd name="connsiteY14" fmla="*/ 258987 h 1594770"/>
                  <a:gd name="connsiteX15" fmla="*/ 256090 w 770298"/>
                  <a:gd name="connsiteY15" fmla="*/ 475969 h 1594770"/>
                  <a:gd name="connsiteX16" fmla="*/ 252179 w 770298"/>
                  <a:gd name="connsiteY16" fmla="*/ 474375 h 1594770"/>
                  <a:gd name="connsiteX17" fmla="*/ 151221 w 770298"/>
                  <a:gd name="connsiteY17" fmla="*/ 257104 h 1594770"/>
                  <a:gd name="connsiteX18" fmla="*/ 170630 w 770298"/>
                  <a:gd name="connsiteY18" fmla="*/ 35053 h 1594770"/>
                  <a:gd name="connsiteX19" fmla="*/ 155276 w 770298"/>
                  <a:gd name="connsiteY19" fmla="*/ 32301 h 1594770"/>
                  <a:gd name="connsiteX20" fmla="*/ 138040 w 770298"/>
                  <a:gd name="connsiteY20" fmla="*/ 228859 h 1594770"/>
                  <a:gd name="connsiteX21" fmla="*/ 31722 w 770298"/>
                  <a:gd name="connsiteY21" fmla="*/ 0 h 1594770"/>
                  <a:gd name="connsiteX22" fmla="*/ 17816 w 770298"/>
                  <a:gd name="connsiteY22" fmla="*/ 5504 h 1594770"/>
                  <a:gd name="connsiteX23" fmla="*/ 130942 w 770298"/>
                  <a:gd name="connsiteY23" fmla="*/ 248848 h 1594770"/>
                  <a:gd name="connsiteX24" fmla="*/ 7097 w 770298"/>
                  <a:gd name="connsiteY24" fmla="*/ 172658 h 1594770"/>
                  <a:gd name="connsiteX25" fmla="*/ 0 w 770298"/>
                  <a:gd name="connsiteY25" fmla="*/ 185695 h 1594770"/>
                  <a:gd name="connsiteX26" fmla="*/ 142240 w 770298"/>
                  <a:gd name="connsiteY26" fmla="*/ 273183 h 1594770"/>
                  <a:gd name="connsiteX27" fmla="*/ 231756 w 770298"/>
                  <a:gd name="connsiteY27" fmla="*/ 465974 h 1594770"/>
                  <a:gd name="connsiteX28" fmla="*/ 113995 w 770298"/>
                  <a:gd name="connsiteY28" fmla="*/ 417450 h 1594770"/>
                  <a:gd name="connsiteX29" fmla="*/ 109360 w 770298"/>
                  <a:gd name="connsiteY29" fmla="*/ 431645 h 1594770"/>
                  <a:gd name="connsiteX30" fmla="*/ 241171 w 770298"/>
                  <a:gd name="connsiteY30" fmla="*/ 485963 h 1594770"/>
                  <a:gd name="connsiteX31" fmla="*/ 334018 w 770298"/>
                  <a:gd name="connsiteY31" fmla="*/ 685853 h 1594770"/>
                  <a:gd name="connsiteX32" fmla="*/ 194965 w 770298"/>
                  <a:gd name="connsiteY32" fmla="*/ 606621 h 1594770"/>
                  <a:gd name="connsiteX33" fmla="*/ 188302 w 770298"/>
                  <a:gd name="connsiteY33" fmla="*/ 619947 h 1594770"/>
                  <a:gd name="connsiteX34" fmla="*/ 344737 w 770298"/>
                  <a:gd name="connsiteY34" fmla="*/ 709028 h 1594770"/>
                  <a:gd name="connsiteX35" fmla="*/ 455545 w 770298"/>
                  <a:gd name="connsiteY35" fmla="*/ 947447 h 1594770"/>
                  <a:gd name="connsiteX36" fmla="*/ 331411 w 770298"/>
                  <a:gd name="connsiteY36" fmla="*/ 901675 h 1594770"/>
                  <a:gd name="connsiteX37" fmla="*/ 327355 w 770298"/>
                  <a:gd name="connsiteY37" fmla="*/ 916160 h 1594770"/>
                  <a:gd name="connsiteX38" fmla="*/ 464526 w 770298"/>
                  <a:gd name="connsiteY38" fmla="*/ 966712 h 1594770"/>
                  <a:gd name="connsiteX39" fmla="*/ 560125 w 770298"/>
                  <a:gd name="connsiteY39" fmla="*/ 1172540 h 1594770"/>
                  <a:gd name="connsiteX40" fmla="*/ 559401 w 770298"/>
                  <a:gd name="connsiteY40" fmla="*/ 1183693 h 1594770"/>
                  <a:gd name="connsiteX41" fmla="*/ 440191 w 770298"/>
                  <a:gd name="connsiteY41" fmla="*/ 1120250 h 1594770"/>
                  <a:gd name="connsiteX42" fmla="*/ 433963 w 770298"/>
                  <a:gd name="connsiteY42" fmla="*/ 1133721 h 1594770"/>
                  <a:gd name="connsiteX43" fmla="*/ 573306 w 770298"/>
                  <a:gd name="connsiteY43" fmla="*/ 1208028 h 1594770"/>
                  <a:gd name="connsiteX44" fmla="*/ 573741 w 770298"/>
                  <a:gd name="connsiteY44" fmla="*/ 1201654 h 1594770"/>
                  <a:gd name="connsiteX45" fmla="*/ 756393 w 770298"/>
                  <a:gd name="connsiteY45" fmla="*/ 1594770 h 1594770"/>
                  <a:gd name="connsiteX46" fmla="*/ 770299 w 770298"/>
                  <a:gd name="connsiteY46" fmla="*/ 1589266 h 1594770"/>
                  <a:gd name="connsiteX47" fmla="*/ 575769 w 770298"/>
                  <a:gd name="connsiteY47" fmla="*/ 1170802 h 1594770"/>
                  <a:gd name="connsiteX48" fmla="*/ 588225 w 770298"/>
                  <a:gd name="connsiteY48" fmla="*/ 991046 h 1594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770298" h="1594770">
                    <a:moveTo>
                      <a:pt x="588225" y="991046"/>
                    </a:moveTo>
                    <a:lnTo>
                      <a:pt x="572871" y="988729"/>
                    </a:lnTo>
                    <a:lnTo>
                      <a:pt x="562298" y="1141688"/>
                    </a:lnTo>
                    <a:lnTo>
                      <a:pt x="482632" y="970188"/>
                    </a:lnTo>
                    <a:lnTo>
                      <a:pt x="522175" y="773920"/>
                    </a:lnTo>
                    <a:lnTo>
                      <a:pt x="506966" y="769575"/>
                    </a:lnTo>
                    <a:lnTo>
                      <a:pt x="471478" y="946288"/>
                    </a:lnTo>
                    <a:lnTo>
                      <a:pt x="363567" y="714098"/>
                    </a:lnTo>
                    <a:lnTo>
                      <a:pt x="392392" y="473361"/>
                    </a:lnTo>
                    <a:lnTo>
                      <a:pt x="377182" y="470320"/>
                    </a:lnTo>
                    <a:lnTo>
                      <a:pt x="351110" y="687301"/>
                    </a:lnTo>
                    <a:lnTo>
                      <a:pt x="261449" y="494364"/>
                    </a:lnTo>
                    <a:lnTo>
                      <a:pt x="270430" y="498131"/>
                    </a:lnTo>
                    <a:lnTo>
                      <a:pt x="283322" y="261160"/>
                    </a:lnTo>
                    <a:lnTo>
                      <a:pt x="267968" y="258987"/>
                    </a:lnTo>
                    <a:lnTo>
                      <a:pt x="256090" y="475969"/>
                    </a:lnTo>
                    <a:lnTo>
                      <a:pt x="252179" y="474375"/>
                    </a:lnTo>
                    <a:lnTo>
                      <a:pt x="151221" y="257104"/>
                    </a:lnTo>
                    <a:lnTo>
                      <a:pt x="170630" y="35053"/>
                    </a:lnTo>
                    <a:lnTo>
                      <a:pt x="155276" y="32301"/>
                    </a:lnTo>
                    <a:lnTo>
                      <a:pt x="138040" y="228859"/>
                    </a:lnTo>
                    <a:lnTo>
                      <a:pt x="31722" y="0"/>
                    </a:lnTo>
                    <a:lnTo>
                      <a:pt x="17816" y="5504"/>
                    </a:lnTo>
                    <a:lnTo>
                      <a:pt x="130942" y="248848"/>
                    </a:lnTo>
                    <a:lnTo>
                      <a:pt x="7097" y="172658"/>
                    </a:lnTo>
                    <a:lnTo>
                      <a:pt x="0" y="185695"/>
                    </a:lnTo>
                    <a:lnTo>
                      <a:pt x="142240" y="273183"/>
                    </a:lnTo>
                    <a:lnTo>
                      <a:pt x="231756" y="465974"/>
                    </a:lnTo>
                    <a:lnTo>
                      <a:pt x="113995" y="417450"/>
                    </a:lnTo>
                    <a:lnTo>
                      <a:pt x="109360" y="431645"/>
                    </a:lnTo>
                    <a:lnTo>
                      <a:pt x="241171" y="485963"/>
                    </a:lnTo>
                    <a:lnTo>
                      <a:pt x="334018" y="685853"/>
                    </a:lnTo>
                    <a:lnTo>
                      <a:pt x="194965" y="606621"/>
                    </a:lnTo>
                    <a:lnTo>
                      <a:pt x="188302" y="619947"/>
                    </a:lnTo>
                    <a:lnTo>
                      <a:pt x="344737" y="709028"/>
                    </a:lnTo>
                    <a:lnTo>
                      <a:pt x="455545" y="947447"/>
                    </a:lnTo>
                    <a:lnTo>
                      <a:pt x="331411" y="901675"/>
                    </a:lnTo>
                    <a:lnTo>
                      <a:pt x="327355" y="916160"/>
                    </a:lnTo>
                    <a:lnTo>
                      <a:pt x="464526" y="966712"/>
                    </a:lnTo>
                    <a:lnTo>
                      <a:pt x="560125" y="1172540"/>
                    </a:lnTo>
                    <a:lnTo>
                      <a:pt x="559401" y="1183693"/>
                    </a:lnTo>
                    <a:lnTo>
                      <a:pt x="440191" y="1120250"/>
                    </a:lnTo>
                    <a:lnTo>
                      <a:pt x="433963" y="1133721"/>
                    </a:lnTo>
                    <a:lnTo>
                      <a:pt x="573306" y="1208028"/>
                    </a:lnTo>
                    <a:lnTo>
                      <a:pt x="573741" y="1201654"/>
                    </a:lnTo>
                    <a:lnTo>
                      <a:pt x="756393" y="1594770"/>
                    </a:lnTo>
                    <a:lnTo>
                      <a:pt x="770299" y="1589266"/>
                    </a:lnTo>
                    <a:lnTo>
                      <a:pt x="575769" y="1170802"/>
                    </a:lnTo>
                    <a:lnTo>
                      <a:pt x="588225" y="991046"/>
                    </a:lnTo>
                    <a:close/>
                  </a:path>
                </a:pathLst>
              </a:custGeom>
              <a:solidFill>
                <a:srgbClr val="000000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CEA30C1A-9126-4FE2-ACA2-65A060803A33}"/>
                </a:ext>
              </a:extLst>
            </p:cNvPr>
            <p:cNvSpPr/>
            <p:nvPr/>
          </p:nvSpPr>
          <p:spPr>
            <a:xfrm>
              <a:off x="4542094" y="4416162"/>
              <a:ext cx="905296" cy="556069"/>
            </a:xfrm>
            <a:custGeom>
              <a:avLst/>
              <a:gdLst>
                <a:gd name="connsiteX0" fmla="*/ 297806 w 905296"/>
                <a:gd name="connsiteY0" fmla="*/ 319678 h 556069"/>
                <a:gd name="connsiteX1" fmla="*/ 216112 w 905296"/>
                <a:gd name="connsiteY1" fmla="*/ 221616 h 556069"/>
                <a:gd name="connsiteX2" fmla="*/ 97917 w 905296"/>
                <a:gd name="connsiteY2" fmla="*/ 159477 h 556069"/>
                <a:gd name="connsiteX3" fmla="*/ 169616 w 905296"/>
                <a:gd name="connsiteY3" fmla="*/ 262174 h 556069"/>
                <a:gd name="connsiteX4" fmla="*/ 239867 w 905296"/>
                <a:gd name="connsiteY4" fmla="*/ 314029 h 556069"/>
                <a:gd name="connsiteX5" fmla="*/ 112546 w 905296"/>
                <a:gd name="connsiteY5" fmla="*/ 281728 h 556069"/>
                <a:gd name="connsiteX6" fmla="*/ 0 w 905296"/>
                <a:gd name="connsiteY6" fmla="*/ 313595 h 556069"/>
                <a:gd name="connsiteX7" fmla="*/ 128190 w 905296"/>
                <a:gd name="connsiteY7" fmla="*/ 371534 h 556069"/>
                <a:gd name="connsiteX8" fmla="*/ 290853 w 905296"/>
                <a:gd name="connsiteY8" fmla="*/ 400503 h 556069"/>
                <a:gd name="connsiteX9" fmla="*/ 142240 w 905296"/>
                <a:gd name="connsiteY9" fmla="*/ 410208 h 556069"/>
                <a:gd name="connsiteX10" fmla="*/ 82128 w 905296"/>
                <a:gd name="connsiteY10" fmla="*/ 495523 h 556069"/>
                <a:gd name="connsiteX11" fmla="*/ 236101 w 905296"/>
                <a:gd name="connsiteY11" fmla="*/ 496247 h 556069"/>
                <a:gd name="connsiteX12" fmla="*/ 389205 w 905296"/>
                <a:gd name="connsiteY12" fmla="*/ 471768 h 556069"/>
                <a:gd name="connsiteX13" fmla="*/ 463657 w 905296"/>
                <a:gd name="connsiteY13" fmla="*/ 508704 h 556069"/>
                <a:gd name="connsiteX14" fmla="*/ 494943 w 905296"/>
                <a:gd name="connsiteY14" fmla="*/ 462208 h 556069"/>
                <a:gd name="connsiteX15" fmla="*/ 571713 w 905296"/>
                <a:gd name="connsiteY15" fmla="*/ 491177 h 556069"/>
                <a:gd name="connsiteX16" fmla="*/ 740460 w 905296"/>
                <a:gd name="connsiteY16" fmla="*/ 556069 h 556069"/>
                <a:gd name="connsiteX17" fmla="*/ 629652 w 905296"/>
                <a:gd name="connsiteY17" fmla="*/ 413974 h 556069"/>
                <a:gd name="connsiteX18" fmla="*/ 741619 w 905296"/>
                <a:gd name="connsiteY18" fmla="*/ 440336 h 556069"/>
                <a:gd name="connsiteX19" fmla="*/ 887915 w 905296"/>
                <a:gd name="connsiteY19" fmla="*/ 438164 h 556069"/>
                <a:gd name="connsiteX20" fmla="*/ 817954 w 905296"/>
                <a:gd name="connsiteY20" fmla="*/ 386308 h 556069"/>
                <a:gd name="connsiteX21" fmla="*/ 639212 w 905296"/>
                <a:gd name="connsiteY21" fmla="*/ 325907 h 556069"/>
                <a:gd name="connsiteX22" fmla="*/ 799993 w 905296"/>
                <a:gd name="connsiteY22" fmla="*/ 304324 h 556069"/>
                <a:gd name="connsiteX23" fmla="*/ 905297 w 905296"/>
                <a:gd name="connsiteY23" fmla="*/ 211332 h 556069"/>
                <a:gd name="connsiteX24" fmla="*/ 727424 w 905296"/>
                <a:gd name="connsiteY24" fmla="*/ 176279 h 556069"/>
                <a:gd name="connsiteX25" fmla="*/ 566064 w 905296"/>
                <a:gd name="connsiteY25" fmla="*/ 256090 h 556069"/>
                <a:gd name="connsiteX26" fmla="*/ 640660 w 905296"/>
                <a:gd name="connsiteY26" fmla="*/ 151220 h 556069"/>
                <a:gd name="connsiteX27" fmla="*/ 662388 w 905296"/>
                <a:gd name="connsiteY27" fmla="*/ 51131 h 556069"/>
                <a:gd name="connsiteX28" fmla="*/ 531011 w 905296"/>
                <a:gd name="connsiteY28" fmla="*/ 117471 h 556069"/>
                <a:gd name="connsiteX29" fmla="*/ 459456 w 905296"/>
                <a:gd name="connsiteY29" fmla="*/ 240157 h 556069"/>
                <a:gd name="connsiteX30" fmla="*/ 451924 w 905296"/>
                <a:gd name="connsiteY30" fmla="*/ 95309 h 556069"/>
                <a:gd name="connsiteX31" fmla="*/ 355311 w 905296"/>
                <a:gd name="connsiteY31" fmla="*/ 0 h 556069"/>
                <a:gd name="connsiteX32" fmla="*/ 302007 w 905296"/>
                <a:gd name="connsiteY32" fmla="*/ 115878 h 556069"/>
                <a:gd name="connsiteX33" fmla="*/ 359221 w 905296"/>
                <a:gd name="connsiteY33" fmla="*/ 259856 h 556069"/>
                <a:gd name="connsiteX34" fmla="*/ 300124 w 905296"/>
                <a:gd name="connsiteY34" fmla="*/ 228859 h 556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05296" h="556069">
                  <a:moveTo>
                    <a:pt x="297806" y="319678"/>
                  </a:moveTo>
                  <a:cubicBezTo>
                    <a:pt x="297806" y="319678"/>
                    <a:pt x="311422" y="274920"/>
                    <a:pt x="216112" y="221616"/>
                  </a:cubicBezTo>
                  <a:cubicBezTo>
                    <a:pt x="177815" y="198861"/>
                    <a:pt x="138373" y="178119"/>
                    <a:pt x="97917" y="159477"/>
                  </a:cubicBezTo>
                  <a:cubicBezTo>
                    <a:pt x="97917" y="159477"/>
                    <a:pt x="120368" y="226541"/>
                    <a:pt x="169616" y="262174"/>
                  </a:cubicBezTo>
                  <a:cubicBezTo>
                    <a:pt x="218864" y="297806"/>
                    <a:pt x="239867" y="314029"/>
                    <a:pt x="239867" y="314029"/>
                  </a:cubicBezTo>
                  <a:cubicBezTo>
                    <a:pt x="200092" y="294634"/>
                    <a:pt x="156754" y="283640"/>
                    <a:pt x="112546" y="281728"/>
                  </a:cubicBezTo>
                  <a:cubicBezTo>
                    <a:pt x="72670" y="280656"/>
                    <a:pt x="33402" y="291766"/>
                    <a:pt x="0" y="313595"/>
                  </a:cubicBezTo>
                  <a:cubicBezTo>
                    <a:pt x="41528" y="335452"/>
                    <a:pt x="84345" y="354804"/>
                    <a:pt x="128190" y="371534"/>
                  </a:cubicBezTo>
                  <a:cubicBezTo>
                    <a:pt x="180480" y="389958"/>
                    <a:pt x="235420" y="399750"/>
                    <a:pt x="290853" y="400503"/>
                  </a:cubicBezTo>
                  <a:cubicBezTo>
                    <a:pt x="290853" y="400503"/>
                    <a:pt x="166575" y="386018"/>
                    <a:pt x="142240" y="410208"/>
                  </a:cubicBezTo>
                  <a:cubicBezTo>
                    <a:pt x="119542" y="436671"/>
                    <a:pt x="99409" y="465235"/>
                    <a:pt x="82128" y="495523"/>
                  </a:cubicBezTo>
                  <a:cubicBezTo>
                    <a:pt x="133376" y="491177"/>
                    <a:pt x="184898" y="491409"/>
                    <a:pt x="236101" y="496247"/>
                  </a:cubicBezTo>
                  <a:cubicBezTo>
                    <a:pt x="302007" y="504938"/>
                    <a:pt x="389205" y="471768"/>
                    <a:pt x="389205" y="471768"/>
                  </a:cubicBezTo>
                  <a:lnTo>
                    <a:pt x="463657" y="508704"/>
                  </a:lnTo>
                  <a:lnTo>
                    <a:pt x="494943" y="462208"/>
                  </a:lnTo>
                  <a:cubicBezTo>
                    <a:pt x="494943" y="462208"/>
                    <a:pt x="512470" y="460615"/>
                    <a:pt x="571713" y="491177"/>
                  </a:cubicBezTo>
                  <a:cubicBezTo>
                    <a:pt x="626364" y="516743"/>
                    <a:pt x="682753" y="538427"/>
                    <a:pt x="740460" y="556069"/>
                  </a:cubicBezTo>
                  <a:lnTo>
                    <a:pt x="629652" y="413974"/>
                  </a:lnTo>
                  <a:lnTo>
                    <a:pt x="741619" y="440336"/>
                  </a:lnTo>
                  <a:cubicBezTo>
                    <a:pt x="797675" y="453517"/>
                    <a:pt x="887915" y="438164"/>
                    <a:pt x="887915" y="438164"/>
                  </a:cubicBezTo>
                  <a:cubicBezTo>
                    <a:pt x="887915" y="438164"/>
                    <a:pt x="879369" y="409918"/>
                    <a:pt x="817954" y="386308"/>
                  </a:cubicBezTo>
                  <a:cubicBezTo>
                    <a:pt x="756538" y="362698"/>
                    <a:pt x="639212" y="325907"/>
                    <a:pt x="639212" y="325907"/>
                  </a:cubicBezTo>
                  <a:cubicBezTo>
                    <a:pt x="639212" y="325907"/>
                    <a:pt x="735825" y="346330"/>
                    <a:pt x="799993" y="304324"/>
                  </a:cubicBezTo>
                  <a:cubicBezTo>
                    <a:pt x="839232" y="278353"/>
                    <a:pt x="874676" y="247052"/>
                    <a:pt x="905297" y="211332"/>
                  </a:cubicBezTo>
                  <a:cubicBezTo>
                    <a:pt x="905297" y="211332"/>
                    <a:pt x="813753" y="157449"/>
                    <a:pt x="727424" y="176279"/>
                  </a:cubicBezTo>
                  <a:cubicBezTo>
                    <a:pt x="668746" y="191590"/>
                    <a:pt x="613834" y="218748"/>
                    <a:pt x="566064" y="256090"/>
                  </a:cubicBezTo>
                  <a:cubicBezTo>
                    <a:pt x="566064" y="256090"/>
                    <a:pt x="622554" y="211042"/>
                    <a:pt x="640660" y="151220"/>
                  </a:cubicBezTo>
                  <a:cubicBezTo>
                    <a:pt x="650988" y="118601"/>
                    <a:pt x="658259" y="85098"/>
                    <a:pt x="662388" y="51131"/>
                  </a:cubicBezTo>
                  <a:cubicBezTo>
                    <a:pt x="662388" y="51131"/>
                    <a:pt x="557663" y="86039"/>
                    <a:pt x="531011" y="117471"/>
                  </a:cubicBezTo>
                  <a:cubicBezTo>
                    <a:pt x="504359" y="148903"/>
                    <a:pt x="459456" y="240157"/>
                    <a:pt x="459456" y="240157"/>
                  </a:cubicBezTo>
                  <a:cubicBezTo>
                    <a:pt x="459456" y="240157"/>
                    <a:pt x="504359" y="148903"/>
                    <a:pt x="451924" y="95309"/>
                  </a:cubicBezTo>
                  <a:cubicBezTo>
                    <a:pt x="399489" y="41716"/>
                    <a:pt x="355311" y="0"/>
                    <a:pt x="355311" y="0"/>
                  </a:cubicBezTo>
                  <a:cubicBezTo>
                    <a:pt x="355311" y="0"/>
                    <a:pt x="311132" y="64167"/>
                    <a:pt x="302007" y="115878"/>
                  </a:cubicBezTo>
                  <a:cubicBezTo>
                    <a:pt x="292882" y="167588"/>
                    <a:pt x="359221" y="259856"/>
                    <a:pt x="359221" y="259856"/>
                  </a:cubicBezTo>
                  <a:lnTo>
                    <a:pt x="300124" y="228859"/>
                  </a:lnTo>
                  <a:close/>
                </a:path>
              </a:pathLst>
            </a:custGeom>
            <a:solidFill>
              <a:srgbClr val="92E3A9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D7D134BE-10EB-447B-8F4F-6627CFE3A900}"/>
                </a:ext>
              </a:extLst>
            </p:cNvPr>
            <p:cNvSpPr/>
            <p:nvPr/>
          </p:nvSpPr>
          <p:spPr>
            <a:xfrm>
              <a:off x="4542094" y="4416162"/>
              <a:ext cx="905296" cy="556069"/>
            </a:xfrm>
            <a:custGeom>
              <a:avLst/>
              <a:gdLst>
                <a:gd name="connsiteX0" fmla="*/ 297806 w 905296"/>
                <a:gd name="connsiteY0" fmla="*/ 319678 h 556069"/>
                <a:gd name="connsiteX1" fmla="*/ 216112 w 905296"/>
                <a:gd name="connsiteY1" fmla="*/ 221616 h 556069"/>
                <a:gd name="connsiteX2" fmla="*/ 97917 w 905296"/>
                <a:gd name="connsiteY2" fmla="*/ 159477 h 556069"/>
                <a:gd name="connsiteX3" fmla="*/ 169616 w 905296"/>
                <a:gd name="connsiteY3" fmla="*/ 262174 h 556069"/>
                <a:gd name="connsiteX4" fmla="*/ 239867 w 905296"/>
                <a:gd name="connsiteY4" fmla="*/ 314029 h 556069"/>
                <a:gd name="connsiteX5" fmla="*/ 112546 w 905296"/>
                <a:gd name="connsiteY5" fmla="*/ 281728 h 556069"/>
                <a:gd name="connsiteX6" fmla="*/ 0 w 905296"/>
                <a:gd name="connsiteY6" fmla="*/ 313595 h 556069"/>
                <a:gd name="connsiteX7" fmla="*/ 128190 w 905296"/>
                <a:gd name="connsiteY7" fmla="*/ 371534 h 556069"/>
                <a:gd name="connsiteX8" fmla="*/ 290853 w 905296"/>
                <a:gd name="connsiteY8" fmla="*/ 400503 h 556069"/>
                <a:gd name="connsiteX9" fmla="*/ 142240 w 905296"/>
                <a:gd name="connsiteY9" fmla="*/ 410208 h 556069"/>
                <a:gd name="connsiteX10" fmla="*/ 82128 w 905296"/>
                <a:gd name="connsiteY10" fmla="*/ 495523 h 556069"/>
                <a:gd name="connsiteX11" fmla="*/ 236101 w 905296"/>
                <a:gd name="connsiteY11" fmla="*/ 496247 h 556069"/>
                <a:gd name="connsiteX12" fmla="*/ 389205 w 905296"/>
                <a:gd name="connsiteY12" fmla="*/ 471768 h 556069"/>
                <a:gd name="connsiteX13" fmla="*/ 463657 w 905296"/>
                <a:gd name="connsiteY13" fmla="*/ 508704 h 556069"/>
                <a:gd name="connsiteX14" fmla="*/ 494943 w 905296"/>
                <a:gd name="connsiteY14" fmla="*/ 462208 h 556069"/>
                <a:gd name="connsiteX15" fmla="*/ 571713 w 905296"/>
                <a:gd name="connsiteY15" fmla="*/ 491177 h 556069"/>
                <a:gd name="connsiteX16" fmla="*/ 740460 w 905296"/>
                <a:gd name="connsiteY16" fmla="*/ 556069 h 556069"/>
                <a:gd name="connsiteX17" fmla="*/ 629652 w 905296"/>
                <a:gd name="connsiteY17" fmla="*/ 413974 h 556069"/>
                <a:gd name="connsiteX18" fmla="*/ 741619 w 905296"/>
                <a:gd name="connsiteY18" fmla="*/ 440336 h 556069"/>
                <a:gd name="connsiteX19" fmla="*/ 887915 w 905296"/>
                <a:gd name="connsiteY19" fmla="*/ 438164 h 556069"/>
                <a:gd name="connsiteX20" fmla="*/ 817954 w 905296"/>
                <a:gd name="connsiteY20" fmla="*/ 386308 h 556069"/>
                <a:gd name="connsiteX21" fmla="*/ 639212 w 905296"/>
                <a:gd name="connsiteY21" fmla="*/ 325907 h 556069"/>
                <a:gd name="connsiteX22" fmla="*/ 799993 w 905296"/>
                <a:gd name="connsiteY22" fmla="*/ 304324 h 556069"/>
                <a:gd name="connsiteX23" fmla="*/ 905297 w 905296"/>
                <a:gd name="connsiteY23" fmla="*/ 211332 h 556069"/>
                <a:gd name="connsiteX24" fmla="*/ 727424 w 905296"/>
                <a:gd name="connsiteY24" fmla="*/ 176279 h 556069"/>
                <a:gd name="connsiteX25" fmla="*/ 566064 w 905296"/>
                <a:gd name="connsiteY25" fmla="*/ 256090 h 556069"/>
                <a:gd name="connsiteX26" fmla="*/ 640660 w 905296"/>
                <a:gd name="connsiteY26" fmla="*/ 151220 h 556069"/>
                <a:gd name="connsiteX27" fmla="*/ 662388 w 905296"/>
                <a:gd name="connsiteY27" fmla="*/ 51131 h 556069"/>
                <a:gd name="connsiteX28" fmla="*/ 531011 w 905296"/>
                <a:gd name="connsiteY28" fmla="*/ 117471 h 556069"/>
                <a:gd name="connsiteX29" fmla="*/ 459456 w 905296"/>
                <a:gd name="connsiteY29" fmla="*/ 240157 h 556069"/>
                <a:gd name="connsiteX30" fmla="*/ 451924 w 905296"/>
                <a:gd name="connsiteY30" fmla="*/ 95309 h 556069"/>
                <a:gd name="connsiteX31" fmla="*/ 355311 w 905296"/>
                <a:gd name="connsiteY31" fmla="*/ 0 h 556069"/>
                <a:gd name="connsiteX32" fmla="*/ 302007 w 905296"/>
                <a:gd name="connsiteY32" fmla="*/ 115878 h 556069"/>
                <a:gd name="connsiteX33" fmla="*/ 359221 w 905296"/>
                <a:gd name="connsiteY33" fmla="*/ 259856 h 556069"/>
                <a:gd name="connsiteX34" fmla="*/ 300124 w 905296"/>
                <a:gd name="connsiteY34" fmla="*/ 228859 h 556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05296" h="556069">
                  <a:moveTo>
                    <a:pt x="297806" y="319678"/>
                  </a:moveTo>
                  <a:cubicBezTo>
                    <a:pt x="297806" y="319678"/>
                    <a:pt x="311422" y="274920"/>
                    <a:pt x="216112" y="221616"/>
                  </a:cubicBezTo>
                  <a:cubicBezTo>
                    <a:pt x="177815" y="198861"/>
                    <a:pt x="138373" y="178119"/>
                    <a:pt x="97917" y="159477"/>
                  </a:cubicBezTo>
                  <a:cubicBezTo>
                    <a:pt x="97917" y="159477"/>
                    <a:pt x="120368" y="226541"/>
                    <a:pt x="169616" y="262174"/>
                  </a:cubicBezTo>
                  <a:cubicBezTo>
                    <a:pt x="218864" y="297806"/>
                    <a:pt x="239867" y="314029"/>
                    <a:pt x="239867" y="314029"/>
                  </a:cubicBezTo>
                  <a:cubicBezTo>
                    <a:pt x="200092" y="294634"/>
                    <a:pt x="156754" y="283640"/>
                    <a:pt x="112546" y="281728"/>
                  </a:cubicBezTo>
                  <a:cubicBezTo>
                    <a:pt x="72670" y="280656"/>
                    <a:pt x="33402" y="291766"/>
                    <a:pt x="0" y="313595"/>
                  </a:cubicBezTo>
                  <a:cubicBezTo>
                    <a:pt x="41528" y="335452"/>
                    <a:pt x="84345" y="354804"/>
                    <a:pt x="128190" y="371534"/>
                  </a:cubicBezTo>
                  <a:cubicBezTo>
                    <a:pt x="180480" y="389958"/>
                    <a:pt x="235420" y="399750"/>
                    <a:pt x="290853" y="400503"/>
                  </a:cubicBezTo>
                  <a:cubicBezTo>
                    <a:pt x="290853" y="400503"/>
                    <a:pt x="166575" y="386018"/>
                    <a:pt x="142240" y="410208"/>
                  </a:cubicBezTo>
                  <a:cubicBezTo>
                    <a:pt x="119542" y="436671"/>
                    <a:pt x="99409" y="465235"/>
                    <a:pt x="82128" y="495523"/>
                  </a:cubicBezTo>
                  <a:cubicBezTo>
                    <a:pt x="133376" y="491177"/>
                    <a:pt x="184898" y="491409"/>
                    <a:pt x="236101" y="496247"/>
                  </a:cubicBezTo>
                  <a:cubicBezTo>
                    <a:pt x="302007" y="504938"/>
                    <a:pt x="389205" y="471768"/>
                    <a:pt x="389205" y="471768"/>
                  </a:cubicBezTo>
                  <a:lnTo>
                    <a:pt x="463657" y="508704"/>
                  </a:lnTo>
                  <a:lnTo>
                    <a:pt x="494943" y="462208"/>
                  </a:lnTo>
                  <a:cubicBezTo>
                    <a:pt x="494943" y="462208"/>
                    <a:pt x="512470" y="460615"/>
                    <a:pt x="571713" y="491177"/>
                  </a:cubicBezTo>
                  <a:cubicBezTo>
                    <a:pt x="626364" y="516743"/>
                    <a:pt x="682753" y="538427"/>
                    <a:pt x="740460" y="556069"/>
                  </a:cubicBezTo>
                  <a:lnTo>
                    <a:pt x="629652" y="413974"/>
                  </a:lnTo>
                  <a:lnTo>
                    <a:pt x="741619" y="440336"/>
                  </a:lnTo>
                  <a:cubicBezTo>
                    <a:pt x="797675" y="453517"/>
                    <a:pt x="887915" y="438164"/>
                    <a:pt x="887915" y="438164"/>
                  </a:cubicBezTo>
                  <a:cubicBezTo>
                    <a:pt x="887915" y="438164"/>
                    <a:pt x="879369" y="409918"/>
                    <a:pt x="817954" y="386308"/>
                  </a:cubicBezTo>
                  <a:cubicBezTo>
                    <a:pt x="756538" y="362698"/>
                    <a:pt x="639212" y="325907"/>
                    <a:pt x="639212" y="325907"/>
                  </a:cubicBezTo>
                  <a:cubicBezTo>
                    <a:pt x="639212" y="325907"/>
                    <a:pt x="735825" y="346330"/>
                    <a:pt x="799993" y="304324"/>
                  </a:cubicBezTo>
                  <a:cubicBezTo>
                    <a:pt x="839232" y="278353"/>
                    <a:pt x="874676" y="247052"/>
                    <a:pt x="905297" y="211332"/>
                  </a:cubicBezTo>
                  <a:cubicBezTo>
                    <a:pt x="905297" y="211332"/>
                    <a:pt x="813753" y="157449"/>
                    <a:pt x="727424" y="176279"/>
                  </a:cubicBezTo>
                  <a:cubicBezTo>
                    <a:pt x="668746" y="191590"/>
                    <a:pt x="613834" y="218748"/>
                    <a:pt x="566064" y="256090"/>
                  </a:cubicBezTo>
                  <a:cubicBezTo>
                    <a:pt x="566064" y="256090"/>
                    <a:pt x="622554" y="211042"/>
                    <a:pt x="640660" y="151220"/>
                  </a:cubicBezTo>
                  <a:cubicBezTo>
                    <a:pt x="650988" y="118601"/>
                    <a:pt x="658259" y="85098"/>
                    <a:pt x="662388" y="51131"/>
                  </a:cubicBezTo>
                  <a:cubicBezTo>
                    <a:pt x="662388" y="51131"/>
                    <a:pt x="557663" y="86039"/>
                    <a:pt x="531011" y="117471"/>
                  </a:cubicBezTo>
                  <a:cubicBezTo>
                    <a:pt x="504359" y="148903"/>
                    <a:pt x="459456" y="240157"/>
                    <a:pt x="459456" y="240157"/>
                  </a:cubicBezTo>
                  <a:cubicBezTo>
                    <a:pt x="459456" y="240157"/>
                    <a:pt x="504359" y="148903"/>
                    <a:pt x="451924" y="95309"/>
                  </a:cubicBezTo>
                  <a:cubicBezTo>
                    <a:pt x="399489" y="41716"/>
                    <a:pt x="355311" y="0"/>
                    <a:pt x="355311" y="0"/>
                  </a:cubicBezTo>
                  <a:cubicBezTo>
                    <a:pt x="355311" y="0"/>
                    <a:pt x="311132" y="64167"/>
                    <a:pt x="302007" y="115878"/>
                  </a:cubicBezTo>
                  <a:cubicBezTo>
                    <a:pt x="292882" y="167588"/>
                    <a:pt x="359221" y="259856"/>
                    <a:pt x="359221" y="259856"/>
                  </a:cubicBezTo>
                  <a:lnTo>
                    <a:pt x="300124" y="228859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F8A98A1E-E16B-415B-90D8-FECED7CD3066}"/>
                </a:ext>
              </a:extLst>
            </p:cNvPr>
            <p:cNvSpPr/>
            <p:nvPr/>
          </p:nvSpPr>
          <p:spPr>
            <a:xfrm>
              <a:off x="2255921" y="2558979"/>
              <a:ext cx="179360" cy="313839"/>
            </a:xfrm>
            <a:custGeom>
              <a:avLst/>
              <a:gdLst>
                <a:gd name="connsiteX0" fmla="*/ 141852 w 179360"/>
                <a:gd name="connsiteY0" fmla="*/ 313833 h 313839"/>
                <a:gd name="connsiteX1" fmla="*/ 24380 w 179360"/>
                <a:gd name="connsiteY1" fmla="*/ 190712 h 313839"/>
                <a:gd name="connsiteX2" fmla="*/ 9896 w 179360"/>
                <a:gd name="connsiteY2" fmla="*/ 48182 h 313839"/>
                <a:gd name="connsiteX3" fmla="*/ 114331 w 179360"/>
                <a:gd name="connsiteY3" fmla="*/ 6466 h 313839"/>
                <a:gd name="connsiteX4" fmla="*/ 123456 w 179360"/>
                <a:gd name="connsiteY4" fmla="*/ 11101 h 313839"/>
                <a:gd name="connsiteX5" fmla="*/ 172559 w 179360"/>
                <a:gd name="connsiteY5" fmla="*/ 231125 h 313839"/>
                <a:gd name="connsiteX6" fmla="*/ 141852 w 179360"/>
                <a:gd name="connsiteY6" fmla="*/ 313833 h 313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360" h="313839">
                  <a:moveTo>
                    <a:pt x="141852" y="313833"/>
                  </a:moveTo>
                  <a:cubicBezTo>
                    <a:pt x="141852" y="313833"/>
                    <a:pt x="48425" y="238946"/>
                    <a:pt x="24380" y="190712"/>
                  </a:cubicBezTo>
                  <a:cubicBezTo>
                    <a:pt x="4102" y="149720"/>
                    <a:pt x="-10673" y="91781"/>
                    <a:pt x="9896" y="48182"/>
                  </a:cubicBezTo>
                  <a:cubicBezTo>
                    <a:pt x="27219" y="7828"/>
                    <a:pt x="73976" y="-10858"/>
                    <a:pt x="114331" y="6466"/>
                  </a:cubicBezTo>
                  <a:cubicBezTo>
                    <a:pt x="117474" y="7813"/>
                    <a:pt x="120516" y="9363"/>
                    <a:pt x="123456" y="11101"/>
                  </a:cubicBezTo>
                  <a:cubicBezTo>
                    <a:pt x="181395" y="47458"/>
                    <a:pt x="187189" y="171447"/>
                    <a:pt x="172559" y="231125"/>
                  </a:cubicBezTo>
                  <a:cubicBezTo>
                    <a:pt x="171690" y="236339"/>
                    <a:pt x="142866" y="314702"/>
                    <a:pt x="141852" y="313833"/>
                  </a:cubicBezTo>
                  <a:close/>
                </a:path>
              </a:pathLst>
            </a:custGeom>
            <a:solidFill>
              <a:srgbClr val="92E3A9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D8B98DB6-958D-47C4-927D-C02DBFA5AFD4}"/>
                </a:ext>
              </a:extLst>
            </p:cNvPr>
            <p:cNvSpPr/>
            <p:nvPr/>
          </p:nvSpPr>
          <p:spPr>
            <a:xfrm>
              <a:off x="3159250" y="3240986"/>
              <a:ext cx="188292" cy="308139"/>
            </a:xfrm>
            <a:custGeom>
              <a:avLst/>
              <a:gdLst>
                <a:gd name="connsiteX0" fmla="*/ 102682 w 188292"/>
                <a:gd name="connsiteY0" fmla="*/ 256553 h 308139"/>
                <a:gd name="connsiteX1" fmla="*/ 31707 w 188292"/>
                <a:gd name="connsiteY1" fmla="*/ 308119 h 308139"/>
                <a:gd name="connsiteX2" fmla="*/ 710 w 188292"/>
                <a:gd name="connsiteY2" fmla="*/ 139517 h 308139"/>
                <a:gd name="connsiteX3" fmla="*/ 66326 w 188292"/>
                <a:gd name="connsiteY3" fmla="*/ 12630 h 308139"/>
                <a:gd name="connsiteX4" fmla="*/ 176207 w 188292"/>
                <a:gd name="connsiteY4" fmla="*/ 36545 h 308139"/>
                <a:gd name="connsiteX5" fmla="*/ 181190 w 188292"/>
                <a:gd name="connsiteY5" fmla="*/ 45510 h 308139"/>
                <a:gd name="connsiteX6" fmla="*/ 102682 w 188292"/>
                <a:gd name="connsiteY6" fmla="*/ 256553 h 308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292" h="308139">
                  <a:moveTo>
                    <a:pt x="102682" y="256553"/>
                  </a:moveTo>
                  <a:cubicBezTo>
                    <a:pt x="98772" y="260174"/>
                    <a:pt x="32142" y="309278"/>
                    <a:pt x="31707" y="308119"/>
                  </a:cubicBezTo>
                  <a:cubicBezTo>
                    <a:pt x="31273" y="306960"/>
                    <a:pt x="-5519" y="193110"/>
                    <a:pt x="710" y="139517"/>
                  </a:cubicBezTo>
                  <a:cubicBezTo>
                    <a:pt x="5924" y="93889"/>
                    <a:pt x="25044" y="37254"/>
                    <a:pt x="66326" y="12630"/>
                  </a:cubicBezTo>
                  <a:cubicBezTo>
                    <a:pt x="103276" y="-11110"/>
                    <a:pt x="152467" y="-406"/>
                    <a:pt x="176207" y="36545"/>
                  </a:cubicBezTo>
                  <a:cubicBezTo>
                    <a:pt x="178061" y="39427"/>
                    <a:pt x="179727" y="42411"/>
                    <a:pt x="181190" y="45510"/>
                  </a:cubicBezTo>
                  <a:cubicBezTo>
                    <a:pt x="209435" y="108374"/>
                    <a:pt x="147296" y="215272"/>
                    <a:pt x="102682" y="256553"/>
                  </a:cubicBezTo>
                  <a:close/>
                </a:path>
              </a:pathLst>
            </a:custGeom>
            <a:solidFill>
              <a:srgbClr val="92E3A9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BC047E7E-8678-4CDC-B82D-F76EB7C28CFA}"/>
                </a:ext>
              </a:extLst>
            </p:cNvPr>
            <p:cNvSpPr/>
            <p:nvPr/>
          </p:nvSpPr>
          <p:spPr>
            <a:xfrm>
              <a:off x="955954" y="2986517"/>
              <a:ext cx="687894" cy="1596508"/>
            </a:xfrm>
            <a:custGeom>
              <a:avLst/>
              <a:gdLst>
                <a:gd name="connsiteX0" fmla="*/ 347497 w 687894"/>
                <a:gd name="connsiteY0" fmla="*/ 0 h 1596508"/>
                <a:gd name="connsiteX1" fmla="*/ 687888 w 687894"/>
                <a:gd name="connsiteY1" fmla="*/ 799848 h 1596508"/>
                <a:gd name="connsiteX2" fmla="*/ 340254 w 687894"/>
                <a:gd name="connsiteY2" fmla="*/ 1596509 h 1596508"/>
                <a:gd name="connsiteX3" fmla="*/ 8 w 687894"/>
                <a:gd name="connsiteY3" fmla="*/ 796661 h 1596508"/>
                <a:gd name="connsiteX4" fmla="*/ 347497 w 687894"/>
                <a:gd name="connsiteY4" fmla="*/ 0 h 1596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894" h="1596508">
                  <a:moveTo>
                    <a:pt x="347497" y="0"/>
                  </a:moveTo>
                  <a:cubicBezTo>
                    <a:pt x="347497" y="0"/>
                    <a:pt x="689626" y="358932"/>
                    <a:pt x="687888" y="799848"/>
                  </a:cubicBezTo>
                  <a:cubicBezTo>
                    <a:pt x="686150" y="1240763"/>
                    <a:pt x="340254" y="1596509"/>
                    <a:pt x="340254" y="1596509"/>
                  </a:cubicBezTo>
                  <a:cubicBezTo>
                    <a:pt x="340254" y="1596509"/>
                    <a:pt x="-1875" y="1237577"/>
                    <a:pt x="8" y="796661"/>
                  </a:cubicBezTo>
                  <a:cubicBezTo>
                    <a:pt x="1891" y="355745"/>
                    <a:pt x="347497" y="0"/>
                    <a:pt x="347497" y="0"/>
                  </a:cubicBezTo>
                  <a:close/>
                </a:path>
              </a:pathLst>
            </a:custGeom>
            <a:solidFill>
              <a:srgbClr val="92E3A9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19B842AC-0320-4D8E-939B-BF5FA1C6EF89}"/>
                </a:ext>
              </a:extLst>
            </p:cNvPr>
            <p:cNvSpPr/>
            <p:nvPr/>
          </p:nvSpPr>
          <p:spPr>
            <a:xfrm>
              <a:off x="1425493" y="2473966"/>
              <a:ext cx="2334186" cy="2203355"/>
            </a:xfrm>
            <a:custGeom>
              <a:avLst/>
              <a:gdLst>
                <a:gd name="connsiteX0" fmla="*/ 365803 w 2334186"/>
                <a:gd name="connsiteY0" fmla="*/ 1576456 h 2203355"/>
                <a:gd name="connsiteX1" fmla="*/ 353491 w 2334186"/>
                <a:gd name="connsiteY1" fmla="*/ 1560667 h 2203355"/>
                <a:gd name="connsiteX2" fmla="*/ 323363 w 2334186"/>
                <a:gd name="connsiteY2" fmla="*/ 1420600 h 2203355"/>
                <a:gd name="connsiteX3" fmla="*/ 422728 w 2334186"/>
                <a:gd name="connsiteY3" fmla="*/ 1367064 h 2203355"/>
                <a:gd name="connsiteX4" fmla="*/ 431999 w 2334186"/>
                <a:gd name="connsiteY4" fmla="*/ 1370483 h 2203355"/>
                <a:gd name="connsiteX5" fmla="*/ 506160 w 2334186"/>
                <a:gd name="connsiteY5" fmla="*/ 1530539 h 2203355"/>
                <a:gd name="connsiteX6" fmla="*/ 555698 w 2334186"/>
                <a:gd name="connsiteY6" fmla="*/ 1520400 h 2203355"/>
                <a:gd name="connsiteX7" fmla="*/ 574239 w 2334186"/>
                <a:gd name="connsiteY7" fmla="*/ 1477959 h 2203355"/>
                <a:gd name="connsiteX8" fmla="*/ 591765 w 2334186"/>
                <a:gd name="connsiteY8" fmla="*/ 1433781 h 2203355"/>
                <a:gd name="connsiteX9" fmla="*/ 614651 w 2334186"/>
                <a:gd name="connsiteY9" fmla="*/ 1365558 h 2203355"/>
                <a:gd name="connsiteX10" fmla="*/ 479364 w 2334186"/>
                <a:gd name="connsiteY10" fmla="*/ 1282705 h 2203355"/>
                <a:gd name="connsiteX11" fmla="*/ 428812 w 2334186"/>
                <a:gd name="connsiteY11" fmla="*/ 1149011 h 2203355"/>
                <a:gd name="connsiteX12" fmla="*/ 519515 w 2334186"/>
                <a:gd name="connsiteY12" fmla="*/ 1080802 h 2203355"/>
                <a:gd name="connsiteX13" fmla="*/ 528757 w 2334186"/>
                <a:gd name="connsiteY13" fmla="*/ 1082671 h 2203355"/>
                <a:gd name="connsiteX14" fmla="*/ 633192 w 2334186"/>
                <a:gd name="connsiteY14" fmla="*/ 1281836 h 2203355"/>
                <a:gd name="connsiteX15" fmla="*/ 630874 w 2334186"/>
                <a:gd name="connsiteY15" fmla="*/ 1312254 h 2203355"/>
                <a:gd name="connsiteX16" fmla="*/ 649849 w 2334186"/>
                <a:gd name="connsiteY16" fmla="*/ 1243596 h 2203355"/>
                <a:gd name="connsiteX17" fmla="*/ 696925 w 2334186"/>
                <a:gd name="connsiteY17" fmla="*/ 1041969 h 2203355"/>
                <a:gd name="connsiteX18" fmla="*/ 706774 w 2334186"/>
                <a:gd name="connsiteY18" fmla="*/ 999673 h 2203355"/>
                <a:gd name="connsiteX19" fmla="*/ 567431 w 2334186"/>
                <a:gd name="connsiteY19" fmla="*/ 915082 h 2203355"/>
                <a:gd name="connsiteX20" fmla="*/ 516734 w 2334186"/>
                <a:gd name="connsiteY20" fmla="*/ 781243 h 2203355"/>
                <a:gd name="connsiteX21" fmla="*/ 607554 w 2334186"/>
                <a:gd name="connsiteY21" fmla="*/ 713194 h 2203355"/>
                <a:gd name="connsiteX22" fmla="*/ 616679 w 2334186"/>
                <a:gd name="connsiteY22" fmla="*/ 715048 h 2203355"/>
                <a:gd name="connsiteX23" fmla="*/ 721259 w 2334186"/>
                <a:gd name="connsiteY23" fmla="*/ 914068 h 2203355"/>
                <a:gd name="connsiteX24" fmla="*/ 718362 w 2334186"/>
                <a:gd name="connsiteY24" fmla="*/ 949266 h 2203355"/>
                <a:gd name="connsiteX25" fmla="*/ 747331 w 2334186"/>
                <a:gd name="connsiteY25" fmla="*/ 840051 h 2203355"/>
                <a:gd name="connsiteX26" fmla="*/ 811209 w 2334186"/>
                <a:gd name="connsiteY26" fmla="*/ 658847 h 2203355"/>
                <a:gd name="connsiteX27" fmla="*/ 667521 w 2334186"/>
                <a:gd name="connsiteY27" fmla="*/ 571939 h 2203355"/>
                <a:gd name="connsiteX28" fmla="*/ 616824 w 2334186"/>
                <a:gd name="connsiteY28" fmla="*/ 438244 h 2203355"/>
                <a:gd name="connsiteX29" fmla="*/ 707788 w 2334186"/>
                <a:gd name="connsiteY29" fmla="*/ 370050 h 2203355"/>
                <a:gd name="connsiteX30" fmla="*/ 716914 w 2334186"/>
                <a:gd name="connsiteY30" fmla="*/ 371904 h 2203355"/>
                <a:gd name="connsiteX31" fmla="*/ 821348 w 2334186"/>
                <a:gd name="connsiteY31" fmla="*/ 571070 h 2203355"/>
                <a:gd name="connsiteX32" fmla="*/ 813961 w 2334186"/>
                <a:gd name="connsiteY32" fmla="*/ 651605 h 2203355"/>
                <a:gd name="connsiteX33" fmla="*/ 814830 w 2334186"/>
                <a:gd name="connsiteY33" fmla="*/ 649577 h 2203355"/>
                <a:gd name="connsiteX34" fmla="*/ 907967 w 2334186"/>
                <a:gd name="connsiteY34" fmla="*/ 486044 h 2203355"/>
                <a:gd name="connsiteX35" fmla="*/ 1010664 w 2334186"/>
                <a:gd name="connsiteY35" fmla="*/ 353219 h 2203355"/>
                <a:gd name="connsiteX36" fmla="*/ 1107277 w 2334186"/>
                <a:gd name="connsiteY36" fmla="*/ 249798 h 2203355"/>
                <a:gd name="connsiteX37" fmla="*/ 1152759 w 2334186"/>
                <a:gd name="connsiteY37" fmla="*/ 206344 h 2203355"/>
                <a:gd name="connsiteX38" fmla="*/ 1151311 w 2334186"/>
                <a:gd name="connsiteY38" fmla="*/ 206344 h 2203355"/>
                <a:gd name="connsiteX39" fmla="*/ 1185640 w 2334186"/>
                <a:gd name="connsiteY39" fmla="*/ 124940 h 2203355"/>
                <a:gd name="connsiteX40" fmla="*/ 1371624 w 2334186"/>
                <a:gd name="connsiteY40" fmla="*/ 1674 h 2203355"/>
                <a:gd name="connsiteX41" fmla="*/ 1430142 w 2334186"/>
                <a:gd name="connsiteY41" fmla="*/ 101300 h 2203355"/>
                <a:gd name="connsiteX42" fmla="*/ 1427825 w 2334186"/>
                <a:gd name="connsiteY42" fmla="*/ 108717 h 2203355"/>
                <a:gd name="connsiteX43" fmla="*/ 1320058 w 2334186"/>
                <a:gd name="connsiteY43" fmla="*/ 200985 h 2203355"/>
                <a:gd name="connsiteX44" fmla="*/ 1156815 w 2334186"/>
                <a:gd name="connsiteY44" fmla="*/ 206778 h 2203355"/>
                <a:gd name="connsiteX45" fmla="*/ 1110464 w 2334186"/>
                <a:gd name="connsiteY45" fmla="*/ 253274 h 2203355"/>
                <a:gd name="connsiteX46" fmla="*/ 1016313 w 2334186"/>
                <a:gd name="connsiteY46" fmla="*/ 358434 h 2203355"/>
                <a:gd name="connsiteX47" fmla="*/ 989806 w 2334186"/>
                <a:gd name="connsiteY47" fmla="*/ 392328 h 2203355"/>
                <a:gd name="connsiteX48" fmla="*/ 1037606 w 2334186"/>
                <a:gd name="connsiteY48" fmla="*/ 353219 h 2203355"/>
                <a:gd name="connsiteX49" fmla="*/ 1258643 w 2334186"/>
                <a:gd name="connsiteY49" fmla="*/ 330912 h 2203355"/>
                <a:gd name="connsiteX50" fmla="*/ 1264886 w 2334186"/>
                <a:gd name="connsiteY50" fmla="*/ 447095 h 2203355"/>
                <a:gd name="connsiteX51" fmla="*/ 1259946 w 2334186"/>
                <a:gd name="connsiteY51" fmla="*/ 452150 h 2203355"/>
                <a:gd name="connsiteX52" fmla="*/ 1122341 w 2334186"/>
                <a:gd name="connsiteY52" fmla="*/ 483727 h 2203355"/>
                <a:gd name="connsiteX53" fmla="*/ 974163 w 2334186"/>
                <a:gd name="connsiteY53" fmla="*/ 412027 h 2203355"/>
                <a:gd name="connsiteX54" fmla="*/ 917093 w 2334186"/>
                <a:gd name="connsiteY54" fmla="*/ 492562 h 2203355"/>
                <a:gd name="connsiteX55" fmla="*/ 828591 w 2334186"/>
                <a:gd name="connsiteY55" fmla="*/ 656095 h 2203355"/>
                <a:gd name="connsiteX56" fmla="*/ 824825 w 2334186"/>
                <a:gd name="connsiteY56" fmla="*/ 666234 h 2203355"/>
                <a:gd name="connsiteX57" fmla="*/ 884067 w 2334186"/>
                <a:gd name="connsiteY57" fmla="*/ 604964 h 2203355"/>
                <a:gd name="connsiteX58" fmla="*/ 1101339 w 2334186"/>
                <a:gd name="connsiteY58" fmla="*/ 558178 h 2203355"/>
                <a:gd name="connsiteX59" fmla="*/ 1120183 w 2334186"/>
                <a:gd name="connsiteY59" fmla="*/ 672999 h 2203355"/>
                <a:gd name="connsiteX60" fmla="*/ 1115823 w 2334186"/>
                <a:gd name="connsiteY60" fmla="*/ 678546 h 2203355"/>
                <a:gd name="connsiteX61" fmla="*/ 982419 w 2334186"/>
                <a:gd name="connsiteY61" fmla="*/ 725187 h 2203355"/>
                <a:gd name="connsiteX62" fmla="*/ 824101 w 2334186"/>
                <a:gd name="connsiteY62" fmla="*/ 668697 h 2203355"/>
                <a:gd name="connsiteX63" fmla="*/ 766162 w 2334186"/>
                <a:gd name="connsiteY63" fmla="*/ 845266 h 2203355"/>
                <a:gd name="connsiteX64" fmla="*/ 734730 w 2334186"/>
                <a:gd name="connsiteY64" fmla="*/ 980988 h 2203355"/>
                <a:gd name="connsiteX65" fmla="*/ 792669 w 2334186"/>
                <a:gd name="connsiteY65" fmla="*/ 920587 h 2203355"/>
                <a:gd name="connsiteX66" fmla="*/ 1009940 w 2334186"/>
                <a:gd name="connsiteY66" fmla="*/ 873801 h 2203355"/>
                <a:gd name="connsiteX67" fmla="*/ 1028784 w 2334186"/>
                <a:gd name="connsiteY67" fmla="*/ 988621 h 2203355"/>
                <a:gd name="connsiteX68" fmla="*/ 1024425 w 2334186"/>
                <a:gd name="connsiteY68" fmla="*/ 994169 h 2203355"/>
                <a:gd name="connsiteX69" fmla="*/ 891165 w 2334186"/>
                <a:gd name="connsiteY69" fmla="*/ 1040810 h 2203355"/>
                <a:gd name="connsiteX70" fmla="*/ 733571 w 2334186"/>
                <a:gd name="connsiteY70" fmla="*/ 984754 h 2203355"/>
                <a:gd name="connsiteX71" fmla="*/ 720390 w 2334186"/>
                <a:gd name="connsiteY71" fmla="*/ 1047183 h 2203355"/>
                <a:gd name="connsiteX72" fmla="*/ 676936 w 2334186"/>
                <a:gd name="connsiteY72" fmla="*/ 1249970 h 2203355"/>
                <a:gd name="connsiteX73" fmla="*/ 659409 w 2334186"/>
                <a:gd name="connsiteY73" fmla="*/ 1318627 h 2203355"/>
                <a:gd name="connsiteX74" fmla="*/ 709816 w 2334186"/>
                <a:gd name="connsiteY74" fmla="*/ 1267062 h 2203355"/>
                <a:gd name="connsiteX75" fmla="*/ 927087 w 2334186"/>
                <a:gd name="connsiteY75" fmla="*/ 1220131 h 2203355"/>
                <a:gd name="connsiteX76" fmla="*/ 945874 w 2334186"/>
                <a:gd name="connsiteY76" fmla="*/ 1335169 h 2203355"/>
                <a:gd name="connsiteX77" fmla="*/ 941572 w 2334186"/>
                <a:gd name="connsiteY77" fmla="*/ 1340644 h 2203355"/>
                <a:gd name="connsiteX78" fmla="*/ 808167 w 2334186"/>
                <a:gd name="connsiteY78" fmla="*/ 1387285 h 2203355"/>
                <a:gd name="connsiteX79" fmla="*/ 655643 w 2334186"/>
                <a:gd name="connsiteY79" fmla="*/ 1333692 h 2203355"/>
                <a:gd name="connsiteX80" fmla="*/ 621749 w 2334186"/>
                <a:gd name="connsiteY80" fmla="*/ 1444934 h 2203355"/>
                <a:gd name="connsiteX81" fmla="*/ 604802 w 2334186"/>
                <a:gd name="connsiteY81" fmla="*/ 1490996 h 2203355"/>
                <a:gd name="connsiteX82" fmla="*/ 595242 w 2334186"/>
                <a:gd name="connsiteY82" fmla="*/ 1514171 h 2203355"/>
                <a:gd name="connsiteX83" fmla="*/ 608423 w 2334186"/>
                <a:gd name="connsiteY83" fmla="*/ 1512868 h 2203355"/>
                <a:gd name="connsiteX84" fmla="*/ 607264 w 2334186"/>
                <a:gd name="connsiteY84" fmla="*/ 1569358 h 2203355"/>
                <a:gd name="connsiteX85" fmla="*/ 775577 w 2334186"/>
                <a:gd name="connsiteY85" fmla="*/ 1524021 h 2203355"/>
                <a:gd name="connsiteX86" fmla="*/ 811224 w 2334186"/>
                <a:gd name="connsiteY86" fmla="*/ 1634786 h 2203355"/>
                <a:gd name="connsiteX87" fmla="*/ 807733 w 2334186"/>
                <a:gd name="connsiteY87" fmla="*/ 1640913 h 2203355"/>
                <a:gd name="connsiteX88" fmla="*/ 797304 w 2334186"/>
                <a:gd name="connsiteY88" fmla="*/ 1655398 h 2203355"/>
                <a:gd name="connsiteX89" fmla="*/ 732992 w 2334186"/>
                <a:gd name="connsiteY89" fmla="*/ 1800969 h 2203355"/>
                <a:gd name="connsiteX90" fmla="*/ 678963 w 2334186"/>
                <a:gd name="connsiteY90" fmla="*/ 1851521 h 2203355"/>
                <a:gd name="connsiteX91" fmla="*/ 730529 w 2334186"/>
                <a:gd name="connsiteY91" fmla="*/ 1822552 h 2203355"/>
                <a:gd name="connsiteX92" fmla="*/ 808022 w 2334186"/>
                <a:gd name="connsiteY92" fmla="*/ 1776925 h 2203355"/>
                <a:gd name="connsiteX93" fmla="*/ 847566 w 2334186"/>
                <a:gd name="connsiteY93" fmla="*/ 1751286 h 2203355"/>
                <a:gd name="connsiteX94" fmla="*/ 886095 w 2334186"/>
                <a:gd name="connsiteY94" fmla="*/ 1724055 h 2203355"/>
                <a:gd name="connsiteX95" fmla="*/ 942296 w 2334186"/>
                <a:gd name="connsiteY95" fmla="*/ 1680601 h 2203355"/>
                <a:gd name="connsiteX96" fmla="*/ 874363 w 2334186"/>
                <a:gd name="connsiteY96" fmla="*/ 1535753 h 2203355"/>
                <a:gd name="connsiteX97" fmla="*/ 904781 w 2334186"/>
                <a:gd name="connsiteY97" fmla="*/ 1395686 h 2203355"/>
                <a:gd name="connsiteX98" fmla="*/ 1016849 w 2334186"/>
                <a:gd name="connsiteY98" fmla="*/ 1389154 h 2203355"/>
                <a:gd name="connsiteX99" fmla="*/ 1024135 w 2334186"/>
                <a:gd name="connsiteY99" fmla="*/ 1396555 h 2203355"/>
                <a:gd name="connsiteX100" fmla="*/ 1003132 w 2334186"/>
                <a:gd name="connsiteY100" fmla="*/ 1621214 h 2203355"/>
                <a:gd name="connsiteX101" fmla="*/ 984592 w 2334186"/>
                <a:gd name="connsiteY101" fmla="*/ 1645258 h 2203355"/>
                <a:gd name="connsiteX102" fmla="*/ 1037751 w 2334186"/>
                <a:gd name="connsiteY102" fmla="*/ 1598618 h 2203355"/>
                <a:gd name="connsiteX103" fmla="*/ 1186509 w 2334186"/>
                <a:gd name="connsiteY103" fmla="*/ 1456812 h 2203355"/>
                <a:gd name="connsiteX104" fmla="*/ 1217651 w 2334186"/>
                <a:gd name="connsiteY104" fmla="*/ 1426973 h 2203355"/>
                <a:gd name="connsiteX105" fmla="*/ 1147400 w 2334186"/>
                <a:gd name="connsiteY105" fmla="*/ 1278360 h 2203355"/>
                <a:gd name="connsiteX106" fmla="*/ 1177673 w 2334186"/>
                <a:gd name="connsiteY106" fmla="*/ 1138292 h 2203355"/>
                <a:gd name="connsiteX107" fmla="*/ 1289742 w 2334186"/>
                <a:gd name="connsiteY107" fmla="*/ 1131760 h 2203355"/>
                <a:gd name="connsiteX108" fmla="*/ 1297028 w 2334186"/>
                <a:gd name="connsiteY108" fmla="*/ 1139162 h 2203355"/>
                <a:gd name="connsiteX109" fmla="*/ 1276170 w 2334186"/>
                <a:gd name="connsiteY109" fmla="*/ 1363820 h 2203355"/>
                <a:gd name="connsiteX110" fmla="*/ 1254732 w 2334186"/>
                <a:gd name="connsiteY110" fmla="*/ 1391485 h 2203355"/>
                <a:gd name="connsiteX111" fmla="*/ 1337730 w 2334186"/>
                <a:gd name="connsiteY111" fmla="*/ 1316310 h 2203355"/>
                <a:gd name="connsiteX112" fmla="*/ 1489385 w 2334186"/>
                <a:gd name="connsiteY112" fmla="*/ 1200432 h 2203355"/>
                <a:gd name="connsiteX113" fmla="*/ 1416961 w 2334186"/>
                <a:gd name="connsiteY113" fmla="*/ 1047618 h 2203355"/>
                <a:gd name="connsiteX114" fmla="*/ 1447234 w 2334186"/>
                <a:gd name="connsiteY114" fmla="*/ 907695 h 2203355"/>
                <a:gd name="connsiteX115" fmla="*/ 1559288 w 2334186"/>
                <a:gd name="connsiteY115" fmla="*/ 901032 h 2203355"/>
                <a:gd name="connsiteX116" fmla="*/ 1566588 w 2334186"/>
                <a:gd name="connsiteY116" fmla="*/ 908419 h 2203355"/>
                <a:gd name="connsiteX117" fmla="*/ 1545731 w 2334186"/>
                <a:gd name="connsiteY117" fmla="*/ 1133078 h 2203355"/>
                <a:gd name="connsiteX118" fmla="*/ 1495758 w 2334186"/>
                <a:gd name="connsiteY118" fmla="*/ 1196231 h 2203355"/>
                <a:gd name="connsiteX119" fmla="*/ 1497641 w 2334186"/>
                <a:gd name="connsiteY119" fmla="*/ 1194927 h 2203355"/>
                <a:gd name="connsiteX120" fmla="*/ 1664071 w 2334186"/>
                <a:gd name="connsiteY120" fmla="*/ 1110627 h 2203355"/>
                <a:gd name="connsiteX121" fmla="*/ 1821086 w 2334186"/>
                <a:gd name="connsiteY121" fmla="*/ 1058771 h 2203355"/>
                <a:gd name="connsiteX122" fmla="*/ 1957822 w 2334186"/>
                <a:gd name="connsiteY122" fmla="*/ 1026760 h 2203355"/>
                <a:gd name="connsiteX123" fmla="*/ 2019527 w 2334186"/>
                <a:gd name="connsiteY123" fmla="*/ 1015751 h 2203355"/>
                <a:gd name="connsiteX124" fmla="*/ 2018368 w 2334186"/>
                <a:gd name="connsiteY124" fmla="*/ 1014882 h 2203355"/>
                <a:gd name="connsiteX125" fmla="*/ 2090791 w 2334186"/>
                <a:gd name="connsiteY125" fmla="*/ 966214 h 2203355"/>
                <a:gd name="connsiteX126" fmla="*/ 2312843 w 2334186"/>
                <a:gd name="connsiteY126" fmla="*/ 967662 h 2203355"/>
                <a:gd name="connsiteX127" fmla="*/ 2307281 w 2334186"/>
                <a:gd name="connsiteY127" fmla="*/ 1083670 h 2203355"/>
                <a:gd name="connsiteX128" fmla="*/ 2301689 w 2334186"/>
                <a:gd name="connsiteY128" fmla="*/ 1088320 h 2203355"/>
                <a:gd name="connsiteX129" fmla="*/ 2161622 w 2334186"/>
                <a:gd name="connsiteY129" fmla="*/ 1104977 h 2203355"/>
                <a:gd name="connsiteX130" fmla="*/ 2022279 w 2334186"/>
                <a:gd name="connsiteY130" fmla="*/ 1018069 h 2203355"/>
                <a:gd name="connsiteX131" fmla="*/ 1958401 w 2334186"/>
                <a:gd name="connsiteY131" fmla="*/ 1030815 h 2203355"/>
                <a:gd name="connsiteX132" fmla="*/ 1822824 w 2334186"/>
                <a:gd name="connsiteY132" fmla="*/ 1065724 h 2203355"/>
                <a:gd name="connsiteX133" fmla="*/ 1782267 w 2334186"/>
                <a:gd name="connsiteY133" fmla="*/ 1079049 h 2203355"/>
                <a:gd name="connsiteX134" fmla="*/ 1843537 w 2334186"/>
                <a:gd name="connsiteY134" fmla="*/ 1073256 h 2203355"/>
                <a:gd name="connsiteX135" fmla="*/ 2039950 w 2334186"/>
                <a:gd name="connsiteY135" fmla="*/ 1178560 h 2203355"/>
                <a:gd name="connsiteX136" fmla="*/ 1981939 w 2334186"/>
                <a:gd name="connsiteY136" fmla="*/ 1278475 h 2203355"/>
                <a:gd name="connsiteX137" fmla="*/ 1975203 w 2334186"/>
                <a:gd name="connsiteY137" fmla="*/ 1279953 h 2203355"/>
                <a:gd name="connsiteX138" fmla="*/ 1843247 w 2334186"/>
                <a:gd name="connsiteY138" fmla="*/ 1228967 h 2203355"/>
                <a:gd name="connsiteX139" fmla="*/ 1758656 w 2334186"/>
                <a:gd name="connsiteY139" fmla="*/ 1086147 h 2203355"/>
                <a:gd name="connsiteX140" fmla="*/ 1667258 w 2334186"/>
                <a:gd name="connsiteY140" fmla="*/ 1121345 h 2203355"/>
                <a:gd name="connsiteX141" fmla="*/ 1504739 w 2334186"/>
                <a:gd name="connsiteY141" fmla="*/ 1208254 h 2203355"/>
                <a:gd name="connsiteX142" fmla="*/ 1495903 w 2334186"/>
                <a:gd name="connsiteY142" fmla="*/ 1214627 h 2203355"/>
                <a:gd name="connsiteX143" fmla="*/ 1578756 w 2334186"/>
                <a:gd name="connsiteY143" fmla="*/ 1196666 h 2203355"/>
                <a:gd name="connsiteX144" fmla="*/ 1785308 w 2334186"/>
                <a:gd name="connsiteY144" fmla="*/ 1279519 h 2203355"/>
                <a:gd name="connsiteX145" fmla="*/ 1739334 w 2334186"/>
                <a:gd name="connsiteY145" fmla="*/ 1385503 h 2203355"/>
                <a:gd name="connsiteX146" fmla="*/ 1732004 w 2334186"/>
                <a:gd name="connsiteY146" fmla="*/ 1388009 h 2203355"/>
                <a:gd name="connsiteX147" fmla="*/ 1595413 w 2334186"/>
                <a:gd name="connsiteY147" fmla="*/ 1352087 h 2203355"/>
                <a:gd name="connsiteX148" fmla="*/ 1494020 w 2334186"/>
                <a:gd name="connsiteY148" fmla="*/ 1216075 h 2203355"/>
                <a:gd name="connsiteX149" fmla="*/ 1349897 w 2334186"/>
                <a:gd name="connsiteY149" fmla="*/ 1331084 h 2203355"/>
                <a:gd name="connsiteX150" fmla="*/ 1250097 w 2334186"/>
                <a:gd name="connsiteY150" fmla="*/ 1426539 h 2203355"/>
                <a:gd name="connsiteX151" fmla="*/ 1331646 w 2334186"/>
                <a:gd name="connsiteY151" fmla="*/ 1409012 h 2203355"/>
                <a:gd name="connsiteX152" fmla="*/ 1538199 w 2334186"/>
                <a:gd name="connsiteY152" fmla="*/ 1491720 h 2203355"/>
                <a:gd name="connsiteX153" fmla="*/ 1492224 w 2334186"/>
                <a:gd name="connsiteY153" fmla="*/ 1597705 h 2203355"/>
                <a:gd name="connsiteX154" fmla="*/ 1484895 w 2334186"/>
                <a:gd name="connsiteY154" fmla="*/ 1600211 h 2203355"/>
                <a:gd name="connsiteX155" fmla="*/ 1348448 w 2334186"/>
                <a:gd name="connsiteY155" fmla="*/ 1564433 h 2203355"/>
                <a:gd name="connsiteX156" fmla="*/ 1247055 w 2334186"/>
                <a:gd name="connsiteY156" fmla="*/ 1429291 h 2203355"/>
                <a:gd name="connsiteX157" fmla="*/ 1202297 w 2334186"/>
                <a:gd name="connsiteY157" fmla="*/ 1473904 h 2203355"/>
                <a:gd name="connsiteX158" fmla="*/ 1056146 w 2334186"/>
                <a:gd name="connsiteY158" fmla="*/ 1619620 h 2203355"/>
                <a:gd name="connsiteX159" fmla="*/ 1004436 w 2334186"/>
                <a:gd name="connsiteY159" fmla="*/ 1666986 h 2203355"/>
                <a:gd name="connsiteX160" fmla="*/ 1074397 w 2334186"/>
                <a:gd name="connsiteY160" fmla="*/ 1652501 h 2203355"/>
                <a:gd name="connsiteX161" fmla="*/ 1280950 w 2334186"/>
                <a:gd name="connsiteY161" fmla="*/ 1735354 h 2203355"/>
                <a:gd name="connsiteX162" fmla="*/ 1234975 w 2334186"/>
                <a:gd name="connsiteY162" fmla="*/ 1841338 h 2203355"/>
                <a:gd name="connsiteX163" fmla="*/ 1227646 w 2334186"/>
                <a:gd name="connsiteY163" fmla="*/ 1843844 h 2203355"/>
                <a:gd name="connsiteX164" fmla="*/ 1091055 w 2334186"/>
                <a:gd name="connsiteY164" fmla="*/ 1807922 h 2203355"/>
                <a:gd name="connsiteX165" fmla="*/ 992848 w 2334186"/>
                <a:gd name="connsiteY165" fmla="*/ 1677559 h 2203355"/>
                <a:gd name="connsiteX166" fmla="*/ 904346 w 2334186"/>
                <a:gd name="connsiteY166" fmla="*/ 1751286 h 2203355"/>
                <a:gd name="connsiteX167" fmla="*/ 865092 w 2334186"/>
                <a:gd name="connsiteY167" fmla="*/ 1780256 h 2203355"/>
                <a:gd name="connsiteX168" fmla="*/ 826273 w 2334186"/>
                <a:gd name="connsiteY168" fmla="*/ 1806763 h 2203355"/>
                <a:gd name="connsiteX169" fmla="*/ 748056 w 2334186"/>
                <a:gd name="connsiteY169" fmla="*/ 1855142 h 2203355"/>
                <a:gd name="connsiteX170" fmla="*/ 710106 w 2334186"/>
                <a:gd name="connsiteY170" fmla="*/ 1877449 h 2203355"/>
                <a:gd name="connsiteX171" fmla="*/ 772969 w 2334186"/>
                <a:gd name="connsiteY171" fmla="*/ 1853694 h 2203355"/>
                <a:gd name="connsiteX172" fmla="*/ 989516 w 2334186"/>
                <a:gd name="connsiteY172" fmla="*/ 1903666 h 2203355"/>
                <a:gd name="connsiteX173" fmla="*/ 960156 w 2334186"/>
                <a:gd name="connsiteY173" fmla="*/ 2015821 h 2203355"/>
                <a:gd name="connsiteX174" fmla="*/ 953015 w 2334186"/>
                <a:gd name="connsiteY174" fmla="*/ 2019544 h 2203355"/>
                <a:gd name="connsiteX175" fmla="*/ 812658 w 2334186"/>
                <a:gd name="connsiteY175" fmla="*/ 2005059 h 2203355"/>
                <a:gd name="connsiteX176" fmla="*/ 693159 w 2334186"/>
                <a:gd name="connsiteY176" fmla="*/ 1887733 h 2203355"/>
                <a:gd name="connsiteX177" fmla="*/ 602918 w 2334186"/>
                <a:gd name="connsiteY177" fmla="*/ 1938575 h 2203355"/>
                <a:gd name="connsiteX178" fmla="*/ 407085 w 2334186"/>
                <a:gd name="connsiteY178" fmla="*/ 2038519 h 2203355"/>
                <a:gd name="connsiteX179" fmla="*/ 208 w 2334186"/>
                <a:gd name="connsiteY179" fmla="*/ 2203356 h 2203355"/>
                <a:gd name="connsiteX180" fmla="*/ 155485 w 2334186"/>
                <a:gd name="connsiteY180" fmla="*/ 1723331 h 2203355"/>
                <a:gd name="connsiteX181" fmla="*/ 365803 w 2334186"/>
                <a:gd name="connsiteY181" fmla="*/ 1576456 h 2203355"/>
                <a:gd name="connsiteX182" fmla="*/ 667521 w 2334186"/>
                <a:gd name="connsiteY182" fmla="*/ 1858763 h 2203355"/>
                <a:gd name="connsiteX183" fmla="*/ 618997 w 2334186"/>
                <a:gd name="connsiteY183" fmla="*/ 1703052 h 2203355"/>
                <a:gd name="connsiteX184" fmla="*/ 591041 w 2334186"/>
                <a:gd name="connsiteY184" fmla="*/ 1697114 h 2203355"/>
                <a:gd name="connsiteX185" fmla="*/ 486027 w 2334186"/>
                <a:gd name="connsiteY185" fmla="*/ 1952045 h 2203355"/>
                <a:gd name="connsiteX186" fmla="*/ 585392 w 2334186"/>
                <a:gd name="connsiteY186" fmla="*/ 1902507 h 2203355"/>
                <a:gd name="connsiteX187" fmla="*/ 667521 w 2334186"/>
                <a:gd name="connsiteY187" fmla="*/ 1858763 h 220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</a:cxnLst>
              <a:rect l="l" t="t" r="r" b="b"/>
              <a:pathLst>
                <a:path w="2334186" h="2203355">
                  <a:moveTo>
                    <a:pt x="365803" y="1576456"/>
                  </a:moveTo>
                  <a:cubicBezTo>
                    <a:pt x="361284" y="1571531"/>
                    <a:pt x="357156" y="1566259"/>
                    <a:pt x="353491" y="1560667"/>
                  </a:cubicBezTo>
                  <a:cubicBezTo>
                    <a:pt x="328578" y="1522283"/>
                    <a:pt x="307285" y="1466516"/>
                    <a:pt x="323363" y="1420600"/>
                  </a:cubicBezTo>
                  <a:cubicBezTo>
                    <a:pt x="336023" y="1378377"/>
                    <a:pt x="380505" y="1354405"/>
                    <a:pt x="422728" y="1367064"/>
                  </a:cubicBezTo>
                  <a:cubicBezTo>
                    <a:pt x="425886" y="1368006"/>
                    <a:pt x="428986" y="1369150"/>
                    <a:pt x="431999" y="1370483"/>
                  </a:cubicBezTo>
                  <a:cubicBezTo>
                    <a:pt x="478495" y="1392789"/>
                    <a:pt x="501236" y="1468544"/>
                    <a:pt x="506160" y="1530539"/>
                  </a:cubicBezTo>
                  <a:cubicBezTo>
                    <a:pt x="524701" y="1526194"/>
                    <a:pt x="541358" y="1522862"/>
                    <a:pt x="555698" y="1520400"/>
                  </a:cubicBezTo>
                  <a:cubicBezTo>
                    <a:pt x="561927" y="1505915"/>
                    <a:pt x="568010" y="1492299"/>
                    <a:pt x="574239" y="1477959"/>
                  </a:cubicBezTo>
                  <a:cubicBezTo>
                    <a:pt x="580467" y="1463620"/>
                    <a:pt x="585827" y="1448990"/>
                    <a:pt x="591765" y="1433781"/>
                  </a:cubicBezTo>
                  <a:cubicBezTo>
                    <a:pt x="599877" y="1411764"/>
                    <a:pt x="607264" y="1388589"/>
                    <a:pt x="614651" y="1365558"/>
                  </a:cubicBezTo>
                  <a:cubicBezTo>
                    <a:pt x="587565" y="1353246"/>
                    <a:pt x="508768" y="1315731"/>
                    <a:pt x="479364" y="1282705"/>
                  </a:cubicBezTo>
                  <a:cubicBezTo>
                    <a:pt x="449960" y="1249680"/>
                    <a:pt x="419831" y="1196666"/>
                    <a:pt x="428812" y="1149011"/>
                  </a:cubicBezTo>
                  <a:cubicBezTo>
                    <a:pt x="435026" y="1105137"/>
                    <a:pt x="475627" y="1074588"/>
                    <a:pt x="519515" y="1080802"/>
                  </a:cubicBezTo>
                  <a:cubicBezTo>
                    <a:pt x="522630" y="1081237"/>
                    <a:pt x="525715" y="1081874"/>
                    <a:pt x="528757" y="1082671"/>
                  </a:cubicBezTo>
                  <a:cubicBezTo>
                    <a:pt x="593648" y="1102370"/>
                    <a:pt x="631888" y="1220421"/>
                    <a:pt x="633192" y="1281836"/>
                  </a:cubicBezTo>
                  <a:cubicBezTo>
                    <a:pt x="633192" y="1283864"/>
                    <a:pt x="632178" y="1296321"/>
                    <a:pt x="630874" y="1312254"/>
                  </a:cubicBezTo>
                  <a:cubicBezTo>
                    <a:pt x="637392" y="1289513"/>
                    <a:pt x="644055" y="1266917"/>
                    <a:pt x="649849" y="1243596"/>
                  </a:cubicBezTo>
                  <a:cubicBezTo>
                    <a:pt x="666651" y="1177546"/>
                    <a:pt x="681571" y="1109757"/>
                    <a:pt x="696925" y="1041969"/>
                  </a:cubicBezTo>
                  <a:cubicBezTo>
                    <a:pt x="700111" y="1027484"/>
                    <a:pt x="703443" y="1013724"/>
                    <a:pt x="706774" y="999673"/>
                  </a:cubicBezTo>
                  <a:cubicBezTo>
                    <a:pt x="683888" y="989389"/>
                    <a:pt x="598139" y="949556"/>
                    <a:pt x="567431" y="915082"/>
                  </a:cubicBezTo>
                  <a:cubicBezTo>
                    <a:pt x="536723" y="880609"/>
                    <a:pt x="507754" y="829043"/>
                    <a:pt x="516734" y="781243"/>
                  </a:cubicBezTo>
                  <a:cubicBezTo>
                    <a:pt x="523021" y="737369"/>
                    <a:pt x="563679" y="706908"/>
                    <a:pt x="607554" y="713194"/>
                  </a:cubicBezTo>
                  <a:cubicBezTo>
                    <a:pt x="610625" y="713629"/>
                    <a:pt x="613681" y="714251"/>
                    <a:pt x="616679" y="715048"/>
                  </a:cubicBezTo>
                  <a:cubicBezTo>
                    <a:pt x="681716" y="734602"/>
                    <a:pt x="719810" y="852653"/>
                    <a:pt x="721259" y="914068"/>
                  </a:cubicBezTo>
                  <a:cubicBezTo>
                    <a:pt x="721259" y="916386"/>
                    <a:pt x="719955" y="931885"/>
                    <a:pt x="718362" y="949266"/>
                  </a:cubicBezTo>
                  <a:cubicBezTo>
                    <a:pt x="727198" y="912475"/>
                    <a:pt x="736468" y="875973"/>
                    <a:pt x="747331" y="840051"/>
                  </a:cubicBezTo>
                  <a:cubicBezTo>
                    <a:pt x="764641" y="778317"/>
                    <a:pt x="785977" y="717786"/>
                    <a:pt x="811209" y="658847"/>
                  </a:cubicBezTo>
                  <a:cubicBezTo>
                    <a:pt x="803098" y="655371"/>
                    <a:pt x="701705" y="610613"/>
                    <a:pt x="667521" y="571939"/>
                  </a:cubicBezTo>
                  <a:cubicBezTo>
                    <a:pt x="637247" y="537900"/>
                    <a:pt x="607988" y="485899"/>
                    <a:pt x="616824" y="438244"/>
                  </a:cubicBezTo>
                  <a:cubicBezTo>
                    <a:pt x="623110" y="394298"/>
                    <a:pt x="663841" y="363764"/>
                    <a:pt x="707788" y="370050"/>
                  </a:cubicBezTo>
                  <a:cubicBezTo>
                    <a:pt x="710873" y="370499"/>
                    <a:pt x="713915" y="371108"/>
                    <a:pt x="716914" y="371904"/>
                  </a:cubicBezTo>
                  <a:cubicBezTo>
                    <a:pt x="781805" y="391604"/>
                    <a:pt x="820045" y="509654"/>
                    <a:pt x="821348" y="571070"/>
                  </a:cubicBezTo>
                  <a:cubicBezTo>
                    <a:pt x="821348" y="575415"/>
                    <a:pt x="816424" y="631616"/>
                    <a:pt x="813961" y="651605"/>
                  </a:cubicBezTo>
                  <a:lnTo>
                    <a:pt x="814830" y="649577"/>
                  </a:lnTo>
                  <a:cubicBezTo>
                    <a:pt x="840946" y="592406"/>
                    <a:pt x="872118" y="537668"/>
                    <a:pt x="907967" y="486044"/>
                  </a:cubicBezTo>
                  <a:cubicBezTo>
                    <a:pt x="939573" y="439809"/>
                    <a:pt x="973873" y="395457"/>
                    <a:pt x="1010664" y="353219"/>
                  </a:cubicBezTo>
                  <a:cubicBezTo>
                    <a:pt x="1044414" y="313821"/>
                    <a:pt x="1077728" y="279781"/>
                    <a:pt x="1107277" y="249798"/>
                  </a:cubicBezTo>
                  <a:cubicBezTo>
                    <a:pt x="1123500" y="233865"/>
                    <a:pt x="1138564" y="219380"/>
                    <a:pt x="1152759" y="206344"/>
                  </a:cubicBezTo>
                  <a:lnTo>
                    <a:pt x="1151311" y="206344"/>
                  </a:lnTo>
                  <a:cubicBezTo>
                    <a:pt x="1150152" y="206344"/>
                    <a:pt x="1183033" y="129575"/>
                    <a:pt x="1185640" y="124940"/>
                  </a:cubicBezTo>
                  <a:cubicBezTo>
                    <a:pt x="1216058" y="71636"/>
                    <a:pt x="1305429" y="-12955"/>
                    <a:pt x="1371624" y="1674"/>
                  </a:cubicBezTo>
                  <a:cubicBezTo>
                    <a:pt x="1415295" y="13030"/>
                    <a:pt x="1441484" y="57629"/>
                    <a:pt x="1430142" y="101300"/>
                  </a:cubicBezTo>
                  <a:cubicBezTo>
                    <a:pt x="1429490" y="103806"/>
                    <a:pt x="1428708" y="106283"/>
                    <a:pt x="1427825" y="108717"/>
                  </a:cubicBezTo>
                  <a:cubicBezTo>
                    <a:pt x="1413340" y="154923"/>
                    <a:pt x="1362643" y="186065"/>
                    <a:pt x="1320058" y="200985"/>
                  </a:cubicBezTo>
                  <a:cubicBezTo>
                    <a:pt x="1277473" y="215904"/>
                    <a:pt x="1180570" y="208951"/>
                    <a:pt x="1156815" y="206778"/>
                  </a:cubicBezTo>
                  <a:cubicBezTo>
                    <a:pt x="1142330" y="221263"/>
                    <a:pt x="1126977" y="235748"/>
                    <a:pt x="1110464" y="253274"/>
                  </a:cubicBezTo>
                  <a:cubicBezTo>
                    <a:pt x="1081495" y="283692"/>
                    <a:pt x="1049049" y="318456"/>
                    <a:pt x="1016313" y="358434"/>
                  </a:cubicBezTo>
                  <a:cubicBezTo>
                    <a:pt x="1007622" y="369152"/>
                    <a:pt x="998642" y="381030"/>
                    <a:pt x="989806" y="392328"/>
                  </a:cubicBezTo>
                  <a:cubicBezTo>
                    <a:pt x="1008636" y="376395"/>
                    <a:pt x="1034854" y="354957"/>
                    <a:pt x="1037606" y="353219"/>
                  </a:cubicBezTo>
                  <a:cubicBezTo>
                    <a:pt x="1088737" y="320194"/>
                    <a:pt x="1206498" y="286879"/>
                    <a:pt x="1258643" y="330912"/>
                  </a:cubicBezTo>
                  <a:cubicBezTo>
                    <a:pt x="1292450" y="361273"/>
                    <a:pt x="1295246" y="413287"/>
                    <a:pt x="1264886" y="447095"/>
                  </a:cubicBezTo>
                  <a:cubicBezTo>
                    <a:pt x="1263321" y="448847"/>
                    <a:pt x="1261670" y="450542"/>
                    <a:pt x="1259946" y="452150"/>
                  </a:cubicBezTo>
                  <a:cubicBezTo>
                    <a:pt x="1225907" y="486334"/>
                    <a:pt x="1167099" y="490390"/>
                    <a:pt x="1122341" y="483727"/>
                  </a:cubicBezTo>
                  <a:cubicBezTo>
                    <a:pt x="1077584" y="477064"/>
                    <a:pt x="991979" y="423760"/>
                    <a:pt x="974163" y="412027"/>
                  </a:cubicBezTo>
                  <a:cubicBezTo>
                    <a:pt x="954898" y="437231"/>
                    <a:pt x="935633" y="463738"/>
                    <a:pt x="917093" y="492562"/>
                  </a:cubicBezTo>
                  <a:cubicBezTo>
                    <a:pt x="882807" y="544345"/>
                    <a:pt x="853200" y="599069"/>
                    <a:pt x="828591" y="656095"/>
                  </a:cubicBezTo>
                  <a:cubicBezTo>
                    <a:pt x="827142" y="659427"/>
                    <a:pt x="826128" y="662903"/>
                    <a:pt x="824825" y="666234"/>
                  </a:cubicBezTo>
                  <a:cubicBezTo>
                    <a:pt x="832792" y="656819"/>
                    <a:pt x="880301" y="608295"/>
                    <a:pt x="884067" y="604964"/>
                  </a:cubicBezTo>
                  <a:cubicBezTo>
                    <a:pt x="931288" y="566435"/>
                    <a:pt x="1044703" y="520228"/>
                    <a:pt x="1101339" y="558178"/>
                  </a:cubicBezTo>
                  <a:cubicBezTo>
                    <a:pt x="1138246" y="584685"/>
                    <a:pt x="1146690" y="636092"/>
                    <a:pt x="1120183" y="672999"/>
                  </a:cubicBezTo>
                  <a:cubicBezTo>
                    <a:pt x="1118807" y="674911"/>
                    <a:pt x="1117359" y="676765"/>
                    <a:pt x="1115823" y="678546"/>
                  </a:cubicBezTo>
                  <a:cubicBezTo>
                    <a:pt x="1085695" y="716207"/>
                    <a:pt x="1027611" y="726781"/>
                    <a:pt x="982419" y="725187"/>
                  </a:cubicBezTo>
                  <a:cubicBezTo>
                    <a:pt x="930419" y="723304"/>
                    <a:pt x="827867" y="670725"/>
                    <a:pt x="824101" y="668697"/>
                  </a:cubicBezTo>
                  <a:cubicBezTo>
                    <a:pt x="801026" y="726259"/>
                    <a:pt x="781675" y="785227"/>
                    <a:pt x="766162" y="845266"/>
                  </a:cubicBezTo>
                  <a:cubicBezTo>
                    <a:pt x="754429" y="889734"/>
                    <a:pt x="744434" y="935216"/>
                    <a:pt x="734730" y="980988"/>
                  </a:cubicBezTo>
                  <a:cubicBezTo>
                    <a:pt x="745449" y="968821"/>
                    <a:pt x="789627" y="923049"/>
                    <a:pt x="792669" y="920587"/>
                  </a:cubicBezTo>
                  <a:cubicBezTo>
                    <a:pt x="839889" y="882057"/>
                    <a:pt x="953304" y="835851"/>
                    <a:pt x="1009940" y="873801"/>
                  </a:cubicBezTo>
                  <a:cubicBezTo>
                    <a:pt x="1046847" y="900308"/>
                    <a:pt x="1055292" y="951714"/>
                    <a:pt x="1028784" y="988621"/>
                  </a:cubicBezTo>
                  <a:cubicBezTo>
                    <a:pt x="1027408" y="990533"/>
                    <a:pt x="1025960" y="992387"/>
                    <a:pt x="1024425" y="994169"/>
                  </a:cubicBezTo>
                  <a:cubicBezTo>
                    <a:pt x="994296" y="1031829"/>
                    <a:pt x="936213" y="1042548"/>
                    <a:pt x="891165" y="1040810"/>
                  </a:cubicBezTo>
                  <a:cubicBezTo>
                    <a:pt x="840323" y="1038927"/>
                    <a:pt x="741827" y="988954"/>
                    <a:pt x="733571" y="984754"/>
                  </a:cubicBezTo>
                  <a:cubicBezTo>
                    <a:pt x="729081" y="1005467"/>
                    <a:pt x="724735" y="1026325"/>
                    <a:pt x="720390" y="1047183"/>
                  </a:cubicBezTo>
                  <a:cubicBezTo>
                    <a:pt x="705905" y="1115261"/>
                    <a:pt x="693014" y="1183485"/>
                    <a:pt x="676936" y="1249970"/>
                  </a:cubicBezTo>
                  <a:cubicBezTo>
                    <a:pt x="671576" y="1273145"/>
                    <a:pt x="665493" y="1295742"/>
                    <a:pt x="659409" y="1318627"/>
                  </a:cubicBezTo>
                  <a:cubicBezTo>
                    <a:pt x="676066" y="1300956"/>
                    <a:pt x="706774" y="1269379"/>
                    <a:pt x="709816" y="1267062"/>
                  </a:cubicBezTo>
                  <a:cubicBezTo>
                    <a:pt x="756891" y="1228532"/>
                    <a:pt x="870452" y="1182326"/>
                    <a:pt x="927087" y="1220131"/>
                  </a:cubicBezTo>
                  <a:cubicBezTo>
                    <a:pt x="964038" y="1246711"/>
                    <a:pt x="972453" y="1298204"/>
                    <a:pt x="945874" y="1335169"/>
                  </a:cubicBezTo>
                  <a:cubicBezTo>
                    <a:pt x="944512" y="1337052"/>
                    <a:pt x="943078" y="1338877"/>
                    <a:pt x="941572" y="1340644"/>
                  </a:cubicBezTo>
                  <a:cubicBezTo>
                    <a:pt x="911299" y="1378304"/>
                    <a:pt x="853360" y="1388878"/>
                    <a:pt x="808167" y="1387285"/>
                  </a:cubicBezTo>
                  <a:cubicBezTo>
                    <a:pt x="762975" y="1385692"/>
                    <a:pt x="679108" y="1345424"/>
                    <a:pt x="655643" y="1333692"/>
                  </a:cubicBezTo>
                  <a:cubicBezTo>
                    <a:pt x="645359" y="1371496"/>
                    <a:pt x="634351" y="1408722"/>
                    <a:pt x="621749" y="1444934"/>
                  </a:cubicBezTo>
                  <a:cubicBezTo>
                    <a:pt x="616100" y="1460288"/>
                    <a:pt x="611175" y="1476511"/>
                    <a:pt x="604802" y="1490996"/>
                  </a:cubicBezTo>
                  <a:lnTo>
                    <a:pt x="595242" y="1514171"/>
                  </a:lnTo>
                  <a:cubicBezTo>
                    <a:pt x="603643" y="1513157"/>
                    <a:pt x="608423" y="1512868"/>
                    <a:pt x="608423" y="1512868"/>
                  </a:cubicBezTo>
                  <a:cubicBezTo>
                    <a:pt x="608423" y="1512868"/>
                    <a:pt x="609292" y="1534305"/>
                    <a:pt x="607264" y="1569358"/>
                  </a:cubicBezTo>
                  <a:cubicBezTo>
                    <a:pt x="657091" y="1533291"/>
                    <a:pt x="728791" y="1502294"/>
                    <a:pt x="775577" y="1524021"/>
                  </a:cubicBezTo>
                  <a:cubicBezTo>
                    <a:pt x="816004" y="1544763"/>
                    <a:pt x="831966" y="1594344"/>
                    <a:pt x="811224" y="1634786"/>
                  </a:cubicBezTo>
                  <a:cubicBezTo>
                    <a:pt x="810152" y="1636872"/>
                    <a:pt x="808979" y="1638914"/>
                    <a:pt x="807733" y="1640913"/>
                  </a:cubicBezTo>
                  <a:cubicBezTo>
                    <a:pt x="804676" y="1646026"/>
                    <a:pt x="801186" y="1650879"/>
                    <a:pt x="797304" y="1655398"/>
                  </a:cubicBezTo>
                  <a:cubicBezTo>
                    <a:pt x="788526" y="1708585"/>
                    <a:pt x="766393" y="1758659"/>
                    <a:pt x="732992" y="1800969"/>
                  </a:cubicBezTo>
                  <a:cubicBezTo>
                    <a:pt x="730384" y="1804011"/>
                    <a:pt x="696635" y="1835733"/>
                    <a:pt x="678963" y="1851521"/>
                  </a:cubicBezTo>
                  <a:cubicBezTo>
                    <a:pt x="696055" y="1842106"/>
                    <a:pt x="713003" y="1832836"/>
                    <a:pt x="730529" y="1822552"/>
                  </a:cubicBezTo>
                  <a:cubicBezTo>
                    <a:pt x="756022" y="1808067"/>
                    <a:pt x="782384" y="1792279"/>
                    <a:pt x="808022" y="1776925"/>
                  </a:cubicBezTo>
                  <a:lnTo>
                    <a:pt x="847566" y="1751286"/>
                  </a:lnTo>
                  <a:cubicBezTo>
                    <a:pt x="861037" y="1742886"/>
                    <a:pt x="873059" y="1733181"/>
                    <a:pt x="886095" y="1724055"/>
                  </a:cubicBezTo>
                  <a:cubicBezTo>
                    <a:pt x="904925" y="1710295"/>
                    <a:pt x="923611" y="1695086"/>
                    <a:pt x="942296" y="1680601"/>
                  </a:cubicBezTo>
                  <a:cubicBezTo>
                    <a:pt x="926363" y="1655253"/>
                    <a:pt x="881026" y="1579208"/>
                    <a:pt x="874363" y="1535753"/>
                  </a:cubicBezTo>
                  <a:cubicBezTo>
                    <a:pt x="867700" y="1492299"/>
                    <a:pt x="871321" y="1430449"/>
                    <a:pt x="904781" y="1395686"/>
                  </a:cubicBezTo>
                  <a:cubicBezTo>
                    <a:pt x="933924" y="1362936"/>
                    <a:pt x="984099" y="1360010"/>
                    <a:pt x="1016849" y="1389154"/>
                  </a:cubicBezTo>
                  <a:cubicBezTo>
                    <a:pt x="1019442" y="1391457"/>
                    <a:pt x="1021875" y="1393934"/>
                    <a:pt x="1024135" y="1396555"/>
                  </a:cubicBezTo>
                  <a:cubicBezTo>
                    <a:pt x="1067589" y="1449280"/>
                    <a:pt x="1035433" y="1569069"/>
                    <a:pt x="1003132" y="1621214"/>
                  </a:cubicBezTo>
                  <a:cubicBezTo>
                    <a:pt x="1002118" y="1622807"/>
                    <a:pt x="994152" y="1633091"/>
                    <a:pt x="984592" y="1645258"/>
                  </a:cubicBezTo>
                  <a:cubicBezTo>
                    <a:pt x="1002408" y="1629904"/>
                    <a:pt x="1020224" y="1614695"/>
                    <a:pt x="1037751" y="1598618"/>
                  </a:cubicBezTo>
                  <a:cubicBezTo>
                    <a:pt x="1087578" y="1552846"/>
                    <a:pt x="1136826" y="1504756"/>
                    <a:pt x="1186509" y="1456812"/>
                  </a:cubicBezTo>
                  <a:lnTo>
                    <a:pt x="1217651" y="1426973"/>
                  </a:lnTo>
                  <a:cubicBezTo>
                    <a:pt x="1204180" y="1405681"/>
                    <a:pt x="1154208" y="1324421"/>
                    <a:pt x="1147400" y="1278360"/>
                  </a:cubicBezTo>
                  <a:cubicBezTo>
                    <a:pt x="1140592" y="1232298"/>
                    <a:pt x="1144358" y="1173056"/>
                    <a:pt x="1177673" y="1138292"/>
                  </a:cubicBezTo>
                  <a:cubicBezTo>
                    <a:pt x="1206816" y="1105542"/>
                    <a:pt x="1256992" y="1102616"/>
                    <a:pt x="1289742" y="1131760"/>
                  </a:cubicBezTo>
                  <a:cubicBezTo>
                    <a:pt x="1292320" y="1134063"/>
                    <a:pt x="1294768" y="1136540"/>
                    <a:pt x="1297028" y="1139162"/>
                  </a:cubicBezTo>
                  <a:cubicBezTo>
                    <a:pt x="1340482" y="1191886"/>
                    <a:pt x="1308326" y="1311675"/>
                    <a:pt x="1276170" y="1363820"/>
                  </a:cubicBezTo>
                  <a:cubicBezTo>
                    <a:pt x="1275011" y="1365703"/>
                    <a:pt x="1265451" y="1378304"/>
                    <a:pt x="1254732" y="1391485"/>
                  </a:cubicBezTo>
                  <a:cubicBezTo>
                    <a:pt x="1282108" y="1365848"/>
                    <a:pt x="1309629" y="1340499"/>
                    <a:pt x="1337730" y="1316310"/>
                  </a:cubicBezTo>
                  <a:cubicBezTo>
                    <a:pt x="1385616" y="1274319"/>
                    <a:pt x="1436284" y="1235601"/>
                    <a:pt x="1489385" y="1200432"/>
                  </a:cubicBezTo>
                  <a:cubicBezTo>
                    <a:pt x="1484460" y="1192900"/>
                    <a:pt x="1424059" y="1099038"/>
                    <a:pt x="1416961" y="1047618"/>
                  </a:cubicBezTo>
                  <a:cubicBezTo>
                    <a:pt x="1410153" y="1002280"/>
                    <a:pt x="1413919" y="942458"/>
                    <a:pt x="1447234" y="907695"/>
                  </a:cubicBezTo>
                  <a:cubicBezTo>
                    <a:pt x="1476334" y="874916"/>
                    <a:pt x="1526509" y="871932"/>
                    <a:pt x="1559288" y="901032"/>
                  </a:cubicBezTo>
                  <a:cubicBezTo>
                    <a:pt x="1561881" y="903335"/>
                    <a:pt x="1564314" y="905797"/>
                    <a:pt x="1566588" y="908419"/>
                  </a:cubicBezTo>
                  <a:cubicBezTo>
                    <a:pt x="1610043" y="961289"/>
                    <a:pt x="1577887" y="1081078"/>
                    <a:pt x="1545731" y="1133078"/>
                  </a:cubicBezTo>
                  <a:cubicBezTo>
                    <a:pt x="1543413" y="1136844"/>
                    <a:pt x="1508650" y="1180877"/>
                    <a:pt x="1495758" y="1196231"/>
                  </a:cubicBezTo>
                  <a:lnTo>
                    <a:pt x="1497641" y="1194927"/>
                  </a:lnTo>
                  <a:cubicBezTo>
                    <a:pt x="1550496" y="1161917"/>
                    <a:pt x="1606190" y="1133715"/>
                    <a:pt x="1664071" y="1110627"/>
                  </a:cubicBezTo>
                  <a:cubicBezTo>
                    <a:pt x="1715361" y="1090333"/>
                    <a:pt x="1767796" y="1073024"/>
                    <a:pt x="1821086" y="1058771"/>
                  </a:cubicBezTo>
                  <a:cubicBezTo>
                    <a:pt x="1870768" y="1044286"/>
                    <a:pt x="1916829" y="1035016"/>
                    <a:pt x="1957822" y="1026760"/>
                  </a:cubicBezTo>
                  <a:cubicBezTo>
                    <a:pt x="1979983" y="1022414"/>
                    <a:pt x="2000407" y="1018793"/>
                    <a:pt x="2019527" y="1015751"/>
                  </a:cubicBezTo>
                  <a:lnTo>
                    <a:pt x="2018368" y="1014882"/>
                  </a:lnTo>
                  <a:cubicBezTo>
                    <a:pt x="2017354" y="1014013"/>
                    <a:pt x="2086446" y="968531"/>
                    <a:pt x="2090791" y="966214"/>
                  </a:cubicBezTo>
                  <a:cubicBezTo>
                    <a:pt x="2145109" y="938837"/>
                    <a:pt x="2265622" y="918269"/>
                    <a:pt x="2312843" y="967662"/>
                  </a:cubicBezTo>
                  <a:cubicBezTo>
                    <a:pt x="2343348" y="1001238"/>
                    <a:pt x="2340856" y="1053180"/>
                    <a:pt x="2307281" y="1083670"/>
                  </a:cubicBezTo>
                  <a:cubicBezTo>
                    <a:pt x="2305484" y="1085307"/>
                    <a:pt x="2303616" y="1086857"/>
                    <a:pt x="2301689" y="1088320"/>
                  </a:cubicBezTo>
                  <a:cubicBezTo>
                    <a:pt x="2264174" y="1118593"/>
                    <a:pt x="2205366" y="1116420"/>
                    <a:pt x="2161622" y="1104977"/>
                  </a:cubicBezTo>
                  <a:cubicBezTo>
                    <a:pt x="2117878" y="1093534"/>
                    <a:pt x="2040964" y="1033423"/>
                    <a:pt x="2022279" y="1018069"/>
                  </a:cubicBezTo>
                  <a:cubicBezTo>
                    <a:pt x="2002579" y="1021690"/>
                    <a:pt x="1981576" y="1025746"/>
                    <a:pt x="1958401" y="1030815"/>
                  </a:cubicBezTo>
                  <a:cubicBezTo>
                    <a:pt x="1917699" y="1039941"/>
                    <a:pt x="1871493" y="1050659"/>
                    <a:pt x="1822824" y="1065724"/>
                  </a:cubicBezTo>
                  <a:cubicBezTo>
                    <a:pt x="1809787" y="1069779"/>
                    <a:pt x="1795882" y="1074559"/>
                    <a:pt x="1782267" y="1079049"/>
                  </a:cubicBezTo>
                  <a:cubicBezTo>
                    <a:pt x="1806746" y="1076442"/>
                    <a:pt x="1840206" y="1073256"/>
                    <a:pt x="1843537" y="1073256"/>
                  </a:cubicBezTo>
                  <a:cubicBezTo>
                    <a:pt x="1903938" y="1074415"/>
                    <a:pt x="2020251" y="1112654"/>
                    <a:pt x="2039950" y="1178560"/>
                  </a:cubicBezTo>
                  <a:cubicBezTo>
                    <a:pt x="2051523" y="1222173"/>
                    <a:pt x="2025538" y="1266902"/>
                    <a:pt x="1981939" y="1278475"/>
                  </a:cubicBezTo>
                  <a:cubicBezTo>
                    <a:pt x="1979708" y="1279055"/>
                    <a:pt x="1977463" y="1279547"/>
                    <a:pt x="1975203" y="1279953"/>
                  </a:cubicBezTo>
                  <a:cubicBezTo>
                    <a:pt x="1928273" y="1289223"/>
                    <a:pt x="1876996" y="1259674"/>
                    <a:pt x="1843247" y="1228967"/>
                  </a:cubicBezTo>
                  <a:cubicBezTo>
                    <a:pt x="1809498" y="1198259"/>
                    <a:pt x="1767347" y="1106136"/>
                    <a:pt x="1758656" y="1086147"/>
                  </a:cubicBezTo>
                  <a:cubicBezTo>
                    <a:pt x="1728818" y="1096431"/>
                    <a:pt x="1698400" y="1107729"/>
                    <a:pt x="1667258" y="1121345"/>
                  </a:cubicBezTo>
                  <a:cubicBezTo>
                    <a:pt x="1610564" y="1145347"/>
                    <a:pt x="1556174" y="1174432"/>
                    <a:pt x="1504739" y="1208254"/>
                  </a:cubicBezTo>
                  <a:cubicBezTo>
                    <a:pt x="1501697" y="1210282"/>
                    <a:pt x="1498945" y="1212599"/>
                    <a:pt x="1495903" y="1214627"/>
                  </a:cubicBezTo>
                  <a:cubicBezTo>
                    <a:pt x="1507780" y="1211295"/>
                    <a:pt x="1573976" y="1197100"/>
                    <a:pt x="1578756" y="1196666"/>
                  </a:cubicBezTo>
                  <a:cubicBezTo>
                    <a:pt x="1639012" y="1191017"/>
                    <a:pt x="1758656" y="1216075"/>
                    <a:pt x="1785308" y="1279519"/>
                  </a:cubicBezTo>
                  <a:cubicBezTo>
                    <a:pt x="1801879" y="1321481"/>
                    <a:pt x="1781296" y="1368933"/>
                    <a:pt x="1739334" y="1385503"/>
                  </a:cubicBezTo>
                  <a:cubicBezTo>
                    <a:pt x="1736929" y="1386460"/>
                    <a:pt x="1734481" y="1387299"/>
                    <a:pt x="1732004" y="1388009"/>
                  </a:cubicBezTo>
                  <a:cubicBezTo>
                    <a:pt x="1686377" y="1402494"/>
                    <a:pt x="1632205" y="1378884"/>
                    <a:pt x="1595413" y="1352087"/>
                  </a:cubicBezTo>
                  <a:cubicBezTo>
                    <a:pt x="1553118" y="1321379"/>
                    <a:pt x="1496048" y="1219986"/>
                    <a:pt x="1494020" y="1216075"/>
                  </a:cubicBezTo>
                  <a:cubicBezTo>
                    <a:pt x="1443570" y="1251288"/>
                    <a:pt x="1395437" y="1289716"/>
                    <a:pt x="1349897" y="1331084"/>
                  </a:cubicBezTo>
                  <a:cubicBezTo>
                    <a:pt x="1316003" y="1361502"/>
                    <a:pt x="1282977" y="1393803"/>
                    <a:pt x="1250097" y="1426539"/>
                  </a:cubicBezTo>
                  <a:cubicBezTo>
                    <a:pt x="1265596" y="1422483"/>
                    <a:pt x="1327156" y="1409447"/>
                    <a:pt x="1331646" y="1409012"/>
                  </a:cubicBezTo>
                  <a:cubicBezTo>
                    <a:pt x="1391903" y="1403363"/>
                    <a:pt x="1511691" y="1428422"/>
                    <a:pt x="1538199" y="1491720"/>
                  </a:cubicBezTo>
                  <a:cubicBezTo>
                    <a:pt x="1554769" y="1533682"/>
                    <a:pt x="1534186" y="1581135"/>
                    <a:pt x="1492224" y="1597705"/>
                  </a:cubicBezTo>
                  <a:cubicBezTo>
                    <a:pt x="1489820" y="1598661"/>
                    <a:pt x="1487372" y="1599487"/>
                    <a:pt x="1484895" y="1600211"/>
                  </a:cubicBezTo>
                  <a:cubicBezTo>
                    <a:pt x="1439268" y="1614695"/>
                    <a:pt x="1385095" y="1591085"/>
                    <a:pt x="1348448" y="1564433"/>
                  </a:cubicBezTo>
                  <a:cubicBezTo>
                    <a:pt x="1307022" y="1534305"/>
                    <a:pt x="1251980" y="1437402"/>
                    <a:pt x="1247055" y="1429291"/>
                  </a:cubicBezTo>
                  <a:lnTo>
                    <a:pt x="1202297" y="1473904"/>
                  </a:lnTo>
                  <a:cubicBezTo>
                    <a:pt x="1153918" y="1523007"/>
                    <a:pt x="1105394" y="1572400"/>
                    <a:pt x="1056146" y="1619620"/>
                  </a:cubicBezTo>
                  <a:cubicBezTo>
                    <a:pt x="1039199" y="1635988"/>
                    <a:pt x="1021817" y="1651487"/>
                    <a:pt x="1004436" y="1666986"/>
                  </a:cubicBezTo>
                  <a:cubicBezTo>
                    <a:pt x="1027756" y="1661626"/>
                    <a:pt x="1070631" y="1652501"/>
                    <a:pt x="1074397" y="1652501"/>
                  </a:cubicBezTo>
                  <a:cubicBezTo>
                    <a:pt x="1134654" y="1646852"/>
                    <a:pt x="1254297" y="1671910"/>
                    <a:pt x="1280950" y="1735354"/>
                  </a:cubicBezTo>
                  <a:cubicBezTo>
                    <a:pt x="1297520" y="1777316"/>
                    <a:pt x="1276937" y="1824768"/>
                    <a:pt x="1234975" y="1841338"/>
                  </a:cubicBezTo>
                  <a:cubicBezTo>
                    <a:pt x="1232570" y="1842294"/>
                    <a:pt x="1230123" y="1843134"/>
                    <a:pt x="1227646" y="1843844"/>
                  </a:cubicBezTo>
                  <a:cubicBezTo>
                    <a:pt x="1182019" y="1858329"/>
                    <a:pt x="1127846" y="1834719"/>
                    <a:pt x="1091055" y="1807922"/>
                  </a:cubicBezTo>
                  <a:cubicBezTo>
                    <a:pt x="1054263" y="1781125"/>
                    <a:pt x="1006174" y="1700735"/>
                    <a:pt x="992848" y="1677559"/>
                  </a:cubicBezTo>
                  <a:cubicBezTo>
                    <a:pt x="963878" y="1703342"/>
                    <a:pt x="934909" y="1728111"/>
                    <a:pt x="904346" y="1751286"/>
                  </a:cubicBezTo>
                  <a:cubicBezTo>
                    <a:pt x="891165" y="1760846"/>
                    <a:pt x="878274" y="1771565"/>
                    <a:pt x="865092" y="1780256"/>
                  </a:cubicBezTo>
                  <a:lnTo>
                    <a:pt x="826273" y="1806763"/>
                  </a:lnTo>
                  <a:cubicBezTo>
                    <a:pt x="799042" y="1823855"/>
                    <a:pt x="773838" y="1839789"/>
                    <a:pt x="748056" y="1855142"/>
                  </a:cubicBezTo>
                  <a:cubicBezTo>
                    <a:pt x="735164" y="1862964"/>
                    <a:pt x="722707" y="1869627"/>
                    <a:pt x="710106" y="1877449"/>
                  </a:cubicBezTo>
                  <a:cubicBezTo>
                    <a:pt x="732992" y="1868323"/>
                    <a:pt x="769493" y="1854563"/>
                    <a:pt x="772969" y="1853694"/>
                  </a:cubicBezTo>
                  <a:cubicBezTo>
                    <a:pt x="831777" y="1839209"/>
                    <a:pt x="953739" y="1845148"/>
                    <a:pt x="989516" y="1903666"/>
                  </a:cubicBezTo>
                  <a:cubicBezTo>
                    <a:pt x="1012373" y="1942746"/>
                    <a:pt x="999236" y="1992964"/>
                    <a:pt x="960156" y="2015821"/>
                  </a:cubicBezTo>
                  <a:cubicBezTo>
                    <a:pt x="957838" y="2017183"/>
                    <a:pt x="955448" y="2018429"/>
                    <a:pt x="953015" y="2019544"/>
                  </a:cubicBezTo>
                  <a:cubicBezTo>
                    <a:pt x="909561" y="2040837"/>
                    <a:pt x="853070" y="2025773"/>
                    <a:pt x="812658" y="2005059"/>
                  </a:cubicBezTo>
                  <a:cubicBezTo>
                    <a:pt x="768189" y="1982173"/>
                    <a:pt x="701415" y="1898017"/>
                    <a:pt x="693159" y="1887733"/>
                  </a:cubicBezTo>
                  <a:cubicBezTo>
                    <a:pt x="662161" y="1905694"/>
                    <a:pt x="631743" y="1922931"/>
                    <a:pt x="602918" y="1938575"/>
                  </a:cubicBezTo>
                  <a:cubicBezTo>
                    <a:pt x="526149" y="1980290"/>
                    <a:pt x="459085" y="2013605"/>
                    <a:pt x="407085" y="2038519"/>
                  </a:cubicBezTo>
                  <a:cubicBezTo>
                    <a:pt x="238048" y="2186988"/>
                    <a:pt x="208" y="2203356"/>
                    <a:pt x="208" y="2203356"/>
                  </a:cubicBezTo>
                  <a:cubicBezTo>
                    <a:pt x="208" y="2203356"/>
                    <a:pt x="-12249" y="1913661"/>
                    <a:pt x="155485" y="1723331"/>
                  </a:cubicBezTo>
                  <a:cubicBezTo>
                    <a:pt x="213887" y="1659453"/>
                    <a:pt x="285717" y="1609293"/>
                    <a:pt x="365803" y="1576456"/>
                  </a:cubicBezTo>
                  <a:close/>
                  <a:moveTo>
                    <a:pt x="667521" y="1858763"/>
                  </a:moveTo>
                  <a:cubicBezTo>
                    <a:pt x="662306" y="1846886"/>
                    <a:pt x="621749" y="1754908"/>
                    <a:pt x="618997" y="1703052"/>
                  </a:cubicBezTo>
                  <a:cubicBezTo>
                    <a:pt x="609582" y="1701314"/>
                    <a:pt x="600167" y="1699286"/>
                    <a:pt x="591041" y="1697114"/>
                  </a:cubicBezTo>
                  <a:cubicBezTo>
                    <a:pt x="573891" y="1788397"/>
                    <a:pt x="538157" y="1875175"/>
                    <a:pt x="486027" y="1952045"/>
                  </a:cubicBezTo>
                  <a:cubicBezTo>
                    <a:pt x="516734" y="1937561"/>
                    <a:pt x="550049" y="1920758"/>
                    <a:pt x="585392" y="1902507"/>
                  </a:cubicBezTo>
                  <a:cubicBezTo>
                    <a:pt x="611609" y="1889037"/>
                    <a:pt x="639275" y="1874262"/>
                    <a:pt x="667521" y="1858763"/>
                  </a:cubicBezTo>
                  <a:close/>
                </a:path>
              </a:pathLst>
            </a:custGeom>
            <a:solidFill>
              <a:srgbClr val="92E3A9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0DE1037A-C29B-4E9E-AF08-5AD4E5E8BF75}"/>
                </a:ext>
              </a:extLst>
            </p:cNvPr>
            <p:cNvSpPr/>
            <p:nvPr/>
          </p:nvSpPr>
          <p:spPr>
            <a:xfrm>
              <a:off x="545028" y="3995090"/>
              <a:ext cx="631682" cy="667022"/>
            </a:xfrm>
            <a:custGeom>
              <a:avLst/>
              <a:gdLst>
                <a:gd name="connsiteX0" fmla="*/ 2 w 631682"/>
                <a:gd name="connsiteY0" fmla="*/ 0 h 667022"/>
                <a:gd name="connsiteX1" fmla="*/ 459458 w 631682"/>
                <a:gd name="connsiteY1" fmla="*/ 193081 h 667022"/>
                <a:gd name="connsiteX2" fmla="*/ 631681 w 631682"/>
                <a:gd name="connsiteY2" fmla="*/ 667022 h 667022"/>
                <a:gd name="connsiteX3" fmla="*/ 172225 w 631682"/>
                <a:gd name="connsiteY3" fmla="*/ 473941 h 667022"/>
                <a:gd name="connsiteX4" fmla="*/ 2 w 631682"/>
                <a:gd name="connsiteY4" fmla="*/ 0 h 66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682" h="667022">
                  <a:moveTo>
                    <a:pt x="2" y="0"/>
                  </a:moveTo>
                  <a:cubicBezTo>
                    <a:pt x="2" y="0"/>
                    <a:pt x="284917" y="8835"/>
                    <a:pt x="459458" y="193081"/>
                  </a:cubicBezTo>
                  <a:cubicBezTo>
                    <a:pt x="633999" y="377327"/>
                    <a:pt x="631681" y="667022"/>
                    <a:pt x="631681" y="667022"/>
                  </a:cubicBezTo>
                  <a:cubicBezTo>
                    <a:pt x="631681" y="667022"/>
                    <a:pt x="346766" y="658187"/>
                    <a:pt x="172225" y="473941"/>
                  </a:cubicBezTo>
                  <a:cubicBezTo>
                    <a:pt x="-2316" y="289695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92E3A9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23" name="Grafik 3">
              <a:extLst>
                <a:ext uri="{FF2B5EF4-FFF2-40B4-BE49-F238E27FC236}">
                  <a16:creationId xmlns:a16="http://schemas.microsoft.com/office/drawing/2014/main" id="{1E0A92CA-335A-49D5-B4C8-56DA5CA410D1}"/>
                </a:ext>
              </a:extLst>
            </p:cNvPr>
            <p:cNvGrpSpPr/>
            <p:nvPr/>
          </p:nvGrpSpPr>
          <p:grpSpPr>
            <a:xfrm>
              <a:off x="545028" y="2473966"/>
              <a:ext cx="3214652" cy="2203355"/>
              <a:chOff x="545028" y="2473966"/>
              <a:chExt cx="3214652" cy="2203355"/>
            </a:xfrm>
            <a:solidFill>
              <a:srgbClr val="FFFFFF"/>
            </a:solidFill>
          </p:grpSpPr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FB8A39C7-39DC-4784-844B-BBCFDCB82D43}"/>
                  </a:ext>
                </a:extLst>
              </p:cNvPr>
              <p:cNvSpPr/>
              <p:nvPr/>
            </p:nvSpPr>
            <p:spPr>
              <a:xfrm>
                <a:off x="2255921" y="2558979"/>
                <a:ext cx="179360" cy="313839"/>
              </a:xfrm>
              <a:custGeom>
                <a:avLst/>
                <a:gdLst>
                  <a:gd name="connsiteX0" fmla="*/ 141852 w 179360"/>
                  <a:gd name="connsiteY0" fmla="*/ 313833 h 313839"/>
                  <a:gd name="connsiteX1" fmla="*/ 24380 w 179360"/>
                  <a:gd name="connsiteY1" fmla="*/ 190712 h 313839"/>
                  <a:gd name="connsiteX2" fmla="*/ 9896 w 179360"/>
                  <a:gd name="connsiteY2" fmla="*/ 48182 h 313839"/>
                  <a:gd name="connsiteX3" fmla="*/ 114331 w 179360"/>
                  <a:gd name="connsiteY3" fmla="*/ 6466 h 313839"/>
                  <a:gd name="connsiteX4" fmla="*/ 123456 w 179360"/>
                  <a:gd name="connsiteY4" fmla="*/ 11101 h 313839"/>
                  <a:gd name="connsiteX5" fmla="*/ 172559 w 179360"/>
                  <a:gd name="connsiteY5" fmla="*/ 231125 h 313839"/>
                  <a:gd name="connsiteX6" fmla="*/ 141852 w 179360"/>
                  <a:gd name="connsiteY6" fmla="*/ 313833 h 313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9360" h="313839">
                    <a:moveTo>
                      <a:pt x="141852" y="313833"/>
                    </a:moveTo>
                    <a:cubicBezTo>
                      <a:pt x="141852" y="313833"/>
                      <a:pt x="48425" y="238946"/>
                      <a:pt x="24380" y="190712"/>
                    </a:cubicBezTo>
                    <a:cubicBezTo>
                      <a:pt x="4102" y="149720"/>
                      <a:pt x="-10673" y="91781"/>
                      <a:pt x="9896" y="48182"/>
                    </a:cubicBezTo>
                    <a:cubicBezTo>
                      <a:pt x="27219" y="7828"/>
                      <a:pt x="73976" y="-10858"/>
                      <a:pt x="114331" y="6466"/>
                    </a:cubicBezTo>
                    <a:cubicBezTo>
                      <a:pt x="117474" y="7813"/>
                      <a:pt x="120516" y="9363"/>
                      <a:pt x="123456" y="11101"/>
                    </a:cubicBezTo>
                    <a:cubicBezTo>
                      <a:pt x="181395" y="47458"/>
                      <a:pt x="187189" y="171447"/>
                      <a:pt x="172559" y="231125"/>
                    </a:cubicBezTo>
                    <a:cubicBezTo>
                      <a:pt x="171690" y="236339"/>
                      <a:pt x="142866" y="314702"/>
                      <a:pt x="141852" y="31383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5" name="Freihandform: Form 24">
                <a:extLst>
                  <a:ext uri="{FF2B5EF4-FFF2-40B4-BE49-F238E27FC236}">
                    <a16:creationId xmlns:a16="http://schemas.microsoft.com/office/drawing/2014/main" id="{3208E86D-BDD3-43EB-99A8-DAC4093428DD}"/>
                  </a:ext>
                </a:extLst>
              </p:cNvPr>
              <p:cNvSpPr/>
              <p:nvPr/>
            </p:nvSpPr>
            <p:spPr>
              <a:xfrm>
                <a:off x="3159250" y="3240986"/>
                <a:ext cx="188292" cy="308139"/>
              </a:xfrm>
              <a:custGeom>
                <a:avLst/>
                <a:gdLst>
                  <a:gd name="connsiteX0" fmla="*/ 102682 w 188292"/>
                  <a:gd name="connsiteY0" fmla="*/ 256553 h 308139"/>
                  <a:gd name="connsiteX1" fmla="*/ 31707 w 188292"/>
                  <a:gd name="connsiteY1" fmla="*/ 308119 h 308139"/>
                  <a:gd name="connsiteX2" fmla="*/ 710 w 188292"/>
                  <a:gd name="connsiteY2" fmla="*/ 139517 h 308139"/>
                  <a:gd name="connsiteX3" fmla="*/ 66326 w 188292"/>
                  <a:gd name="connsiteY3" fmla="*/ 12630 h 308139"/>
                  <a:gd name="connsiteX4" fmla="*/ 176207 w 188292"/>
                  <a:gd name="connsiteY4" fmla="*/ 36545 h 308139"/>
                  <a:gd name="connsiteX5" fmla="*/ 181190 w 188292"/>
                  <a:gd name="connsiteY5" fmla="*/ 45510 h 308139"/>
                  <a:gd name="connsiteX6" fmla="*/ 102682 w 188292"/>
                  <a:gd name="connsiteY6" fmla="*/ 256553 h 3081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292" h="308139">
                    <a:moveTo>
                      <a:pt x="102682" y="256553"/>
                    </a:moveTo>
                    <a:cubicBezTo>
                      <a:pt x="98772" y="260174"/>
                      <a:pt x="32142" y="309278"/>
                      <a:pt x="31707" y="308119"/>
                    </a:cubicBezTo>
                    <a:cubicBezTo>
                      <a:pt x="31273" y="306960"/>
                      <a:pt x="-5519" y="193110"/>
                      <a:pt x="710" y="139517"/>
                    </a:cubicBezTo>
                    <a:cubicBezTo>
                      <a:pt x="5924" y="93889"/>
                      <a:pt x="25044" y="37254"/>
                      <a:pt x="66326" y="12630"/>
                    </a:cubicBezTo>
                    <a:cubicBezTo>
                      <a:pt x="103276" y="-11110"/>
                      <a:pt x="152467" y="-406"/>
                      <a:pt x="176207" y="36545"/>
                    </a:cubicBezTo>
                    <a:cubicBezTo>
                      <a:pt x="178061" y="39427"/>
                      <a:pt x="179727" y="42411"/>
                      <a:pt x="181190" y="45510"/>
                    </a:cubicBezTo>
                    <a:cubicBezTo>
                      <a:pt x="209435" y="108374"/>
                      <a:pt x="147296" y="215272"/>
                      <a:pt x="102682" y="2565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3AABE19F-BFA6-45A6-8A1A-47758DC282D1}"/>
                  </a:ext>
                </a:extLst>
              </p:cNvPr>
              <p:cNvSpPr/>
              <p:nvPr/>
            </p:nvSpPr>
            <p:spPr>
              <a:xfrm>
                <a:off x="955954" y="2986517"/>
                <a:ext cx="687894" cy="1596508"/>
              </a:xfrm>
              <a:custGeom>
                <a:avLst/>
                <a:gdLst>
                  <a:gd name="connsiteX0" fmla="*/ 347497 w 687894"/>
                  <a:gd name="connsiteY0" fmla="*/ 0 h 1596508"/>
                  <a:gd name="connsiteX1" fmla="*/ 687888 w 687894"/>
                  <a:gd name="connsiteY1" fmla="*/ 799848 h 1596508"/>
                  <a:gd name="connsiteX2" fmla="*/ 340254 w 687894"/>
                  <a:gd name="connsiteY2" fmla="*/ 1596509 h 1596508"/>
                  <a:gd name="connsiteX3" fmla="*/ 8 w 687894"/>
                  <a:gd name="connsiteY3" fmla="*/ 796661 h 1596508"/>
                  <a:gd name="connsiteX4" fmla="*/ 347497 w 687894"/>
                  <a:gd name="connsiteY4" fmla="*/ 0 h 1596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7894" h="1596508">
                    <a:moveTo>
                      <a:pt x="347497" y="0"/>
                    </a:moveTo>
                    <a:cubicBezTo>
                      <a:pt x="347497" y="0"/>
                      <a:pt x="689626" y="358932"/>
                      <a:pt x="687888" y="799848"/>
                    </a:cubicBezTo>
                    <a:cubicBezTo>
                      <a:pt x="686150" y="1240763"/>
                      <a:pt x="340254" y="1596509"/>
                      <a:pt x="340254" y="1596509"/>
                    </a:cubicBezTo>
                    <a:cubicBezTo>
                      <a:pt x="340254" y="1596509"/>
                      <a:pt x="-1875" y="1237577"/>
                      <a:pt x="8" y="796661"/>
                    </a:cubicBezTo>
                    <a:cubicBezTo>
                      <a:pt x="1891" y="355745"/>
                      <a:pt x="347497" y="0"/>
                      <a:pt x="34749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7" name="Freihandform: Form 26">
                <a:extLst>
                  <a:ext uri="{FF2B5EF4-FFF2-40B4-BE49-F238E27FC236}">
                    <a16:creationId xmlns:a16="http://schemas.microsoft.com/office/drawing/2014/main" id="{CC9ADF9F-21B4-4574-B4FD-1D00C60E144F}"/>
                  </a:ext>
                </a:extLst>
              </p:cNvPr>
              <p:cNvSpPr/>
              <p:nvPr/>
            </p:nvSpPr>
            <p:spPr>
              <a:xfrm>
                <a:off x="1425493" y="2473966"/>
                <a:ext cx="2334186" cy="2203355"/>
              </a:xfrm>
              <a:custGeom>
                <a:avLst/>
                <a:gdLst>
                  <a:gd name="connsiteX0" fmla="*/ 365803 w 2334186"/>
                  <a:gd name="connsiteY0" fmla="*/ 1576456 h 2203355"/>
                  <a:gd name="connsiteX1" fmla="*/ 353491 w 2334186"/>
                  <a:gd name="connsiteY1" fmla="*/ 1560667 h 2203355"/>
                  <a:gd name="connsiteX2" fmla="*/ 323363 w 2334186"/>
                  <a:gd name="connsiteY2" fmla="*/ 1420600 h 2203355"/>
                  <a:gd name="connsiteX3" fmla="*/ 422728 w 2334186"/>
                  <a:gd name="connsiteY3" fmla="*/ 1367064 h 2203355"/>
                  <a:gd name="connsiteX4" fmla="*/ 431999 w 2334186"/>
                  <a:gd name="connsiteY4" fmla="*/ 1370483 h 2203355"/>
                  <a:gd name="connsiteX5" fmla="*/ 506160 w 2334186"/>
                  <a:gd name="connsiteY5" fmla="*/ 1530539 h 2203355"/>
                  <a:gd name="connsiteX6" fmla="*/ 555698 w 2334186"/>
                  <a:gd name="connsiteY6" fmla="*/ 1520400 h 2203355"/>
                  <a:gd name="connsiteX7" fmla="*/ 574239 w 2334186"/>
                  <a:gd name="connsiteY7" fmla="*/ 1477959 h 2203355"/>
                  <a:gd name="connsiteX8" fmla="*/ 591765 w 2334186"/>
                  <a:gd name="connsiteY8" fmla="*/ 1433781 h 2203355"/>
                  <a:gd name="connsiteX9" fmla="*/ 614651 w 2334186"/>
                  <a:gd name="connsiteY9" fmla="*/ 1365558 h 2203355"/>
                  <a:gd name="connsiteX10" fmla="*/ 479364 w 2334186"/>
                  <a:gd name="connsiteY10" fmla="*/ 1282705 h 2203355"/>
                  <a:gd name="connsiteX11" fmla="*/ 428812 w 2334186"/>
                  <a:gd name="connsiteY11" fmla="*/ 1149011 h 2203355"/>
                  <a:gd name="connsiteX12" fmla="*/ 519515 w 2334186"/>
                  <a:gd name="connsiteY12" fmla="*/ 1080802 h 2203355"/>
                  <a:gd name="connsiteX13" fmla="*/ 528757 w 2334186"/>
                  <a:gd name="connsiteY13" fmla="*/ 1082671 h 2203355"/>
                  <a:gd name="connsiteX14" fmla="*/ 633192 w 2334186"/>
                  <a:gd name="connsiteY14" fmla="*/ 1281836 h 2203355"/>
                  <a:gd name="connsiteX15" fmla="*/ 630874 w 2334186"/>
                  <a:gd name="connsiteY15" fmla="*/ 1312254 h 2203355"/>
                  <a:gd name="connsiteX16" fmla="*/ 649849 w 2334186"/>
                  <a:gd name="connsiteY16" fmla="*/ 1243596 h 2203355"/>
                  <a:gd name="connsiteX17" fmla="*/ 696925 w 2334186"/>
                  <a:gd name="connsiteY17" fmla="*/ 1041969 h 2203355"/>
                  <a:gd name="connsiteX18" fmla="*/ 706774 w 2334186"/>
                  <a:gd name="connsiteY18" fmla="*/ 999673 h 2203355"/>
                  <a:gd name="connsiteX19" fmla="*/ 567431 w 2334186"/>
                  <a:gd name="connsiteY19" fmla="*/ 915082 h 2203355"/>
                  <a:gd name="connsiteX20" fmla="*/ 516734 w 2334186"/>
                  <a:gd name="connsiteY20" fmla="*/ 781243 h 2203355"/>
                  <a:gd name="connsiteX21" fmla="*/ 607554 w 2334186"/>
                  <a:gd name="connsiteY21" fmla="*/ 713194 h 2203355"/>
                  <a:gd name="connsiteX22" fmla="*/ 616679 w 2334186"/>
                  <a:gd name="connsiteY22" fmla="*/ 715048 h 2203355"/>
                  <a:gd name="connsiteX23" fmla="*/ 721259 w 2334186"/>
                  <a:gd name="connsiteY23" fmla="*/ 914068 h 2203355"/>
                  <a:gd name="connsiteX24" fmla="*/ 718362 w 2334186"/>
                  <a:gd name="connsiteY24" fmla="*/ 949266 h 2203355"/>
                  <a:gd name="connsiteX25" fmla="*/ 747331 w 2334186"/>
                  <a:gd name="connsiteY25" fmla="*/ 840051 h 2203355"/>
                  <a:gd name="connsiteX26" fmla="*/ 811209 w 2334186"/>
                  <a:gd name="connsiteY26" fmla="*/ 658847 h 2203355"/>
                  <a:gd name="connsiteX27" fmla="*/ 667521 w 2334186"/>
                  <a:gd name="connsiteY27" fmla="*/ 571939 h 2203355"/>
                  <a:gd name="connsiteX28" fmla="*/ 616824 w 2334186"/>
                  <a:gd name="connsiteY28" fmla="*/ 438244 h 2203355"/>
                  <a:gd name="connsiteX29" fmla="*/ 707788 w 2334186"/>
                  <a:gd name="connsiteY29" fmla="*/ 370050 h 2203355"/>
                  <a:gd name="connsiteX30" fmla="*/ 716914 w 2334186"/>
                  <a:gd name="connsiteY30" fmla="*/ 371904 h 2203355"/>
                  <a:gd name="connsiteX31" fmla="*/ 821348 w 2334186"/>
                  <a:gd name="connsiteY31" fmla="*/ 571070 h 2203355"/>
                  <a:gd name="connsiteX32" fmla="*/ 813961 w 2334186"/>
                  <a:gd name="connsiteY32" fmla="*/ 651605 h 2203355"/>
                  <a:gd name="connsiteX33" fmla="*/ 814830 w 2334186"/>
                  <a:gd name="connsiteY33" fmla="*/ 649577 h 2203355"/>
                  <a:gd name="connsiteX34" fmla="*/ 907967 w 2334186"/>
                  <a:gd name="connsiteY34" fmla="*/ 486044 h 2203355"/>
                  <a:gd name="connsiteX35" fmla="*/ 1010664 w 2334186"/>
                  <a:gd name="connsiteY35" fmla="*/ 353219 h 2203355"/>
                  <a:gd name="connsiteX36" fmla="*/ 1107277 w 2334186"/>
                  <a:gd name="connsiteY36" fmla="*/ 249798 h 2203355"/>
                  <a:gd name="connsiteX37" fmla="*/ 1152759 w 2334186"/>
                  <a:gd name="connsiteY37" fmla="*/ 206344 h 2203355"/>
                  <a:gd name="connsiteX38" fmla="*/ 1151311 w 2334186"/>
                  <a:gd name="connsiteY38" fmla="*/ 206344 h 2203355"/>
                  <a:gd name="connsiteX39" fmla="*/ 1185640 w 2334186"/>
                  <a:gd name="connsiteY39" fmla="*/ 124940 h 2203355"/>
                  <a:gd name="connsiteX40" fmla="*/ 1371624 w 2334186"/>
                  <a:gd name="connsiteY40" fmla="*/ 1674 h 2203355"/>
                  <a:gd name="connsiteX41" fmla="*/ 1430142 w 2334186"/>
                  <a:gd name="connsiteY41" fmla="*/ 101300 h 2203355"/>
                  <a:gd name="connsiteX42" fmla="*/ 1427825 w 2334186"/>
                  <a:gd name="connsiteY42" fmla="*/ 108717 h 2203355"/>
                  <a:gd name="connsiteX43" fmla="*/ 1320058 w 2334186"/>
                  <a:gd name="connsiteY43" fmla="*/ 200985 h 2203355"/>
                  <a:gd name="connsiteX44" fmla="*/ 1156815 w 2334186"/>
                  <a:gd name="connsiteY44" fmla="*/ 206778 h 2203355"/>
                  <a:gd name="connsiteX45" fmla="*/ 1110464 w 2334186"/>
                  <a:gd name="connsiteY45" fmla="*/ 253274 h 2203355"/>
                  <a:gd name="connsiteX46" fmla="*/ 1016313 w 2334186"/>
                  <a:gd name="connsiteY46" fmla="*/ 358434 h 2203355"/>
                  <a:gd name="connsiteX47" fmla="*/ 989806 w 2334186"/>
                  <a:gd name="connsiteY47" fmla="*/ 392328 h 2203355"/>
                  <a:gd name="connsiteX48" fmla="*/ 1037606 w 2334186"/>
                  <a:gd name="connsiteY48" fmla="*/ 353219 h 2203355"/>
                  <a:gd name="connsiteX49" fmla="*/ 1258643 w 2334186"/>
                  <a:gd name="connsiteY49" fmla="*/ 330912 h 2203355"/>
                  <a:gd name="connsiteX50" fmla="*/ 1264886 w 2334186"/>
                  <a:gd name="connsiteY50" fmla="*/ 447095 h 2203355"/>
                  <a:gd name="connsiteX51" fmla="*/ 1259946 w 2334186"/>
                  <a:gd name="connsiteY51" fmla="*/ 452150 h 2203355"/>
                  <a:gd name="connsiteX52" fmla="*/ 1122341 w 2334186"/>
                  <a:gd name="connsiteY52" fmla="*/ 483727 h 2203355"/>
                  <a:gd name="connsiteX53" fmla="*/ 974163 w 2334186"/>
                  <a:gd name="connsiteY53" fmla="*/ 412027 h 2203355"/>
                  <a:gd name="connsiteX54" fmla="*/ 917093 w 2334186"/>
                  <a:gd name="connsiteY54" fmla="*/ 492562 h 2203355"/>
                  <a:gd name="connsiteX55" fmla="*/ 828591 w 2334186"/>
                  <a:gd name="connsiteY55" fmla="*/ 656095 h 2203355"/>
                  <a:gd name="connsiteX56" fmla="*/ 824825 w 2334186"/>
                  <a:gd name="connsiteY56" fmla="*/ 666234 h 2203355"/>
                  <a:gd name="connsiteX57" fmla="*/ 884067 w 2334186"/>
                  <a:gd name="connsiteY57" fmla="*/ 604964 h 2203355"/>
                  <a:gd name="connsiteX58" fmla="*/ 1101339 w 2334186"/>
                  <a:gd name="connsiteY58" fmla="*/ 558178 h 2203355"/>
                  <a:gd name="connsiteX59" fmla="*/ 1120183 w 2334186"/>
                  <a:gd name="connsiteY59" fmla="*/ 672999 h 2203355"/>
                  <a:gd name="connsiteX60" fmla="*/ 1115823 w 2334186"/>
                  <a:gd name="connsiteY60" fmla="*/ 678546 h 2203355"/>
                  <a:gd name="connsiteX61" fmla="*/ 982419 w 2334186"/>
                  <a:gd name="connsiteY61" fmla="*/ 725187 h 2203355"/>
                  <a:gd name="connsiteX62" fmla="*/ 824101 w 2334186"/>
                  <a:gd name="connsiteY62" fmla="*/ 668697 h 2203355"/>
                  <a:gd name="connsiteX63" fmla="*/ 766162 w 2334186"/>
                  <a:gd name="connsiteY63" fmla="*/ 845266 h 2203355"/>
                  <a:gd name="connsiteX64" fmla="*/ 734730 w 2334186"/>
                  <a:gd name="connsiteY64" fmla="*/ 980988 h 2203355"/>
                  <a:gd name="connsiteX65" fmla="*/ 792669 w 2334186"/>
                  <a:gd name="connsiteY65" fmla="*/ 920587 h 2203355"/>
                  <a:gd name="connsiteX66" fmla="*/ 1009940 w 2334186"/>
                  <a:gd name="connsiteY66" fmla="*/ 873801 h 2203355"/>
                  <a:gd name="connsiteX67" fmla="*/ 1028784 w 2334186"/>
                  <a:gd name="connsiteY67" fmla="*/ 988621 h 2203355"/>
                  <a:gd name="connsiteX68" fmla="*/ 1024425 w 2334186"/>
                  <a:gd name="connsiteY68" fmla="*/ 994169 h 2203355"/>
                  <a:gd name="connsiteX69" fmla="*/ 891165 w 2334186"/>
                  <a:gd name="connsiteY69" fmla="*/ 1040810 h 2203355"/>
                  <a:gd name="connsiteX70" fmla="*/ 733571 w 2334186"/>
                  <a:gd name="connsiteY70" fmla="*/ 984754 h 2203355"/>
                  <a:gd name="connsiteX71" fmla="*/ 720390 w 2334186"/>
                  <a:gd name="connsiteY71" fmla="*/ 1047183 h 2203355"/>
                  <a:gd name="connsiteX72" fmla="*/ 676936 w 2334186"/>
                  <a:gd name="connsiteY72" fmla="*/ 1249970 h 2203355"/>
                  <a:gd name="connsiteX73" fmla="*/ 659409 w 2334186"/>
                  <a:gd name="connsiteY73" fmla="*/ 1318627 h 2203355"/>
                  <a:gd name="connsiteX74" fmla="*/ 709816 w 2334186"/>
                  <a:gd name="connsiteY74" fmla="*/ 1267062 h 2203355"/>
                  <a:gd name="connsiteX75" fmla="*/ 927087 w 2334186"/>
                  <a:gd name="connsiteY75" fmla="*/ 1220131 h 2203355"/>
                  <a:gd name="connsiteX76" fmla="*/ 945874 w 2334186"/>
                  <a:gd name="connsiteY76" fmla="*/ 1335169 h 2203355"/>
                  <a:gd name="connsiteX77" fmla="*/ 941572 w 2334186"/>
                  <a:gd name="connsiteY77" fmla="*/ 1340644 h 2203355"/>
                  <a:gd name="connsiteX78" fmla="*/ 808167 w 2334186"/>
                  <a:gd name="connsiteY78" fmla="*/ 1387285 h 2203355"/>
                  <a:gd name="connsiteX79" fmla="*/ 655643 w 2334186"/>
                  <a:gd name="connsiteY79" fmla="*/ 1333692 h 2203355"/>
                  <a:gd name="connsiteX80" fmla="*/ 621749 w 2334186"/>
                  <a:gd name="connsiteY80" fmla="*/ 1444934 h 2203355"/>
                  <a:gd name="connsiteX81" fmla="*/ 604802 w 2334186"/>
                  <a:gd name="connsiteY81" fmla="*/ 1490996 h 2203355"/>
                  <a:gd name="connsiteX82" fmla="*/ 595242 w 2334186"/>
                  <a:gd name="connsiteY82" fmla="*/ 1514171 h 2203355"/>
                  <a:gd name="connsiteX83" fmla="*/ 608423 w 2334186"/>
                  <a:gd name="connsiteY83" fmla="*/ 1512868 h 2203355"/>
                  <a:gd name="connsiteX84" fmla="*/ 607264 w 2334186"/>
                  <a:gd name="connsiteY84" fmla="*/ 1569358 h 2203355"/>
                  <a:gd name="connsiteX85" fmla="*/ 775577 w 2334186"/>
                  <a:gd name="connsiteY85" fmla="*/ 1524021 h 2203355"/>
                  <a:gd name="connsiteX86" fmla="*/ 811224 w 2334186"/>
                  <a:gd name="connsiteY86" fmla="*/ 1634786 h 2203355"/>
                  <a:gd name="connsiteX87" fmla="*/ 807733 w 2334186"/>
                  <a:gd name="connsiteY87" fmla="*/ 1640913 h 2203355"/>
                  <a:gd name="connsiteX88" fmla="*/ 797304 w 2334186"/>
                  <a:gd name="connsiteY88" fmla="*/ 1655398 h 2203355"/>
                  <a:gd name="connsiteX89" fmla="*/ 732992 w 2334186"/>
                  <a:gd name="connsiteY89" fmla="*/ 1800969 h 2203355"/>
                  <a:gd name="connsiteX90" fmla="*/ 678963 w 2334186"/>
                  <a:gd name="connsiteY90" fmla="*/ 1851521 h 2203355"/>
                  <a:gd name="connsiteX91" fmla="*/ 730529 w 2334186"/>
                  <a:gd name="connsiteY91" fmla="*/ 1822552 h 2203355"/>
                  <a:gd name="connsiteX92" fmla="*/ 808022 w 2334186"/>
                  <a:gd name="connsiteY92" fmla="*/ 1776925 h 2203355"/>
                  <a:gd name="connsiteX93" fmla="*/ 847566 w 2334186"/>
                  <a:gd name="connsiteY93" fmla="*/ 1751286 h 2203355"/>
                  <a:gd name="connsiteX94" fmla="*/ 886095 w 2334186"/>
                  <a:gd name="connsiteY94" fmla="*/ 1724055 h 2203355"/>
                  <a:gd name="connsiteX95" fmla="*/ 942296 w 2334186"/>
                  <a:gd name="connsiteY95" fmla="*/ 1680601 h 2203355"/>
                  <a:gd name="connsiteX96" fmla="*/ 874363 w 2334186"/>
                  <a:gd name="connsiteY96" fmla="*/ 1535753 h 2203355"/>
                  <a:gd name="connsiteX97" fmla="*/ 904781 w 2334186"/>
                  <a:gd name="connsiteY97" fmla="*/ 1395686 h 2203355"/>
                  <a:gd name="connsiteX98" fmla="*/ 1016849 w 2334186"/>
                  <a:gd name="connsiteY98" fmla="*/ 1389154 h 2203355"/>
                  <a:gd name="connsiteX99" fmla="*/ 1024135 w 2334186"/>
                  <a:gd name="connsiteY99" fmla="*/ 1396555 h 2203355"/>
                  <a:gd name="connsiteX100" fmla="*/ 1003132 w 2334186"/>
                  <a:gd name="connsiteY100" fmla="*/ 1621214 h 2203355"/>
                  <a:gd name="connsiteX101" fmla="*/ 984592 w 2334186"/>
                  <a:gd name="connsiteY101" fmla="*/ 1645258 h 2203355"/>
                  <a:gd name="connsiteX102" fmla="*/ 1037751 w 2334186"/>
                  <a:gd name="connsiteY102" fmla="*/ 1598618 h 2203355"/>
                  <a:gd name="connsiteX103" fmla="*/ 1186509 w 2334186"/>
                  <a:gd name="connsiteY103" fmla="*/ 1456812 h 2203355"/>
                  <a:gd name="connsiteX104" fmla="*/ 1217651 w 2334186"/>
                  <a:gd name="connsiteY104" fmla="*/ 1426973 h 2203355"/>
                  <a:gd name="connsiteX105" fmla="*/ 1147400 w 2334186"/>
                  <a:gd name="connsiteY105" fmla="*/ 1278360 h 2203355"/>
                  <a:gd name="connsiteX106" fmla="*/ 1177673 w 2334186"/>
                  <a:gd name="connsiteY106" fmla="*/ 1138292 h 2203355"/>
                  <a:gd name="connsiteX107" fmla="*/ 1289742 w 2334186"/>
                  <a:gd name="connsiteY107" fmla="*/ 1131760 h 2203355"/>
                  <a:gd name="connsiteX108" fmla="*/ 1297028 w 2334186"/>
                  <a:gd name="connsiteY108" fmla="*/ 1139162 h 2203355"/>
                  <a:gd name="connsiteX109" fmla="*/ 1276170 w 2334186"/>
                  <a:gd name="connsiteY109" fmla="*/ 1363820 h 2203355"/>
                  <a:gd name="connsiteX110" fmla="*/ 1254732 w 2334186"/>
                  <a:gd name="connsiteY110" fmla="*/ 1391485 h 2203355"/>
                  <a:gd name="connsiteX111" fmla="*/ 1337730 w 2334186"/>
                  <a:gd name="connsiteY111" fmla="*/ 1316310 h 2203355"/>
                  <a:gd name="connsiteX112" fmla="*/ 1489385 w 2334186"/>
                  <a:gd name="connsiteY112" fmla="*/ 1200432 h 2203355"/>
                  <a:gd name="connsiteX113" fmla="*/ 1416961 w 2334186"/>
                  <a:gd name="connsiteY113" fmla="*/ 1047618 h 2203355"/>
                  <a:gd name="connsiteX114" fmla="*/ 1447234 w 2334186"/>
                  <a:gd name="connsiteY114" fmla="*/ 907695 h 2203355"/>
                  <a:gd name="connsiteX115" fmla="*/ 1559288 w 2334186"/>
                  <a:gd name="connsiteY115" fmla="*/ 901032 h 2203355"/>
                  <a:gd name="connsiteX116" fmla="*/ 1566588 w 2334186"/>
                  <a:gd name="connsiteY116" fmla="*/ 908419 h 2203355"/>
                  <a:gd name="connsiteX117" fmla="*/ 1545731 w 2334186"/>
                  <a:gd name="connsiteY117" fmla="*/ 1133078 h 2203355"/>
                  <a:gd name="connsiteX118" fmla="*/ 1495758 w 2334186"/>
                  <a:gd name="connsiteY118" fmla="*/ 1196231 h 2203355"/>
                  <a:gd name="connsiteX119" fmla="*/ 1497641 w 2334186"/>
                  <a:gd name="connsiteY119" fmla="*/ 1194927 h 2203355"/>
                  <a:gd name="connsiteX120" fmla="*/ 1664071 w 2334186"/>
                  <a:gd name="connsiteY120" fmla="*/ 1110627 h 2203355"/>
                  <a:gd name="connsiteX121" fmla="*/ 1821086 w 2334186"/>
                  <a:gd name="connsiteY121" fmla="*/ 1058771 h 2203355"/>
                  <a:gd name="connsiteX122" fmla="*/ 1957822 w 2334186"/>
                  <a:gd name="connsiteY122" fmla="*/ 1026760 h 2203355"/>
                  <a:gd name="connsiteX123" fmla="*/ 2019527 w 2334186"/>
                  <a:gd name="connsiteY123" fmla="*/ 1015751 h 2203355"/>
                  <a:gd name="connsiteX124" fmla="*/ 2018368 w 2334186"/>
                  <a:gd name="connsiteY124" fmla="*/ 1014882 h 2203355"/>
                  <a:gd name="connsiteX125" fmla="*/ 2090791 w 2334186"/>
                  <a:gd name="connsiteY125" fmla="*/ 966214 h 2203355"/>
                  <a:gd name="connsiteX126" fmla="*/ 2312843 w 2334186"/>
                  <a:gd name="connsiteY126" fmla="*/ 967662 h 2203355"/>
                  <a:gd name="connsiteX127" fmla="*/ 2307281 w 2334186"/>
                  <a:gd name="connsiteY127" fmla="*/ 1083670 h 2203355"/>
                  <a:gd name="connsiteX128" fmla="*/ 2301689 w 2334186"/>
                  <a:gd name="connsiteY128" fmla="*/ 1088320 h 2203355"/>
                  <a:gd name="connsiteX129" fmla="*/ 2161622 w 2334186"/>
                  <a:gd name="connsiteY129" fmla="*/ 1104977 h 2203355"/>
                  <a:gd name="connsiteX130" fmla="*/ 2022279 w 2334186"/>
                  <a:gd name="connsiteY130" fmla="*/ 1018069 h 2203355"/>
                  <a:gd name="connsiteX131" fmla="*/ 1958401 w 2334186"/>
                  <a:gd name="connsiteY131" fmla="*/ 1030815 h 2203355"/>
                  <a:gd name="connsiteX132" fmla="*/ 1822824 w 2334186"/>
                  <a:gd name="connsiteY132" fmla="*/ 1065724 h 2203355"/>
                  <a:gd name="connsiteX133" fmla="*/ 1782267 w 2334186"/>
                  <a:gd name="connsiteY133" fmla="*/ 1079049 h 2203355"/>
                  <a:gd name="connsiteX134" fmla="*/ 1843537 w 2334186"/>
                  <a:gd name="connsiteY134" fmla="*/ 1073256 h 2203355"/>
                  <a:gd name="connsiteX135" fmla="*/ 2039950 w 2334186"/>
                  <a:gd name="connsiteY135" fmla="*/ 1178560 h 2203355"/>
                  <a:gd name="connsiteX136" fmla="*/ 1981939 w 2334186"/>
                  <a:gd name="connsiteY136" fmla="*/ 1278475 h 2203355"/>
                  <a:gd name="connsiteX137" fmla="*/ 1975203 w 2334186"/>
                  <a:gd name="connsiteY137" fmla="*/ 1279953 h 2203355"/>
                  <a:gd name="connsiteX138" fmla="*/ 1843247 w 2334186"/>
                  <a:gd name="connsiteY138" fmla="*/ 1228967 h 2203355"/>
                  <a:gd name="connsiteX139" fmla="*/ 1758656 w 2334186"/>
                  <a:gd name="connsiteY139" fmla="*/ 1086147 h 2203355"/>
                  <a:gd name="connsiteX140" fmla="*/ 1667258 w 2334186"/>
                  <a:gd name="connsiteY140" fmla="*/ 1121345 h 2203355"/>
                  <a:gd name="connsiteX141" fmla="*/ 1504739 w 2334186"/>
                  <a:gd name="connsiteY141" fmla="*/ 1208254 h 2203355"/>
                  <a:gd name="connsiteX142" fmla="*/ 1495903 w 2334186"/>
                  <a:gd name="connsiteY142" fmla="*/ 1214627 h 2203355"/>
                  <a:gd name="connsiteX143" fmla="*/ 1578756 w 2334186"/>
                  <a:gd name="connsiteY143" fmla="*/ 1196666 h 2203355"/>
                  <a:gd name="connsiteX144" fmla="*/ 1785308 w 2334186"/>
                  <a:gd name="connsiteY144" fmla="*/ 1279519 h 2203355"/>
                  <a:gd name="connsiteX145" fmla="*/ 1739334 w 2334186"/>
                  <a:gd name="connsiteY145" fmla="*/ 1385503 h 2203355"/>
                  <a:gd name="connsiteX146" fmla="*/ 1732004 w 2334186"/>
                  <a:gd name="connsiteY146" fmla="*/ 1388009 h 2203355"/>
                  <a:gd name="connsiteX147" fmla="*/ 1595413 w 2334186"/>
                  <a:gd name="connsiteY147" fmla="*/ 1352087 h 2203355"/>
                  <a:gd name="connsiteX148" fmla="*/ 1494020 w 2334186"/>
                  <a:gd name="connsiteY148" fmla="*/ 1216075 h 2203355"/>
                  <a:gd name="connsiteX149" fmla="*/ 1349897 w 2334186"/>
                  <a:gd name="connsiteY149" fmla="*/ 1331084 h 2203355"/>
                  <a:gd name="connsiteX150" fmla="*/ 1250097 w 2334186"/>
                  <a:gd name="connsiteY150" fmla="*/ 1426539 h 2203355"/>
                  <a:gd name="connsiteX151" fmla="*/ 1331646 w 2334186"/>
                  <a:gd name="connsiteY151" fmla="*/ 1409012 h 2203355"/>
                  <a:gd name="connsiteX152" fmla="*/ 1538199 w 2334186"/>
                  <a:gd name="connsiteY152" fmla="*/ 1491720 h 2203355"/>
                  <a:gd name="connsiteX153" fmla="*/ 1492224 w 2334186"/>
                  <a:gd name="connsiteY153" fmla="*/ 1597705 h 2203355"/>
                  <a:gd name="connsiteX154" fmla="*/ 1484895 w 2334186"/>
                  <a:gd name="connsiteY154" fmla="*/ 1600211 h 2203355"/>
                  <a:gd name="connsiteX155" fmla="*/ 1348448 w 2334186"/>
                  <a:gd name="connsiteY155" fmla="*/ 1564433 h 2203355"/>
                  <a:gd name="connsiteX156" fmla="*/ 1247055 w 2334186"/>
                  <a:gd name="connsiteY156" fmla="*/ 1429291 h 2203355"/>
                  <a:gd name="connsiteX157" fmla="*/ 1202297 w 2334186"/>
                  <a:gd name="connsiteY157" fmla="*/ 1473904 h 2203355"/>
                  <a:gd name="connsiteX158" fmla="*/ 1056146 w 2334186"/>
                  <a:gd name="connsiteY158" fmla="*/ 1619620 h 2203355"/>
                  <a:gd name="connsiteX159" fmla="*/ 1004436 w 2334186"/>
                  <a:gd name="connsiteY159" fmla="*/ 1666986 h 2203355"/>
                  <a:gd name="connsiteX160" fmla="*/ 1074397 w 2334186"/>
                  <a:gd name="connsiteY160" fmla="*/ 1652501 h 2203355"/>
                  <a:gd name="connsiteX161" fmla="*/ 1280950 w 2334186"/>
                  <a:gd name="connsiteY161" fmla="*/ 1735354 h 2203355"/>
                  <a:gd name="connsiteX162" fmla="*/ 1234975 w 2334186"/>
                  <a:gd name="connsiteY162" fmla="*/ 1841338 h 2203355"/>
                  <a:gd name="connsiteX163" fmla="*/ 1227646 w 2334186"/>
                  <a:gd name="connsiteY163" fmla="*/ 1843844 h 2203355"/>
                  <a:gd name="connsiteX164" fmla="*/ 1091055 w 2334186"/>
                  <a:gd name="connsiteY164" fmla="*/ 1807922 h 2203355"/>
                  <a:gd name="connsiteX165" fmla="*/ 992848 w 2334186"/>
                  <a:gd name="connsiteY165" fmla="*/ 1677559 h 2203355"/>
                  <a:gd name="connsiteX166" fmla="*/ 904346 w 2334186"/>
                  <a:gd name="connsiteY166" fmla="*/ 1751286 h 2203355"/>
                  <a:gd name="connsiteX167" fmla="*/ 865092 w 2334186"/>
                  <a:gd name="connsiteY167" fmla="*/ 1780256 h 2203355"/>
                  <a:gd name="connsiteX168" fmla="*/ 826273 w 2334186"/>
                  <a:gd name="connsiteY168" fmla="*/ 1806763 h 2203355"/>
                  <a:gd name="connsiteX169" fmla="*/ 748056 w 2334186"/>
                  <a:gd name="connsiteY169" fmla="*/ 1855142 h 2203355"/>
                  <a:gd name="connsiteX170" fmla="*/ 710106 w 2334186"/>
                  <a:gd name="connsiteY170" fmla="*/ 1877449 h 2203355"/>
                  <a:gd name="connsiteX171" fmla="*/ 772969 w 2334186"/>
                  <a:gd name="connsiteY171" fmla="*/ 1853694 h 2203355"/>
                  <a:gd name="connsiteX172" fmla="*/ 989516 w 2334186"/>
                  <a:gd name="connsiteY172" fmla="*/ 1903666 h 2203355"/>
                  <a:gd name="connsiteX173" fmla="*/ 960156 w 2334186"/>
                  <a:gd name="connsiteY173" fmla="*/ 2015821 h 2203355"/>
                  <a:gd name="connsiteX174" fmla="*/ 953015 w 2334186"/>
                  <a:gd name="connsiteY174" fmla="*/ 2019544 h 2203355"/>
                  <a:gd name="connsiteX175" fmla="*/ 812658 w 2334186"/>
                  <a:gd name="connsiteY175" fmla="*/ 2005059 h 2203355"/>
                  <a:gd name="connsiteX176" fmla="*/ 693159 w 2334186"/>
                  <a:gd name="connsiteY176" fmla="*/ 1887733 h 2203355"/>
                  <a:gd name="connsiteX177" fmla="*/ 602918 w 2334186"/>
                  <a:gd name="connsiteY177" fmla="*/ 1938575 h 2203355"/>
                  <a:gd name="connsiteX178" fmla="*/ 407085 w 2334186"/>
                  <a:gd name="connsiteY178" fmla="*/ 2038519 h 2203355"/>
                  <a:gd name="connsiteX179" fmla="*/ 208 w 2334186"/>
                  <a:gd name="connsiteY179" fmla="*/ 2203356 h 2203355"/>
                  <a:gd name="connsiteX180" fmla="*/ 155485 w 2334186"/>
                  <a:gd name="connsiteY180" fmla="*/ 1723331 h 2203355"/>
                  <a:gd name="connsiteX181" fmla="*/ 365803 w 2334186"/>
                  <a:gd name="connsiteY181" fmla="*/ 1576456 h 2203355"/>
                  <a:gd name="connsiteX182" fmla="*/ 667521 w 2334186"/>
                  <a:gd name="connsiteY182" fmla="*/ 1858763 h 2203355"/>
                  <a:gd name="connsiteX183" fmla="*/ 618997 w 2334186"/>
                  <a:gd name="connsiteY183" fmla="*/ 1703052 h 2203355"/>
                  <a:gd name="connsiteX184" fmla="*/ 591041 w 2334186"/>
                  <a:gd name="connsiteY184" fmla="*/ 1697114 h 2203355"/>
                  <a:gd name="connsiteX185" fmla="*/ 486027 w 2334186"/>
                  <a:gd name="connsiteY185" fmla="*/ 1952045 h 2203355"/>
                  <a:gd name="connsiteX186" fmla="*/ 585392 w 2334186"/>
                  <a:gd name="connsiteY186" fmla="*/ 1902507 h 2203355"/>
                  <a:gd name="connsiteX187" fmla="*/ 667521 w 2334186"/>
                  <a:gd name="connsiteY187" fmla="*/ 1858763 h 2203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</a:cxnLst>
                <a:rect l="l" t="t" r="r" b="b"/>
                <a:pathLst>
                  <a:path w="2334186" h="2203355">
                    <a:moveTo>
                      <a:pt x="365803" y="1576456"/>
                    </a:moveTo>
                    <a:cubicBezTo>
                      <a:pt x="361284" y="1571531"/>
                      <a:pt x="357156" y="1566259"/>
                      <a:pt x="353491" y="1560667"/>
                    </a:cubicBezTo>
                    <a:cubicBezTo>
                      <a:pt x="328578" y="1522283"/>
                      <a:pt x="307285" y="1466516"/>
                      <a:pt x="323363" y="1420600"/>
                    </a:cubicBezTo>
                    <a:cubicBezTo>
                      <a:pt x="336023" y="1378377"/>
                      <a:pt x="380505" y="1354405"/>
                      <a:pt x="422728" y="1367064"/>
                    </a:cubicBezTo>
                    <a:cubicBezTo>
                      <a:pt x="425886" y="1368006"/>
                      <a:pt x="428986" y="1369150"/>
                      <a:pt x="431999" y="1370483"/>
                    </a:cubicBezTo>
                    <a:cubicBezTo>
                      <a:pt x="478495" y="1392789"/>
                      <a:pt x="501236" y="1468544"/>
                      <a:pt x="506160" y="1530539"/>
                    </a:cubicBezTo>
                    <a:cubicBezTo>
                      <a:pt x="524701" y="1526194"/>
                      <a:pt x="541358" y="1522862"/>
                      <a:pt x="555698" y="1520400"/>
                    </a:cubicBezTo>
                    <a:cubicBezTo>
                      <a:pt x="561927" y="1505915"/>
                      <a:pt x="568010" y="1492299"/>
                      <a:pt x="574239" y="1477959"/>
                    </a:cubicBezTo>
                    <a:cubicBezTo>
                      <a:pt x="580467" y="1463620"/>
                      <a:pt x="585827" y="1448990"/>
                      <a:pt x="591765" y="1433781"/>
                    </a:cubicBezTo>
                    <a:cubicBezTo>
                      <a:pt x="599877" y="1411764"/>
                      <a:pt x="607264" y="1388589"/>
                      <a:pt x="614651" y="1365558"/>
                    </a:cubicBezTo>
                    <a:cubicBezTo>
                      <a:pt x="587565" y="1353246"/>
                      <a:pt x="508768" y="1315731"/>
                      <a:pt x="479364" y="1282705"/>
                    </a:cubicBezTo>
                    <a:cubicBezTo>
                      <a:pt x="449960" y="1249680"/>
                      <a:pt x="419831" y="1196666"/>
                      <a:pt x="428812" y="1149011"/>
                    </a:cubicBezTo>
                    <a:cubicBezTo>
                      <a:pt x="435026" y="1105137"/>
                      <a:pt x="475627" y="1074588"/>
                      <a:pt x="519515" y="1080802"/>
                    </a:cubicBezTo>
                    <a:cubicBezTo>
                      <a:pt x="522630" y="1081237"/>
                      <a:pt x="525715" y="1081874"/>
                      <a:pt x="528757" y="1082671"/>
                    </a:cubicBezTo>
                    <a:cubicBezTo>
                      <a:pt x="593648" y="1102370"/>
                      <a:pt x="631888" y="1220421"/>
                      <a:pt x="633192" y="1281836"/>
                    </a:cubicBezTo>
                    <a:cubicBezTo>
                      <a:pt x="633192" y="1283864"/>
                      <a:pt x="632178" y="1296321"/>
                      <a:pt x="630874" y="1312254"/>
                    </a:cubicBezTo>
                    <a:cubicBezTo>
                      <a:pt x="637392" y="1289513"/>
                      <a:pt x="644055" y="1266917"/>
                      <a:pt x="649849" y="1243596"/>
                    </a:cubicBezTo>
                    <a:cubicBezTo>
                      <a:pt x="666651" y="1177546"/>
                      <a:pt x="681571" y="1109757"/>
                      <a:pt x="696925" y="1041969"/>
                    </a:cubicBezTo>
                    <a:cubicBezTo>
                      <a:pt x="700111" y="1027484"/>
                      <a:pt x="703443" y="1013724"/>
                      <a:pt x="706774" y="999673"/>
                    </a:cubicBezTo>
                    <a:cubicBezTo>
                      <a:pt x="683888" y="989389"/>
                      <a:pt x="598139" y="949556"/>
                      <a:pt x="567431" y="915082"/>
                    </a:cubicBezTo>
                    <a:cubicBezTo>
                      <a:pt x="536723" y="880609"/>
                      <a:pt x="507754" y="829043"/>
                      <a:pt x="516734" y="781243"/>
                    </a:cubicBezTo>
                    <a:cubicBezTo>
                      <a:pt x="523021" y="737369"/>
                      <a:pt x="563679" y="706908"/>
                      <a:pt x="607554" y="713194"/>
                    </a:cubicBezTo>
                    <a:cubicBezTo>
                      <a:pt x="610625" y="713629"/>
                      <a:pt x="613681" y="714251"/>
                      <a:pt x="616679" y="715048"/>
                    </a:cubicBezTo>
                    <a:cubicBezTo>
                      <a:pt x="681716" y="734602"/>
                      <a:pt x="719810" y="852653"/>
                      <a:pt x="721259" y="914068"/>
                    </a:cubicBezTo>
                    <a:cubicBezTo>
                      <a:pt x="721259" y="916386"/>
                      <a:pt x="719955" y="931885"/>
                      <a:pt x="718362" y="949266"/>
                    </a:cubicBezTo>
                    <a:cubicBezTo>
                      <a:pt x="727198" y="912475"/>
                      <a:pt x="736468" y="875973"/>
                      <a:pt x="747331" y="840051"/>
                    </a:cubicBezTo>
                    <a:cubicBezTo>
                      <a:pt x="764641" y="778317"/>
                      <a:pt x="785977" y="717786"/>
                      <a:pt x="811209" y="658847"/>
                    </a:cubicBezTo>
                    <a:cubicBezTo>
                      <a:pt x="803098" y="655371"/>
                      <a:pt x="701705" y="610613"/>
                      <a:pt x="667521" y="571939"/>
                    </a:cubicBezTo>
                    <a:cubicBezTo>
                      <a:pt x="637247" y="537900"/>
                      <a:pt x="607988" y="485899"/>
                      <a:pt x="616824" y="438244"/>
                    </a:cubicBezTo>
                    <a:cubicBezTo>
                      <a:pt x="623110" y="394298"/>
                      <a:pt x="663841" y="363764"/>
                      <a:pt x="707788" y="370050"/>
                    </a:cubicBezTo>
                    <a:cubicBezTo>
                      <a:pt x="710873" y="370499"/>
                      <a:pt x="713915" y="371108"/>
                      <a:pt x="716914" y="371904"/>
                    </a:cubicBezTo>
                    <a:cubicBezTo>
                      <a:pt x="781805" y="391604"/>
                      <a:pt x="820045" y="509654"/>
                      <a:pt x="821348" y="571070"/>
                    </a:cubicBezTo>
                    <a:cubicBezTo>
                      <a:pt x="821348" y="575415"/>
                      <a:pt x="816424" y="631616"/>
                      <a:pt x="813961" y="651605"/>
                    </a:cubicBezTo>
                    <a:lnTo>
                      <a:pt x="814830" y="649577"/>
                    </a:lnTo>
                    <a:cubicBezTo>
                      <a:pt x="840946" y="592406"/>
                      <a:pt x="872118" y="537668"/>
                      <a:pt x="907967" y="486044"/>
                    </a:cubicBezTo>
                    <a:cubicBezTo>
                      <a:pt x="939573" y="439809"/>
                      <a:pt x="973873" y="395457"/>
                      <a:pt x="1010664" y="353219"/>
                    </a:cubicBezTo>
                    <a:cubicBezTo>
                      <a:pt x="1044414" y="313821"/>
                      <a:pt x="1077728" y="279781"/>
                      <a:pt x="1107277" y="249798"/>
                    </a:cubicBezTo>
                    <a:cubicBezTo>
                      <a:pt x="1123500" y="233865"/>
                      <a:pt x="1138564" y="219380"/>
                      <a:pt x="1152759" y="206344"/>
                    </a:cubicBezTo>
                    <a:lnTo>
                      <a:pt x="1151311" y="206344"/>
                    </a:lnTo>
                    <a:cubicBezTo>
                      <a:pt x="1150152" y="206344"/>
                      <a:pt x="1183033" y="129575"/>
                      <a:pt x="1185640" y="124940"/>
                    </a:cubicBezTo>
                    <a:cubicBezTo>
                      <a:pt x="1216058" y="71636"/>
                      <a:pt x="1305429" y="-12955"/>
                      <a:pt x="1371624" y="1674"/>
                    </a:cubicBezTo>
                    <a:cubicBezTo>
                      <a:pt x="1415295" y="13030"/>
                      <a:pt x="1441484" y="57629"/>
                      <a:pt x="1430142" y="101300"/>
                    </a:cubicBezTo>
                    <a:cubicBezTo>
                      <a:pt x="1429490" y="103806"/>
                      <a:pt x="1428708" y="106283"/>
                      <a:pt x="1427825" y="108717"/>
                    </a:cubicBezTo>
                    <a:cubicBezTo>
                      <a:pt x="1413340" y="154923"/>
                      <a:pt x="1362643" y="186065"/>
                      <a:pt x="1320058" y="200985"/>
                    </a:cubicBezTo>
                    <a:cubicBezTo>
                      <a:pt x="1277473" y="215904"/>
                      <a:pt x="1180570" y="208951"/>
                      <a:pt x="1156815" y="206778"/>
                    </a:cubicBezTo>
                    <a:cubicBezTo>
                      <a:pt x="1142330" y="221263"/>
                      <a:pt x="1126977" y="235748"/>
                      <a:pt x="1110464" y="253274"/>
                    </a:cubicBezTo>
                    <a:cubicBezTo>
                      <a:pt x="1081495" y="283692"/>
                      <a:pt x="1049049" y="318456"/>
                      <a:pt x="1016313" y="358434"/>
                    </a:cubicBezTo>
                    <a:cubicBezTo>
                      <a:pt x="1007622" y="369152"/>
                      <a:pt x="998642" y="381030"/>
                      <a:pt x="989806" y="392328"/>
                    </a:cubicBezTo>
                    <a:cubicBezTo>
                      <a:pt x="1008636" y="376395"/>
                      <a:pt x="1034854" y="354957"/>
                      <a:pt x="1037606" y="353219"/>
                    </a:cubicBezTo>
                    <a:cubicBezTo>
                      <a:pt x="1088737" y="320194"/>
                      <a:pt x="1206498" y="286879"/>
                      <a:pt x="1258643" y="330912"/>
                    </a:cubicBezTo>
                    <a:cubicBezTo>
                      <a:pt x="1292450" y="361273"/>
                      <a:pt x="1295246" y="413287"/>
                      <a:pt x="1264886" y="447095"/>
                    </a:cubicBezTo>
                    <a:cubicBezTo>
                      <a:pt x="1263321" y="448847"/>
                      <a:pt x="1261670" y="450542"/>
                      <a:pt x="1259946" y="452150"/>
                    </a:cubicBezTo>
                    <a:cubicBezTo>
                      <a:pt x="1225907" y="486334"/>
                      <a:pt x="1167099" y="490390"/>
                      <a:pt x="1122341" y="483727"/>
                    </a:cubicBezTo>
                    <a:cubicBezTo>
                      <a:pt x="1077584" y="477064"/>
                      <a:pt x="991979" y="423760"/>
                      <a:pt x="974163" y="412027"/>
                    </a:cubicBezTo>
                    <a:cubicBezTo>
                      <a:pt x="954898" y="437231"/>
                      <a:pt x="935633" y="463738"/>
                      <a:pt x="917093" y="492562"/>
                    </a:cubicBezTo>
                    <a:cubicBezTo>
                      <a:pt x="882807" y="544345"/>
                      <a:pt x="853200" y="599069"/>
                      <a:pt x="828591" y="656095"/>
                    </a:cubicBezTo>
                    <a:cubicBezTo>
                      <a:pt x="827142" y="659427"/>
                      <a:pt x="826128" y="662903"/>
                      <a:pt x="824825" y="666234"/>
                    </a:cubicBezTo>
                    <a:cubicBezTo>
                      <a:pt x="832792" y="656819"/>
                      <a:pt x="880301" y="608295"/>
                      <a:pt x="884067" y="604964"/>
                    </a:cubicBezTo>
                    <a:cubicBezTo>
                      <a:pt x="931288" y="566435"/>
                      <a:pt x="1044703" y="520228"/>
                      <a:pt x="1101339" y="558178"/>
                    </a:cubicBezTo>
                    <a:cubicBezTo>
                      <a:pt x="1138246" y="584685"/>
                      <a:pt x="1146690" y="636092"/>
                      <a:pt x="1120183" y="672999"/>
                    </a:cubicBezTo>
                    <a:cubicBezTo>
                      <a:pt x="1118807" y="674911"/>
                      <a:pt x="1117359" y="676765"/>
                      <a:pt x="1115823" y="678546"/>
                    </a:cubicBezTo>
                    <a:cubicBezTo>
                      <a:pt x="1085695" y="716207"/>
                      <a:pt x="1027611" y="726781"/>
                      <a:pt x="982419" y="725187"/>
                    </a:cubicBezTo>
                    <a:cubicBezTo>
                      <a:pt x="930419" y="723304"/>
                      <a:pt x="827867" y="670725"/>
                      <a:pt x="824101" y="668697"/>
                    </a:cubicBezTo>
                    <a:cubicBezTo>
                      <a:pt x="801026" y="726259"/>
                      <a:pt x="781675" y="785227"/>
                      <a:pt x="766162" y="845266"/>
                    </a:cubicBezTo>
                    <a:cubicBezTo>
                      <a:pt x="754429" y="889734"/>
                      <a:pt x="744434" y="935216"/>
                      <a:pt x="734730" y="980988"/>
                    </a:cubicBezTo>
                    <a:cubicBezTo>
                      <a:pt x="745449" y="968821"/>
                      <a:pt x="789627" y="923049"/>
                      <a:pt x="792669" y="920587"/>
                    </a:cubicBezTo>
                    <a:cubicBezTo>
                      <a:pt x="839889" y="882057"/>
                      <a:pt x="953304" y="835851"/>
                      <a:pt x="1009940" y="873801"/>
                    </a:cubicBezTo>
                    <a:cubicBezTo>
                      <a:pt x="1046847" y="900308"/>
                      <a:pt x="1055292" y="951714"/>
                      <a:pt x="1028784" y="988621"/>
                    </a:cubicBezTo>
                    <a:cubicBezTo>
                      <a:pt x="1027408" y="990533"/>
                      <a:pt x="1025960" y="992387"/>
                      <a:pt x="1024425" y="994169"/>
                    </a:cubicBezTo>
                    <a:cubicBezTo>
                      <a:pt x="994296" y="1031829"/>
                      <a:pt x="936213" y="1042548"/>
                      <a:pt x="891165" y="1040810"/>
                    </a:cubicBezTo>
                    <a:cubicBezTo>
                      <a:pt x="840323" y="1038927"/>
                      <a:pt x="741827" y="988954"/>
                      <a:pt x="733571" y="984754"/>
                    </a:cubicBezTo>
                    <a:cubicBezTo>
                      <a:pt x="729081" y="1005467"/>
                      <a:pt x="724735" y="1026325"/>
                      <a:pt x="720390" y="1047183"/>
                    </a:cubicBezTo>
                    <a:cubicBezTo>
                      <a:pt x="705905" y="1115261"/>
                      <a:pt x="693014" y="1183485"/>
                      <a:pt x="676936" y="1249970"/>
                    </a:cubicBezTo>
                    <a:cubicBezTo>
                      <a:pt x="671576" y="1273145"/>
                      <a:pt x="665493" y="1295742"/>
                      <a:pt x="659409" y="1318627"/>
                    </a:cubicBezTo>
                    <a:cubicBezTo>
                      <a:pt x="676066" y="1300956"/>
                      <a:pt x="706774" y="1269379"/>
                      <a:pt x="709816" y="1267062"/>
                    </a:cubicBezTo>
                    <a:cubicBezTo>
                      <a:pt x="756891" y="1228532"/>
                      <a:pt x="870452" y="1182326"/>
                      <a:pt x="927087" y="1220131"/>
                    </a:cubicBezTo>
                    <a:cubicBezTo>
                      <a:pt x="964038" y="1246711"/>
                      <a:pt x="972453" y="1298204"/>
                      <a:pt x="945874" y="1335169"/>
                    </a:cubicBezTo>
                    <a:cubicBezTo>
                      <a:pt x="944512" y="1337052"/>
                      <a:pt x="943078" y="1338877"/>
                      <a:pt x="941572" y="1340644"/>
                    </a:cubicBezTo>
                    <a:cubicBezTo>
                      <a:pt x="911299" y="1378304"/>
                      <a:pt x="853360" y="1388878"/>
                      <a:pt x="808167" y="1387285"/>
                    </a:cubicBezTo>
                    <a:cubicBezTo>
                      <a:pt x="762975" y="1385692"/>
                      <a:pt x="679108" y="1345424"/>
                      <a:pt x="655643" y="1333692"/>
                    </a:cubicBezTo>
                    <a:cubicBezTo>
                      <a:pt x="645359" y="1371496"/>
                      <a:pt x="634351" y="1408722"/>
                      <a:pt x="621749" y="1444934"/>
                    </a:cubicBezTo>
                    <a:cubicBezTo>
                      <a:pt x="616100" y="1460288"/>
                      <a:pt x="611175" y="1476511"/>
                      <a:pt x="604802" y="1490996"/>
                    </a:cubicBezTo>
                    <a:lnTo>
                      <a:pt x="595242" y="1514171"/>
                    </a:lnTo>
                    <a:cubicBezTo>
                      <a:pt x="603643" y="1513157"/>
                      <a:pt x="608423" y="1512868"/>
                      <a:pt x="608423" y="1512868"/>
                    </a:cubicBezTo>
                    <a:cubicBezTo>
                      <a:pt x="608423" y="1512868"/>
                      <a:pt x="609292" y="1534305"/>
                      <a:pt x="607264" y="1569358"/>
                    </a:cubicBezTo>
                    <a:cubicBezTo>
                      <a:pt x="657091" y="1533291"/>
                      <a:pt x="728791" y="1502294"/>
                      <a:pt x="775577" y="1524021"/>
                    </a:cubicBezTo>
                    <a:cubicBezTo>
                      <a:pt x="816004" y="1544763"/>
                      <a:pt x="831966" y="1594344"/>
                      <a:pt x="811224" y="1634786"/>
                    </a:cubicBezTo>
                    <a:cubicBezTo>
                      <a:pt x="810152" y="1636872"/>
                      <a:pt x="808979" y="1638914"/>
                      <a:pt x="807733" y="1640913"/>
                    </a:cubicBezTo>
                    <a:cubicBezTo>
                      <a:pt x="804676" y="1646026"/>
                      <a:pt x="801186" y="1650879"/>
                      <a:pt x="797304" y="1655398"/>
                    </a:cubicBezTo>
                    <a:cubicBezTo>
                      <a:pt x="788526" y="1708585"/>
                      <a:pt x="766393" y="1758659"/>
                      <a:pt x="732992" y="1800969"/>
                    </a:cubicBezTo>
                    <a:cubicBezTo>
                      <a:pt x="730384" y="1804011"/>
                      <a:pt x="696635" y="1835733"/>
                      <a:pt x="678963" y="1851521"/>
                    </a:cubicBezTo>
                    <a:cubicBezTo>
                      <a:pt x="696055" y="1842106"/>
                      <a:pt x="713003" y="1832836"/>
                      <a:pt x="730529" y="1822552"/>
                    </a:cubicBezTo>
                    <a:cubicBezTo>
                      <a:pt x="756022" y="1808067"/>
                      <a:pt x="782384" y="1792279"/>
                      <a:pt x="808022" y="1776925"/>
                    </a:cubicBezTo>
                    <a:lnTo>
                      <a:pt x="847566" y="1751286"/>
                    </a:lnTo>
                    <a:cubicBezTo>
                      <a:pt x="861037" y="1742886"/>
                      <a:pt x="873059" y="1733181"/>
                      <a:pt x="886095" y="1724055"/>
                    </a:cubicBezTo>
                    <a:cubicBezTo>
                      <a:pt x="904925" y="1710295"/>
                      <a:pt x="923611" y="1695086"/>
                      <a:pt x="942296" y="1680601"/>
                    </a:cubicBezTo>
                    <a:cubicBezTo>
                      <a:pt x="926363" y="1655253"/>
                      <a:pt x="881026" y="1579208"/>
                      <a:pt x="874363" y="1535753"/>
                    </a:cubicBezTo>
                    <a:cubicBezTo>
                      <a:pt x="867700" y="1492299"/>
                      <a:pt x="871321" y="1430449"/>
                      <a:pt x="904781" y="1395686"/>
                    </a:cubicBezTo>
                    <a:cubicBezTo>
                      <a:pt x="933924" y="1362936"/>
                      <a:pt x="984099" y="1360010"/>
                      <a:pt x="1016849" y="1389154"/>
                    </a:cubicBezTo>
                    <a:cubicBezTo>
                      <a:pt x="1019442" y="1391457"/>
                      <a:pt x="1021875" y="1393934"/>
                      <a:pt x="1024135" y="1396555"/>
                    </a:cubicBezTo>
                    <a:cubicBezTo>
                      <a:pt x="1067589" y="1449280"/>
                      <a:pt x="1035433" y="1569069"/>
                      <a:pt x="1003132" y="1621214"/>
                    </a:cubicBezTo>
                    <a:cubicBezTo>
                      <a:pt x="1002118" y="1622807"/>
                      <a:pt x="994152" y="1633091"/>
                      <a:pt x="984592" y="1645258"/>
                    </a:cubicBezTo>
                    <a:cubicBezTo>
                      <a:pt x="1002408" y="1629904"/>
                      <a:pt x="1020224" y="1614695"/>
                      <a:pt x="1037751" y="1598618"/>
                    </a:cubicBezTo>
                    <a:cubicBezTo>
                      <a:pt x="1087578" y="1552846"/>
                      <a:pt x="1136826" y="1504756"/>
                      <a:pt x="1186509" y="1456812"/>
                    </a:cubicBezTo>
                    <a:lnTo>
                      <a:pt x="1217651" y="1426973"/>
                    </a:lnTo>
                    <a:cubicBezTo>
                      <a:pt x="1204180" y="1405681"/>
                      <a:pt x="1154208" y="1324421"/>
                      <a:pt x="1147400" y="1278360"/>
                    </a:cubicBezTo>
                    <a:cubicBezTo>
                      <a:pt x="1140592" y="1232298"/>
                      <a:pt x="1144358" y="1173056"/>
                      <a:pt x="1177673" y="1138292"/>
                    </a:cubicBezTo>
                    <a:cubicBezTo>
                      <a:pt x="1206816" y="1105542"/>
                      <a:pt x="1256992" y="1102616"/>
                      <a:pt x="1289742" y="1131760"/>
                    </a:cubicBezTo>
                    <a:cubicBezTo>
                      <a:pt x="1292320" y="1134063"/>
                      <a:pt x="1294768" y="1136540"/>
                      <a:pt x="1297028" y="1139162"/>
                    </a:cubicBezTo>
                    <a:cubicBezTo>
                      <a:pt x="1340482" y="1191886"/>
                      <a:pt x="1308326" y="1311675"/>
                      <a:pt x="1276170" y="1363820"/>
                    </a:cubicBezTo>
                    <a:cubicBezTo>
                      <a:pt x="1275011" y="1365703"/>
                      <a:pt x="1265451" y="1378304"/>
                      <a:pt x="1254732" y="1391485"/>
                    </a:cubicBezTo>
                    <a:cubicBezTo>
                      <a:pt x="1282108" y="1365848"/>
                      <a:pt x="1309629" y="1340499"/>
                      <a:pt x="1337730" y="1316310"/>
                    </a:cubicBezTo>
                    <a:cubicBezTo>
                      <a:pt x="1385616" y="1274319"/>
                      <a:pt x="1436284" y="1235601"/>
                      <a:pt x="1489385" y="1200432"/>
                    </a:cubicBezTo>
                    <a:cubicBezTo>
                      <a:pt x="1484460" y="1192900"/>
                      <a:pt x="1424059" y="1099038"/>
                      <a:pt x="1416961" y="1047618"/>
                    </a:cubicBezTo>
                    <a:cubicBezTo>
                      <a:pt x="1410153" y="1002280"/>
                      <a:pt x="1413919" y="942458"/>
                      <a:pt x="1447234" y="907695"/>
                    </a:cubicBezTo>
                    <a:cubicBezTo>
                      <a:pt x="1476334" y="874916"/>
                      <a:pt x="1526509" y="871932"/>
                      <a:pt x="1559288" y="901032"/>
                    </a:cubicBezTo>
                    <a:cubicBezTo>
                      <a:pt x="1561881" y="903335"/>
                      <a:pt x="1564314" y="905797"/>
                      <a:pt x="1566588" y="908419"/>
                    </a:cubicBezTo>
                    <a:cubicBezTo>
                      <a:pt x="1610043" y="961289"/>
                      <a:pt x="1577887" y="1081078"/>
                      <a:pt x="1545731" y="1133078"/>
                    </a:cubicBezTo>
                    <a:cubicBezTo>
                      <a:pt x="1543413" y="1136844"/>
                      <a:pt x="1508650" y="1180877"/>
                      <a:pt x="1495758" y="1196231"/>
                    </a:cubicBezTo>
                    <a:lnTo>
                      <a:pt x="1497641" y="1194927"/>
                    </a:lnTo>
                    <a:cubicBezTo>
                      <a:pt x="1550496" y="1161917"/>
                      <a:pt x="1606190" y="1133715"/>
                      <a:pt x="1664071" y="1110627"/>
                    </a:cubicBezTo>
                    <a:cubicBezTo>
                      <a:pt x="1715361" y="1090333"/>
                      <a:pt x="1767796" y="1073024"/>
                      <a:pt x="1821086" y="1058771"/>
                    </a:cubicBezTo>
                    <a:cubicBezTo>
                      <a:pt x="1870768" y="1044286"/>
                      <a:pt x="1916829" y="1035016"/>
                      <a:pt x="1957822" y="1026760"/>
                    </a:cubicBezTo>
                    <a:cubicBezTo>
                      <a:pt x="1979983" y="1022414"/>
                      <a:pt x="2000407" y="1018793"/>
                      <a:pt x="2019527" y="1015751"/>
                    </a:cubicBezTo>
                    <a:lnTo>
                      <a:pt x="2018368" y="1014882"/>
                    </a:lnTo>
                    <a:cubicBezTo>
                      <a:pt x="2017354" y="1014013"/>
                      <a:pt x="2086446" y="968531"/>
                      <a:pt x="2090791" y="966214"/>
                    </a:cubicBezTo>
                    <a:cubicBezTo>
                      <a:pt x="2145109" y="938837"/>
                      <a:pt x="2265622" y="918269"/>
                      <a:pt x="2312843" y="967662"/>
                    </a:cubicBezTo>
                    <a:cubicBezTo>
                      <a:pt x="2343348" y="1001238"/>
                      <a:pt x="2340856" y="1053180"/>
                      <a:pt x="2307281" y="1083670"/>
                    </a:cubicBezTo>
                    <a:cubicBezTo>
                      <a:pt x="2305484" y="1085307"/>
                      <a:pt x="2303616" y="1086857"/>
                      <a:pt x="2301689" y="1088320"/>
                    </a:cubicBezTo>
                    <a:cubicBezTo>
                      <a:pt x="2264174" y="1118593"/>
                      <a:pt x="2205366" y="1116420"/>
                      <a:pt x="2161622" y="1104977"/>
                    </a:cubicBezTo>
                    <a:cubicBezTo>
                      <a:pt x="2117878" y="1093534"/>
                      <a:pt x="2040964" y="1033423"/>
                      <a:pt x="2022279" y="1018069"/>
                    </a:cubicBezTo>
                    <a:cubicBezTo>
                      <a:pt x="2002579" y="1021690"/>
                      <a:pt x="1981576" y="1025746"/>
                      <a:pt x="1958401" y="1030815"/>
                    </a:cubicBezTo>
                    <a:cubicBezTo>
                      <a:pt x="1917699" y="1039941"/>
                      <a:pt x="1871493" y="1050659"/>
                      <a:pt x="1822824" y="1065724"/>
                    </a:cubicBezTo>
                    <a:cubicBezTo>
                      <a:pt x="1809787" y="1069779"/>
                      <a:pt x="1795882" y="1074559"/>
                      <a:pt x="1782267" y="1079049"/>
                    </a:cubicBezTo>
                    <a:cubicBezTo>
                      <a:pt x="1806746" y="1076442"/>
                      <a:pt x="1840206" y="1073256"/>
                      <a:pt x="1843537" y="1073256"/>
                    </a:cubicBezTo>
                    <a:cubicBezTo>
                      <a:pt x="1903938" y="1074415"/>
                      <a:pt x="2020251" y="1112654"/>
                      <a:pt x="2039950" y="1178560"/>
                    </a:cubicBezTo>
                    <a:cubicBezTo>
                      <a:pt x="2051523" y="1222173"/>
                      <a:pt x="2025538" y="1266902"/>
                      <a:pt x="1981939" y="1278475"/>
                    </a:cubicBezTo>
                    <a:cubicBezTo>
                      <a:pt x="1979708" y="1279055"/>
                      <a:pt x="1977463" y="1279547"/>
                      <a:pt x="1975203" y="1279953"/>
                    </a:cubicBezTo>
                    <a:cubicBezTo>
                      <a:pt x="1928273" y="1289223"/>
                      <a:pt x="1876996" y="1259674"/>
                      <a:pt x="1843247" y="1228967"/>
                    </a:cubicBezTo>
                    <a:cubicBezTo>
                      <a:pt x="1809498" y="1198259"/>
                      <a:pt x="1767347" y="1106136"/>
                      <a:pt x="1758656" y="1086147"/>
                    </a:cubicBezTo>
                    <a:cubicBezTo>
                      <a:pt x="1728818" y="1096431"/>
                      <a:pt x="1698400" y="1107729"/>
                      <a:pt x="1667258" y="1121345"/>
                    </a:cubicBezTo>
                    <a:cubicBezTo>
                      <a:pt x="1610564" y="1145347"/>
                      <a:pt x="1556174" y="1174432"/>
                      <a:pt x="1504739" y="1208254"/>
                    </a:cubicBezTo>
                    <a:cubicBezTo>
                      <a:pt x="1501697" y="1210282"/>
                      <a:pt x="1498945" y="1212599"/>
                      <a:pt x="1495903" y="1214627"/>
                    </a:cubicBezTo>
                    <a:cubicBezTo>
                      <a:pt x="1507780" y="1211295"/>
                      <a:pt x="1573976" y="1197100"/>
                      <a:pt x="1578756" y="1196666"/>
                    </a:cubicBezTo>
                    <a:cubicBezTo>
                      <a:pt x="1639012" y="1191017"/>
                      <a:pt x="1758656" y="1216075"/>
                      <a:pt x="1785308" y="1279519"/>
                    </a:cubicBezTo>
                    <a:cubicBezTo>
                      <a:pt x="1801879" y="1321481"/>
                      <a:pt x="1781296" y="1368933"/>
                      <a:pt x="1739334" y="1385503"/>
                    </a:cubicBezTo>
                    <a:cubicBezTo>
                      <a:pt x="1736929" y="1386460"/>
                      <a:pt x="1734481" y="1387299"/>
                      <a:pt x="1732004" y="1388009"/>
                    </a:cubicBezTo>
                    <a:cubicBezTo>
                      <a:pt x="1686377" y="1402494"/>
                      <a:pt x="1632205" y="1378884"/>
                      <a:pt x="1595413" y="1352087"/>
                    </a:cubicBezTo>
                    <a:cubicBezTo>
                      <a:pt x="1553118" y="1321379"/>
                      <a:pt x="1496048" y="1219986"/>
                      <a:pt x="1494020" y="1216075"/>
                    </a:cubicBezTo>
                    <a:cubicBezTo>
                      <a:pt x="1443570" y="1251288"/>
                      <a:pt x="1395437" y="1289716"/>
                      <a:pt x="1349897" y="1331084"/>
                    </a:cubicBezTo>
                    <a:cubicBezTo>
                      <a:pt x="1316003" y="1361502"/>
                      <a:pt x="1282977" y="1393803"/>
                      <a:pt x="1250097" y="1426539"/>
                    </a:cubicBezTo>
                    <a:cubicBezTo>
                      <a:pt x="1265596" y="1422483"/>
                      <a:pt x="1327156" y="1409447"/>
                      <a:pt x="1331646" y="1409012"/>
                    </a:cubicBezTo>
                    <a:cubicBezTo>
                      <a:pt x="1391903" y="1403363"/>
                      <a:pt x="1511691" y="1428422"/>
                      <a:pt x="1538199" y="1491720"/>
                    </a:cubicBezTo>
                    <a:cubicBezTo>
                      <a:pt x="1554769" y="1533682"/>
                      <a:pt x="1534186" y="1581135"/>
                      <a:pt x="1492224" y="1597705"/>
                    </a:cubicBezTo>
                    <a:cubicBezTo>
                      <a:pt x="1489820" y="1598661"/>
                      <a:pt x="1487372" y="1599487"/>
                      <a:pt x="1484895" y="1600211"/>
                    </a:cubicBezTo>
                    <a:cubicBezTo>
                      <a:pt x="1439268" y="1614695"/>
                      <a:pt x="1385095" y="1591085"/>
                      <a:pt x="1348448" y="1564433"/>
                    </a:cubicBezTo>
                    <a:cubicBezTo>
                      <a:pt x="1307022" y="1534305"/>
                      <a:pt x="1251980" y="1437402"/>
                      <a:pt x="1247055" y="1429291"/>
                    </a:cubicBezTo>
                    <a:lnTo>
                      <a:pt x="1202297" y="1473904"/>
                    </a:lnTo>
                    <a:cubicBezTo>
                      <a:pt x="1153918" y="1523007"/>
                      <a:pt x="1105394" y="1572400"/>
                      <a:pt x="1056146" y="1619620"/>
                    </a:cubicBezTo>
                    <a:cubicBezTo>
                      <a:pt x="1039199" y="1635988"/>
                      <a:pt x="1021817" y="1651487"/>
                      <a:pt x="1004436" y="1666986"/>
                    </a:cubicBezTo>
                    <a:cubicBezTo>
                      <a:pt x="1027756" y="1661626"/>
                      <a:pt x="1070631" y="1652501"/>
                      <a:pt x="1074397" y="1652501"/>
                    </a:cubicBezTo>
                    <a:cubicBezTo>
                      <a:pt x="1134654" y="1646852"/>
                      <a:pt x="1254297" y="1671910"/>
                      <a:pt x="1280950" y="1735354"/>
                    </a:cubicBezTo>
                    <a:cubicBezTo>
                      <a:pt x="1297520" y="1777316"/>
                      <a:pt x="1276937" y="1824768"/>
                      <a:pt x="1234975" y="1841338"/>
                    </a:cubicBezTo>
                    <a:cubicBezTo>
                      <a:pt x="1232570" y="1842294"/>
                      <a:pt x="1230123" y="1843134"/>
                      <a:pt x="1227646" y="1843844"/>
                    </a:cubicBezTo>
                    <a:cubicBezTo>
                      <a:pt x="1182019" y="1858329"/>
                      <a:pt x="1127846" y="1834719"/>
                      <a:pt x="1091055" y="1807922"/>
                    </a:cubicBezTo>
                    <a:cubicBezTo>
                      <a:pt x="1054263" y="1781125"/>
                      <a:pt x="1006174" y="1700735"/>
                      <a:pt x="992848" y="1677559"/>
                    </a:cubicBezTo>
                    <a:cubicBezTo>
                      <a:pt x="963878" y="1703342"/>
                      <a:pt x="934909" y="1728111"/>
                      <a:pt x="904346" y="1751286"/>
                    </a:cubicBezTo>
                    <a:cubicBezTo>
                      <a:pt x="891165" y="1760846"/>
                      <a:pt x="878274" y="1771565"/>
                      <a:pt x="865092" y="1780256"/>
                    </a:cubicBezTo>
                    <a:lnTo>
                      <a:pt x="826273" y="1806763"/>
                    </a:lnTo>
                    <a:cubicBezTo>
                      <a:pt x="799042" y="1823855"/>
                      <a:pt x="773838" y="1839789"/>
                      <a:pt x="748056" y="1855142"/>
                    </a:cubicBezTo>
                    <a:cubicBezTo>
                      <a:pt x="735164" y="1862964"/>
                      <a:pt x="722707" y="1869627"/>
                      <a:pt x="710106" y="1877449"/>
                    </a:cubicBezTo>
                    <a:cubicBezTo>
                      <a:pt x="732992" y="1868323"/>
                      <a:pt x="769493" y="1854563"/>
                      <a:pt x="772969" y="1853694"/>
                    </a:cubicBezTo>
                    <a:cubicBezTo>
                      <a:pt x="831777" y="1839209"/>
                      <a:pt x="953739" y="1845148"/>
                      <a:pt x="989516" y="1903666"/>
                    </a:cubicBezTo>
                    <a:cubicBezTo>
                      <a:pt x="1012373" y="1942746"/>
                      <a:pt x="999236" y="1992964"/>
                      <a:pt x="960156" y="2015821"/>
                    </a:cubicBezTo>
                    <a:cubicBezTo>
                      <a:pt x="957838" y="2017183"/>
                      <a:pt x="955448" y="2018429"/>
                      <a:pt x="953015" y="2019544"/>
                    </a:cubicBezTo>
                    <a:cubicBezTo>
                      <a:pt x="909561" y="2040837"/>
                      <a:pt x="853070" y="2025773"/>
                      <a:pt x="812658" y="2005059"/>
                    </a:cubicBezTo>
                    <a:cubicBezTo>
                      <a:pt x="768189" y="1982173"/>
                      <a:pt x="701415" y="1898017"/>
                      <a:pt x="693159" y="1887733"/>
                    </a:cubicBezTo>
                    <a:cubicBezTo>
                      <a:pt x="662161" y="1905694"/>
                      <a:pt x="631743" y="1922931"/>
                      <a:pt x="602918" y="1938575"/>
                    </a:cubicBezTo>
                    <a:cubicBezTo>
                      <a:pt x="526149" y="1980290"/>
                      <a:pt x="459085" y="2013605"/>
                      <a:pt x="407085" y="2038519"/>
                    </a:cubicBezTo>
                    <a:cubicBezTo>
                      <a:pt x="238048" y="2186988"/>
                      <a:pt x="208" y="2203356"/>
                      <a:pt x="208" y="2203356"/>
                    </a:cubicBezTo>
                    <a:cubicBezTo>
                      <a:pt x="208" y="2203356"/>
                      <a:pt x="-12249" y="1913661"/>
                      <a:pt x="155485" y="1723331"/>
                    </a:cubicBezTo>
                    <a:cubicBezTo>
                      <a:pt x="213887" y="1659453"/>
                      <a:pt x="285717" y="1609293"/>
                      <a:pt x="365803" y="1576456"/>
                    </a:cubicBezTo>
                    <a:close/>
                    <a:moveTo>
                      <a:pt x="667521" y="1858763"/>
                    </a:moveTo>
                    <a:cubicBezTo>
                      <a:pt x="662306" y="1846886"/>
                      <a:pt x="621749" y="1754908"/>
                      <a:pt x="618997" y="1703052"/>
                    </a:cubicBezTo>
                    <a:cubicBezTo>
                      <a:pt x="609582" y="1701314"/>
                      <a:pt x="600167" y="1699286"/>
                      <a:pt x="591041" y="1697114"/>
                    </a:cubicBezTo>
                    <a:cubicBezTo>
                      <a:pt x="573891" y="1788397"/>
                      <a:pt x="538157" y="1875175"/>
                      <a:pt x="486027" y="1952045"/>
                    </a:cubicBezTo>
                    <a:cubicBezTo>
                      <a:pt x="516734" y="1937561"/>
                      <a:pt x="550049" y="1920758"/>
                      <a:pt x="585392" y="1902507"/>
                    </a:cubicBezTo>
                    <a:cubicBezTo>
                      <a:pt x="611609" y="1889037"/>
                      <a:pt x="639275" y="1874262"/>
                      <a:pt x="667521" y="18587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8" name="Freihandform: Form 27">
                <a:extLst>
                  <a:ext uri="{FF2B5EF4-FFF2-40B4-BE49-F238E27FC236}">
                    <a16:creationId xmlns:a16="http://schemas.microsoft.com/office/drawing/2014/main" id="{DAD74D6C-A93A-4075-801D-535342B0E62C}"/>
                  </a:ext>
                </a:extLst>
              </p:cNvPr>
              <p:cNvSpPr/>
              <p:nvPr/>
            </p:nvSpPr>
            <p:spPr>
              <a:xfrm>
                <a:off x="545028" y="3995090"/>
                <a:ext cx="631682" cy="667022"/>
              </a:xfrm>
              <a:custGeom>
                <a:avLst/>
                <a:gdLst>
                  <a:gd name="connsiteX0" fmla="*/ 2 w 631682"/>
                  <a:gd name="connsiteY0" fmla="*/ 0 h 667022"/>
                  <a:gd name="connsiteX1" fmla="*/ 459458 w 631682"/>
                  <a:gd name="connsiteY1" fmla="*/ 193081 h 667022"/>
                  <a:gd name="connsiteX2" fmla="*/ 631681 w 631682"/>
                  <a:gd name="connsiteY2" fmla="*/ 667022 h 667022"/>
                  <a:gd name="connsiteX3" fmla="*/ 172225 w 631682"/>
                  <a:gd name="connsiteY3" fmla="*/ 473941 h 667022"/>
                  <a:gd name="connsiteX4" fmla="*/ 2 w 631682"/>
                  <a:gd name="connsiteY4" fmla="*/ 0 h 667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1682" h="667022">
                    <a:moveTo>
                      <a:pt x="2" y="0"/>
                    </a:moveTo>
                    <a:cubicBezTo>
                      <a:pt x="2" y="0"/>
                      <a:pt x="284917" y="8835"/>
                      <a:pt x="459458" y="193081"/>
                    </a:cubicBezTo>
                    <a:cubicBezTo>
                      <a:pt x="633999" y="377327"/>
                      <a:pt x="631681" y="667022"/>
                      <a:pt x="631681" y="667022"/>
                    </a:cubicBezTo>
                    <a:cubicBezTo>
                      <a:pt x="631681" y="667022"/>
                      <a:pt x="346766" y="658187"/>
                      <a:pt x="172225" y="473941"/>
                    </a:cubicBezTo>
                    <a:cubicBezTo>
                      <a:pt x="-2316" y="289695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grpSp>
          <p:nvGrpSpPr>
            <p:cNvPr id="29" name="Grafik 3">
              <a:extLst>
                <a:ext uri="{FF2B5EF4-FFF2-40B4-BE49-F238E27FC236}">
                  <a16:creationId xmlns:a16="http://schemas.microsoft.com/office/drawing/2014/main" id="{1E0A92CA-335A-49D5-B4C8-56DA5CA410D1}"/>
                </a:ext>
              </a:extLst>
            </p:cNvPr>
            <p:cNvGrpSpPr/>
            <p:nvPr/>
          </p:nvGrpSpPr>
          <p:grpSpPr>
            <a:xfrm>
              <a:off x="538511" y="2986517"/>
              <a:ext cx="1502357" cy="1697032"/>
              <a:chOff x="538511" y="2986517"/>
              <a:chExt cx="1502357" cy="1697032"/>
            </a:xfrm>
            <a:solidFill>
              <a:srgbClr val="000000"/>
            </a:solidFill>
          </p:grpSpPr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45880571-6B54-478A-A3FC-D64C01031A6F}"/>
                  </a:ext>
                </a:extLst>
              </p:cNvPr>
              <p:cNvSpPr/>
              <p:nvPr/>
            </p:nvSpPr>
            <p:spPr>
              <a:xfrm>
                <a:off x="1009410" y="2986517"/>
                <a:ext cx="580983" cy="1596798"/>
              </a:xfrm>
              <a:custGeom>
                <a:avLst/>
                <a:gdLst>
                  <a:gd name="connsiteX0" fmla="*/ 279990 w 580983"/>
                  <a:gd name="connsiteY0" fmla="*/ 1195136 h 1596798"/>
                  <a:gd name="connsiteX1" fmla="*/ 0 w 580983"/>
                  <a:gd name="connsiteY1" fmla="*/ 939336 h 1596798"/>
                  <a:gd name="connsiteX2" fmla="*/ 12022 w 580983"/>
                  <a:gd name="connsiteY2" fmla="*/ 925720 h 1596798"/>
                  <a:gd name="connsiteX3" fmla="*/ 280135 w 580983"/>
                  <a:gd name="connsiteY3" fmla="*/ 1170802 h 1596798"/>
                  <a:gd name="connsiteX4" fmla="*/ 281583 w 580983"/>
                  <a:gd name="connsiteY4" fmla="*/ 835480 h 1596798"/>
                  <a:gd name="connsiteX5" fmla="*/ 280135 w 580983"/>
                  <a:gd name="connsiteY5" fmla="*/ 836494 h 1596798"/>
                  <a:gd name="connsiteX6" fmla="*/ 43309 w 580983"/>
                  <a:gd name="connsiteY6" fmla="*/ 484659 h 1596798"/>
                  <a:gd name="connsiteX7" fmla="*/ 58084 w 580983"/>
                  <a:gd name="connsiteY7" fmla="*/ 474375 h 1596798"/>
                  <a:gd name="connsiteX8" fmla="*/ 281728 w 580983"/>
                  <a:gd name="connsiteY8" fmla="*/ 806510 h 1596798"/>
                  <a:gd name="connsiteX9" fmla="*/ 285060 w 580983"/>
                  <a:gd name="connsiteY9" fmla="*/ 0 h 1596798"/>
                  <a:gd name="connsiteX10" fmla="*/ 303021 w 580983"/>
                  <a:gd name="connsiteY10" fmla="*/ 0 h 1596798"/>
                  <a:gd name="connsiteX11" fmla="*/ 300703 w 580983"/>
                  <a:gd name="connsiteY11" fmla="*/ 547523 h 1596798"/>
                  <a:gd name="connsiteX12" fmla="*/ 478866 w 580983"/>
                  <a:gd name="connsiteY12" fmla="*/ 390799 h 1596798"/>
                  <a:gd name="connsiteX13" fmla="*/ 490743 w 580983"/>
                  <a:gd name="connsiteY13" fmla="*/ 404559 h 1596798"/>
                  <a:gd name="connsiteX14" fmla="*/ 300558 w 580983"/>
                  <a:gd name="connsiteY14" fmla="*/ 571713 h 1596798"/>
                  <a:gd name="connsiteX15" fmla="*/ 298965 w 580983"/>
                  <a:gd name="connsiteY15" fmla="*/ 963236 h 1596798"/>
                  <a:gd name="connsiteX16" fmla="*/ 569106 w 580983"/>
                  <a:gd name="connsiteY16" fmla="*/ 720327 h 1596798"/>
                  <a:gd name="connsiteX17" fmla="*/ 580983 w 580983"/>
                  <a:gd name="connsiteY17" fmla="*/ 733942 h 1596798"/>
                  <a:gd name="connsiteX18" fmla="*/ 298820 w 580983"/>
                  <a:gd name="connsiteY18" fmla="*/ 987570 h 1596798"/>
                  <a:gd name="connsiteX19" fmla="*/ 297372 w 580983"/>
                  <a:gd name="connsiteY19" fmla="*/ 1344040 h 1596798"/>
                  <a:gd name="connsiteX20" fmla="*/ 500303 w 580983"/>
                  <a:gd name="connsiteY20" fmla="*/ 1182100 h 1596798"/>
                  <a:gd name="connsiteX21" fmla="*/ 511456 w 580983"/>
                  <a:gd name="connsiteY21" fmla="*/ 1196440 h 1596798"/>
                  <a:gd name="connsiteX22" fmla="*/ 297227 w 580983"/>
                  <a:gd name="connsiteY22" fmla="*/ 1367360 h 1596798"/>
                  <a:gd name="connsiteX23" fmla="*/ 296213 w 580983"/>
                  <a:gd name="connsiteY23" fmla="*/ 1596798 h 1596798"/>
                  <a:gd name="connsiteX24" fmla="*/ 278252 w 580983"/>
                  <a:gd name="connsiteY24" fmla="*/ 1596654 h 1596798"/>
                  <a:gd name="connsiteX25" fmla="*/ 279990 w 580983"/>
                  <a:gd name="connsiteY25" fmla="*/ 1195136 h 1596798"/>
                  <a:gd name="connsiteX26" fmla="*/ 279990 w 580983"/>
                  <a:gd name="connsiteY26" fmla="*/ 1195136 h 1596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80983" h="1596798">
                    <a:moveTo>
                      <a:pt x="279990" y="1195136"/>
                    </a:moveTo>
                    <a:lnTo>
                      <a:pt x="0" y="939336"/>
                    </a:lnTo>
                    <a:lnTo>
                      <a:pt x="12022" y="925720"/>
                    </a:lnTo>
                    <a:lnTo>
                      <a:pt x="280135" y="1170802"/>
                    </a:lnTo>
                    <a:lnTo>
                      <a:pt x="281583" y="835480"/>
                    </a:lnTo>
                    <a:lnTo>
                      <a:pt x="280135" y="836494"/>
                    </a:lnTo>
                    <a:lnTo>
                      <a:pt x="43309" y="484659"/>
                    </a:lnTo>
                    <a:lnTo>
                      <a:pt x="58084" y="474375"/>
                    </a:lnTo>
                    <a:lnTo>
                      <a:pt x="281728" y="806510"/>
                    </a:lnTo>
                    <a:lnTo>
                      <a:pt x="285060" y="0"/>
                    </a:lnTo>
                    <a:lnTo>
                      <a:pt x="303021" y="0"/>
                    </a:lnTo>
                    <a:lnTo>
                      <a:pt x="300703" y="547523"/>
                    </a:lnTo>
                    <a:lnTo>
                      <a:pt x="478866" y="390799"/>
                    </a:lnTo>
                    <a:lnTo>
                      <a:pt x="490743" y="404559"/>
                    </a:lnTo>
                    <a:lnTo>
                      <a:pt x="300558" y="571713"/>
                    </a:lnTo>
                    <a:lnTo>
                      <a:pt x="298965" y="963236"/>
                    </a:lnTo>
                    <a:lnTo>
                      <a:pt x="569106" y="720327"/>
                    </a:lnTo>
                    <a:lnTo>
                      <a:pt x="580983" y="733942"/>
                    </a:lnTo>
                    <a:lnTo>
                      <a:pt x="298820" y="987570"/>
                    </a:lnTo>
                    <a:lnTo>
                      <a:pt x="297372" y="1344040"/>
                    </a:lnTo>
                    <a:lnTo>
                      <a:pt x="500303" y="1182100"/>
                    </a:lnTo>
                    <a:lnTo>
                      <a:pt x="511456" y="1196440"/>
                    </a:lnTo>
                    <a:lnTo>
                      <a:pt x="297227" y="1367360"/>
                    </a:lnTo>
                    <a:lnTo>
                      <a:pt x="296213" y="1596798"/>
                    </a:lnTo>
                    <a:lnTo>
                      <a:pt x="278252" y="1596654"/>
                    </a:lnTo>
                    <a:lnTo>
                      <a:pt x="279990" y="1195136"/>
                    </a:lnTo>
                    <a:lnTo>
                      <a:pt x="279990" y="1195136"/>
                    </a:lnTo>
                    <a:close/>
                  </a:path>
                </a:pathLst>
              </a:custGeom>
              <a:solidFill>
                <a:srgbClr val="000000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1" name="Freihandform: Form 30">
                <a:extLst>
                  <a:ext uri="{FF2B5EF4-FFF2-40B4-BE49-F238E27FC236}">
                    <a16:creationId xmlns:a16="http://schemas.microsoft.com/office/drawing/2014/main" id="{57449253-CF6A-4EE3-BE03-6A0FE005DCE8}"/>
                  </a:ext>
                </a:extLst>
              </p:cNvPr>
              <p:cNvSpPr/>
              <p:nvPr/>
            </p:nvSpPr>
            <p:spPr>
              <a:xfrm>
                <a:off x="1420053" y="3981329"/>
                <a:ext cx="620816" cy="702220"/>
              </a:xfrm>
              <a:custGeom>
                <a:avLst/>
                <a:gdLst>
                  <a:gd name="connsiteX0" fmla="*/ 127176 w 620816"/>
                  <a:gd name="connsiteY0" fmla="*/ 299110 h 702220"/>
                  <a:gd name="connsiteX1" fmla="*/ 144992 w 620816"/>
                  <a:gd name="connsiteY1" fmla="*/ 296937 h 702220"/>
                  <a:gd name="connsiteX2" fmla="*/ 167588 w 620816"/>
                  <a:gd name="connsiteY2" fmla="*/ 499579 h 702220"/>
                  <a:gd name="connsiteX3" fmla="*/ 287812 w 620816"/>
                  <a:gd name="connsiteY3" fmla="*/ 362988 h 702220"/>
                  <a:gd name="connsiteX4" fmla="*/ 287667 w 620816"/>
                  <a:gd name="connsiteY4" fmla="*/ 362988 h 702220"/>
                  <a:gd name="connsiteX5" fmla="*/ 318085 w 620816"/>
                  <a:gd name="connsiteY5" fmla="*/ 117761 h 702220"/>
                  <a:gd name="connsiteX6" fmla="*/ 335901 w 620816"/>
                  <a:gd name="connsiteY6" fmla="*/ 120079 h 702220"/>
                  <a:gd name="connsiteX7" fmla="*/ 308670 w 620816"/>
                  <a:gd name="connsiteY7" fmla="*/ 339377 h 702220"/>
                  <a:gd name="connsiteX8" fmla="*/ 607345 w 620816"/>
                  <a:gd name="connsiteY8" fmla="*/ 0 h 702220"/>
                  <a:gd name="connsiteX9" fmla="*/ 620816 w 620816"/>
                  <a:gd name="connsiteY9" fmla="*/ 12167 h 702220"/>
                  <a:gd name="connsiteX10" fmla="*/ 418030 w 620816"/>
                  <a:gd name="connsiteY10" fmla="*/ 242475 h 702220"/>
                  <a:gd name="connsiteX11" fmla="*/ 546364 w 620816"/>
                  <a:gd name="connsiteY11" fmla="*/ 244068 h 702220"/>
                  <a:gd name="connsiteX12" fmla="*/ 546220 w 620816"/>
                  <a:gd name="connsiteY12" fmla="*/ 262319 h 702220"/>
                  <a:gd name="connsiteX13" fmla="*/ 402241 w 620816"/>
                  <a:gd name="connsiteY13" fmla="*/ 260436 h 702220"/>
                  <a:gd name="connsiteX14" fmla="*/ 260001 w 620816"/>
                  <a:gd name="connsiteY14" fmla="*/ 421941 h 702220"/>
                  <a:gd name="connsiteX15" fmla="*/ 460760 w 620816"/>
                  <a:gd name="connsiteY15" fmla="*/ 422230 h 702220"/>
                  <a:gd name="connsiteX16" fmla="*/ 460760 w 620816"/>
                  <a:gd name="connsiteY16" fmla="*/ 440481 h 702220"/>
                  <a:gd name="connsiteX17" fmla="*/ 244068 w 620816"/>
                  <a:gd name="connsiteY17" fmla="*/ 440192 h 702220"/>
                  <a:gd name="connsiteX18" fmla="*/ 114719 w 620816"/>
                  <a:gd name="connsiteY18" fmla="*/ 587067 h 702220"/>
                  <a:gd name="connsiteX19" fmla="*/ 256380 w 620816"/>
                  <a:gd name="connsiteY19" fmla="*/ 595758 h 702220"/>
                  <a:gd name="connsiteX20" fmla="*/ 255221 w 620816"/>
                  <a:gd name="connsiteY20" fmla="*/ 613864 h 702220"/>
                  <a:gd name="connsiteX21" fmla="*/ 99510 w 620816"/>
                  <a:gd name="connsiteY21" fmla="*/ 604449 h 702220"/>
                  <a:gd name="connsiteX22" fmla="*/ 13471 w 620816"/>
                  <a:gd name="connsiteY22" fmla="*/ 702221 h 702220"/>
                  <a:gd name="connsiteX23" fmla="*/ 0 w 620816"/>
                  <a:gd name="connsiteY23" fmla="*/ 690053 h 702220"/>
                  <a:gd name="connsiteX24" fmla="*/ 151655 w 620816"/>
                  <a:gd name="connsiteY24" fmla="*/ 517830 h 702220"/>
                  <a:gd name="connsiteX25" fmla="*/ 127176 w 620816"/>
                  <a:gd name="connsiteY25" fmla="*/ 299110 h 702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20816" h="702220">
                    <a:moveTo>
                      <a:pt x="127176" y="299110"/>
                    </a:moveTo>
                    <a:lnTo>
                      <a:pt x="144992" y="296937"/>
                    </a:lnTo>
                    <a:lnTo>
                      <a:pt x="167588" y="499579"/>
                    </a:lnTo>
                    <a:lnTo>
                      <a:pt x="287812" y="362988"/>
                    </a:lnTo>
                    <a:lnTo>
                      <a:pt x="287667" y="362988"/>
                    </a:lnTo>
                    <a:lnTo>
                      <a:pt x="318085" y="117761"/>
                    </a:lnTo>
                    <a:lnTo>
                      <a:pt x="335901" y="120079"/>
                    </a:lnTo>
                    <a:lnTo>
                      <a:pt x="308670" y="339377"/>
                    </a:lnTo>
                    <a:lnTo>
                      <a:pt x="607345" y="0"/>
                    </a:lnTo>
                    <a:lnTo>
                      <a:pt x="620816" y="12167"/>
                    </a:lnTo>
                    <a:lnTo>
                      <a:pt x="418030" y="242475"/>
                    </a:lnTo>
                    <a:lnTo>
                      <a:pt x="546364" y="244068"/>
                    </a:lnTo>
                    <a:lnTo>
                      <a:pt x="546220" y="262319"/>
                    </a:lnTo>
                    <a:lnTo>
                      <a:pt x="402241" y="260436"/>
                    </a:lnTo>
                    <a:lnTo>
                      <a:pt x="260001" y="421941"/>
                    </a:lnTo>
                    <a:lnTo>
                      <a:pt x="460760" y="422230"/>
                    </a:lnTo>
                    <a:lnTo>
                      <a:pt x="460760" y="440481"/>
                    </a:lnTo>
                    <a:lnTo>
                      <a:pt x="244068" y="440192"/>
                    </a:lnTo>
                    <a:lnTo>
                      <a:pt x="114719" y="587067"/>
                    </a:lnTo>
                    <a:lnTo>
                      <a:pt x="256380" y="595758"/>
                    </a:lnTo>
                    <a:lnTo>
                      <a:pt x="255221" y="613864"/>
                    </a:lnTo>
                    <a:lnTo>
                      <a:pt x="99510" y="604449"/>
                    </a:lnTo>
                    <a:lnTo>
                      <a:pt x="13471" y="702221"/>
                    </a:lnTo>
                    <a:lnTo>
                      <a:pt x="0" y="690053"/>
                    </a:lnTo>
                    <a:lnTo>
                      <a:pt x="151655" y="517830"/>
                    </a:lnTo>
                    <a:lnTo>
                      <a:pt x="127176" y="299110"/>
                    </a:lnTo>
                    <a:close/>
                  </a:path>
                </a:pathLst>
              </a:custGeom>
              <a:solidFill>
                <a:srgbClr val="000000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2" name="Freihandform: Form 31">
                <a:extLst>
                  <a:ext uri="{FF2B5EF4-FFF2-40B4-BE49-F238E27FC236}">
                    <a16:creationId xmlns:a16="http://schemas.microsoft.com/office/drawing/2014/main" id="{E1548517-1AEC-4BD7-85B1-39A7853639A2}"/>
                  </a:ext>
                </a:extLst>
              </p:cNvPr>
              <p:cNvSpPr/>
              <p:nvPr/>
            </p:nvSpPr>
            <p:spPr>
              <a:xfrm>
                <a:off x="538511" y="3988717"/>
                <a:ext cx="644715" cy="679768"/>
              </a:xfrm>
              <a:custGeom>
                <a:avLst/>
                <a:gdLst>
                  <a:gd name="connsiteX0" fmla="*/ 332280 w 644715"/>
                  <a:gd name="connsiteY0" fmla="*/ 363857 h 679768"/>
                  <a:gd name="connsiteX1" fmla="*/ 94006 w 644715"/>
                  <a:gd name="connsiteY1" fmla="*/ 314754 h 679768"/>
                  <a:gd name="connsiteX2" fmla="*/ 97627 w 644715"/>
                  <a:gd name="connsiteY2" fmla="*/ 296792 h 679768"/>
                  <a:gd name="connsiteX3" fmla="*/ 310843 w 644715"/>
                  <a:gd name="connsiteY3" fmla="*/ 340826 h 679768"/>
                  <a:gd name="connsiteX4" fmla="*/ 0 w 644715"/>
                  <a:gd name="connsiteY4" fmla="*/ 12747 h 679768"/>
                  <a:gd name="connsiteX5" fmla="*/ 12891 w 644715"/>
                  <a:gd name="connsiteY5" fmla="*/ 0 h 679768"/>
                  <a:gd name="connsiteX6" fmla="*/ 223789 w 644715"/>
                  <a:gd name="connsiteY6" fmla="*/ 222630 h 679768"/>
                  <a:gd name="connsiteX7" fmla="*/ 234943 w 644715"/>
                  <a:gd name="connsiteY7" fmla="*/ 92702 h 679768"/>
                  <a:gd name="connsiteX8" fmla="*/ 252759 w 644715"/>
                  <a:gd name="connsiteY8" fmla="*/ 94296 h 679768"/>
                  <a:gd name="connsiteX9" fmla="*/ 240302 w 644715"/>
                  <a:gd name="connsiteY9" fmla="*/ 240157 h 679768"/>
                  <a:gd name="connsiteX10" fmla="*/ 388191 w 644715"/>
                  <a:gd name="connsiteY10" fmla="*/ 396158 h 679768"/>
                  <a:gd name="connsiteX11" fmla="*/ 403400 w 644715"/>
                  <a:gd name="connsiteY11" fmla="*/ 192792 h 679768"/>
                  <a:gd name="connsiteX12" fmla="*/ 421361 w 644715"/>
                  <a:gd name="connsiteY12" fmla="*/ 194240 h 679768"/>
                  <a:gd name="connsiteX13" fmla="*/ 404849 w 644715"/>
                  <a:gd name="connsiteY13" fmla="*/ 413829 h 679768"/>
                  <a:gd name="connsiteX14" fmla="*/ 539267 w 644715"/>
                  <a:gd name="connsiteY14" fmla="*/ 555780 h 679768"/>
                  <a:gd name="connsiteX15" fmla="*/ 558387 w 644715"/>
                  <a:gd name="connsiteY15" fmla="*/ 412960 h 679768"/>
                  <a:gd name="connsiteX16" fmla="*/ 576058 w 644715"/>
                  <a:gd name="connsiteY16" fmla="*/ 415422 h 679768"/>
                  <a:gd name="connsiteX17" fmla="*/ 555200 w 644715"/>
                  <a:gd name="connsiteY17" fmla="*/ 572582 h 679768"/>
                  <a:gd name="connsiteX18" fmla="*/ 644716 w 644715"/>
                  <a:gd name="connsiteY18" fmla="*/ 667022 h 679768"/>
                  <a:gd name="connsiteX19" fmla="*/ 631825 w 644715"/>
                  <a:gd name="connsiteY19" fmla="*/ 679769 h 679768"/>
                  <a:gd name="connsiteX20" fmla="*/ 474086 w 644715"/>
                  <a:gd name="connsiteY20" fmla="*/ 513194 h 679768"/>
                  <a:gd name="connsiteX21" fmla="*/ 257684 w 644715"/>
                  <a:gd name="connsiteY21" fmla="*/ 521740 h 679768"/>
                  <a:gd name="connsiteX22" fmla="*/ 256959 w 644715"/>
                  <a:gd name="connsiteY22" fmla="*/ 503490 h 679768"/>
                  <a:gd name="connsiteX23" fmla="*/ 457428 w 644715"/>
                  <a:gd name="connsiteY23" fmla="*/ 495668 h 679768"/>
                  <a:gd name="connsiteX24" fmla="*/ 332425 w 644715"/>
                  <a:gd name="connsiteY24" fmla="*/ 363567 h 679768"/>
                  <a:gd name="connsiteX25" fmla="*/ 332280 w 644715"/>
                  <a:gd name="connsiteY25" fmla="*/ 363857 h 679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4715" h="679768">
                    <a:moveTo>
                      <a:pt x="332280" y="363857"/>
                    </a:moveTo>
                    <a:lnTo>
                      <a:pt x="94006" y="314754"/>
                    </a:lnTo>
                    <a:lnTo>
                      <a:pt x="97627" y="296792"/>
                    </a:lnTo>
                    <a:lnTo>
                      <a:pt x="310843" y="340826"/>
                    </a:lnTo>
                    <a:lnTo>
                      <a:pt x="0" y="12747"/>
                    </a:lnTo>
                    <a:lnTo>
                      <a:pt x="12891" y="0"/>
                    </a:lnTo>
                    <a:lnTo>
                      <a:pt x="223789" y="222630"/>
                    </a:lnTo>
                    <a:lnTo>
                      <a:pt x="234943" y="92702"/>
                    </a:lnTo>
                    <a:lnTo>
                      <a:pt x="252759" y="94296"/>
                    </a:lnTo>
                    <a:lnTo>
                      <a:pt x="240302" y="240157"/>
                    </a:lnTo>
                    <a:lnTo>
                      <a:pt x="388191" y="396158"/>
                    </a:lnTo>
                    <a:lnTo>
                      <a:pt x="403400" y="192792"/>
                    </a:lnTo>
                    <a:lnTo>
                      <a:pt x="421361" y="194240"/>
                    </a:lnTo>
                    <a:lnTo>
                      <a:pt x="404849" y="413829"/>
                    </a:lnTo>
                    <a:lnTo>
                      <a:pt x="539267" y="555780"/>
                    </a:lnTo>
                    <a:lnTo>
                      <a:pt x="558387" y="412960"/>
                    </a:lnTo>
                    <a:lnTo>
                      <a:pt x="576058" y="415422"/>
                    </a:lnTo>
                    <a:lnTo>
                      <a:pt x="555200" y="572582"/>
                    </a:lnTo>
                    <a:lnTo>
                      <a:pt x="644716" y="667022"/>
                    </a:lnTo>
                    <a:lnTo>
                      <a:pt x="631825" y="679769"/>
                    </a:lnTo>
                    <a:lnTo>
                      <a:pt x="474086" y="513194"/>
                    </a:lnTo>
                    <a:lnTo>
                      <a:pt x="257684" y="521740"/>
                    </a:lnTo>
                    <a:lnTo>
                      <a:pt x="256959" y="503490"/>
                    </a:lnTo>
                    <a:lnTo>
                      <a:pt x="457428" y="495668"/>
                    </a:lnTo>
                    <a:lnTo>
                      <a:pt x="332425" y="363567"/>
                    </a:lnTo>
                    <a:lnTo>
                      <a:pt x="332280" y="363857"/>
                    </a:lnTo>
                    <a:close/>
                  </a:path>
                </a:pathLst>
              </a:custGeom>
              <a:solidFill>
                <a:srgbClr val="000000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</p:grp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A7AFBD28-B44F-4D0C-A34E-0EC285B5D156}"/>
              </a:ext>
            </a:extLst>
          </p:cNvPr>
          <p:cNvSpPr/>
          <p:nvPr/>
        </p:nvSpPr>
        <p:spPr>
          <a:xfrm>
            <a:off x="267501" y="4719472"/>
            <a:ext cx="5948449" cy="849675"/>
          </a:xfrm>
          <a:custGeom>
            <a:avLst/>
            <a:gdLst>
              <a:gd name="connsiteX0" fmla="*/ 1774960 w 5948449"/>
              <a:gd name="connsiteY0" fmla="*/ 0 h 849675"/>
              <a:gd name="connsiteX1" fmla="*/ 0 w 5948449"/>
              <a:gd name="connsiteY1" fmla="*/ 283177 h 849675"/>
              <a:gd name="connsiteX2" fmla="*/ 3270076 w 5948449"/>
              <a:gd name="connsiteY2" fmla="*/ 849675 h 849675"/>
              <a:gd name="connsiteX3" fmla="*/ 5948450 w 5948449"/>
              <a:gd name="connsiteY3" fmla="*/ 386163 h 849675"/>
              <a:gd name="connsiteX4" fmla="*/ 1774960 w 5948449"/>
              <a:gd name="connsiteY4" fmla="*/ 0 h 84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8449" h="849675">
                <a:moveTo>
                  <a:pt x="1774960" y="0"/>
                </a:moveTo>
                <a:lnTo>
                  <a:pt x="0" y="283177"/>
                </a:lnTo>
                <a:lnTo>
                  <a:pt x="3270076" y="849675"/>
                </a:lnTo>
                <a:lnTo>
                  <a:pt x="5948450" y="386163"/>
                </a:lnTo>
                <a:lnTo>
                  <a:pt x="1774960" y="0"/>
                </a:lnTo>
                <a:close/>
              </a:path>
            </a:pathLst>
          </a:custGeom>
          <a:solidFill>
            <a:srgbClr val="92E3A9"/>
          </a:solidFill>
          <a:ln w="14478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7AB43F7C-0FB2-4A83-814C-95B73E08C1B6}"/>
              </a:ext>
            </a:extLst>
          </p:cNvPr>
          <p:cNvSpPr/>
          <p:nvPr/>
        </p:nvSpPr>
        <p:spPr>
          <a:xfrm>
            <a:off x="2268279" y="4945289"/>
            <a:ext cx="1807116" cy="215243"/>
          </a:xfrm>
          <a:custGeom>
            <a:avLst/>
            <a:gdLst>
              <a:gd name="connsiteX0" fmla="*/ 1807117 w 1807116"/>
              <a:gd name="connsiteY0" fmla="*/ 107622 h 215243"/>
              <a:gd name="connsiteX1" fmla="*/ 903558 w 1807116"/>
              <a:gd name="connsiteY1" fmla="*/ 215243 h 215243"/>
              <a:gd name="connsiteX2" fmla="*/ 0 w 1807116"/>
              <a:gd name="connsiteY2" fmla="*/ 107622 h 215243"/>
              <a:gd name="connsiteX3" fmla="*/ 903558 w 1807116"/>
              <a:gd name="connsiteY3" fmla="*/ 0 h 215243"/>
              <a:gd name="connsiteX4" fmla="*/ 1807117 w 1807116"/>
              <a:gd name="connsiteY4" fmla="*/ 107622 h 21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7116" h="215243">
                <a:moveTo>
                  <a:pt x="1807117" y="107622"/>
                </a:moveTo>
                <a:cubicBezTo>
                  <a:pt x="1807117" y="167060"/>
                  <a:pt x="1402580" y="215243"/>
                  <a:pt x="903558" y="215243"/>
                </a:cubicBezTo>
                <a:cubicBezTo>
                  <a:pt x="404537" y="215243"/>
                  <a:pt x="0" y="167059"/>
                  <a:pt x="0" y="107622"/>
                </a:cubicBezTo>
                <a:cubicBezTo>
                  <a:pt x="0" y="48184"/>
                  <a:pt x="404537" y="0"/>
                  <a:pt x="903558" y="0"/>
                </a:cubicBezTo>
                <a:cubicBezTo>
                  <a:pt x="1402580" y="0"/>
                  <a:pt x="1807117" y="48184"/>
                  <a:pt x="1807117" y="107622"/>
                </a:cubicBezTo>
                <a:close/>
              </a:path>
            </a:pathLst>
          </a:custGeom>
          <a:solidFill>
            <a:srgbClr val="000000">
              <a:alpha val="15000"/>
            </a:srgbClr>
          </a:solidFill>
          <a:ln w="14478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35" name="Grafik 3">
            <a:extLst>
              <a:ext uri="{FF2B5EF4-FFF2-40B4-BE49-F238E27FC236}">
                <a16:creationId xmlns:a16="http://schemas.microsoft.com/office/drawing/2014/main" id="{1E0A92CA-335A-49D5-B4C8-56DA5CA410D1}"/>
              </a:ext>
            </a:extLst>
          </p:cNvPr>
          <p:cNvGrpSpPr/>
          <p:nvPr/>
        </p:nvGrpSpPr>
        <p:grpSpPr>
          <a:xfrm>
            <a:off x="1759180" y="980468"/>
            <a:ext cx="2839126" cy="3736976"/>
            <a:chOff x="1635922" y="1088436"/>
            <a:chExt cx="2839126" cy="3736976"/>
          </a:xfrm>
        </p:grpSpPr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FC74A06A-D6FA-4235-9130-889AC8A4D975}"/>
                </a:ext>
              </a:extLst>
            </p:cNvPr>
            <p:cNvSpPr/>
            <p:nvPr/>
          </p:nvSpPr>
          <p:spPr>
            <a:xfrm>
              <a:off x="1734025" y="3788972"/>
              <a:ext cx="2466452" cy="892355"/>
            </a:xfrm>
            <a:custGeom>
              <a:avLst/>
              <a:gdLst>
                <a:gd name="connsiteX0" fmla="*/ 1362492 w 2466452"/>
                <a:gd name="connsiteY0" fmla="*/ 96758 h 892355"/>
                <a:gd name="connsiteX1" fmla="*/ 1055994 w 2466452"/>
                <a:gd name="connsiteY1" fmla="*/ 112981 h 892355"/>
                <a:gd name="connsiteX2" fmla="*/ 362175 w 2466452"/>
                <a:gd name="connsiteY2" fmla="*/ 0 h 892355"/>
                <a:gd name="connsiteX3" fmla="*/ 39455 w 2466452"/>
                <a:gd name="connsiteY3" fmla="*/ 156001 h 892355"/>
                <a:gd name="connsiteX4" fmla="*/ 249194 w 2466452"/>
                <a:gd name="connsiteY4" fmla="*/ 521741 h 892355"/>
                <a:gd name="connsiteX5" fmla="*/ 1244151 w 2466452"/>
                <a:gd name="connsiteY5" fmla="*/ 795937 h 892355"/>
                <a:gd name="connsiteX6" fmla="*/ 2098751 w 2466452"/>
                <a:gd name="connsiteY6" fmla="*/ 855179 h 892355"/>
                <a:gd name="connsiteX7" fmla="*/ 2464491 w 2466452"/>
                <a:gd name="connsiteY7" fmla="*/ 435122 h 892355"/>
                <a:gd name="connsiteX8" fmla="*/ 2281694 w 2466452"/>
                <a:gd name="connsiteY8" fmla="*/ 64023 h 892355"/>
                <a:gd name="connsiteX9" fmla="*/ 1362492 w 2466452"/>
                <a:gd name="connsiteY9" fmla="*/ 96758 h 892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452" h="892355">
                  <a:moveTo>
                    <a:pt x="1362492" y="96758"/>
                  </a:moveTo>
                  <a:cubicBezTo>
                    <a:pt x="1362492" y="96758"/>
                    <a:pt x="1287171" y="118341"/>
                    <a:pt x="1055994" y="112981"/>
                  </a:cubicBezTo>
                  <a:cubicBezTo>
                    <a:pt x="824818" y="107622"/>
                    <a:pt x="491089" y="0"/>
                    <a:pt x="362175" y="0"/>
                  </a:cubicBezTo>
                  <a:cubicBezTo>
                    <a:pt x="233261" y="0"/>
                    <a:pt x="93049" y="48379"/>
                    <a:pt x="39455" y="156001"/>
                  </a:cubicBezTo>
                  <a:cubicBezTo>
                    <a:pt x="-14138" y="263623"/>
                    <a:pt x="-62807" y="398041"/>
                    <a:pt x="249194" y="521741"/>
                  </a:cubicBezTo>
                  <a:cubicBezTo>
                    <a:pt x="561196" y="645440"/>
                    <a:pt x="797731" y="683101"/>
                    <a:pt x="1244151" y="795937"/>
                  </a:cubicBezTo>
                  <a:cubicBezTo>
                    <a:pt x="1690571" y="908773"/>
                    <a:pt x="1868009" y="914277"/>
                    <a:pt x="2098751" y="855179"/>
                  </a:cubicBezTo>
                  <a:cubicBezTo>
                    <a:pt x="2329493" y="796081"/>
                    <a:pt x="2485929" y="645440"/>
                    <a:pt x="2464491" y="435122"/>
                  </a:cubicBezTo>
                  <a:cubicBezTo>
                    <a:pt x="2443054" y="224804"/>
                    <a:pt x="2394530" y="96323"/>
                    <a:pt x="2281694" y="64023"/>
                  </a:cubicBezTo>
                  <a:cubicBezTo>
                    <a:pt x="2168857" y="31722"/>
                    <a:pt x="1362492" y="96758"/>
                    <a:pt x="1362492" y="96758"/>
                  </a:cubicBezTo>
                  <a:close/>
                </a:path>
              </a:pathLst>
            </a:custGeom>
            <a:solidFill>
              <a:srgbClr val="263238"/>
            </a:solidFill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B18C0B45-6CC9-4285-8F04-8CB9595E019E}"/>
                </a:ext>
              </a:extLst>
            </p:cNvPr>
            <p:cNvSpPr/>
            <p:nvPr/>
          </p:nvSpPr>
          <p:spPr>
            <a:xfrm>
              <a:off x="2608989" y="1911667"/>
              <a:ext cx="1866059" cy="2047592"/>
            </a:xfrm>
            <a:custGeom>
              <a:avLst/>
              <a:gdLst>
                <a:gd name="connsiteX0" fmla="*/ 848343 w 1866059"/>
                <a:gd name="connsiteY0" fmla="*/ 260952 h 2047592"/>
                <a:gd name="connsiteX1" fmla="*/ 827920 w 1866059"/>
                <a:gd name="connsiteY1" fmla="*/ 420285 h 2047592"/>
                <a:gd name="connsiteX2" fmla="*/ 586459 w 1866059"/>
                <a:gd name="connsiteY2" fmla="*/ 588018 h 2047592"/>
                <a:gd name="connsiteX3" fmla="*/ 291984 w 1866059"/>
                <a:gd name="connsiteY3" fmla="*/ 723016 h 2047592"/>
                <a:gd name="connsiteX4" fmla="*/ 238825 w 1866059"/>
                <a:gd name="connsiteY4" fmla="*/ 964332 h 2047592"/>
                <a:gd name="connsiteX5" fmla="*/ 75147 w 1866059"/>
                <a:gd name="connsiteY5" fmla="*/ 1226216 h 2047592"/>
                <a:gd name="connsiteX6" fmla="*/ 54724 w 1866059"/>
                <a:gd name="connsiteY6" fmla="*/ 1544880 h 2047592"/>
                <a:gd name="connsiteX7" fmla="*/ 324719 w 1866059"/>
                <a:gd name="connsiteY7" fmla="*/ 1414518 h 2047592"/>
                <a:gd name="connsiteX8" fmla="*/ 443349 w 1866059"/>
                <a:gd name="connsiteY8" fmla="*/ 1205937 h 2047592"/>
                <a:gd name="connsiteX9" fmla="*/ 500564 w 1866059"/>
                <a:gd name="connsiteY9" fmla="*/ 1688569 h 2047592"/>
                <a:gd name="connsiteX10" fmla="*/ 431038 w 1866059"/>
                <a:gd name="connsiteY10" fmla="*/ 1934809 h 2047592"/>
                <a:gd name="connsiteX11" fmla="*/ 525188 w 1866059"/>
                <a:gd name="connsiteY11" fmla="*/ 2024760 h 2047592"/>
                <a:gd name="connsiteX12" fmla="*/ 913814 w 1866059"/>
                <a:gd name="connsiteY12" fmla="*/ 2045328 h 2047592"/>
                <a:gd name="connsiteX13" fmla="*/ 1449750 w 1866059"/>
                <a:gd name="connsiteY13" fmla="*/ 1959289 h 2047592"/>
                <a:gd name="connsiteX14" fmla="*/ 1490597 w 1866059"/>
                <a:gd name="connsiteY14" fmla="*/ 1537928 h 2047592"/>
                <a:gd name="connsiteX15" fmla="*/ 1805640 w 1866059"/>
                <a:gd name="connsiteY15" fmla="*/ 1472601 h 2047592"/>
                <a:gd name="connsiteX16" fmla="*/ 1830119 w 1866059"/>
                <a:gd name="connsiteY16" fmla="*/ 830203 h 2047592"/>
                <a:gd name="connsiteX17" fmla="*/ 1560123 w 1866059"/>
                <a:gd name="connsiteY17" fmla="*/ 564408 h 2047592"/>
                <a:gd name="connsiteX18" fmla="*/ 1212489 w 1866059"/>
                <a:gd name="connsiteY18" fmla="*/ 372050 h 2047592"/>
                <a:gd name="connsiteX19" fmla="*/ 1159041 w 1866059"/>
                <a:gd name="connsiteY19" fmla="*/ 31804 h 2047592"/>
                <a:gd name="connsiteX20" fmla="*/ 1073146 w 1866059"/>
                <a:gd name="connsiteY20" fmla="*/ 84963 h 2047592"/>
                <a:gd name="connsiteX21" fmla="*/ 848343 w 1866059"/>
                <a:gd name="connsiteY21" fmla="*/ 260952 h 2047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66059" h="2047592">
                  <a:moveTo>
                    <a:pt x="848343" y="260952"/>
                  </a:moveTo>
                  <a:cubicBezTo>
                    <a:pt x="848343" y="260952"/>
                    <a:pt x="856454" y="363215"/>
                    <a:pt x="827920" y="420285"/>
                  </a:cubicBezTo>
                  <a:cubicBezTo>
                    <a:pt x="799385" y="477355"/>
                    <a:pt x="684665" y="534859"/>
                    <a:pt x="586459" y="588018"/>
                  </a:cubicBezTo>
                  <a:cubicBezTo>
                    <a:pt x="488252" y="641177"/>
                    <a:pt x="349199" y="633066"/>
                    <a:pt x="291984" y="723016"/>
                  </a:cubicBezTo>
                  <a:cubicBezTo>
                    <a:pt x="234769" y="812966"/>
                    <a:pt x="238825" y="964332"/>
                    <a:pt x="238825" y="964332"/>
                  </a:cubicBezTo>
                  <a:cubicBezTo>
                    <a:pt x="238825" y="964332"/>
                    <a:pt x="148730" y="1103530"/>
                    <a:pt x="75147" y="1226216"/>
                  </a:cubicBezTo>
                  <a:cubicBezTo>
                    <a:pt x="1565" y="1348902"/>
                    <a:pt x="-39427" y="1475788"/>
                    <a:pt x="54724" y="1544880"/>
                  </a:cubicBezTo>
                  <a:cubicBezTo>
                    <a:pt x="148875" y="1613972"/>
                    <a:pt x="263304" y="1512145"/>
                    <a:pt x="324719" y="1414518"/>
                  </a:cubicBezTo>
                  <a:cubicBezTo>
                    <a:pt x="386135" y="1316890"/>
                    <a:pt x="443349" y="1205937"/>
                    <a:pt x="443349" y="1205937"/>
                  </a:cubicBezTo>
                  <a:cubicBezTo>
                    <a:pt x="443349" y="1205937"/>
                    <a:pt x="521712" y="1585872"/>
                    <a:pt x="500564" y="1688569"/>
                  </a:cubicBezTo>
                  <a:cubicBezTo>
                    <a:pt x="479417" y="1791266"/>
                    <a:pt x="431038" y="1889038"/>
                    <a:pt x="431038" y="1934809"/>
                  </a:cubicBezTo>
                  <a:cubicBezTo>
                    <a:pt x="431038" y="1980581"/>
                    <a:pt x="467829" y="2012592"/>
                    <a:pt x="525188" y="2024760"/>
                  </a:cubicBezTo>
                  <a:cubicBezTo>
                    <a:pt x="582548" y="2036927"/>
                    <a:pt x="778816" y="2053729"/>
                    <a:pt x="913814" y="2045328"/>
                  </a:cubicBezTo>
                  <a:cubicBezTo>
                    <a:pt x="1048812" y="2036927"/>
                    <a:pt x="1433382" y="2012592"/>
                    <a:pt x="1449750" y="1959289"/>
                  </a:cubicBezTo>
                  <a:cubicBezTo>
                    <a:pt x="1466117" y="1905985"/>
                    <a:pt x="1490597" y="1537928"/>
                    <a:pt x="1490597" y="1537928"/>
                  </a:cubicBezTo>
                  <a:cubicBezTo>
                    <a:pt x="1490597" y="1537928"/>
                    <a:pt x="1731912" y="1619766"/>
                    <a:pt x="1805640" y="1472601"/>
                  </a:cubicBezTo>
                  <a:cubicBezTo>
                    <a:pt x="1879367" y="1325436"/>
                    <a:pt x="1883278" y="994605"/>
                    <a:pt x="1830119" y="830203"/>
                  </a:cubicBezTo>
                  <a:cubicBezTo>
                    <a:pt x="1776960" y="665801"/>
                    <a:pt x="1641817" y="605255"/>
                    <a:pt x="1560123" y="564408"/>
                  </a:cubicBezTo>
                  <a:cubicBezTo>
                    <a:pt x="1478429" y="523561"/>
                    <a:pt x="1253337" y="417098"/>
                    <a:pt x="1212489" y="372050"/>
                  </a:cubicBezTo>
                  <a:cubicBezTo>
                    <a:pt x="1171642" y="327003"/>
                    <a:pt x="1159041" y="105386"/>
                    <a:pt x="1159041" y="31804"/>
                  </a:cubicBezTo>
                  <a:cubicBezTo>
                    <a:pt x="1159041" y="-41779"/>
                    <a:pt x="1150929" y="27748"/>
                    <a:pt x="1073146" y="84963"/>
                  </a:cubicBezTo>
                  <a:cubicBezTo>
                    <a:pt x="995363" y="142178"/>
                    <a:pt x="848343" y="260952"/>
                    <a:pt x="848343" y="260952"/>
                  </a:cubicBezTo>
                  <a:close/>
                </a:path>
              </a:pathLst>
            </a:custGeom>
            <a:solidFill>
              <a:srgbClr val="FFFFFF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38" name="Grafik 3">
              <a:extLst>
                <a:ext uri="{FF2B5EF4-FFF2-40B4-BE49-F238E27FC236}">
                  <a16:creationId xmlns:a16="http://schemas.microsoft.com/office/drawing/2014/main" id="{1E0A92CA-335A-49D5-B4C8-56DA5CA410D1}"/>
                </a:ext>
              </a:extLst>
            </p:cNvPr>
            <p:cNvGrpSpPr/>
            <p:nvPr/>
          </p:nvGrpSpPr>
          <p:grpSpPr>
            <a:xfrm>
              <a:off x="3457187" y="1911667"/>
              <a:ext cx="1012193" cy="994025"/>
              <a:chOff x="3457187" y="1911667"/>
              <a:chExt cx="1012193" cy="994025"/>
            </a:xfrm>
          </p:grpSpPr>
          <p:sp>
            <p:nvSpPr>
              <p:cNvPr id="39" name="Freihandform: Form 38">
                <a:extLst>
                  <a:ext uri="{FF2B5EF4-FFF2-40B4-BE49-F238E27FC236}">
                    <a16:creationId xmlns:a16="http://schemas.microsoft.com/office/drawing/2014/main" id="{2F3F9B61-CF94-447A-B0A4-9E78671C86AA}"/>
                  </a:ext>
                </a:extLst>
              </p:cNvPr>
              <p:cNvSpPr/>
              <p:nvPr/>
            </p:nvSpPr>
            <p:spPr>
              <a:xfrm>
                <a:off x="3457187" y="1911667"/>
                <a:ext cx="1012193" cy="994025"/>
              </a:xfrm>
              <a:custGeom>
                <a:avLst/>
                <a:gdLst>
                  <a:gd name="connsiteX0" fmla="*/ 981921 w 1012193"/>
                  <a:gd name="connsiteY0" fmla="*/ 829479 h 994025"/>
                  <a:gd name="connsiteX1" fmla="*/ 711925 w 1012193"/>
                  <a:gd name="connsiteY1" fmla="*/ 563684 h 994025"/>
                  <a:gd name="connsiteX2" fmla="*/ 364291 w 1012193"/>
                  <a:gd name="connsiteY2" fmla="*/ 371326 h 994025"/>
                  <a:gd name="connsiteX3" fmla="*/ 310842 w 1012193"/>
                  <a:gd name="connsiteY3" fmla="*/ 31804 h 994025"/>
                  <a:gd name="connsiteX4" fmla="*/ 224948 w 1012193"/>
                  <a:gd name="connsiteY4" fmla="*/ 84963 h 994025"/>
                  <a:gd name="connsiteX5" fmla="*/ 0 w 1012193"/>
                  <a:gd name="connsiteY5" fmla="*/ 260952 h 994025"/>
                  <a:gd name="connsiteX6" fmla="*/ 0 w 1012193"/>
                  <a:gd name="connsiteY6" fmla="*/ 330624 h 994025"/>
                  <a:gd name="connsiteX7" fmla="*/ 142385 w 1012193"/>
                  <a:gd name="connsiteY7" fmla="*/ 374078 h 994025"/>
                  <a:gd name="connsiteX8" fmla="*/ 243778 w 1012193"/>
                  <a:gd name="connsiteY8" fmla="*/ 457800 h 994025"/>
                  <a:gd name="connsiteX9" fmla="*/ 225817 w 1012193"/>
                  <a:gd name="connsiteY9" fmla="*/ 547461 h 994025"/>
                  <a:gd name="connsiteX10" fmla="*/ 482921 w 1012193"/>
                  <a:gd name="connsiteY10" fmla="*/ 577299 h 994025"/>
                  <a:gd name="connsiteX11" fmla="*/ 829686 w 1012193"/>
                  <a:gd name="connsiteY11" fmla="*/ 708966 h 994025"/>
                  <a:gd name="connsiteX12" fmla="*/ 1012194 w 1012193"/>
                  <a:gd name="connsiteY12" fmla="*/ 994025 h 994025"/>
                  <a:gd name="connsiteX13" fmla="*/ 981921 w 1012193"/>
                  <a:gd name="connsiteY13" fmla="*/ 829479 h 994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12193" h="994025">
                    <a:moveTo>
                      <a:pt x="981921" y="829479"/>
                    </a:moveTo>
                    <a:cubicBezTo>
                      <a:pt x="928762" y="665946"/>
                      <a:pt x="793619" y="604531"/>
                      <a:pt x="711925" y="563684"/>
                    </a:cubicBezTo>
                    <a:cubicBezTo>
                      <a:pt x="630231" y="522837"/>
                      <a:pt x="405138" y="416374"/>
                      <a:pt x="364291" y="371326"/>
                    </a:cubicBezTo>
                    <a:cubicBezTo>
                      <a:pt x="323444" y="326279"/>
                      <a:pt x="310842" y="105386"/>
                      <a:pt x="310842" y="31804"/>
                    </a:cubicBezTo>
                    <a:cubicBezTo>
                      <a:pt x="310842" y="-41779"/>
                      <a:pt x="302731" y="27748"/>
                      <a:pt x="224948" y="84963"/>
                    </a:cubicBezTo>
                    <a:cubicBezTo>
                      <a:pt x="147165" y="142178"/>
                      <a:pt x="0" y="260952"/>
                      <a:pt x="0" y="260952"/>
                    </a:cubicBezTo>
                    <a:cubicBezTo>
                      <a:pt x="1521" y="284157"/>
                      <a:pt x="1521" y="307420"/>
                      <a:pt x="0" y="330624"/>
                    </a:cubicBezTo>
                    <a:cubicBezTo>
                      <a:pt x="46496" y="350758"/>
                      <a:pt x="108056" y="374078"/>
                      <a:pt x="142385" y="374078"/>
                    </a:cubicBezTo>
                    <a:cubicBezTo>
                      <a:pt x="202207" y="374078"/>
                      <a:pt x="220168" y="415939"/>
                      <a:pt x="243778" y="457800"/>
                    </a:cubicBezTo>
                    <a:cubicBezTo>
                      <a:pt x="267388" y="499661"/>
                      <a:pt x="225817" y="547461"/>
                      <a:pt x="225817" y="547461"/>
                    </a:cubicBezTo>
                    <a:cubicBezTo>
                      <a:pt x="225817" y="547461"/>
                      <a:pt x="417160" y="559483"/>
                      <a:pt x="482921" y="577299"/>
                    </a:cubicBezTo>
                    <a:cubicBezTo>
                      <a:pt x="548682" y="595116"/>
                      <a:pt x="722065" y="619160"/>
                      <a:pt x="829686" y="708966"/>
                    </a:cubicBezTo>
                    <a:cubicBezTo>
                      <a:pt x="914712" y="779651"/>
                      <a:pt x="973520" y="909869"/>
                      <a:pt x="1012194" y="994025"/>
                    </a:cubicBezTo>
                    <a:cubicBezTo>
                      <a:pt x="1008022" y="938259"/>
                      <a:pt x="997868" y="883087"/>
                      <a:pt x="981921" y="829479"/>
                    </a:cubicBezTo>
                    <a:close/>
                  </a:path>
                </a:pathLst>
              </a:custGeom>
              <a:solidFill>
                <a:srgbClr val="92E3A9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40" name="Freihandform: Form 39">
                <a:extLst>
                  <a:ext uri="{FF2B5EF4-FFF2-40B4-BE49-F238E27FC236}">
                    <a16:creationId xmlns:a16="http://schemas.microsoft.com/office/drawing/2014/main" id="{D9A92EAF-523F-43CF-A318-7D95D933D308}"/>
                  </a:ext>
                </a:extLst>
              </p:cNvPr>
              <p:cNvSpPr/>
              <p:nvPr/>
            </p:nvSpPr>
            <p:spPr>
              <a:xfrm>
                <a:off x="3457187" y="1911667"/>
                <a:ext cx="1012193" cy="994025"/>
              </a:xfrm>
              <a:custGeom>
                <a:avLst/>
                <a:gdLst>
                  <a:gd name="connsiteX0" fmla="*/ 981921 w 1012193"/>
                  <a:gd name="connsiteY0" fmla="*/ 829479 h 994025"/>
                  <a:gd name="connsiteX1" fmla="*/ 711925 w 1012193"/>
                  <a:gd name="connsiteY1" fmla="*/ 563684 h 994025"/>
                  <a:gd name="connsiteX2" fmla="*/ 364291 w 1012193"/>
                  <a:gd name="connsiteY2" fmla="*/ 371326 h 994025"/>
                  <a:gd name="connsiteX3" fmla="*/ 310842 w 1012193"/>
                  <a:gd name="connsiteY3" fmla="*/ 31804 h 994025"/>
                  <a:gd name="connsiteX4" fmla="*/ 224948 w 1012193"/>
                  <a:gd name="connsiteY4" fmla="*/ 84963 h 994025"/>
                  <a:gd name="connsiteX5" fmla="*/ 0 w 1012193"/>
                  <a:gd name="connsiteY5" fmla="*/ 260952 h 994025"/>
                  <a:gd name="connsiteX6" fmla="*/ 0 w 1012193"/>
                  <a:gd name="connsiteY6" fmla="*/ 330624 h 994025"/>
                  <a:gd name="connsiteX7" fmla="*/ 142385 w 1012193"/>
                  <a:gd name="connsiteY7" fmla="*/ 374078 h 994025"/>
                  <a:gd name="connsiteX8" fmla="*/ 243778 w 1012193"/>
                  <a:gd name="connsiteY8" fmla="*/ 457800 h 994025"/>
                  <a:gd name="connsiteX9" fmla="*/ 225817 w 1012193"/>
                  <a:gd name="connsiteY9" fmla="*/ 547461 h 994025"/>
                  <a:gd name="connsiteX10" fmla="*/ 482921 w 1012193"/>
                  <a:gd name="connsiteY10" fmla="*/ 577299 h 994025"/>
                  <a:gd name="connsiteX11" fmla="*/ 829686 w 1012193"/>
                  <a:gd name="connsiteY11" fmla="*/ 708966 h 994025"/>
                  <a:gd name="connsiteX12" fmla="*/ 1012194 w 1012193"/>
                  <a:gd name="connsiteY12" fmla="*/ 994025 h 994025"/>
                  <a:gd name="connsiteX13" fmla="*/ 981921 w 1012193"/>
                  <a:gd name="connsiteY13" fmla="*/ 829479 h 994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12193" h="994025">
                    <a:moveTo>
                      <a:pt x="981921" y="829479"/>
                    </a:moveTo>
                    <a:cubicBezTo>
                      <a:pt x="928762" y="665946"/>
                      <a:pt x="793619" y="604531"/>
                      <a:pt x="711925" y="563684"/>
                    </a:cubicBezTo>
                    <a:cubicBezTo>
                      <a:pt x="630231" y="522837"/>
                      <a:pt x="405138" y="416374"/>
                      <a:pt x="364291" y="371326"/>
                    </a:cubicBezTo>
                    <a:cubicBezTo>
                      <a:pt x="323444" y="326279"/>
                      <a:pt x="310842" y="105386"/>
                      <a:pt x="310842" y="31804"/>
                    </a:cubicBezTo>
                    <a:cubicBezTo>
                      <a:pt x="310842" y="-41779"/>
                      <a:pt x="302731" y="27748"/>
                      <a:pt x="224948" y="84963"/>
                    </a:cubicBezTo>
                    <a:cubicBezTo>
                      <a:pt x="147165" y="142178"/>
                      <a:pt x="0" y="260952"/>
                      <a:pt x="0" y="260952"/>
                    </a:cubicBezTo>
                    <a:cubicBezTo>
                      <a:pt x="1521" y="284157"/>
                      <a:pt x="1521" y="307420"/>
                      <a:pt x="0" y="330624"/>
                    </a:cubicBezTo>
                    <a:cubicBezTo>
                      <a:pt x="46496" y="350758"/>
                      <a:pt x="108056" y="374078"/>
                      <a:pt x="142385" y="374078"/>
                    </a:cubicBezTo>
                    <a:cubicBezTo>
                      <a:pt x="202207" y="374078"/>
                      <a:pt x="220168" y="415939"/>
                      <a:pt x="243778" y="457800"/>
                    </a:cubicBezTo>
                    <a:cubicBezTo>
                      <a:pt x="267388" y="499661"/>
                      <a:pt x="225817" y="547461"/>
                      <a:pt x="225817" y="547461"/>
                    </a:cubicBezTo>
                    <a:cubicBezTo>
                      <a:pt x="225817" y="547461"/>
                      <a:pt x="417160" y="559483"/>
                      <a:pt x="482921" y="577299"/>
                    </a:cubicBezTo>
                    <a:cubicBezTo>
                      <a:pt x="548682" y="595116"/>
                      <a:pt x="722065" y="619160"/>
                      <a:pt x="829686" y="708966"/>
                    </a:cubicBezTo>
                    <a:cubicBezTo>
                      <a:pt x="914712" y="779651"/>
                      <a:pt x="973520" y="909869"/>
                      <a:pt x="1012194" y="994025"/>
                    </a:cubicBezTo>
                    <a:cubicBezTo>
                      <a:pt x="1008022" y="938259"/>
                      <a:pt x="997868" y="883087"/>
                      <a:pt x="981921" y="829479"/>
                    </a:cubicBezTo>
                    <a:close/>
                  </a:path>
                </a:pathLst>
              </a:custGeom>
              <a:solidFill>
                <a:srgbClr val="FFFFFF">
                  <a:alpha val="60000"/>
                </a:srgbClr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F9562862-6451-490B-AE37-B559BC1FFC3B}"/>
                </a:ext>
              </a:extLst>
            </p:cNvPr>
            <p:cNvSpPr/>
            <p:nvPr/>
          </p:nvSpPr>
          <p:spPr>
            <a:xfrm>
              <a:off x="2608989" y="1911667"/>
              <a:ext cx="1866059" cy="2047592"/>
            </a:xfrm>
            <a:custGeom>
              <a:avLst/>
              <a:gdLst>
                <a:gd name="connsiteX0" fmla="*/ 848343 w 1866059"/>
                <a:gd name="connsiteY0" fmla="*/ 260952 h 2047592"/>
                <a:gd name="connsiteX1" fmla="*/ 827920 w 1866059"/>
                <a:gd name="connsiteY1" fmla="*/ 420285 h 2047592"/>
                <a:gd name="connsiteX2" fmla="*/ 586459 w 1866059"/>
                <a:gd name="connsiteY2" fmla="*/ 588018 h 2047592"/>
                <a:gd name="connsiteX3" fmla="*/ 291984 w 1866059"/>
                <a:gd name="connsiteY3" fmla="*/ 723016 h 2047592"/>
                <a:gd name="connsiteX4" fmla="*/ 238825 w 1866059"/>
                <a:gd name="connsiteY4" fmla="*/ 964332 h 2047592"/>
                <a:gd name="connsiteX5" fmla="*/ 75147 w 1866059"/>
                <a:gd name="connsiteY5" fmla="*/ 1226216 h 2047592"/>
                <a:gd name="connsiteX6" fmla="*/ 54724 w 1866059"/>
                <a:gd name="connsiteY6" fmla="*/ 1544880 h 2047592"/>
                <a:gd name="connsiteX7" fmla="*/ 324719 w 1866059"/>
                <a:gd name="connsiteY7" fmla="*/ 1414518 h 2047592"/>
                <a:gd name="connsiteX8" fmla="*/ 443349 w 1866059"/>
                <a:gd name="connsiteY8" fmla="*/ 1205937 h 2047592"/>
                <a:gd name="connsiteX9" fmla="*/ 500564 w 1866059"/>
                <a:gd name="connsiteY9" fmla="*/ 1688569 h 2047592"/>
                <a:gd name="connsiteX10" fmla="*/ 431038 w 1866059"/>
                <a:gd name="connsiteY10" fmla="*/ 1934809 h 2047592"/>
                <a:gd name="connsiteX11" fmla="*/ 525188 w 1866059"/>
                <a:gd name="connsiteY11" fmla="*/ 2024760 h 2047592"/>
                <a:gd name="connsiteX12" fmla="*/ 913814 w 1866059"/>
                <a:gd name="connsiteY12" fmla="*/ 2045328 h 2047592"/>
                <a:gd name="connsiteX13" fmla="*/ 1449750 w 1866059"/>
                <a:gd name="connsiteY13" fmla="*/ 1959289 h 2047592"/>
                <a:gd name="connsiteX14" fmla="*/ 1490597 w 1866059"/>
                <a:gd name="connsiteY14" fmla="*/ 1537928 h 2047592"/>
                <a:gd name="connsiteX15" fmla="*/ 1805640 w 1866059"/>
                <a:gd name="connsiteY15" fmla="*/ 1472601 h 2047592"/>
                <a:gd name="connsiteX16" fmla="*/ 1830119 w 1866059"/>
                <a:gd name="connsiteY16" fmla="*/ 830203 h 2047592"/>
                <a:gd name="connsiteX17" fmla="*/ 1560123 w 1866059"/>
                <a:gd name="connsiteY17" fmla="*/ 564408 h 2047592"/>
                <a:gd name="connsiteX18" fmla="*/ 1212489 w 1866059"/>
                <a:gd name="connsiteY18" fmla="*/ 372050 h 2047592"/>
                <a:gd name="connsiteX19" fmla="*/ 1159041 w 1866059"/>
                <a:gd name="connsiteY19" fmla="*/ 31804 h 2047592"/>
                <a:gd name="connsiteX20" fmla="*/ 1073146 w 1866059"/>
                <a:gd name="connsiteY20" fmla="*/ 84963 h 2047592"/>
                <a:gd name="connsiteX21" fmla="*/ 848343 w 1866059"/>
                <a:gd name="connsiteY21" fmla="*/ 260952 h 2047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866059" h="2047592">
                  <a:moveTo>
                    <a:pt x="848343" y="260952"/>
                  </a:moveTo>
                  <a:cubicBezTo>
                    <a:pt x="848343" y="260952"/>
                    <a:pt x="856454" y="363215"/>
                    <a:pt x="827920" y="420285"/>
                  </a:cubicBezTo>
                  <a:cubicBezTo>
                    <a:pt x="799385" y="477355"/>
                    <a:pt x="684665" y="534859"/>
                    <a:pt x="586459" y="588018"/>
                  </a:cubicBezTo>
                  <a:cubicBezTo>
                    <a:pt x="488252" y="641177"/>
                    <a:pt x="349199" y="633066"/>
                    <a:pt x="291984" y="723016"/>
                  </a:cubicBezTo>
                  <a:cubicBezTo>
                    <a:pt x="234769" y="812966"/>
                    <a:pt x="238825" y="964332"/>
                    <a:pt x="238825" y="964332"/>
                  </a:cubicBezTo>
                  <a:cubicBezTo>
                    <a:pt x="238825" y="964332"/>
                    <a:pt x="148730" y="1103530"/>
                    <a:pt x="75147" y="1226216"/>
                  </a:cubicBezTo>
                  <a:cubicBezTo>
                    <a:pt x="1565" y="1348902"/>
                    <a:pt x="-39427" y="1475788"/>
                    <a:pt x="54724" y="1544880"/>
                  </a:cubicBezTo>
                  <a:cubicBezTo>
                    <a:pt x="148875" y="1613972"/>
                    <a:pt x="263304" y="1512145"/>
                    <a:pt x="324719" y="1414518"/>
                  </a:cubicBezTo>
                  <a:cubicBezTo>
                    <a:pt x="386135" y="1316890"/>
                    <a:pt x="443349" y="1205937"/>
                    <a:pt x="443349" y="1205937"/>
                  </a:cubicBezTo>
                  <a:cubicBezTo>
                    <a:pt x="443349" y="1205937"/>
                    <a:pt x="521712" y="1585872"/>
                    <a:pt x="500564" y="1688569"/>
                  </a:cubicBezTo>
                  <a:cubicBezTo>
                    <a:pt x="479417" y="1791266"/>
                    <a:pt x="431038" y="1889038"/>
                    <a:pt x="431038" y="1934809"/>
                  </a:cubicBezTo>
                  <a:cubicBezTo>
                    <a:pt x="431038" y="1980581"/>
                    <a:pt x="467829" y="2012592"/>
                    <a:pt x="525188" y="2024760"/>
                  </a:cubicBezTo>
                  <a:cubicBezTo>
                    <a:pt x="582548" y="2036927"/>
                    <a:pt x="778816" y="2053729"/>
                    <a:pt x="913814" y="2045328"/>
                  </a:cubicBezTo>
                  <a:cubicBezTo>
                    <a:pt x="1048812" y="2036927"/>
                    <a:pt x="1433382" y="2012592"/>
                    <a:pt x="1449750" y="1959289"/>
                  </a:cubicBezTo>
                  <a:cubicBezTo>
                    <a:pt x="1466117" y="1905985"/>
                    <a:pt x="1490597" y="1537928"/>
                    <a:pt x="1490597" y="1537928"/>
                  </a:cubicBezTo>
                  <a:cubicBezTo>
                    <a:pt x="1490597" y="1537928"/>
                    <a:pt x="1731912" y="1619766"/>
                    <a:pt x="1805640" y="1472601"/>
                  </a:cubicBezTo>
                  <a:cubicBezTo>
                    <a:pt x="1879367" y="1325436"/>
                    <a:pt x="1883278" y="994605"/>
                    <a:pt x="1830119" y="830203"/>
                  </a:cubicBezTo>
                  <a:cubicBezTo>
                    <a:pt x="1776960" y="665801"/>
                    <a:pt x="1641817" y="605255"/>
                    <a:pt x="1560123" y="564408"/>
                  </a:cubicBezTo>
                  <a:cubicBezTo>
                    <a:pt x="1478429" y="523561"/>
                    <a:pt x="1253337" y="417098"/>
                    <a:pt x="1212489" y="372050"/>
                  </a:cubicBezTo>
                  <a:cubicBezTo>
                    <a:pt x="1171642" y="327003"/>
                    <a:pt x="1159041" y="105386"/>
                    <a:pt x="1159041" y="31804"/>
                  </a:cubicBezTo>
                  <a:cubicBezTo>
                    <a:pt x="1159041" y="-41779"/>
                    <a:pt x="1150929" y="27748"/>
                    <a:pt x="1073146" y="84963"/>
                  </a:cubicBezTo>
                  <a:cubicBezTo>
                    <a:pt x="995363" y="142178"/>
                    <a:pt x="848343" y="260952"/>
                    <a:pt x="848343" y="260952"/>
                  </a:cubicBezTo>
                  <a:close/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464B807B-0537-4CF5-9FA8-C5642E97A627}"/>
                </a:ext>
              </a:extLst>
            </p:cNvPr>
            <p:cNvSpPr/>
            <p:nvPr/>
          </p:nvSpPr>
          <p:spPr>
            <a:xfrm>
              <a:off x="3176660" y="1088436"/>
              <a:ext cx="902038" cy="923522"/>
            </a:xfrm>
            <a:custGeom>
              <a:avLst/>
              <a:gdLst>
                <a:gd name="connsiteX0" fmla="*/ 853399 w 902038"/>
                <a:gd name="connsiteY0" fmla="*/ 605462 h 923522"/>
                <a:gd name="connsiteX1" fmla="*/ 869767 w 902038"/>
                <a:gd name="connsiteY1" fmla="*/ 364146 h 923522"/>
                <a:gd name="connsiteX2" fmla="*/ 755192 w 902038"/>
                <a:gd name="connsiteY2" fmla="*/ 261884 h 923522"/>
                <a:gd name="connsiteX3" fmla="*/ 656986 w 902038"/>
                <a:gd name="connsiteY3" fmla="*/ 110519 h 923522"/>
                <a:gd name="connsiteX4" fmla="*/ 485197 w 902038"/>
                <a:gd name="connsiteY4" fmla="*/ 110519 h 923522"/>
                <a:gd name="connsiteX5" fmla="*/ 288783 w 902038"/>
                <a:gd name="connsiteY5" fmla="*/ 0 h 923522"/>
                <a:gd name="connsiteX6" fmla="*/ 153786 w 902038"/>
                <a:gd name="connsiteY6" fmla="*/ 196413 h 923522"/>
                <a:gd name="connsiteX7" fmla="*/ 120326 w 902038"/>
                <a:gd name="connsiteY7" fmla="*/ 212491 h 923522"/>
                <a:gd name="connsiteX8" fmla="*/ 100627 w 902038"/>
                <a:gd name="connsiteY8" fmla="*/ 196413 h 923522"/>
                <a:gd name="connsiteX9" fmla="*/ 162042 w 902038"/>
                <a:gd name="connsiteY9" fmla="*/ 98207 h 923522"/>
                <a:gd name="connsiteX10" fmla="*/ 67891 w 902038"/>
                <a:gd name="connsiteY10" fmla="*/ 32736 h 923522"/>
                <a:gd name="connsiteX11" fmla="*/ 63835 w 902038"/>
                <a:gd name="connsiteY11" fmla="*/ 126886 h 923522"/>
                <a:gd name="connsiteX12" fmla="*/ 26465 w 902038"/>
                <a:gd name="connsiteY12" fmla="*/ 352269 h 923522"/>
                <a:gd name="connsiteX13" fmla="*/ 141039 w 902038"/>
                <a:gd name="connsiteY13" fmla="*/ 389060 h 923522"/>
                <a:gd name="connsiteX14" fmla="*/ 273285 w 902038"/>
                <a:gd name="connsiteY14" fmla="*/ 446999 h 923522"/>
                <a:gd name="connsiteX15" fmla="*/ 456372 w 902038"/>
                <a:gd name="connsiteY15" fmla="*/ 546654 h 923522"/>
                <a:gd name="connsiteX16" fmla="*/ 595136 w 902038"/>
                <a:gd name="connsiteY16" fmla="*/ 741039 h 923522"/>
                <a:gd name="connsiteX17" fmla="*/ 566167 w 902038"/>
                <a:gd name="connsiteY17" fmla="*/ 888349 h 923522"/>
                <a:gd name="connsiteX18" fmla="*/ 668429 w 902038"/>
                <a:gd name="connsiteY18" fmla="*/ 921085 h 923522"/>
                <a:gd name="connsiteX19" fmla="*/ 750267 w 902038"/>
                <a:gd name="connsiteY19" fmla="*/ 859670 h 923522"/>
                <a:gd name="connsiteX20" fmla="*/ 872953 w 902038"/>
                <a:gd name="connsiteY20" fmla="*/ 753352 h 923522"/>
                <a:gd name="connsiteX21" fmla="*/ 853399 w 902038"/>
                <a:gd name="connsiteY21" fmla="*/ 605462 h 923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02038" h="923522">
                  <a:moveTo>
                    <a:pt x="853399" y="605462"/>
                  </a:moveTo>
                  <a:cubicBezTo>
                    <a:pt x="886134" y="544192"/>
                    <a:pt x="935238" y="437729"/>
                    <a:pt x="869767" y="364146"/>
                  </a:cubicBezTo>
                  <a:cubicBezTo>
                    <a:pt x="804296" y="290564"/>
                    <a:pt x="763449" y="335177"/>
                    <a:pt x="755192" y="261884"/>
                  </a:cubicBezTo>
                  <a:cubicBezTo>
                    <a:pt x="746936" y="188591"/>
                    <a:pt x="730713" y="110519"/>
                    <a:pt x="656986" y="110519"/>
                  </a:cubicBezTo>
                  <a:cubicBezTo>
                    <a:pt x="583258" y="110519"/>
                    <a:pt x="530244" y="139488"/>
                    <a:pt x="485197" y="110519"/>
                  </a:cubicBezTo>
                  <a:cubicBezTo>
                    <a:pt x="440149" y="81549"/>
                    <a:pt x="403358" y="0"/>
                    <a:pt x="288783" y="0"/>
                  </a:cubicBezTo>
                  <a:cubicBezTo>
                    <a:pt x="174209" y="0"/>
                    <a:pt x="174354" y="175990"/>
                    <a:pt x="153786" y="196413"/>
                  </a:cubicBezTo>
                  <a:cubicBezTo>
                    <a:pt x="143675" y="203713"/>
                    <a:pt x="132348" y="209160"/>
                    <a:pt x="120326" y="212491"/>
                  </a:cubicBezTo>
                  <a:cubicBezTo>
                    <a:pt x="111693" y="210333"/>
                    <a:pt x="104465" y="204438"/>
                    <a:pt x="100627" y="196413"/>
                  </a:cubicBezTo>
                  <a:cubicBezTo>
                    <a:pt x="80203" y="155566"/>
                    <a:pt x="137418" y="159622"/>
                    <a:pt x="162042" y="98207"/>
                  </a:cubicBezTo>
                  <a:cubicBezTo>
                    <a:pt x="186666" y="36791"/>
                    <a:pt x="116994" y="-4056"/>
                    <a:pt x="67891" y="32736"/>
                  </a:cubicBezTo>
                  <a:cubicBezTo>
                    <a:pt x="18788" y="69527"/>
                    <a:pt x="121050" y="65471"/>
                    <a:pt x="63835" y="126886"/>
                  </a:cubicBezTo>
                  <a:cubicBezTo>
                    <a:pt x="6621" y="188302"/>
                    <a:pt x="-26115" y="261884"/>
                    <a:pt x="26465" y="352269"/>
                  </a:cubicBezTo>
                  <a:cubicBezTo>
                    <a:pt x="79044" y="442654"/>
                    <a:pt x="141039" y="389060"/>
                    <a:pt x="141039" y="389060"/>
                  </a:cubicBezTo>
                  <a:cubicBezTo>
                    <a:pt x="153206" y="380949"/>
                    <a:pt x="164215" y="427010"/>
                    <a:pt x="273285" y="446999"/>
                  </a:cubicBezTo>
                  <a:cubicBezTo>
                    <a:pt x="377140" y="465974"/>
                    <a:pt x="448115" y="432514"/>
                    <a:pt x="456372" y="546654"/>
                  </a:cubicBezTo>
                  <a:cubicBezTo>
                    <a:pt x="464628" y="660794"/>
                    <a:pt x="566456" y="724672"/>
                    <a:pt x="595136" y="741039"/>
                  </a:cubicBezTo>
                  <a:cubicBezTo>
                    <a:pt x="623816" y="757407"/>
                    <a:pt x="550088" y="847502"/>
                    <a:pt x="566167" y="888349"/>
                  </a:cubicBezTo>
                  <a:cubicBezTo>
                    <a:pt x="582244" y="929196"/>
                    <a:pt x="635693" y="925141"/>
                    <a:pt x="668429" y="921085"/>
                  </a:cubicBezTo>
                  <a:cubicBezTo>
                    <a:pt x="701164" y="917029"/>
                    <a:pt x="680741" y="867926"/>
                    <a:pt x="750267" y="859670"/>
                  </a:cubicBezTo>
                  <a:cubicBezTo>
                    <a:pt x="819794" y="851413"/>
                    <a:pt x="844273" y="830700"/>
                    <a:pt x="872953" y="753352"/>
                  </a:cubicBezTo>
                  <a:cubicBezTo>
                    <a:pt x="901633" y="676003"/>
                    <a:pt x="820663" y="666878"/>
                    <a:pt x="853399" y="605462"/>
                  </a:cubicBezTo>
                  <a:close/>
                </a:path>
              </a:pathLst>
            </a:custGeom>
            <a:solidFill>
              <a:srgbClr val="263238"/>
            </a:solidFill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AB2D857B-E200-481B-8C86-71C6CCAE1798}"/>
                </a:ext>
              </a:extLst>
            </p:cNvPr>
            <p:cNvSpPr/>
            <p:nvPr/>
          </p:nvSpPr>
          <p:spPr>
            <a:xfrm>
              <a:off x="4016008" y="1574689"/>
              <a:ext cx="35342" cy="9327"/>
            </a:xfrm>
            <a:custGeom>
              <a:avLst/>
              <a:gdLst>
                <a:gd name="connsiteX0" fmla="*/ 0 w 35342"/>
                <a:gd name="connsiteY0" fmla="*/ 8980 h 9327"/>
                <a:gd name="connsiteX1" fmla="*/ 35343 w 35342"/>
                <a:gd name="connsiteY1" fmla="*/ 0 h 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5342" h="9327">
                  <a:moveTo>
                    <a:pt x="0" y="8980"/>
                  </a:moveTo>
                  <a:cubicBezTo>
                    <a:pt x="12486" y="10443"/>
                    <a:pt x="25073" y="7242"/>
                    <a:pt x="35343" y="0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64C4E29B-B65D-4131-B1F6-36862467E3CC}"/>
                </a:ext>
              </a:extLst>
            </p:cNvPr>
            <p:cNvSpPr/>
            <p:nvPr/>
          </p:nvSpPr>
          <p:spPr>
            <a:xfrm>
              <a:off x="3764698" y="1395154"/>
              <a:ext cx="211187" cy="168816"/>
            </a:xfrm>
            <a:custGeom>
              <a:avLst/>
              <a:gdLst>
                <a:gd name="connsiteX0" fmla="*/ 0 w 211187"/>
                <a:gd name="connsiteY0" fmla="*/ 21941 h 168816"/>
                <a:gd name="connsiteX1" fmla="*/ 114719 w 211187"/>
                <a:gd name="connsiteY1" fmla="*/ 36426 h 168816"/>
                <a:gd name="connsiteX2" fmla="*/ 211188 w 211187"/>
                <a:gd name="connsiteY2" fmla="*/ 168817 h 168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1187" h="168816">
                  <a:moveTo>
                    <a:pt x="0" y="21941"/>
                  </a:moveTo>
                  <a:cubicBezTo>
                    <a:pt x="0" y="21941"/>
                    <a:pt x="72424" y="-35998"/>
                    <a:pt x="114719" y="36426"/>
                  </a:cubicBezTo>
                  <a:cubicBezTo>
                    <a:pt x="140647" y="79880"/>
                    <a:pt x="174396" y="137819"/>
                    <a:pt x="211188" y="168817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14C1B7B4-8D24-4294-892C-A32CFB4791E2}"/>
                </a:ext>
              </a:extLst>
            </p:cNvPr>
            <p:cNvSpPr/>
            <p:nvPr/>
          </p:nvSpPr>
          <p:spPr>
            <a:xfrm>
              <a:off x="3728921" y="1608868"/>
              <a:ext cx="265071" cy="59537"/>
            </a:xfrm>
            <a:custGeom>
              <a:avLst/>
              <a:gdLst>
                <a:gd name="connsiteX0" fmla="*/ 0 w 265071"/>
                <a:gd name="connsiteY0" fmla="*/ 8841 h 59537"/>
                <a:gd name="connsiteX1" fmla="*/ 136157 w 265071"/>
                <a:gd name="connsiteY1" fmla="*/ 1599 h 59537"/>
                <a:gd name="connsiteX2" fmla="*/ 265071 w 265071"/>
                <a:gd name="connsiteY2" fmla="*/ 59538 h 5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071" h="59537">
                  <a:moveTo>
                    <a:pt x="0" y="8841"/>
                  </a:moveTo>
                  <a:cubicBezTo>
                    <a:pt x="44874" y="454"/>
                    <a:pt x="90646" y="-1979"/>
                    <a:pt x="136157" y="1599"/>
                  </a:cubicBezTo>
                  <a:cubicBezTo>
                    <a:pt x="200614" y="8841"/>
                    <a:pt x="194096" y="59538"/>
                    <a:pt x="265071" y="59538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21B2AC99-E458-472E-8847-9E83D73D5F87}"/>
                </a:ext>
              </a:extLst>
            </p:cNvPr>
            <p:cNvSpPr/>
            <p:nvPr/>
          </p:nvSpPr>
          <p:spPr>
            <a:xfrm>
              <a:off x="3429811" y="1346120"/>
              <a:ext cx="20278" cy="19988"/>
            </a:xfrm>
            <a:custGeom>
              <a:avLst/>
              <a:gdLst>
                <a:gd name="connsiteX0" fmla="*/ 0 w 20278"/>
                <a:gd name="connsiteY0" fmla="*/ 0 h 19988"/>
                <a:gd name="connsiteX1" fmla="*/ 20279 w 20278"/>
                <a:gd name="connsiteY1" fmla="*/ 19989 h 19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278" h="19988">
                  <a:moveTo>
                    <a:pt x="0" y="0"/>
                  </a:moveTo>
                  <a:cubicBezTo>
                    <a:pt x="6026" y="7358"/>
                    <a:pt x="12834" y="14065"/>
                    <a:pt x="20279" y="19989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A293D60C-AB12-43A0-ADD4-AE2CD6763426}"/>
                </a:ext>
              </a:extLst>
            </p:cNvPr>
            <p:cNvSpPr/>
            <p:nvPr/>
          </p:nvSpPr>
          <p:spPr>
            <a:xfrm>
              <a:off x="3405354" y="1191279"/>
              <a:ext cx="320670" cy="177847"/>
            </a:xfrm>
            <a:custGeom>
              <a:avLst/>
              <a:gdLst>
                <a:gd name="connsiteX0" fmla="*/ 320670 w 320670"/>
                <a:gd name="connsiteY0" fmla="*/ 155565 h 177847"/>
                <a:gd name="connsiteX1" fmla="*/ 230430 w 320670"/>
                <a:gd name="connsiteY1" fmla="*/ 132680 h 177847"/>
                <a:gd name="connsiteX2" fmla="*/ 27644 w 320670"/>
                <a:gd name="connsiteY2" fmla="*/ 32590 h 177847"/>
                <a:gd name="connsiteX3" fmla="*/ 412 w 320670"/>
                <a:gd name="connsiteY3" fmla="*/ 102841 h 177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0670" h="177847">
                  <a:moveTo>
                    <a:pt x="320670" y="155565"/>
                  </a:moveTo>
                  <a:cubicBezTo>
                    <a:pt x="320670" y="155565"/>
                    <a:pt x="302130" y="218574"/>
                    <a:pt x="230430" y="132680"/>
                  </a:cubicBezTo>
                  <a:cubicBezTo>
                    <a:pt x="158731" y="46785"/>
                    <a:pt x="109048" y="-52725"/>
                    <a:pt x="27644" y="32590"/>
                  </a:cubicBezTo>
                  <a:cubicBezTo>
                    <a:pt x="7887" y="50334"/>
                    <a:pt x="-2224" y="76421"/>
                    <a:pt x="412" y="102841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56E1D9B0-931A-43F9-8883-A20966E98DB0}"/>
                </a:ext>
              </a:extLst>
            </p:cNvPr>
            <p:cNvSpPr/>
            <p:nvPr/>
          </p:nvSpPr>
          <p:spPr>
            <a:xfrm>
              <a:off x="3234412" y="1323958"/>
              <a:ext cx="14484" cy="46206"/>
            </a:xfrm>
            <a:custGeom>
              <a:avLst/>
              <a:gdLst>
                <a:gd name="connsiteX0" fmla="*/ 14485 w 14484"/>
                <a:gd name="connsiteY0" fmla="*/ 46206 h 46206"/>
                <a:gd name="connsiteX1" fmla="*/ 0 w 14484"/>
                <a:gd name="connsiteY1" fmla="*/ 0 h 4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484" h="46206">
                  <a:moveTo>
                    <a:pt x="14485" y="46206"/>
                  </a:moveTo>
                  <a:cubicBezTo>
                    <a:pt x="7416" y="31606"/>
                    <a:pt x="2535" y="16035"/>
                    <a:pt x="0" y="0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0DC1999-56E5-481C-A0A1-815D3D10669F}"/>
                </a:ext>
              </a:extLst>
            </p:cNvPr>
            <p:cNvSpPr/>
            <p:nvPr/>
          </p:nvSpPr>
          <p:spPr>
            <a:xfrm>
              <a:off x="3265699" y="1395803"/>
              <a:ext cx="112111" cy="43204"/>
            </a:xfrm>
            <a:custGeom>
              <a:avLst/>
              <a:gdLst>
                <a:gd name="connsiteX0" fmla="*/ 112112 w 112111"/>
                <a:gd name="connsiteY0" fmla="*/ 42730 h 43204"/>
                <a:gd name="connsiteX1" fmla="*/ 0 w 112111"/>
                <a:gd name="connsiteY1" fmla="*/ 0 h 4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111" h="43204">
                  <a:moveTo>
                    <a:pt x="112112" y="42730"/>
                  </a:moveTo>
                  <a:cubicBezTo>
                    <a:pt x="112112" y="42730"/>
                    <a:pt x="43309" y="50841"/>
                    <a:pt x="0" y="0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C2CBDB83-2732-44F4-B31A-49C01B25AAC0}"/>
                </a:ext>
              </a:extLst>
            </p:cNvPr>
            <p:cNvSpPr/>
            <p:nvPr/>
          </p:nvSpPr>
          <p:spPr>
            <a:xfrm>
              <a:off x="2778142" y="2320364"/>
              <a:ext cx="1696847" cy="1638895"/>
            </a:xfrm>
            <a:custGeom>
              <a:avLst/>
              <a:gdLst>
                <a:gd name="connsiteX0" fmla="*/ 1390970 w 1696847"/>
                <a:gd name="connsiteY0" fmla="*/ 154987 h 1638895"/>
                <a:gd name="connsiteX1" fmla="*/ 1093598 w 1696847"/>
                <a:gd name="connsiteY1" fmla="*/ 0 h 1638895"/>
                <a:gd name="connsiteX2" fmla="*/ 826499 w 1696847"/>
                <a:gd name="connsiteY2" fmla="*/ 269416 h 1638895"/>
                <a:gd name="connsiteX3" fmla="*/ 623713 w 1696847"/>
                <a:gd name="connsiteY3" fmla="*/ 54318 h 1638895"/>
                <a:gd name="connsiteX4" fmla="*/ 417885 w 1696847"/>
                <a:gd name="connsiteY4" fmla="*/ 179466 h 1638895"/>
                <a:gd name="connsiteX5" fmla="*/ 123410 w 1696847"/>
                <a:gd name="connsiteY5" fmla="*/ 314464 h 1638895"/>
                <a:gd name="connsiteX6" fmla="*/ 70251 w 1696847"/>
                <a:gd name="connsiteY6" fmla="*/ 555780 h 1638895"/>
                <a:gd name="connsiteX7" fmla="*/ 0 w 1696847"/>
                <a:gd name="connsiteY7" fmla="*/ 666153 h 1638895"/>
                <a:gd name="connsiteX8" fmla="*/ 275210 w 1696847"/>
                <a:gd name="connsiteY8" fmla="*/ 797240 h 1638895"/>
                <a:gd name="connsiteX9" fmla="*/ 331411 w 1696847"/>
                <a:gd name="connsiteY9" fmla="*/ 1279872 h 1638895"/>
                <a:gd name="connsiteX10" fmla="*/ 261884 w 1696847"/>
                <a:gd name="connsiteY10" fmla="*/ 1526113 h 1638895"/>
                <a:gd name="connsiteX11" fmla="*/ 356035 w 1696847"/>
                <a:gd name="connsiteY11" fmla="*/ 1616063 h 1638895"/>
                <a:gd name="connsiteX12" fmla="*/ 744661 w 1696847"/>
                <a:gd name="connsiteY12" fmla="*/ 1636631 h 1638895"/>
                <a:gd name="connsiteX13" fmla="*/ 1280596 w 1696847"/>
                <a:gd name="connsiteY13" fmla="*/ 1550592 h 1638895"/>
                <a:gd name="connsiteX14" fmla="*/ 1321443 w 1696847"/>
                <a:gd name="connsiteY14" fmla="*/ 1129231 h 1638895"/>
                <a:gd name="connsiteX15" fmla="*/ 1296964 w 1696847"/>
                <a:gd name="connsiteY15" fmla="*/ 806076 h 1638895"/>
                <a:gd name="connsiteX16" fmla="*/ 1693267 w 1696847"/>
                <a:gd name="connsiteY16" fmla="*/ 806076 h 1638895"/>
                <a:gd name="connsiteX17" fmla="*/ 1660965 w 1696847"/>
                <a:gd name="connsiteY17" fmla="*/ 421361 h 1638895"/>
                <a:gd name="connsiteX18" fmla="*/ 1390970 w 1696847"/>
                <a:gd name="connsiteY18" fmla="*/ 154987 h 16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96847" h="1638895">
                  <a:moveTo>
                    <a:pt x="1390970" y="154987"/>
                  </a:moveTo>
                  <a:cubicBezTo>
                    <a:pt x="1327237" y="122976"/>
                    <a:pt x="1176306" y="51276"/>
                    <a:pt x="1093598" y="0"/>
                  </a:cubicBezTo>
                  <a:cubicBezTo>
                    <a:pt x="1066367" y="81694"/>
                    <a:pt x="986411" y="269416"/>
                    <a:pt x="826499" y="269416"/>
                  </a:cubicBezTo>
                  <a:cubicBezTo>
                    <a:pt x="679045" y="269416"/>
                    <a:pt x="635735" y="131522"/>
                    <a:pt x="623713" y="54318"/>
                  </a:cubicBezTo>
                  <a:cubicBezTo>
                    <a:pt x="574755" y="97772"/>
                    <a:pt x="491757" y="139488"/>
                    <a:pt x="417885" y="179466"/>
                  </a:cubicBezTo>
                  <a:cubicBezTo>
                    <a:pt x="319823" y="232625"/>
                    <a:pt x="180625" y="224514"/>
                    <a:pt x="123410" y="314464"/>
                  </a:cubicBezTo>
                  <a:cubicBezTo>
                    <a:pt x="66195" y="404414"/>
                    <a:pt x="70251" y="555780"/>
                    <a:pt x="70251" y="555780"/>
                  </a:cubicBezTo>
                  <a:cubicBezTo>
                    <a:pt x="70251" y="555780"/>
                    <a:pt x="39833" y="602855"/>
                    <a:pt x="0" y="666153"/>
                  </a:cubicBezTo>
                  <a:cubicBezTo>
                    <a:pt x="165271" y="657897"/>
                    <a:pt x="275210" y="797240"/>
                    <a:pt x="275210" y="797240"/>
                  </a:cubicBezTo>
                  <a:cubicBezTo>
                    <a:pt x="275210" y="797240"/>
                    <a:pt x="352559" y="1177175"/>
                    <a:pt x="331411" y="1279872"/>
                  </a:cubicBezTo>
                  <a:cubicBezTo>
                    <a:pt x="310263" y="1382569"/>
                    <a:pt x="261884" y="1480341"/>
                    <a:pt x="261884" y="1526113"/>
                  </a:cubicBezTo>
                  <a:cubicBezTo>
                    <a:pt x="261884" y="1571885"/>
                    <a:pt x="298675" y="1603896"/>
                    <a:pt x="356035" y="1616063"/>
                  </a:cubicBezTo>
                  <a:cubicBezTo>
                    <a:pt x="413395" y="1628230"/>
                    <a:pt x="609663" y="1645032"/>
                    <a:pt x="744661" y="1636631"/>
                  </a:cubicBezTo>
                  <a:cubicBezTo>
                    <a:pt x="879659" y="1628230"/>
                    <a:pt x="1264229" y="1603896"/>
                    <a:pt x="1280596" y="1550592"/>
                  </a:cubicBezTo>
                  <a:cubicBezTo>
                    <a:pt x="1296964" y="1497288"/>
                    <a:pt x="1321443" y="1129231"/>
                    <a:pt x="1321443" y="1129231"/>
                  </a:cubicBezTo>
                  <a:lnTo>
                    <a:pt x="1296964" y="806076"/>
                  </a:lnTo>
                  <a:cubicBezTo>
                    <a:pt x="1502503" y="670209"/>
                    <a:pt x="1646191" y="765374"/>
                    <a:pt x="1693267" y="806076"/>
                  </a:cubicBezTo>
                  <a:cubicBezTo>
                    <a:pt x="1703406" y="667167"/>
                    <a:pt x="1691818" y="516381"/>
                    <a:pt x="1660965" y="421361"/>
                  </a:cubicBezTo>
                  <a:cubicBezTo>
                    <a:pt x="1607807" y="257249"/>
                    <a:pt x="1472809" y="195834"/>
                    <a:pt x="1390970" y="154987"/>
                  </a:cubicBezTo>
                  <a:close/>
                </a:path>
              </a:pathLst>
            </a:custGeom>
            <a:solidFill>
              <a:srgbClr val="92E3A9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51" name="Grafik 3">
              <a:extLst>
                <a:ext uri="{FF2B5EF4-FFF2-40B4-BE49-F238E27FC236}">
                  <a16:creationId xmlns:a16="http://schemas.microsoft.com/office/drawing/2014/main" id="{1E0A92CA-335A-49D5-B4C8-56DA5CA410D1}"/>
                </a:ext>
              </a:extLst>
            </p:cNvPr>
            <p:cNvGrpSpPr/>
            <p:nvPr/>
          </p:nvGrpSpPr>
          <p:grpSpPr>
            <a:xfrm>
              <a:off x="3109263" y="1911667"/>
              <a:ext cx="1360117" cy="1958564"/>
              <a:chOff x="3109263" y="1911667"/>
              <a:chExt cx="1360117" cy="1958564"/>
            </a:xfrm>
            <a:solidFill>
              <a:srgbClr val="000000">
                <a:alpha val="15000"/>
              </a:srgbClr>
            </a:solidFill>
          </p:grpSpPr>
          <p:sp>
            <p:nvSpPr>
              <p:cNvPr id="52" name="Freihandform: Form 51">
                <a:extLst>
                  <a:ext uri="{FF2B5EF4-FFF2-40B4-BE49-F238E27FC236}">
                    <a16:creationId xmlns:a16="http://schemas.microsoft.com/office/drawing/2014/main" id="{092B9482-6619-47A2-A70D-D27DE84F63AD}"/>
                  </a:ext>
                </a:extLst>
              </p:cNvPr>
              <p:cNvSpPr/>
              <p:nvPr/>
            </p:nvSpPr>
            <p:spPr>
              <a:xfrm>
                <a:off x="3457187" y="1911667"/>
                <a:ext cx="1012193" cy="994025"/>
              </a:xfrm>
              <a:custGeom>
                <a:avLst/>
                <a:gdLst>
                  <a:gd name="connsiteX0" fmla="*/ 981921 w 1012193"/>
                  <a:gd name="connsiteY0" fmla="*/ 829479 h 994025"/>
                  <a:gd name="connsiteX1" fmla="*/ 711925 w 1012193"/>
                  <a:gd name="connsiteY1" fmla="*/ 563684 h 994025"/>
                  <a:gd name="connsiteX2" fmla="*/ 364291 w 1012193"/>
                  <a:gd name="connsiteY2" fmla="*/ 371326 h 994025"/>
                  <a:gd name="connsiteX3" fmla="*/ 310842 w 1012193"/>
                  <a:gd name="connsiteY3" fmla="*/ 31804 h 994025"/>
                  <a:gd name="connsiteX4" fmla="*/ 224948 w 1012193"/>
                  <a:gd name="connsiteY4" fmla="*/ 84963 h 994025"/>
                  <a:gd name="connsiteX5" fmla="*/ 0 w 1012193"/>
                  <a:gd name="connsiteY5" fmla="*/ 260952 h 994025"/>
                  <a:gd name="connsiteX6" fmla="*/ 0 w 1012193"/>
                  <a:gd name="connsiteY6" fmla="*/ 330624 h 994025"/>
                  <a:gd name="connsiteX7" fmla="*/ 142385 w 1012193"/>
                  <a:gd name="connsiteY7" fmla="*/ 374078 h 994025"/>
                  <a:gd name="connsiteX8" fmla="*/ 243778 w 1012193"/>
                  <a:gd name="connsiteY8" fmla="*/ 457800 h 994025"/>
                  <a:gd name="connsiteX9" fmla="*/ 225817 w 1012193"/>
                  <a:gd name="connsiteY9" fmla="*/ 547461 h 994025"/>
                  <a:gd name="connsiteX10" fmla="*/ 482921 w 1012193"/>
                  <a:gd name="connsiteY10" fmla="*/ 577299 h 994025"/>
                  <a:gd name="connsiteX11" fmla="*/ 829686 w 1012193"/>
                  <a:gd name="connsiteY11" fmla="*/ 708966 h 994025"/>
                  <a:gd name="connsiteX12" fmla="*/ 1012194 w 1012193"/>
                  <a:gd name="connsiteY12" fmla="*/ 994025 h 994025"/>
                  <a:gd name="connsiteX13" fmla="*/ 981921 w 1012193"/>
                  <a:gd name="connsiteY13" fmla="*/ 829479 h 994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012193" h="994025">
                    <a:moveTo>
                      <a:pt x="981921" y="829479"/>
                    </a:moveTo>
                    <a:cubicBezTo>
                      <a:pt x="928762" y="665946"/>
                      <a:pt x="793619" y="604531"/>
                      <a:pt x="711925" y="563684"/>
                    </a:cubicBezTo>
                    <a:cubicBezTo>
                      <a:pt x="630231" y="522837"/>
                      <a:pt x="405138" y="416374"/>
                      <a:pt x="364291" y="371326"/>
                    </a:cubicBezTo>
                    <a:cubicBezTo>
                      <a:pt x="323444" y="326279"/>
                      <a:pt x="310842" y="105386"/>
                      <a:pt x="310842" y="31804"/>
                    </a:cubicBezTo>
                    <a:cubicBezTo>
                      <a:pt x="310842" y="-41779"/>
                      <a:pt x="302731" y="27748"/>
                      <a:pt x="224948" y="84963"/>
                    </a:cubicBezTo>
                    <a:cubicBezTo>
                      <a:pt x="147165" y="142178"/>
                      <a:pt x="0" y="260952"/>
                      <a:pt x="0" y="260952"/>
                    </a:cubicBezTo>
                    <a:cubicBezTo>
                      <a:pt x="1521" y="284157"/>
                      <a:pt x="1521" y="307420"/>
                      <a:pt x="0" y="330624"/>
                    </a:cubicBezTo>
                    <a:cubicBezTo>
                      <a:pt x="46496" y="350758"/>
                      <a:pt x="108056" y="374078"/>
                      <a:pt x="142385" y="374078"/>
                    </a:cubicBezTo>
                    <a:cubicBezTo>
                      <a:pt x="202207" y="374078"/>
                      <a:pt x="220168" y="415939"/>
                      <a:pt x="243778" y="457800"/>
                    </a:cubicBezTo>
                    <a:cubicBezTo>
                      <a:pt x="267388" y="499661"/>
                      <a:pt x="225817" y="547461"/>
                      <a:pt x="225817" y="547461"/>
                    </a:cubicBezTo>
                    <a:cubicBezTo>
                      <a:pt x="225817" y="547461"/>
                      <a:pt x="417160" y="559483"/>
                      <a:pt x="482921" y="577299"/>
                    </a:cubicBezTo>
                    <a:cubicBezTo>
                      <a:pt x="548682" y="595116"/>
                      <a:pt x="722065" y="619160"/>
                      <a:pt x="829686" y="708966"/>
                    </a:cubicBezTo>
                    <a:cubicBezTo>
                      <a:pt x="914712" y="779651"/>
                      <a:pt x="973520" y="909869"/>
                      <a:pt x="1012194" y="994025"/>
                    </a:cubicBezTo>
                    <a:cubicBezTo>
                      <a:pt x="1008022" y="938259"/>
                      <a:pt x="997868" y="883087"/>
                      <a:pt x="981921" y="829479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3" name="Freihandform: Form 52">
                <a:extLst>
                  <a:ext uri="{FF2B5EF4-FFF2-40B4-BE49-F238E27FC236}">
                    <a16:creationId xmlns:a16="http://schemas.microsoft.com/office/drawing/2014/main" id="{6C9661CF-7057-4EF8-ADC5-68CB4DC2E2A4}"/>
                  </a:ext>
                </a:extLst>
              </p:cNvPr>
              <p:cNvSpPr/>
              <p:nvPr/>
            </p:nvSpPr>
            <p:spPr>
              <a:xfrm>
                <a:off x="3503972" y="2483607"/>
                <a:ext cx="376603" cy="189268"/>
              </a:xfrm>
              <a:custGeom>
                <a:avLst/>
                <a:gdLst>
                  <a:gd name="connsiteX0" fmla="*/ 376603 w 376603"/>
                  <a:gd name="connsiteY0" fmla="*/ 0 h 189268"/>
                  <a:gd name="connsiteX1" fmla="*/ 202786 w 376603"/>
                  <a:gd name="connsiteY1" fmla="*/ 149483 h 189268"/>
                  <a:gd name="connsiteX2" fmla="*/ 0 w 376603"/>
                  <a:gd name="connsiteY2" fmla="*/ 161505 h 189268"/>
                  <a:gd name="connsiteX3" fmla="*/ 209305 w 376603"/>
                  <a:gd name="connsiteY3" fmla="*/ 179466 h 189268"/>
                  <a:gd name="connsiteX4" fmla="*/ 376603 w 376603"/>
                  <a:gd name="connsiteY4" fmla="*/ 0 h 189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603" h="189268">
                    <a:moveTo>
                      <a:pt x="376603" y="0"/>
                    </a:moveTo>
                    <a:cubicBezTo>
                      <a:pt x="376603" y="0"/>
                      <a:pt x="316782" y="113560"/>
                      <a:pt x="202786" y="149483"/>
                    </a:cubicBezTo>
                    <a:cubicBezTo>
                      <a:pt x="137388" y="171021"/>
                      <a:pt x="67499" y="175164"/>
                      <a:pt x="0" y="161505"/>
                    </a:cubicBezTo>
                    <a:cubicBezTo>
                      <a:pt x="0" y="161505"/>
                      <a:pt x="83722" y="209305"/>
                      <a:pt x="209305" y="179466"/>
                    </a:cubicBezTo>
                    <a:cubicBezTo>
                      <a:pt x="334888" y="149627"/>
                      <a:pt x="376603" y="0"/>
                      <a:pt x="376603" y="0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54" name="Freihandform: Form 53">
                <a:extLst>
                  <a:ext uri="{FF2B5EF4-FFF2-40B4-BE49-F238E27FC236}">
                    <a16:creationId xmlns:a16="http://schemas.microsoft.com/office/drawing/2014/main" id="{CE1EE7CD-F55D-4BC7-A96B-D2EB082D165F}"/>
                  </a:ext>
                </a:extLst>
              </p:cNvPr>
              <p:cNvSpPr/>
              <p:nvPr/>
            </p:nvSpPr>
            <p:spPr>
              <a:xfrm>
                <a:off x="3109263" y="3035864"/>
                <a:ext cx="993073" cy="834367"/>
              </a:xfrm>
              <a:custGeom>
                <a:avLst/>
                <a:gdLst>
                  <a:gd name="connsiteX0" fmla="*/ 938756 w 993073"/>
                  <a:gd name="connsiteY0" fmla="*/ 9606 h 834367"/>
                  <a:gd name="connsiteX1" fmla="*/ 872996 w 993073"/>
                  <a:gd name="connsiteY1" fmla="*/ 248749 h 834367"/>
                  <a:gd name="connsiteX2" fmla="*/ 484370 w 993073"/>
                  <a:gd name="connsiteY2" fmla="*/ 314510 h 834367"/>
                  <a:gd name="connsiteX3" fmla="*/ 227265 w 993073"/>
                  <a:gd name="connsiteY3" fmla="*/ 188927 h 834367"/>
                  <a:gd name="connsiteX4" fmla="*/ 0 w 993073"/>
                  <a:gd name="connsiteY4" fmla="*/ 368393 h 834367"/>
                  <a:gd name="connsiteX5" fmla="*/ 5939 w 993073"/>
                  <a:gd name="connsiteY5" fmla="*/ 476015 h 834367"/>
                  <a:gd name="connsiteX6" fmla="*/ 263043 w 993073"/>
                  <a:gd name="connsiteY6" fmla="*/ 350432 h 834367"/>
                  <a:gd name="connsiteX7" fmla="*/ 627769 w 993073"/>
                  <a:gd name="connsiteY7" fmla="*/ 577553 h 834367"/>
                  <a:gd name="connsiteX8" fmla="*/ 639791 w 993073"/>
                  <a:gd name="connsiteY8" fmla="*/ 733119 h 834367"/>
                  <a:gd name="connsiteX9" fmla="*/ 400648 w 993073"/>
                  <a:gd name="connsiteY9" fmla="*/ 822780 h 834367"/>
                  <a:gd name="connsiteX10" fmla="*/ 675858 w 993073"/>
                  <a:gd name="connsiteY10" fmla="*/ 762957 h 834367"/>
                  <a:gd name="connsiteX11" fmla="*/ 717719 w 993073"/>
                  <a:gd name="connsiteY11" fmla="*/ 786858 h 834367"/>
                  <a:gd name="connsiteX12" fmla="*/ 944840 w 993073"/>
                  <a:gd name="connsiteY12" fmla="*/ 786858 h 834367"/>
                  <a:gd name="connsiteX13" fmla="*/ 949620 w 993073"/>
                  <a:gd name="connsiteY13" fmla="*/ 834368 h 834367"/>
                  <a:gd name="connsiteX14" fmla="*/ 993074 w 993073"/>
                  <a:gd name="connsiteY14" fmla="*/ 541776 h 834367"/>
                  <a:gd name="connsiteX15" fmla="*/ 981052 w 993073"/>
                  <a:gd name="connsiteY15" fmla="*/ 188927 h 834367"/>
                  <a:gd name="connsiteX16" fmla="*/ 938756 w 993073"/>
                  <a:gd name="connsiteY16" fmla="*/ 9606 h 834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93073" h="834367">
                    <a:moveTo>
                      <a:pt x="938756" y="9606"/>
                    </a:moveTo>
                    <a:cubicBezTo>
                      <a:pt x="938756" y="9606"/>
                      <a:pt x="944695" y="200950"/>
                      <a:pt x="872996" y="248749"/>
                    </a:cubicBezTo>
                    <a:cubicBezTo>
                      <a:pt x="801296" y="296549"/>
                      <a:pt x="574030" y="338410"/>
                      <a:pt x="484370" y="314510"/>
                    </a:cubicBezTo>
                    <a:cubicBezTo>
                      <a:pt x="394709" y="290610"/>
                      <a:pt x="310553" y="165027"/>
                      <a:pt x="227265" y="188927"/>
                    </a:cubicBezTo>
                    <a:cubicBezTo>
                      <a:pt x="143978" y="212827"/>
                      <a:pt x="0" y="368393"/>
                      <a:pt x="0" y="368393"/>
                    </a:cubicBezTo>
                    <a:lnTo>
                      <a:pt x="5939" y="476015"/>
                    </a:lnTo>
                    <a:lnTo>
                      <a:pt x="263043" y="350432"/>
                    </a:lnTo>
                    <a:cubicBezTo>
                      <a:pt x="263043" y="350432"/>
                      <a:pt x="436860" y="451825"/>
                      <a:pt x="627769" y="577553"/>
                    </a:cubicBezTo>
                    <a:cubicBezTo>
                      <a:pt x="818678" y="703280"/>
                      <a:pt x="639791" y="733119"/>
                      <a:pt x="639791" y="733119"/>
                    </a:cubicBezTo>
                    <a:lnTo>
                      <a:pt x="400648" y="822780"/>
                    </a:lnTo>
                    <a:cubicBezTo>
                      <a:pt x="400648" y="822780"/>
                      <a:pt x="556069" y="762957"/>
                      <a:pt x="675858" y="762957"/>
                    </a:cubicBezTo>
                    <a:cubicBezTo>
                      <a:pt x="795647" y="762957"/>
                      <a:pt x="717719" y="786858"/>
                      <a:pt x="717719" y="786858"/>
                    </a:cubicBezTo>
                    <a:lnTo>
                      <a:pt x="944840" y="786858"/>
                    </a:lnTo>
                    <a:lnTo>
                      <a:pt x="949620" y="834368"/>
                    </a:lnTo>
                    <a:lnTo>
                      <a:pt x="993074" y="541776"/>
                    </a:lnTo>
                    <a:lnTo>
                      <a:pt x="981052" y="188927"/>
                    </a:lnTo>
                    <a:cubicBezTo>
                      <a:pt x="981052" y="188927"/>
                      <a:pt x="968740" y="-50216"/>
                      <a:pt x="938756" y="9606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6167BF33-A874-4C9E-B69B-2B529A49A1F3}"/>
                </a:ext>
              </a:extLst>
            </p:cNvPr>
            <p:cNvSpPr/>
            <p:nvPr/>
          </p:nvSpPr>
          <p:spPr>
            <a:xfrm>
              <a:off x="2778142" y="2320364"/>
              <a:ext cx="1696847" cy="1638895"/>
            </a:xfrm>
            <a:custGeom>
              <a:avLst/>
              <a:gdLst>
                <a:gd name="connsiteX0" fmla="*/ 1390970 w 1696847"/>
                <a:gd name="connsiteY0" fmla="*/ 154987 h 1638895"/>
                <a:gd name="connsiteX1" fmla="*/ 1093598 w 1696847"/>
                <a:gd name="connsiteY1" fmla="*/ 0 h 1638895"/>
                <a:gd name="connsiteX2" fmla="*/ 826499 w 1696847"/>
                <a:gd name="connsiteY2" fmla="*/ 269416 h 1638895"/>
                <a:gd name="connsiteX3" fmla="*/ 623713 w 1696847"/>
                <a:gd name="connsiteY3" fmla="*/ 54318 h 1638895"/>
                <a:gd name="connsiteX4" fmla="*/ 417885 w 1696847"/>
                <a:gd name="connsiteY4" fmla="*/ 179466 h 1638895"/>
                <a:gd name="connsiteX5" fmla="*/ 123410 w 1696847"/>
                <a:gd name="connsiteY5" fmla="*/ 314464 h 1638895"/>
                <a:gd name="connsiteX6" fmla="*/ 70251 w 1696847"/>
                <a:gd name="connsiteY6" fmla="*/ 555780 h 1638895"/>
                <a:gd name="connsiteX7" fmla="*/ 0 w 1696847"/>
                <a:gd name="connsiteY7" fmla="*/ 666153 h 1638895"/>
                <a:gd name="connsiteX8" fmla="*/ 275210 w 1696847"/>
                <a:gd name="connsiteY8" fmla="*/ 797240 h 1638895"/>
                <a:gd name="connsiteX9" fmla="*/ 331411 w 1696847"/>
                <a:gd name="connsiteY9" fmla="*/ 1279872 h 1638895"/>
                <a:gd name="connsiteX10" fmla="*/ 261884 w 1696847"/>
                <a:gd name="connsiteY10" fmla="*/ 1526113 h 1638895"/>
                <a:gd name="connsiteX11" fmla="*/ 356035 w 1696847"/>
                <a:gd name="connsiteY11" fmla="*/ 1616063 h 1638895"/>
                <a:gd name="connsiteX12" fmla="*/ 744661 w 1696847"/>
                <a:gd name="connsiteY12" fmla="*/ 1636631 h 1638895"/>
                <a:gd name="connsiteX13" fmla="*/ 1280596 w 1696847"/>
                <a:gd name="connsiteY13" fmla="*/ 1550592 h 1638895"/>
                <a:gd name="connsiteX14" fmla="*/ 1321443 w 1696847"/>
                <a:gd name="connsiteY14" fmla="*/ 1129231 h 1638895"/>
                <a:gd name="connsiteX15" fmla="*/ 1296964 w 1696847"/>
                <a:gd name="connsiteY15" fmla="*/ 806076 h 1638895"/>
                <a:gd name="connsiteX16" fmla="*/ 1693267 w 1696847"/>
                <a:gd name="connsiteY16" fmla="*/ 806076 h 1638895"/>
                <a:gd name="connsiteX17" fmla="*/ 1660965 w 1696847"/>
                <a:gd name="connsiteY17" fmla="*/ 421361 h 1638895"/>
                <a:gd name="connsiteX18" fmla="*/ 1390970 w 1696847"/>
                <a:gd name="connsiteY18" fmla="*/ 154987 h 1638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96847" h="1638895">
                  <a:moveTo>
                    <a:pt x="1390970" y="154987"/>
                  </a:moveTo>
                  <a:cubicBezTo>
                    <a:pt x="1327237" y="122976"/>
                    <a:pt x="1176306" y="51276"/>
                    <a:pt x="1093598" y="0"/>
                  </a:cubicBezTo>
                  <a:cubicBezTo>
                    <a:pt x="1066367" y="81694"/>
                    <a:pt x="986411" y="269416"/>
                    <a:pt x="826499" y="269416"/>
                  </a:cubicBezTo>
                  <a:cubicBezTo>
                    <a:pt x="679045" y="269416"/>
                    <a:pt x="635735" y="131522"/>
                    <a:pt x="623713" y="54318"/>
                  </a:cubicBezTo>
                  <a:cubicBezTo>
                    <a:pt x="574755" y="97772"/>
                    <a:pt x="491757" y="139488"/>
                    <a:pt x="417885" y="179466"/>
                  </a:cubicBezTo>
                  <a:cubicBezTo>
                    <a:pt x="319823" y="232625"/>
                    <a:pt x="180625" y="224514"/>
                    <a:pt x="123410" y="314464"/>
                  </a:cubicBezTo>
                  <a:cubicBezTo>
                    <a:pt x="66195" y="404414"/>
                    <a:pt x="70251" y="555780"/>
                    <a:pt x="70251" y="555780"/>
                  </a:cubicBezTo>
                  <a:cubicBezTo>
                    <a:pt x="70251" y="555780"/>
                    <a:pt x="39833" y="602855"/>
                    <a:pt x="0" y="666153"/>
                  </a:cubicBezTo>
                  <a:cubicBezTo>
                    <a:pt x="165271" y="657897"/>
                    <a:pt x="275210" y="797240"/>
                    <a:pt x="275210" y="797240"/>
                  </a:cubicBezTo>
                  <a:cubicBezTo>
                    <a:pt x="275210" y="797240"/>
                    <a:pt x="352559" y="1177175"/>
                    <a:pt x="331411" y="1279872"/>
                  </a:cubicBezTo>
                  <a:cubicBezTo>
                    <a:pt x="310263" y="1382569"/>
                    <a:pt x="261884" y="1480341"/>
                    <a:pt x="261884" y="1526113"/>
                  </a:cubicBezTo>
                  <a:cubicBezTo>
                    <a:pt x="261884" y="1571885"/>
                    <a:pt x="298675" y="1603896"/>
                    <a:pt x="356035" y="1616063"/>
                  </a:cubicBezTo>
                  <a:cubicBezTo>
                    <a:pt x="413395" y="1628230"/>
                    <a:pt x="609663" y="1645032"/>
                    <a:pt x="744661" y="1636631"/>
                  </a:cubicBezTo>
                  <a:cubicBezTo>
                    <a:pt x="879659" y="1628230"/>
                    <a:pt x="1264229" y="1603896"/>
                    <a:pt x="1280596" y="1550592"/>
                  </a:cubicBezTo>
                  <a:cubicBezTo>
                    <a:pt x="1296964" y="1497288"/>
                    <a:pt x="1321443" y="1129231"/>
                    <a:pt x="1321443" y="1129231"/>
                  </a:cubicBezTo>
                  <a:lnTo>
                    <a:pt x="1296964" y="806076"/>
                  </a:lnTo>
                  <a:cubicBezTo>
                    <a:pt x="1502503" y="670209"/>
                    <a:pt x="1646191" y="765374"/>
                    <a:pt x="1693267" y="806076"/>
                  </a:cubicBezTo>
                  <a:cubicBezTo>
                    <a:pt x="1703406" y="667167"/>
                    <a:pt x="1691818" y="516381"/>
                    <a:pt x="1660965" y="421361"/>
                  </a:cubicBezTo>
                  <a:cubicBezTo>
                    <a:pt x="1607807" y="257249"/>
                    <a:pt x="1472809" y="195834"/>
                    <a:pt x="1390970" y="154987"/>
                  </a:cubicBezTo>
                  <a:close/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6" name="Freihandform: Form 55">
              <a:extLst>
                <a:ext uri="{FF2B5EF4-FFF2-40B4-BE49-F238E27FC236}">
                  <a16:creationId xmlns:a16="http://schemas.microsoft.com/office/drawing/2014/main" id="{ACCC7982-4333-452F-9D88-D82F4311E3CF}"/>
                </a:ext>
              </a:extLst>
            </p:cNvPr>
            <p:cNvSpPr/>
            <p:nvPr/>
          </p:nvSpPr>
          <p:spPr>
            <a:xfrm>
              <a:off x="3009224" y="2820812"/>
              <a:ext cx="43114" cy="296792"/>
            </a:xfrm>
            <a:custGeom>
              <a:avLst/>
              <a:gdLst>
                <a:gd name="connsiteX0" fmla="*/ 43114 w 43114"/>
                <a:gd name="connsiteY0" fmla="*/ 296792 h 296792"/>
                <a:gd name="connsiteX1" fmla="*/ 6613 w 43114"/>
                <a:gd name="connsiteY1" fmla="*/ 0 h 296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3114" h="296792">
                  <a:moveTo>
                    <a:pt x="43114" y="296792"/>
                  </a:moveTo>
                  <a:cubicBezTo>
                    <a:pt x="43114" y="296792"/>
                    <a:pt x="-20184" y="102262"/>
                    <a:pt x="6613" y="0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7" name="Freihandform: Form 56">
              <a:extLst>
                <a:ext uri="{FF2B5EF4-FFF2-40B4-BE49-F238E27FC236}">
                  <a16:creationId xmlns:a16="http://schemas.microsoft.com/office/drawing/2014/main" id="{D2EE95EE-A8DC-4850-9F37-FD863F8E943D}"/>
                </a:ext>
              </a:extLst>
            </p:cNvPr>
            <p:cNvSpPr/>
            <p:nvPr/>
          </p:nvSpPr>
          <p:spPr>
            <a:xfrm>
              <a:off x="4066053" y="2896132"/>
              <a:ext cx="20061" cy="229583"/>
            </a:xfrm>
            <a:custGeom>
              <a:avLst/>
              <a:gdLst>
                <a:gd name="connsiteX0" fmla="*/ 9053 w 20061"/>
                <a:gd name="connsiteY0" fmla="*/ 229583 h 229583"/>
                <a:gd name="connsiteX1" fmla="*/ 20061 w 20061"/>
                <a:gd name="connsiteY1" fmla="*/ 0 h 229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61" h="229583">
                  <a:moveTo>
                    <a:pt x="9053" y="229583"/>
                  </a:moveTo>
                  <a:cubicBezTo>
                    <a:pt x="-6011" y="153292"/>
                    <a:pt x="-2231" y="74495"/>
                    <a:pt x="20061" y="0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8" name="Freihandform: Form 57">
              <a:extLst>
                <a:ext uri="{FF2B5EF4-FFF2-40B4-BE49-F238E27FC236}">
                  <a16:creationId xmlns:a16="http://schemas.microsoft.com/office/drawing/2014/main" id="{9FF3C124-E268-4208-BC3B-F8D4868B508C}"/>
                </a:ext>
              </a:extLst>
            </p:cNvPr>
            <p:cNvSpPr/>
            <p:nvPr/>
          </p:nvSpPr>
          <p:spPr>
            <a:xfrm>
              <a:off x="3134177" y="3875011"/>
              <a:ext cx="333148" cy="60691"/>
            </a:xfrm>
            <a:custGeom>
              <a:avLst/>
              <a:gdLst>
                <a:gd name="connsiteX0" fmla="*/ 0 w 333148"/>
                <a:gd name="connsiteY0" fmla="*/ 60691 h 60691"/>
                <a:gd name="connsiteX1" fmla="*/ 333149 w 333148"/>
                <a:gd name="connsiteY1" fmla="*/ 0 h 6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3148" h="60691">
                  <a:moveTo>
                    <a:pt x="0" y="60691"/>
                  </a:moveTo>
                  <a:cubicBezTo>
                    <a:pt x="0" y="60691"/>
                    <a:pt x="199020" y="31722"/>
                    <a:pt x="333149" y="0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A7539D1E-F115-4871-A114-C82E3F953F23}"/>
                </a:ext>
              </a:extLst>
            </p:cNvPr>
            <p:cNvSpPr/>
            <p:nvPr/>
          </p:nvSpPr>
          <p:spPr>
            <a:xfrm>
              <a:off x="2536716" y="2669478"/>
              <a:ext cx="879672" cy="942555"/>
            </a:xfrm>
            <a:custGeom>
              <a:avLst/>
              <a:gdLst>
                <a:gd name="connsiteX0" fmla="*/ 121493 w 879672"/>
                <a:gd name="connsiteY0" fmla="*/ 552851 h 942555"/>
                <a:gd name="connsiteX1" fmla="*/ 49069 w 879672"/>
                <a:gd name="connsiteY1" fmla="*/ 652361 h 942555"/>
                <a:gd name="connsiteX2" fmla="*/ 16768 w 879672"/>
                <a:gd name="connsiteY2" fmla="*/ 921197 h 942555"/>
                <a:gd name="connsiteX3" fmla="*/ 234039 w 879672"/>
                <a:gd name="connsiteY3" fmla="*/ 915838 h 942555"/>
                <a:gd name="connsiteX4" fmla="*/ 736804 w 879672"/>
                <a:gd name="connsiteY4" fmla="*/ 660328 h 942555"/>
                <a:gd name="connsiteX5" fmla="*/ 863256 w 879672"/>
                <a:gd name="connsiteY5" fmla="*/ 579647 h 942555"/>
                <a:gd name="connsiteX6" fmla="*/ 879334 w 879672"/>
                <a:gd name="connsiteY6" fmla="*/ 375268 h 942555"/>
                <a:gd name="connsiteX7" fmla="*/ 868615 w 879672"/>
                <a:gd name="connsiteY7" fmla="*/ 66018 h 942555"/>
                <a:gd name="connsiteX8" fmla="*/ 817484 w 879672"/>
                <a:gd name="connsiteY8" fmla="*/ 9528 h 942555"/>
                <a:gd name="connsiteX9" fmla="*/ 771857 w 879672"/>
                <a:gd name="connsiteY9" fmla="*/ 9528 h 942555"/>
                <a:gd name="connsiteX10" fmla="*/ 755635 w 879672"/>
                <a:gd name="connsiteY10" fmla="*/ 52982 h 942555"/>
                <a:gd name="connsiteX11" fmla="*/ 712180 w 879672"/>
                <a:gd name="connsiteY11" fmla="*/ 61093 h 942555"/>
                <a:gd name="connsiteX12" fmla="*/ 701462 w 879672"/>
                <a:gd name="connsiteY12" fmla="*/ 117584 h 942555"/>
                <a:gd name="connsiteX13" fmla="*/ 661194 w 879672"/>
                <a:gd name="connsiteY13" fmla="*/ 161038 h 942555"/>
                <a:gd name="connsiteX14" fmla="*/ 669161 w 879672"/>
                <a:gd name="connsiteY14" fmla="*/ 370777 h 942555"/>
                <a:gd name="connsiteX15" fmla="*/ 677272 w 879672"/>
                <a:gd name="connsiteY15" fmla="*/ 499836 h 942555"/>
                <a:gd name="connsiteX16" fmla="*/ 704214 w 879672"/>
                <a:gd name="connsiteY16" fmla="*/ 550967 h 942555"/>
                <a:gd name="connsiteX17" fmla="*/ 424513 w 879672"/>
                <a:gd name="connsiteY17" fmla="*/ 577909 h 942555"/>
                <a:gd name="connsiteX18" fmla="*/ 169002 w 879672"/>
                <a:gd name="connsiteY18" fmla="*/ 593987 h 942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79672" h="942555">
                  <a:moveTo>
                    <a:pt x="121493" y="552851"/>
                  </a:moveTo>
                  <a:cubicBezTo>
                    <a:pt x="121493" y="552851"/>
                    <a:pt x="81080" y="574288"/>
                    <a:pt x="49069" y="652361"/>
                  </a:cubicBezTo>
                  <a:cubicBezTo>
                    <a:pt x="17057" y="730434"/>
                    <a:pt x="-23355" y="875426"/>
                    <a:pt x="16768" y="921197"/>
                  </a:cubicBezTo>
                  <a:cubicBezTo>
                    <a:pt x="56890" y="966969"/>
                    <a:pt x="148579" y="926557"/>
                    <a:pt x="234039" y="915838"/>
                  </a:cubicBezTo>
                  <a:cubicBezTo>
                    <a:pt x="319499" y="905120"/>
                    <a:pt x="677707" y="695380"/>
                    <a:pt x="736804" y="660328"/>
                  </a:cubicBezTo>
                  <a:cubicBezTo>
                    <a:pt x="795902" y="625274"/>
                    <a:pt x="844426" y="611948"/>
                    <a:pt x="863256" y="579647"/>
                  </a:cubicBezTo>
                  <a:cubicBezTo>
                    <a:pt x="882087" y="547346"/>
                    <a:pt x="876727" y="431758"/>
                    <a:pt x="879334" y="375268"/>
                  </a:cubicBezTo>
                  <a:cubicBezTo>
                    <a:pt x="881942" y="318777"/>
                    <a:pt x="868615" y="66018"/>
                    <a:pt x="868615" y="66018"/>
                  </a:cubicBezTo>
                  <a:cubicBezTo>
                    <a:pt x="868615" y="66018"/>
                    <a:pt x="849785" y="4168"/>
                    <a:pt x="817484" y="9528"/>
                  </a:cubicBezTo>
                  <a:cubicBezTo>
                    <a:pt x="817484" y="9528"/>
                    <a:pt x="779824" y="-11910"/>
                    <a:pt x="771857" y="9528"/>
                  </a:cubicBezTo>
                  <a:lnTo>
                    <a:pt x="755635" y="52982"/>
                  </a:lnTo>
                  <a:cubicBezTo>
                    <a:pt x="755635" y="52982"/>
                    <a:pt x="720726" y="42263"/>
                    <a:pt x="712180" y="61093"/>
                  </a:cubicBezTo>
                  <a:cubicBezTo>
                    <a:pt x="706343" y="79417"/>
                    <a:pt x="702751" y="98392"/>
                    <a:pt x="701462" y="117584"/>
                  </a:cubicBezTo>
                  <a:cubicBezTo>
                    <a:pt x="701462" y="117584"/>
                    <a:pt x="661194" y="136414"/>
                    <a:pt x="661194" y="161038"/>
                  </a:cubicBezTo>
                  <a:cubicBezTo>
                    <a:pt x="661194" y="185662"/>
                    <a:pt x="669161" y="330510"/>
                    <a:pt x="669161" y="370777"/>
                  </a:cubicBezTo>
                  <a:cubicBezTo>
                    <a:pt x="669161" y="411045"/>
                    <a:pt x="663801" y="473040"/>
                    <a:pt x="677272" y="499836"/>
                  </a:cubicBezTo>
                  <a:cubicBezTo>
                    <a:pt x="690743" y="526633"/>
                    <a:pt x="704214" y="550967"/>
                    <a:pt x="704214" y="550967"/>
                  </a:cubicBezTo>
                  <a:cubicBezTo>
                    <a:pt x="704214" y="550967"/>
                    <a:pt x="507801" y="577909"/>
                    <a:pt x="424513" y="577909"/>
                  </a:cubicBezTo>
                  <a:cubicBezTo>
                    <a:pt x="341226" y="577909"/>
                    <a:pt x="195944" y="580516"/>
                    <a:pt x="169002" y="593987"/>
                  </a:cubicBezTo>
                </a:path>
              </a:pathLst>
            </a:custGeom>
            <a:solidFill>
              <a:srgbClr val="FFFFFF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60" name="Grafik 3">
              <a:extLst>
                <a:ext uri="{FF2B5EF4-FFF2-40B4-BE49-F238E27FC236}">
                  <a16:creationId xmlns:a16="http://schemas.microsoft.com/office/drawing/2014/main" id="{1E0A92CA-335A-49D5-B4C8-56DA5CA410D1}"/>
                </a:ext>
              </a:extLst>
            </p:cNvPr>
            <p:cNvGrpSpPr/>
            <p:nvPr/>
          </p:nvGrpSpPr>
          <p:grpSpPr>
            <a:xfrm>
              <a:off x="2537370" y="3154395"/>
              <a:ext cx="877521" cy="456334"/>
              <a:chOff x="2537370" y="3154395"/>
              <a:chExt cx="877521" cy="456334"/>
            </a:xfrm>
          </p:grpSpPr>
          <p:sp>
            <p:nvSpPr>
              <p:cNvPr id="61" name="Freihandform: Form 60">
                <a:extLst>
                  <a:ext uri="{FF2B5EF4-FFF2-40B4-BE49-F238E27FC236}">
                    <a16:creationId xmlns:a16="http://schemas.microsoft.com/office/drawing/2014/main" id="{9252F784-8309-47B0-A7A3-726175327815}"/>
                  </a:ext>
                </a:extLst>
              </p:cNvPr>
              <p:cNvSpPr/>
              <p:nvPr/>
            </p:nvSpPr>
            <p:spPr>
              <a:xfrm>
                <a:off x="2537370" y="3154395"/>
                <a:ext cx="877521" cy="456334"/>
              </a:xfrm>
              <a:custGeom>
                <a:avLst/>
                <a:gdLst>
                  <a:gd name="connsiteX0" fmla="*/ 863037 w 877521"/>
                  <a:gd name="connsiteY0" fmla="*/ 94006 h 456334"/>
                  <a:gd name="connsiteX1" fmla="*/ 877521 w 877521"/>
                  <a:gd name="connsiteY1" fmla="*/ 0 h 456334"/>
                  <a:gd name="connsiteX2" fmla="*/ 748317 w 877521"/>
                  <a:gd name="connsiteY2" fmla="*/ 28100 h 456334"/>
                  <a:gd name="connsiteX3" fmla="*/ 689075 w 877521"/>
                  <a:gd name="connsiteY3" fmla="*/ 133260 h 456334"/>
                  <a:gd name="connsiteX4" fmla="*/ 196594 w 877521"/>
                  <a:gd name="connsiteY4" fmla="*/ 317216 h 456334"/>
                  <a:gd name="connsiteX5" fmla="*/ 341441 w 877521"/>
                  <a:gd name="connsiteY5" fmla="*/ 205539 h 456334"/>
                  <a:gd name="connsiteX6" fmla="*/ 38999 w 877521"/>
                  <a:gd name="connsiteY6" fmla="*/ 323879 h 456334"/>
                  <a:gd name="connsiteX7" fmla="*/ 4815 w 877521"/>
                  <a:gd name="connsiteY7" fmla="*/ 319099 h 456334"/>
                  <a:gd name="connsiteX8" fmla="*/ 16838 w 877521"/>
                  <a:gd name="connsiteY8" fmla="*/ 434977 h 456334"/>
                  <a:gd name="connsiteX9" fmla="*/ 234109 w 877521"/>
                  <a:gd name="connsiteY9" fmla="*/ 429618 h 456334"/>
                  <a:gd name="connsiteX10" fmla="*/ 736875 w 877521"/>
                  <a:gd name="connsiteY10" fmla="*/ 174106 h 456334"/>
                  <a:gd name="connsiteX11" fmla="*/ 863037 w 877521"/>
                  <a:gd name="connsiteY11" fmla="*/ 94006 h 45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77521" h="456334">
                    <a:moveTo>
                      <a:pt x="863037" y="94006"/>
                    </a:moveTo>
                    <a:cubicBezTo>
                      <a:pt x="872452" y="77783"/>
                      <a:pt x="875928" y="40413"/>
                      <a:pt x="877521" y="0"/>
                    </a:cubicBezTo>
                    <a:lnTo>
                      <a:pt x="748317" y="28100"/>
                    </a:lnTo>
                    <a:cubicBezTo>
                      <a:pt x="748317" y="28100"/>
                      <a:pt x="761498" y="87198"/>
                      <a:pt x="689075" y="133260"/>
                    </a:cubicBezTo>
                    <a:cubicBezTo>
                      <a:pt x="616651" y="179321"/>
                      <a:pt x="222521" y="310698"/>
                      <a:pt x="196594" y="317216"/>
                    </a:cubicBezTo>
                    <a:cubicBezTo>
                      <a:pt x="170666" y="323734"/>
                      <a:pt x="446455" y="199020"/>
                      <a:pt x="341441" y="205539"/>
                    </a:cubicBezTo>
                    <a:cubicBezTo>
                      <a:pt x="236427" y="212057"/>
                      <a:pt x="111278" y="323879"/>
                      <a:pt x="38999" y="323879"/>
                    </a:cubicBezTo>
                    <a:cubicBezTo>
                      <a:pt x="27426" y="323966"/>
                      <a:pt x="15911" y="322343"/>
                      <a:pt x="4815" y="319099"/>
                    </a:cubicBezTo>
                    <a:cubicBezTo>
                      <a:pt x="-3151" y="368637"/>
                      <a:pt x="-2572" y="413539"/>
                      <a:pt x="16838" y="434977"/>
                    </a:cubicBezTo>
                    <a:cubicBezTo>
                      <a:pt x="57105" y="480749"/>
                      <a:pt x="148649" y="440336"/>
                      <a:pt x="234109" y="429618"/>
                    </a:cubicBezTo>
                    <a:cubicBezTo>
                      <a:pt x="319569" y="418899"/>
                      <a:pt x="677777" y="209160"/>
                      <a:pt x="736875" y="174106"/>
                    </a:cubicBezTo>
                    <a:cubicBezTo>
                      <a:pt x="795972" y="139054"/>
                      <a:pt x="844207" y="125872"/>
                      <a:pt x="863037" y="94006"/>
                    </a:cubicBezTo>
                    <a:close/>
                  </a:path>
                </a:pathLst>
              </a:custGeom>
              <a:solidFill>
                <a:srgbClr val="92E3A9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2" name="Freihandform: Form 61">
                <a:extLst>
                  <a:ext uri="{FF2B5EF4-FFF2-40B4-BE49-F238E27FC236}">
                    <a16:creationId xmlns:a16="http://schemas.microsoft.com/office/drawing/2014/main" id="{45D90672-0C64-412F-968E-4F9AE3D9A1B7}"/>
                  </a:ext>
                </a:extLst>
              </p:cNvPr>
              <p:cNvSpPr/>
              <p:nvPr/>
            </p:nvSpPr>
            <p:spPr>
              <a:xfrm>
                <a:off x="2537370" y="3154395"/>
                <a:ext cx="877521" cy="456334"/>
              </a:xfrm>
              <a:custGeom>
                <a:avLst/>
                <a:gdLst>
                  <a:gd name="connsiteX0" fmla="*/ 863037 w 877521"/>
                  <a:gd name="connsiteY0" fmla="*/ 94006 h 456334"/>
                  <a:gd name="connsiteX1" fmla="*/ 877521 w 877521"/>
                  <a:gd name="connsiteY1" fmla="*/ 0 h 456334"/>
                  <a:gd name="connsiteX2" fmla="*/ 748317 w 877521"/>
                  <a:gd name="connsiteY2" fmla="*/ 28100 h 456334"/>
                  <a:gd name="connsiteX3" fmla="*/ 689075 w 877521"/>
                  <a:gd name="connsiteY3" fmla="*/ 133260 h 456334"/>
                  <a:gd name="connsiteX4" fmla="*/ 196594 w 877521"/>
                  <a:gd name="connsiteY4" fmla="*/ 317216 h 456334"/>
                  <a:gd name="connsiteX5" fmla="*/ 341441 w 877521"/>
                  <a:gd name="connsiteY5" fmla="*/ 205539 h 456334"/>
                  <a:gd name="connsiteX6" fmla="*/ 38999 w 877521"/>
                  <a:gd name="connsiteY6" fmla="*/ 323879 h 456334"/>
                  <a:gd name="connsiteX7" fmla="*/ 4815 w 877521"/>
                  <a:gd name="connsiteY7" fmla="*/ 319099 h 456334"/>
                  <a:gd name="connsiteX8" fmla="*/ 16838 w 877521"/>
                  <a:gd name="connsiteY8" fmla="*/ 434977 h 456334"/>
                  <a:gd name="connsiteX9" fmla="*/ 234109 w 877521"/>
                  <a:gd name="connsiteY9" fmla="*/ 429618 h 456334"/>
                  <a:gd name="connsiteX10" fmla="*/ 736875 w 877521"/>
                  <a:gd name="connsiteY10" fmla="*/ 174106 h 456334"/>
                  <a:gd name="connsiteX11" fmla="*/ 863037 w 877521"/>
                  <a:gd name="connsiteY11" fmla="*/ 94006 h 456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77521" h="456334">
                    <a:moveTo>
                      <a:pt x="863037" y="94006"/>
                    </a:moveTo>
                    <a:cubicBezTo>
                      <a:pt x="872452" y="77783"/>
                      <a:pt x="875928" y="40413"/>
                      <a:pt x="877521" y="0"/>
                    </a:cubicBezTo>
                    <a:lnTo>
                      <a:pt x="748317" y="28100"/>
                    </a:lnTo>
                    <a:cubicBezTo>
                      <a:pt x="748317" y="28100"/>
                      <a:pt x="761498" y="87198"/>
                      <a:pt x="689075" y="133260"/>
                    </a:cubicBezTo>
                    <a:cubicBezTo>
                      <a:pt x="616651" y="179321"/>
                      <a:pt x="222521" y="310698"/>
                      <a:pt x="196594" y="317216"/>
                    </a:cubicBezTo>
                    <a:cubicBezTo>
                      <a:pt x="170666" y="323734"/>
                      <a:pt x="446455" y="199020"/>
                      <a:pt x="341441" y="205539"/>
                    </a:cubicBezTo>
                    <a:cubicBezTo>
                      <a:pt x="236427" y="212057"/>
                      <a:pt x="111278" y="323879"/>
                      <a:pt x="38999" y="323879"/>
                    </a:cubicBezTo>
                    <a:cubicBezTo>
                      <a:pt x="27426" y="323966"/>
                      <a:pt x="15911" y="322343"/>
                      <a:pt x="4815" y="319099"/>
                    </a:cubicBezTo>
                    <a:cubicBezTo>
                      <a:pt x="-3151" y="368637"/>
                      <a:pt x="-2572" y="413539"/>
                      <a:pt x="16838" y="434977"/>
                    </a:cubicBezTo>
                    <a:cubicBezTo>
                      <a:pt x="57105" y="480749"/>
                      <a:pt x="148649" y="440336"/>
                      <a:pt x="234109" y="429618"/>
                    </a:cubicBezTo>
                    <a:cubicBezTo>
                      <a:pt x="319569" y="418899"/>
                      <a:pt x="677777" y="209160"/>
                      <a:pt x="736875" y="174106"/>
                    </a:cubicBezTo>
                    <a:cubicBezTo>
                      <a:pt x="795972" y="139054"/>
                      <a:pt x="844207" y="125872"/>
                      <a:pt x="863037" y="94006"/>
                    </a:cubicBezTo>
                    <a:close/>
                  </a:path>
                </a:pathLst>
              </a:custGeom>
              <a:solidFill>
                <a:srgbClr val="FFFFFF">
                  <a:alpha val="60000"/>
                </a:srgbClr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63" name="Freihandform: Form 62">
              <a:extLst>
                <a:ext uri="{FF2B5EF4-FFF2-40B4-BE49-F238E27FC236}">
                  <a16:creationId xmlns:a16="http://schemas.microsoft.com/office/drawing/2014/main" id="{DC4CD73C-825D-460D-BAB4-8D7938F0DA59}"/>
                </a:ext>
              </a:extLst>
            </p:cNvPr>
            <p:cNvSpPr/>
            <p:nvPr/>
          </p:nvSpPr>
          <p:spPr>
            <a:xfrm>
              <a:off x="2536716" y="2669478"/>
              <a:ext cx="879672" cy="942555"/>
            </a:xfrm>
            <a:custGeom>
              <a:avLst/>
              <a:gdLst>
                <a:gd name="connsiteX0" fmla="*/ 121493 w 879672"/>
                <a:gd name="connsiteY0" fmla="*/ 552851 h 942555"/>
                <a:gd name="connsiteX1" fmla="*/ 49069 w 879672"/>
                <a:gd name="connsiteY1" fmla="*/ 652361 h 942555"/>
                <a:gd name="connsiteX2" fmla="*/ 16768 w 879672"/>
                <a:gd name="connsiteY2" fmla="*/ 921197 h 942555"/>
                <a:gd name="connsiteX3" fmla="*/ 234039 w 879672"/>
                <a:gd name="connsiteY3" fmla="*/ 915838 h 942555"/>
                <a:gd name="connsiteX4" fmla="*/ 736804 w 879672"/>
                <a:gd name="connsiteY4" fmla="*/ 660328 h 942555"/>
                <a:gd name="connsiteX5" fmla="*/ 863256 w 879672"/>
                <a:gd name="connsiteY5" fmla="*/ 579647 h 942555"/>
                <a:gd name="connsiteX6" fmla="*/ 879334 w 879672"/>
                <a:gd name="connsiteY6" fmla="*/ 375268 h 942555"/>
                <a:gd name="connsiteX7" fmla="*/ 868615 w 879672"/>
                <a:gd name="connsiteY7" fmla="*/ 66018 h 942555"/>
                <a:gd name="connsiteX8" fmla="*/ 817484 w 879672"/>
                <a:gd name="connsiteY8" fmla="*/ 9528 h 942555"/>
                <a:gd name="connsiteX9" fmla="*/ 771857 w 879672"/>
                <a:gd name="connsiteY9" fmla="*/ 9528 h 942555"/>
                <a:gd name="connsiteX10" fmla="*/ 755635 w 879672"/>
                <a:gd name="connsiteY10" fmla="*/ 52982 h 942555"/>
                <a:gd name="connsiteX11" fmla="*/ 712180 w 879672"/>
                <a:gd name="connsiteY11" fmla="*/ 61093 h 942555"/>
                <a:gd name="connsiteX12" fmla="*/ 701462 w 879672"/>
                <a:gd name="connsiteY12" fmla="*/ 117584 h 942555"/>
                <a:gd name="connsiteX13" fmla="*/ 661194 w 879672"/>
                <a:gd name="connsiteY13" fmla="*/ 161038 h 942555"/>
                <a:gd name="connsiteX14" fmla="*/ 669161 w 879672"/>
                <a:gd name="connsiteY14" fmla="*/ 370777 h 942555"/>
                <a:gd name="connsiteX15" fmla="*/ 677272 w 879672"/>
                <a:gd name="connsiteY15" fmla="*/ 499836 h 942555"/>
                <a:gd name="connsiteX16" fmla="*/ 704214 w 879672"/>
                <a:gd name="connsiteY16" fmla="*/ 550967 h 942555"/>
                <a:gd name="connsiteX17" fmla="*/ 424513 w 879672"/>
                <a:gd name="connsiteY17" fmla="*/ 577909 h 942555"/>
                <a:gd name="connsiteX18" fmla="*/ 169002 w 879672"/>
                <a:gd name="connsiteY18" fmla="*/ 593987 h 942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79672" h="942555">
                  <a:moveTo>
                    <a:pt x="121493" y="552851"/>
                  </a:moveTo>
                  <a:cubicBezTo>
                    <a:pt x="121493" y="552851"/>
                    <a:pt x="81080" y="574288"/>
                    <a:pt x="49069" y="652361"/>
                  </a:cubicBezTo>
                  <a:cubicBezTo>
                    <a:pt x="17057" y="730434"/>
                    <a:pt x="-23355" y="875426"/>
                    <a:pt x="16768" y="921197"/>
                  </a:cubicBezTo>
                  <a:cubicBezTo>
                    <a:pt x="56890" y="966969"/>
                    <a:pt x="148579" y="926557"/>
                    <a:pt x="234039" y="915838"/>
                  </a:cubicBezTo>
                  <a:cubicBezTo>
                    <a:pt x="319499" y="905120"/>
                    <a:pt x="677707" y="695380"/>
                    <a:pt x="736804" y="660328"/>
                  </a:cubicBezTo>
                  <a:cubicBezTo>
                    <a:pt x="795902" y="625274"/>
                    <a:pt x="844426" y="611948"/>
                    <a:pt x="863256" y="579647"/>
                  </a:cubicBezTo>
                  <a:cubicBezTo>
                    <a:pt x="882087" y="547346"/>
                    <a:pt x="876727" y="431758"/>
                    <a:pt x="879334" y="375268"/>
                  </a:cubicBezTo>
                  <a:cubicBezTo>
                    <a:pt x="881942" y="318777"/>
                    <a:pt x="868615" y="66018"/>
                    <a:pt x="868615" y="66018"/>
                  </a:cubicBezTo>
                  <a:cubicBezTo>
                    <a:pt x="868615" y="66018"/>
                    <a:pt x="849785" y="4168"/>
                    <a:pt x="817484" y="9528"/>
                  </a:cubicBezTo>
                  <a:cubicBezTo>
                    <a:pt x="817484" y="9528"/>
                    <a:pt x="779824" y="-11910"/>
                    <a:pt x="771857" y="9528"/>
                  </a:cubicBezTo>
                  <a:lnTo>
                    <a:pt x="755635" y="52982"/>
                  </a:lnTo>
                  <a:cubicBezTo>
                    <a:pt x="755635" y="52982"/>
                    <a:pt x="720726" y="42263"/>
                    <a:pt x="712180" y="61093"/>
                  </a:cubicBezTo>
                  <a:cubicBezTo>
                    <a:pt x="706343" y="79417"/>
                    <a:pt x="702751" y="98392"/>
                    <a:pt x="701462" y="117584"/>
                  </a:cubicBezTo>
                  <a:cubicBezTo>
                    <a:pt x="701462" y="117584"/>
                    <a:pt x="661194" y="136414"/>
                    <a:pt x="661194" y="161038"/>
                  </a:cubicBezTo>
                  <a:cubicBezTo>
                    <a:pt x="661194" y="185662"/>
                    <a:pt x="669161" y="330510"/>
                    <a:pt x="669161" y="370777"/>
                  </a:cubicBezTo>
                  <a:cubicBezTo>
                    <a:pt x="669161" y="411045"/>
                    <a:pt x="663801" y="473040"/>
                    <a:pt x="677272" y="499836"/>
                  </a:cubicBezTo>
                  <a:cubicBezTo>
                    <a:pt x="690743" y="526633"/>
                    <a:pt x="704214" y="550967"/>
                    <a:pt x="704214" y="550967"/>
                  </a:cubicBezTo>
                  <a:cubicBezTo>
                    <a:pt x="704214" y="550967"/>
                    <a:pt x="507801" y="577909"/>
                    <a:pt x="424513" y="577909"/>
                  </a:cubicBezTo>
                  <a:cubicBezTo>
                    <a:pt x="341226" y="577909"/>
                    <a:pt x="195944" y="580516"/>
                    <a:pt x="169002" y="593987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4" name="Freihandform: Form 63">
              <a:extLst>
                <a:ext uri="{FF2B5EF4-FFF2-40B4-BE49-F238E27FC236}">
                  <a16:creationId xmlns:a16="http://schemas.microsoft.com/office/drawing/2014/main" id="{A3E01C4D-D18E-41D0-853B-65D79055D3A7}"/>
                </a:ext>
              </a:extLst>
            </p:cNvPr>
            <p:cNvSpPr/>
            <p:nvPr/>
          </p:nvSpPr>
          <p:spPr>
            <a:xfrm>
              <a:off x="3234267" y="2677268"/>
              <a:ext cx="1212679" cy="1060284"/>
            </a:xfrm>
            <a:custGeom>
              <a:avLst/>
              <a:gdLst>
                <a:gd name="connsiteX0" fmla="*/ 1058980 w 1212679"/>
                <a:gd name="connsiteY0" fmla="*/ 675424 h 1060284"/>
                <a:gd name="connsiteX1" fmla="*/ 574900 w 1212679"/>
                <a:gd name="connsiteY1" fmla="*/ 651234 h 1060284"/>
                <a:gd name="connsiteX2" fmla="*/ 249572 w 1212679"/>
                <a:gd name="connsiteY2" fmla="*/ 514064 h 1060284"/>
                <a:gd name="connsiteX3" fmla="*/ 300558 w 1212679"/>
                <a:gd name="connsiteY3" fmla="*/ 436136 h 1060284"/>
                <a:gd name="connsiteX4" fmla="*/ 300558 w 1212679"/>
                <a:gd name="connsiteY4" fmla="*/ 280135 h 1060284"/>
                <a:gd name="connsiteX5" fmla="*/ 316781 w 1212679"/>
                <a:gd name="connsiteY5" fmla="*/ 153828 h 1060284"/>
                <a:gd name="connsiteX6" fmla="*/ 265650 w 1212679"/>
                <a:gd name="connsiteY6" fmla="*/ 153828 h 1060284"/>
                <a:gd name="connsiteX7" fmla="*/ 238709 w 1212679"/>
                <a:gd name="connsiteY7" fmla="*/ 272023 h 1060284"/>
                <a:gd name="connsiteX8" fmla="*/ 214519 w 1212679"/>
                <a:gd name="connsiteY8" fmla="*/ 191488 h 1060284"/>
                <a:gd name="connsiteX9" fmla="*/ 195689 w 1212679"/>
                <a:gd name="connsiteY9" fmla="*/ 43454 h 1060284"/>
                <a:gd name="connsiteX10" fmla="*/ 150062 w 1212679"/>
                <a:gd name="connsiteY10" fmla="*/ 43454 h 1060284"/>
                <a:gd name="connsiteX11" fmla="*/ 120368 w 1212679"/>
                <a:gd name="connsiteY11" fmla="*/ 0 h 1060284"/>
                <a:gd name="connsiteX12" fmla="*/ 85460 w 1212679"/>
                <a:gd name="connsiteY12" fmla="*/ 67354 h 1060284"/>
                <a:gd name="connsiteX13" fmla="*/ 58518 w 1212679"/>
                <a:gd name="connsiteY13" fmla="*/ 43020 h 1060284"/>
                <a:gd name="connsiteX14" fmla="*/ 45193 w 1212679"/>
                <a:gd name="connsiteY14" fmla="*/ 145282 h 1060284"/>
                <a:gd name="connsiteX15" fmla="*/ 28969 w 1212679"/>
                <a:gd name="connsiteY15" fmla="*/ 121092 h 1060284"/>
                <a:gd name="connsiteX16" fmla="*/ 0 w 1212679"/>
                <a:gd name="connsiteY16" fmla="*/ 172224 h 1060284"/>
                <a:gd name="connsiteX17" fmla="*/ 10719 w 1212679"/>
                <a:gd name="connsiteY17" fmla="*/ 346910 h 1060284"/>
                <a:gd name="connsiteX18" fmla="*/ 18830 w 1212679"/>
                <a:gd name="connsiteY18" fmla="*/ 449172 h 1060284"/>
                <a:gd name="connsiteX19" fmla="*/ 77928 w 1212679"/>
                <a:gd name="connsiteY19" fmla="*/ 580983 h 1060284"/>
                <a:gd name="connsiteX20" fmla="*/ 371099 w 1212679"/>
                <a:gd name="connsiteY20" fmla="*/ 804048 h 1060284"/>
                <a:gd name="connsiteX21" fmla="*/ 879369 w 1212679"/>
                <a:gd name="connsiteY21" fmla="*/ 1019291 h 1060284"/>
                <a:gd name="connsiteX22" fmla="*/ 1142846 w 1212679"/>
                <a:gd name="connsiteY22" fmla="*/ 1032763 h 1060284"/>
                <a:gd name="connsiteX23" fmla="*/ 1204696 w 1212679"/>
                <a:gd name="connsiteY23" fmla="*/ 586343 h 106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12679" h="1060284">
                  <a:moveTo>
                    <a:pt x="1058980" y="675424"/>
                  </a:moveTo>
                  <a:cubicBezTo>
                    <a:pt x="929921" y="592136"/>
                    <a:pt x="660939" y="656594"/>
                    <a:pt x="574900" y="651234"/>
                  </a:cubicBezTo>
                  <a:cubicBezTo>
                    <a:pt x="488860" y="645875"/>
                    <a:pt x="249572" y="514064"/>
                    <a:pt x="249572" y="514064"/>
                  </a:cubicBezTo>
                  <a:cubicBezTo>
                    <a:pt x="249572" y="514064"/>
                    <a:pt x="297951" y="465685"/>
                    <a:pt x="300558" y="436136"/>
                  </a:cubicBezTo>
                  <a:cubicBezTo>
                    <a:pt x="303166" y="406587"/>
                    <a:pt x="300558" y="325907"/>
                    <a:pt x="300558" y="280135"/>
                  </a:cubicBezTo>
                  <a:cubicBezTo>
                    <a:pt x="300558" y="234363"/>
                    <a:pt x="314029" y="188736"/>
                    <a:pt x="316781" y="153828"/>
                  </a:cubicBezTo>
                  <a:cubicBezTo>
                    <a:pt x="319533" y="118920"/>
                    <a:pt x="273327" y="142965"/>
                    <a:pt x="265650" y="153828"/>
                  </a:cubicBezTo>
                  <a:cubicBezTo>
                    <a:pt x="257973" y="164692"/>
                    <a:pt x="238709" y="272023"/>
                    <a:pt x="238709" y="272023"/>
                  </a:cubicBezTo>
                  <a:cubicBezTo>
                    <a:pt x="238709" y="272023"/>
                    <a:pt x="214519" y="199600"/>
                    <a:pt x="214519" y="191488"/>
                  </a:cubicBezTo>
                  <a:cubicBezTo>
                    <a:pt x="214519" y="183377"/>
                    <a:pt x="209160" y="83867"/>
                    <a:pt x="195689" y="43454"/>
                  </a:cubicBezTo>
                  <a:cubicBezTo>
                    <a:pt x="182218" y="3042"/>
                    <a:pt x="150062" y="43454"/>
                    <a:pt x="150062" y="43454"/>
                  </a:cubicBezTo>
                  <a:cubicBezTo>
                    <a:pt x="147310" y="19265"/>
                    <a:pt x="139199" y="0"/>
                    <a:pt x="120368" y="0"/>
                  </a:cubicBezTo>
                  <a:cubicBezTo>
                    <a:pt x="101538" y="0"/>
                    <a:pt x="85460" y="67354"/>
                    <a:pt x="85460" y="67354"/>
                  </a:cubicBezTo>
                  <a:cubicBezTo>
                    <a:pt x="85460" y="26942"/>
                    <a:pt x="71989" y="29694"/>
                    <a:pt x="58518" y="43020"/>
                  </a:cubicBezTo>
                  <a:cubicBezTo>
                    <a:pt x="45048" y="56346"/>
                    <a:pt x="45193" y="145282"/>
                    <a:pt x="45193" y="145282"/>
                  </a:cubicBezTo>
                  <a:lnTo>
                    <a:pt x="28969" y="121092"/>
                  </a:lnTo>
                  <a:cubicBezTo>
                    <a:pt x="10139" y="115733"/>
                    <a:pt x="0" y="145282"/>
                    <a:pt x="0" y="172224"/>
                  </a:cubicBezTo>
                  <a:cubicBezTo>
                    <a:pt x="0" y="199165"/>
                    <a:pt x="10719" y="279700"/>
                    <a:pt x="10719" y="346910"/>
                  </a:cubicBezTo>
                  <a:cubicBezTo>
                    <a:pt x="9937" y="381181"/>
                    <a:pt x="12645" y="415452"/>
                    <a:pt x="18830" y="449172"/>
                  </a:cubicBezTo>
                  <a:cubicBezTo>
                    <a:pt x="30621" y="496247"/>
                    <a:pt x="50624" y="540861"/>
                    <a:pt x="77928" y="580983"/>
                  </a:cubicBezTo>
                  <a:cubicBezTo>
                    <a:pt x="123700" y="648192"/>
                    <a:pt x="276948" y="731480"/>
                    <a:pt x="371099" y="804048"/>
                  </a:cubicBezTo>
                  <a:cubicBezTo>
                    <a:pt x="465250" y="876617"/>
                    <a:pt x="742199" y="997709"/>
                    <a:pt x="879369" y="1019291"/>
                  </a:cubicBezTo>
                  <a:cubicBezTo>
                    <a:pt x="1016539" y="1040874"/>
                    <a:pt x="1111125" y="1091715"/>
                    <a:pt x="1142846" y="1032763"/>
                  </a:cubicBezTo>
                  <a:cubicBezTo>
                    <a:pt x="1174568" y="973810"/>
                    <a:pt x="1234245" y="683101"/>
                    <a:pt x="1204696" y="586343"/>
                  </a:cubicBezTo>
                </a:path>
              </a:pathLst>
            </a:custGeom>
            <a:solidFill>
              <a:srgbClr val="FFFFFF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65" name="Grafik 3">
              <a:extLst>
                <a:ext uri="{FF2B5EF4-FFF2-40B4-BE49-F238E27FC236}">
                  <a16:creationId xmlns:a16="http://schemas.microsoft.com/office/drawing/2014/main" id="{1E0A92CA-335A-49D5-B4C8-56DA5CA410D1}"/>
                </a:ext>
              </a:extLst>
            </p:cNvPr>
            <p:cNvGrpSpPr/>
            <p:nvPr/>
          </p:nvGrpSpPr>
          <p:grpSpPr>
            <a:xfrm>
              <a:off x="3311036" y="3259265"/>
              <a:ext cx="1133431" cy="479267"/>
              <a:chOff x="3311036" y="3259265"/>
              <a:chExt cx="1133431" cy="479267"/>
            </a:xfrm>
          </p:grpSpPr>
          <p:sp>
            <p:nvSpPr>
              <p:cNvPr id="66" name="Freihandform: Form 65">
                <a:extLst>
                  <a:ext uri="{FF2B5EF4-FFF2-40B4-BE49-F238E27FC236}">
                    <a16:creationId xmlns:a16="http://schemas.microsoft.com/office/drawing/2014/main" id="{40251E40-768B-42DB-9C1C-A34034995939}"/>
                  </a:ext>
                </a:extLst>
              </p:cNvPr>
              <p:cNvSpPr/>
              <p:nvPr/>
            </p:nvSpPr>
            <p:spPr>
              <a:xfrm>
                <a:off x="3311036" y="3259265"/>
                <a:ext cx="1133431" cy="479267"/>
              </a:xfrm>
              <a:custGeom>
                <a:avLst/>
                <a:gdLst>
                  <a:gd name="connsiteX0" fmla="*/ 802020 w 1133431"/>
                  <a:gd name="connsiteY0" fmla="*/ 438308 h 479267"/>
                  <a:gd name="connsiteX1" fmla="*/ 1065498 w 1133431"/>
                  <a:gd name="connsiteY1" fmla="*/ 451779 h 479267"/>
                  <a:gd name="connsiteX2" fmla="*/ 1133431 w 1133431"/>
                  <a:gd name="connsiteY2" fmla="*/ 129928 h 479267"/>
                  <a:gd name="connsiteX3" fmla="*/ 982210 w 1133431"/>
                  <a:gd name="connsiteY3" fmla="*/ 336336 h 479267"/>
                  <a:gd name="connsiteX4" fmla="*/ 635301 w 1133431"/>
                  <a:gd name="connsiteY4" fmla="*/ 270575 h 479267"/>
                  <a:gd name="connsiteX5" fmla="*/ 862566 w 1133431"/>
                  <a:gd name="connsiteY5" fmla="*/ 216692 h 479267"/>
                  <a:gd name="connsiteX6" fmla="*/ 413539 w 1133431"/>
                  <a:gd name="connsiteY6" fmla="*/ 150931 h 479267"/>
                  <a:gd name="connsiteX7" fmla="*/ 0 w 1133431"/>
                  <a:gd name="connsiteY7" fmla="*/ 0 h 479267"/>
                  <a:gd name="connsiteX8" fmla="*/ 293171 w 1133431"/>
                  <a:gd name="connsiteY8" fmla="*/ 223065 h 479267"/>
                  <a:gd name="connsiteX9" fmla="*/ 802020 w 1133431"/>
                  <a:gd name="connsiteY9" fmla="*/ 438308 h 479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33431" h="479267">
                    <a:moveTo>
                      <a:pt x="802020" y="438308"/>
                    </a:moveTo>
                    <a:cubicBezTo>
                      <a:pt x="939191" y="459746"/>
                      <a:pt x="1033776" y="510732"/>
                      <a:pt x="1065498" y="451779"/>
                    </a:cubicBezTo>
                    <a:cubicBezTo>
                      <a:pt x="1088383" y="409918"/>
                      <a:pt x="1124450" y="252759"/>
                      <a:pt x="1133431" y="129928"/>
                    </a:cubicBezTo>
                    <a:cubicBezTo>
                      <a:pt x="1106055" y="184246"/>
                      <a:pt x="1030444" y="326631"/>
                      <a:pt x="982210" y="336336"/>
                    </a:cubicBezTo>
                    <a:cubicBezTo>
                      <a:pt x="922388" y="348213"/>
                      <a:pt x="665284" y="276514"/>
                      <a:pt x="635301" y="270575"/>
                    </a:cubicBezTo>
                    <a:cubicBezTo>
                      <a:pt x="605317" y="264636"/>
                      <a:pt x="1011904" y="252614"/>
                      <a:pt x="862566" y="216692"/>
                    </a:cubicBezTo>
                    <a:cubicBezTo>
                      <a:pt x="713229" y="180770"/>
                      <a:pt x="599523" y="204669"/>
                      <a:pt x="413539" y="150931"/>
                    </a:cubicBezTo>
                    <a:cubicBezTo>
                      <a:pt x="227555" y="97193"/>
                      <a:pt x="76914" y="58229"/>
                      <a:pt x="0" y="0"/>
                    </a:cubicBezTo>
                    <a:cubicBezTo>
                      <a:pt x="45771" y="67209"/>
                      <a:pt x="199020" y="150496"/>
                      <a:pt x="293171" y="223065"/>
                    </a:cubicBezTo>
                    <a:cubicBezTo>
                      <a:pt x="387322" y="295633"/>
                      <a:pt x="664850" y="416726"/>
                      <a:pt x="802020" y="438308"/>
                    </a:cubicBezTo>
                    <a:close/>
                  </a:path>
                </a:pathLst>
              </a:custGeom>
              <a:solidFill>
                <a:srgbClr val="92E3A9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67" name="Freihandform: Form 66">
                <a:extLst>
                  <a:ext uri="{FF2B5EF4-FFF2-40B4-BE49-F238E27FC236}">
                    <a16:creationId xmlns:a16="http://schemas.microsoft.com/office/drawing/2014/main" id="{9C05BCD3-E8B3-4DA1-AF7D-C8B428302347}"/>
                  </a:ext>
                </a:extLst>
              </p:cNvPr>
              <p:cNvSpPr/>
              <p:nvPr/>
            </p:nvSpPr>
            <p:spPr>
              <a:xfrm>
                <a:off x="3311036" y="3259265"/>
                <a:ext cx="1133431" cy="479267"/>
              </a:xfrm>
              <a:custGeom>
                <a:avLst/>
                <a:gdLst>
                  <a:gd name="connsiteX0" fmla="*/ 802020 w 1133431"/>
                  <a:gd name="connsiteY0" fmla="*/ 438308 h 479267"/>
                  <a:gd name="connsiteX1" fmla="*/ 1065498 w 1133431"/>
                  <a:gd name="connsiteY1" fmla="*/ 451779 h 479267"/>
                  <a:gd name="connsiteX2" fmla="*/ 1133431 w 1133431"/>
                  <a:gd name="connsiteY2" fmla="*/ 129928 h 479267"/>
                  <a:gd name="connsiteX3" fmla="*/ 982210 w 1133431"/>
                  <a:gd name="connsiteY3" fmla="*/ 336336 h 479267"/>
                  <a:gd name="connsiteX4" fmla="*/ 635301 w 1133431"/>
                  <a:gd name="connsiteY4" fmla="*/ 270575 h 479267"/>
                  <a:gd name="connsiteX5" fmla="*/ 862566 w 1133431"/>
                  <a:gd name="connsiteY5" fmla="*/ 216692 h 479267"/>
                  <a:gd name="connsiteX6" fmla="*/ 413539 w 1133431"/>
                  <a:gd name="connsiteY6" fmla="*/ 150931 h 479267"/>
                  <a:gd name="connsiteX7" fmla="*/ 0 w 1133431"/>
                  <a:gd name="connsiteY7" fmla="*/ 0 h 479267"/>
                  <a:gd name="connsiteX8" fmla="*/ 293171 w 1133431"/>
                  <a:gd name="connsiteY8" fmla="*/ 223065 h 479267"/>
                  <a:gd name="connsiteX9" fmla="*/ 802020 w 1133431"/>
                  <a:gd name="connsiteY9" fmla="*/ 438308 h 479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33431" h="479267">
                    <a:moveTo>
                      <a:pt x="802020" y="438308"/>
                    </a:moveTo>
                    <a:cubicBezTo>
                      <a:pt x="939191" y="459746"/>
                      <a:pt x="1033776" y="510732"/>
                      <a:pt x="1065498" y="451779"/>
                    </a:cubicBezTo>
                    <a:cubicBezTo>
                      <a:pt x="1088383" y="409918"/>
                      <a:pt x="1124450" y="252759"/>
                      <a:pt x="1133431" y="129928"/>
                    </a:cubicBezTo>
                    <a:cubicBezTo>
                      <a:pt x="1106055" y="184246"/>
                      <a:pt x="1030444" y="326631"/>
                      <a:pt x="982210" y="336336"/>
                    </a:cubicBezTo>
                    <a:cubicBezTo>
                      <a:pt x="922388" y="348213"/>
                      <a:pt x="665284" y="276514"/>
                      <a:pt x="635301" y="270575"/>
                    </a:cubicBezTo>
                    <a:cubicBezTo>
                      <a:pt x="605317" y="264636"/>
                      <a:pt x="1011904" y="252614"/>
                      <a:pt x="862566" y="216692"/>
                    </a:cubicBezTo>
                    <a:cubicBezTo>
                      <a:pt x="713229" y="180770"/>
                      <a:pt x="599523" y="204669"/>
                      <a:pt x="413539" y="150931"/>
                    </a:cubicBezTo>
                    <a:cubicBezTo>
                      <a:pt x="227555" y="97193"/>
                      <a:pt x="76914" y="58229"/>
                      <a:pt x="0" y="0"/>
                    </a:cubicBezTo>
                    <a:cubicBezTo>
                      <a:pt x="45771" y="67209"/>
                      <a:pt x="199020" y="150496"/>
                      <a:pt x="293171" y="223065"/>
                    </a:cubicBezTo>
                    <a:cubicBezTo>
                      <a:pt x="387322" y="295633"/>
                      <a:pt x="664850" y="416726"/>
                      <a:pt x="802020" y="438308"/>
                    </a:cubicBezTo>
                    <a:close/>
                  </a:path>
                </a:pathLst>
              </a:custGeom>
              <a:solidFill>
                <a:srgbClr val="FFFFFF">
                  <a:alpha val="60000"/>
                </a:srgbClr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68" name="Freihandform: Form 67">
              <a:extLst>
                <a:ext uri="{FF2B5EF4-FFF2-40B4-BE49-F238E27FC236}">
                  <a16:creationId xmlns:a16="http://schemas.microsoft.com/office/drawing/2014/main" id="{C3BB0820-2598-497C-BCAF-46BFF354A747}"/>
                </a:ext>
              </a:extLst>
            </p:cNvPr>
            <p:cNvSpPr/>
            <p:nvPr/>
          </p:nvSpPr>
          <p:spPr>
            <a:xfrm>
              <a:off x="3234267" y="2677268"/>
              <a:ext cx="1212679" cy="1060284"/>
            </a:xfrm>
            <a:custGeom>
              <a:avLst/>
              <a:gdLst>
                <a:gd name="connsiteX0" fmla="*/ 1058980 w 1212679"/>
                <a:gd name="connsiteY0" fmla="*/ 675424 h 1060284"/>
                <a:gd name="connsiteX1" fmla="*/ 574900 w 1212679"/>
                <a:gd name="connsiteY1" fmla="*/ 651234 h 1060284"/>
                <a:gd name="connsiteX2" fmla="*/ 249572 w 1212679"/>
                <a:gd name="connsiteY2" fmla="*/ 514064 h 1060284"/>
                <a:gd name="connsiteX3" fmla="*/ 300558 w 1212679"/>
                <a:gd name="connsiteY3" fmla="*/ 436136 h 1060284"/>
                <a:gd name="connsiteX4" fmla="*/ 300558 w 1212679"/>
                <a:gd name="connsiteY4" fmla="*/ 280135 h 1060284"/>
                <a:gd name="connsiteX5" fmla="*/ 316781 w 1212679"/>
                <a:gd name="connsiteY5" fmla="*/ 153828 h 1060284"/>
                <a:gd name="connsiteX6" fmla="*/ 265650 w 1212679"/>
                <a:gd name="connsiteY6" fmla="*/ 153828 h 1060284"/>
                <a:gd name="connsiteX7" fmla="*/ 238709 w 1212679"/>
                <a:gd name="connsiteY7" fmla="*/ 272023 h 1060284"/>
                <a:gd name="connsiteX8" fmla="*/ 214519 w 1212679"/>
                <a:gd name="connsiteY8" fmla="*/ 191488 h 1060284"/>
                <a:gd name="connsiteX9" fmla="*/ 195689 w 1212679"/>
                <a:gd name="connsiteY9" fmla="*/ 43454 h 1060284"/>
                <a:gd name="connsiteX10" fmla="*/ 150062 w 1212679"/>
                <a:gd name="connsiteY10" fmla="*/ 43454 h 1060284"/>
                <a:gd name="connsiteX11" fmla="*/ 120368 w 1212679"/>
                <a:gd name="connsiteY11" fmla="*/ 0 h 1060284"/>
                <a:gd name="connsiteX12" fmla="*/ 85460 w 1212679"/>
                <a:gd name="connsiteY12" fmla="*/ 67354 h 1060284"/>
                <a:gd name="connsiteX13" fmla="*/ 58518 w 1212679"/>
                <a:gd name="connsiteY13" fmla="*/ 43020 h 1060284"/>
                <a:gd name="connsiteX14" fmla="*/ 45193 w 1212679"/>
                <a:gd name="connsiteY14" fmla="*/ 145282 h 1060284"/>
                <a:gd name="connsiteX15" fmla="*/ 28969 w 1212679"/>
                <a:gd name="connsiteY15" fmla="*/ 121092 h 1060284"/>
                <a:gd name="connsiteX16" fmla="*/ 0 w 1212679"/>
                <a:gd name="connsiteY16" fmla="*/ 172224 h 1060284"/>
                <a:gd name="connsiteX17" fmla="*/ 10719 w 1212679"/>
                <a:gd name="connsiteY17" fmla="*/ 346910 h 1060284"/>
                <a:gd name="connsiteX18" fmla="*/ 18830 w 1212679"/>
                <a:gd name="connsiteY18" fmla="*/ 449172 h 1060284"/>
                <a:gd name="connsiteX19" fmla="*/ 77928 w 1212679"/>
                <a:gd name="connsiteY19" fmla="*/ 580983 h 1060284"/>
                <a:gd name="connsiteX20" fmla="*/ 371099 w 1212679"/>
                <a:gd name="connsiteY20" fmla="*/ 804048 h 1060284"/>
                <a:gd name="connsiteX21" fmla="*/ 879369 w 1212679"/>
                <a:gd name="connsiteY21" fmla="*/ 1019291 h 1060284"/>
                <a:gd name="connsiteX22" fmla="*/ 1142846 w 1212679"/>
                <a:gd name="connsiteY22" fmla="*/ 1032763 h 1060284"/>
                <a:gd name="connsiteX23" fmla="*/ 1204696 w 1212679"/>
                <a:gd name="connsiteY23" fmla="*/ 586343 h 1060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12679" h="1060284">
                  <a:moveTo>
                    <a:pt x="1058980" y="675424"/>
                  </a:moveTo>
                  <a:cubicBezTo>
                    <a:pt x="929921" y="592136"/>
                    <a:pt x="660939" y="656594"/>
                    <a:pt x="574900" y="651234"/>
                  </a:cubicBezTo>
                  <a:cubicBezTo>
                    <a:pt x="488860" y="645875"/>
                    <a:pt x="249572" y="514064"/>
                    <a:pt x="249572" y="514064"/>
                  </a:cubicBezTo>
                  <a:cubicBezTo>
                    <a:pt x="249572" y="514064"/>
                    <a:pt x="297951" y="465685"/>
                    <a:pt x="300558" y="436136"/>
                  </a:cubicBezTo>
                  <a:cubicBezTo>
                    <a:pt x="303166" y="406587"/>
                    <a:pt x="300558" y="325907"/>
                    <a:pt x="300558" y="280135"/>
                  </a:cubicBezTo>
                  <a:cubicBezTo>
                    <a:pt x="300558" y="234363"/>
                    <a:pt x="314029" y="188736"/>
                    <a:pt x="316781" y="153828"/>
                  </a:cubicBezTo>
                  <a:cubicBezTo>
                    <a:pt x="319533" y="118920"/>
                    <a:pt x="273327" y="142965"/>
                    <a:pt x="265650" y="153828"/>
                  </a:cubicBezTo>
                  <a:cubicBezTo>
                    <a:pt x="257973" y="164692"/>
                    <a:pt x="238709" y="272023"/>
                    <a:pt x="238709" y="272023"/>
                  </a:cubicBezTo>
                  <a:cubicBezTo>
                    <a:pt x="238709" y="272023"/>
                    <a:pt x="214519" y="199600"/>
                    <a:pt x="214519" y="191488"/>
                  </a:cubicBezTo>
                  <a:cubicBezTo>
                    <a:pt x="214519" y="183377"/>
                    <a:pt x="209160" y="83867"/>
                    <a:pt x="195689" y="43454"/>
                  </a:cubicBezTo>
                  <a:cubicBezTo>
                    <a:pt x="182218" y="3042"/>
                    <a:pt x="150062" y="43454"/>
                    <a:pt x="150062" y="43454"/>
                  </a:cubicBezTo>
                  <a:cubicBezTo>
                    <a:pt x="147310" y="19265"/>
                    <a:pt x="139199" y="0"/>
                    <a:pt x="120368" y="0"/>
                  </a:cubicBezTo>
                  <a:cubicBezTo>
                    <a:pt x="101538" y="0"/>
                    <a:pt x="85460" y="67354"/>
                    <a:pt x="85460" y="67354"/>
                  </a:cubicBezTo>
                  <a:cubicBezTo>
                    <a:pt x="85460" y="26942"/>
                    <a:pt x="71989" y="29694"/>
                    <a:pt x="58518" y="43020"/>
                  </a:cubicBezTo>
                  <a:cubicBezTo>
                    <a:pt x="45048" y="56346"/>
                    <a:pt x="45193" y="145282"/>
                    <a:pt x="45193" y="145282"/>
                  </a:cubicBezTo>
                  <a:lnTo>
                    <a:pt x="28969" y="121092"/>
                  </a:lnTo>
                  <a:cubicBezTo>
                    <a:pt x="10139" y="115733"/>
                    <a:pt x="0" y="145282"/>
                    <a:pt x="0" y="172224"/>
                  </a:cubicBezTo>
                  <a:cubicBezTo>
                    <a:pt x="0" y="199165"/>
                    <a:pt x="10719" y="279700"/>
                    <a:pt x="10719" y="346910"/>
                  </a:cubicBezTo>
                  <a:cubicBezTo>
                    <a:pt x="9937" y="381181"/>
                    <a:pt x="12645" y="415452"/>
                    <a:pt x="18830" y="449172"/>
                  </a:cubicBezTo>
                  <a:cubicBezTo>
                    <a:pt x="30621" y="496247"/>
                    <a:pt x="50624" y="540861"/>
                    <a:pt x="77928" y="580983"/>
                  </a:cubicBezTo>
                  <a:cubicBezTo>
                    <a:pt x="123700" y="648192"/>
                    <a:pt x="276948" y="731480"/>
                    <a:pt x="371099" y="804048"/>
                  </a:cubicBezTo>
                  <a:cubicBezTo>
                    <a:pt x="465250" y="876617"/>
                    <a:pt x="742199" y="997709"/>
                    <a:pt x="879369" y="1019291"/>
                  </a:cubicBezTo>
                  <a:cubicBezTo>
                    <a:pt x="1016539" y="1040874"/>
                    <a:pt x="1111125" y="1091715"/>
                    <a:pt x="1142846" y="1032763"/>
                  </a:cubicBezTo>
                  <a:cubicBezTo>
                    <a:pt x="1174568" y="973810"/>
                    <a:pt x="1234245" y="683101"/>
                    <a:pt x="1204696" y="586343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69" name="Freihandform: Form 68">
              <a:extLst>
                <a:ext uri="{FF2B5EF4-FFF2-40B4-BE49-F238E27FC236}">
                  <a16:creationId xmlns:a16="http://schemas.microsoft.com/office/drawing/2014/main" id="{3B2C6688-2085-4F2C-A0B1-48E9CB838AB7}"/>
                </a:ext>
              </a:extLst>
            </p:cNvPr>
            <p:cNvSpPr/>
            <p:nvPr/>
          </p:nvSpPr>
          <p:spPr>
            <a:xfrm>
              <a:off x="3472975" y="2949871"/>
              <a:ext cx="21589" cy="110373"/>
            </a:xfrm>
            <a:custGeom>
              <a:avLst/>
              <a:gdLst>
                <a:gd name="connsiteX0" fmla="*/ 0 w 21589"/>
                <a:gd name="connsiteY0" fmla="*/ 0 h 110373"/>
                <a:gd name="connsiteX1" fmla="*/ 21582 w 21589"/>
                <a:gd name="connsiteY1" fmla="*/ 110374 h 110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589" h="110373">
                  <a:moveTo>
                    <a:pt x="0" y="0"/>
                  </a:moveTo>
                  <a:cubicBezTo>
                    <a:pt x="14513" y="34981"/>
                    <a:pt x="21858" y="72511"/>
                    <a:pt x="21582" y="110374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0" name="Freihandform: Form 69">
              <a:extLst>
                <a:ext uri="{FF2B5EF4-FFF2-40B4-BE49-F238E27FC236}">
                  <a16:creationId xmlns:a16="http://schemas.microsoft.com/office/drawing/2014/main" id="{52490E52-E8C4-4C41-9462-573C288EE4AC}"/>
                </a:ext>
              </a:extLst>
            </p:cNvPr>
            <p:cNvSpPr/>
            <p:nvPr/>
          </p:nvSpPr>
          <p:spPr>
            <a:xfrm>
              <a:off x="3384329" y="2721302"/>
              <a:ext cx="21437" cy="220747"/>
            </a:xfrm>
            <a:custGeom>
              <a:avLst/>
              <a:gdLst>
                <a:gd name="connsiteX0" fmla="*/ 0 w 21437"/>
                <a:gd name="connsiteY0" fmla="*/ 0 h 220747"/>
                <a:gd name="connsiteX1" fmla="*/ 16078 w 21437"/>
                <a:gd name="connsiteY1" fmla="*/ 104869 h 220747"/>
                <a:gd name="connsiteX2" fmla="*/ 21437 w 21437"/>
                <a:gd name="connsiteY2" fmla="*/ 220747 h 220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437" h="220747">
                  <a:moveTo>
                    <a:pt x="0" y="0"/>
                  </a:moveTo>
                  <a:cubicBezTo>
                    <a:pt x="8126" y="34474"/>
                    <a:pt x="13514" y="69541"/>
                    <a:pt x="16078" y="104869"/>
                  </a:cubicBezTo>
                  <a:cubicBezTo>
                    <a:pt x="16078" y="139923"/>
                    <a:pt x="21437" y="220747"/>
                    <a:pt x="21437" y="220747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1" name="Freihandform: Form 70">
              <a:extLst>
                <a:ext uri="{FF2B5EF4-FFF2-40B4-BE49-F238E27FC236}">
                  <a16:creationId xmlns:a16="http://schemas.microsoft.com/office/drawing/2014/main" id="{12BB32F0-525F-4D53-AA09-128D3720C544}"/>
                </a:ext>
              </a:extLst>
            </p:cNvPr>
            <p:cNvSpPr/>
            <p:nvPr/>
          </p:nvSpPr>
          <p:spPr>
            <a:xfrm>
              <a:off x="3319727" y="2745636"/>
              <a:ext cx="19530" cy="203510"/>
            </a:xfrm>
            <a:custGeom>
              <a:avLst/>
              <a:gdLst>
                <a:gd name="connsiteX0" fmla="*/ 0 w 19530"/>
                <a:gd name="connsiteY0" fmla="*/ 0 h 203510"/>
                <a:gd name="connsiteX1" fmla="*/ 16078 w 19530"/>
                <a:gd name="connsiteY1" fmla="*/ 101393 h 203510"/>
                <a:gd name="connsiteX2" fmla="*/ 18830 w 19530"/>
                <a:gd name="connsiteY2" fmla="*/ 203511 h 203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0" h="203510">
                  <a:moveTo>
                    <a:pt x="0" y="0"/>
                  </a:moveTo>
                  <a:cubicBezTo>
                    <a:pt x="0" y="0"/>
                    <a:pt x="10719" y="61850"/>
                    <a:pt x="16078" y="101393"/>
                  </a:cubicBezTo>
                  <a:cubicBezTo>
                    <a:pt x="19410" y="135331"/>
                    <a:pt x="20337" y="169443"/>
                    <a:pt x="18830" y="203511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2" name="Freihandform: Form 71">
              <a:extLst>
                <a:ext uri="{FF2B5EF4-FFF2-40B4-BE49-F238E27FC236}">
                  <a16:creationId xmlns:a16="http://schemas.microsoft.com/office/drawing/2014/main" id="{956A31CB-D0CB-4F33-952E-0E15DE735509}"/>
                </a:ext>
              </a:extLst>
            </p:cNvPr>
            <p:cNvSpPr/>
            <p:nvPr/>
          </p:nvSpPr>
          <p:spPr>
            <a:xfrm>
              <a:off x="3279459" y="2823564"/>
              <a:ext cx="18862" cy="156000"/>
            </a:xfrm>
            <a:custGeom>
              <a:avLst/>
              <a:gdLst>
                <a:gd name="connsiteX0" fmla="*/ 0 w 18862"/>
                <a:gd name="connsiteY0" fmla="*/ 0 h 156000"/>
                <a:gd name="connsiteX1" fmla="*/ 13326 w 18862"/>
                <a:gd name="connsiteY1" fmla="*/ 69961 h 156000"/>
                <a:gd name="connsiteX2" fmla="*/ 18830 w 18862"/>
                <a:gd name="connsiteY2" fmla="*/ 156001 h 1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862" h="156000">
                  <a:moveTo>
                    <a:pt x="0" y="0"/>
                  </a:moveTo>
                  <a:cubicBezTo>
                    <a:pt x="0" y="0"/>
                    <a:pt x="7967" y="48379"/>
                    <a:pt x="13326" y="69961"/>
                  </a:cubicBezTo>
                  <a:cubicBezTo>
                    <a:pt x="17295" y="98467"/>
                    <a:pt x="19134" y="127220"/>
                    <a:pt x="18830" y="156001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3" name="Freihandform: Form 72">
              <a:extLst>
                <a:ext uri="{FF2B5EF4-FFF2-40B4-BE49-F238E27FC236}">
                  <a16:creationId xmlns:a16="http://schemas.microsoft.com/office/drawing/2014/main" id="{EA8B8F10-86AC-4950-8C4C-BBF0B724F89E}"/>
                </a:ext>
              </a:extLst>
            </p:cNvPr>
            <p:cNvSpPr/>
            <p:nvPr/>
          </p:nvSpPr>
          <p:spPr>
            <a:xfrm>
              <a:off x="2590854" y="4154923"/>
              <a:ext cx="559196" cy="402149"/>
            </a:xfrm>
            <a:custGeom>
              <a:avLst/>
              <a:gdLst>
                <a:gd name="connsiteX0" fmla="*/ 516381 w 559196"/>
                <a:gd name="connsiteY0" fmla="*/ 226186 h 402149"/>
                <a:gd name="connsiteX1" fmla="*/ 435701 w 559196"/>
                <a:gd name="connsiteY1" fmla="*/ 172447 h 402149"/>
                <a:gd name="connsiteX2" fmla="*/ 392247 w 559196"/>
                <a:gd name="connsiteY2" fmla="*/ 27600 h 402149"/>
                <a:gd name="connsiteX3" fmla="*/ 247399 w 559196"/>
                <a:gd name="connsiteY3" fmla="*/ 33104 h 402149"/>
                <a:gd name="connsiteX4" fmla="*/ 188157 w 559196"/>
                <a:gd name="connsiteY4" fmla="*/ 124503 h 402149"/>
                <a:gd name="connsiteX5" fmla="*/ 59098 w 559196"/>
                <a:gd name="connsiteY5" fmla="*/ 162163 h 402149"/>
                <a:gd name="connsiteX6" fmla="*/ 0 w 559196"/>
                <a:gd name="connsiteY6" fmla="*/ 285863 h 402149"/>
                <a:gd name="connsiteX7" fmla="*/ 333149 w 559196"/>
                <a:gd name="connsiteY7" fmla="*/ 366543 h 402149"/>
                <a:gd name="connsiteX8" fmla="*/ 558966 w 559196"/>
                <a:gd name="connsiteY8" fmla="*/ 393340 h 402149"/>
                <a:gd name="connsiteX9" fmla="*/ 516381 w 559196"/>
                <a:gd name="connsiteY9" fmla="*/ 226186 h 40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9196" h="402149">
                  <a:moveTo>
                    <a:pt x="516381" y="226186"/>
                  </a:moveTo>
                  <a:cubicBezTo>
                    <a:pt x="486832" y="212628"/>
                    <a:pt x="459601" y="194493"/>
                    <a:pt x="435701" y="172447"/>
                  </a:cubicBezTo>
                  <a:cubicBezTo>
                    <a:pt x="403545" y="140146"/>
                    <a:pt x="435701" y="59466"/>
                    <a:pt x="392247" y="27600"/>
                  </a:cubicBezTo>
                  <a:cubicBezTo>
                    <a:pt x="348793" y="-4267"/>
                    <a:pt x="263188" y="-15854"/>
                    <a:pt x="247399" y="33104"/>
                  </a:cubicBezTo>
                  <a:cubicBezTo>
                    <a:pt x="231611" y="82062"/>
                    <a:pt x="220458" y="113784"/>
                    <a:pt x="188157" y="124503"/>
                  </a:cubicBezTo>
                  <a:cubicBezTo>
                    <a:pt x="155856" y="135221"/>
                    <a:pt x="118340" y="135221"/>
                    <a:pt x="59098" y="162163"/>
                  </a:cubicBezTo>
                  <a:cubicBezTo>
                    <a:pt x="-145" y="189105"/>
                    <a:pt x="0" y="285863"/>
                    <a:pt x="0" y="285863"/>
                  </a:cubicBezTo>
                  <a:cubicBezTo>
                    <a:pt x="113561" y="301028"/>
                    <a:pt x="225223" y="328057"/>
                    <a:pt x="333149" y="366543"/>
                  </a:cubicBezTo>
                  <a:cubicBezTo>
                    <a:pt x="489150" y="425640"/>
                    <a:pt x="558966" y="393340"/>
                    <a:pt x="558966" y="393340"/>
                  </a:cubicBezTo>
                  <a:cubicBezTo>
                    <a:pt x="558966" y="393340"/>
                    <a:pt x="564905" y="284849"/>
                    <a:pt x="516381" y="226186"/>
                  </a:cubicBezTo>
                  <a:close/>
                </a:path>
              </a:pathLst>
            </a:custGeom>
            <a:solidFill>
              <a:srgbClr val="FFFFFF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74" name="Grafik 3">
              <a:extLst>
                <a:ext uri="{FF2B5EF4-FFF2-40B4-BE49-F238E27FC236}">
                  <a16:creationId xmlns:a16="http://schemas.microsoft.com/office/drawing/2014/main" id="{1E0A92CA-335A-49D5-B4C8-56DA5CA410D1}"/>
                </a:ext>
              </a:extLst>
            </p:cNvPr>
            <p:cNvGrpSpPr/>
            <p:nvPr/>
          </p:nvGrpSpPr>
          <p:grpSpPr>
            <a:xfrm>
              <a:off x="2705235" y="4299849"/>
              <a:ext cx="356923" cy="219125"/>
              <a:chOff x="2705235" y="4299849"/>
              <a:chExt cx="356923" cy="219125"/>
            </a:xfrm>
          </p:grpSpPr>
          <p:sp>
            <p:nvSpPr>
              <p:cNvPr id="75" name="Freihandform: Form 74">
                <a:extLst>
                  <a:ext uri="{FF2B5EF4-FFF2-40B4-BE49-F238E27FC236}">
                    <a16:creationId xmlns:a16="http://schemas.microsoft.com/office/drawing/2014/main" id="{EEE5D66C-2384-4D27-9E2B-50068D65B2E2}"/>
                  </a:ext>
                </a:extLst>
              </p:cNvPr>
              <p:cNvSpPr/>
              <p:nvPr/>
            </p:nvSpPr>
            <p:spPr>
              <a:xfrm>
                <a:off x="2705235" y="4299849"/>
                <a:ext cx="356923" cy="219125"/>
              </a:xfrm>
              <a:custGeom>
                <a:avLst/>
                <a:gdLst>
                  <a:gd name="connsiteX0" fmla="*/ 336964 w 356923"/>
                  <a:gd name="connsiteY0" fmla="*/ 138040 h 219125"/>
                  <a:gd name="connsiteX1" fmla="*/ 225286 w 356923"/>
                  <a:gd name="connsiteY1" fmla="*/ 91978 h 219125"/>
                  <a:gd name="connsiteX2" fmla="*/ 185743 w 356923"/>
                  <a:gd name="connsiteY2" fmla="*/ 0 h 219125"/>
                  <a:gd name="connsiteX3" fmla="*/ 93765 w 356923"/>
                  <a:gd name="connsiteY3" fmla="*/ 52579 h 219125"/>
                  <a:gd name="connsiteX4" fmla="*/ 8305 w 356923"/>
                  <a:gd name="connsiteY4" fmla="*/ 85460 h 219125"/>
                  <a:gd name="connsiteX5" fmla="*/ 251504 w 356923"/>
                  <a:gd name="connsiteY5" fmla="*/ 216836 h 219125"/>
                  <a:gd name="connsiteX6" fmla="*/ 336964 w 356923"/>
                  <a:gd name="connsiteY6" fmla="*/ 138040 h 2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6923" h="219125">
                    <a:moveTo>
                      <a:pt x="336964" y="138040"/>
                    </a:moveTo>
                    <a:cubicBezTo>
                      <a:pt x="336964" y="138040"/>
                      <a:pt x="244986" y="124858"/>
                      <a:pt x="225286" y="91978"/>
                    </a:cubicBezTo>
                    <a:cubicBezTo>
                      <a:pt x="205587" y="59098"/>
                      <a:pt x="238323" y="0"/>
                      <a:pt x="185743" y="0"/>
                    </a:cubicBezTo>
                    <a:cubicBezTo>
                      <a:pt x="133164" y="0"/>
                      <a:pt x="139826" y="39398"/>
                      <a:pt x="93765" y="52579"/>
                    </a:cubicBezTo>
                    <a:cubicBezTo>
                      <a:pt x="47703" y="65760"/>
                      <a:pt x="-24576" y="45916"/>
                      <a:pt x="8305" y="85460"/>
                    </a:cubicBezTo>
                    <a:cubicBezTo>
                      <a:pt x="41185" y="125003"/>
                      <a:pt x="172707" y="203655"/>
                      <a:pt x="251504" y="216836"/>
                    </a:cubicBezTo>
                    <a:cubicBezTo>
                      <a:pt x="330301" y="230017"/>
                      <a:pt x="389543" y="183956"/>
                      <a:pt x="336964" y="138040"/>
                    </a:cubicBezTo>
                    <a:close/>
                  </a:path>
                </a:pathLst>
              </a:custGeom>
              <a:solidFill>
                <a:srgbClr val="92E3A9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76" name="Freihandform: Form 75">
                <a:extLst>
                  <a:ext uri="{FF2B5EF4-FFF2-40B4-BE49-F238E27FC236}">
                    <a16:creationId xmlns:a16="http://schemas.microsoft.com/office/drawing/2014/main" id="{27EE6255-B923-487D-8E16-6AE485ADCDFF}"/>
                  </a:ext>
                </a:extLst>
              </p:cNvPr>
              <p:cNvSpPr/>
              <p:nvPr/>
            </p:nvSpPr>
            <p:spPr>
              <a:xfrm>
                <a:off x="2705235" y="4299849"/>
                <a:ext cx="356923" cy="219125"/>
              </a:xfrm>
              <a:custGeom>
                <a:avLst/>
                <a:gdLst>
                  <a:gd name="connsiteX0" fmla="*/ 336964 w 356923"/>
                  <a:gd name="connsiteY0" fmla="*/ 138040 h 219125"/>
                  <a:gd name="connsiteX1" fmla="*/ 225286 w 356923"/>
                  <a:gd name="connsiteY1" fmla="*/ 91978 h 219125"/>
                  <a:gd name="connsiteX2" fmla="*/ 185743 w 356923"/>
                  <a:gd name="connsiteY2" fmla="*/ 0 h 219125"/>
                  <a:gd name="connsiteX3" fmla="*/ 93765 w 356923"/>
                  <a:gd name="connsiteY3" fmla="*/ 52579 h 219125"/>
                  <a:gd name="connsiteX4" fmla="*/ 8305 w 356923"/>
                  <a:gd name="connsiteY4" fmla="*/ 85460 h 219125"/>
                  <a:gd name="connsiteX5" fmla="*/ 251504 w 356923"/>
                  <a:gd name="connsiteY5" fmla="*/ 216836 h 219125"/>
                  <a:gd name="connsiteX6" fmla="*/ 336964 w 356923"/>
                  <a:gd name="connsiteY6" fmla="*/ 138040 h 2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6923" h="219125">
                    <a:moveTo>
                      <a:pt x="336964" y="138040"/>
                    </a:moveTo>
                    <a:cubicBezTo>
                      <a:pt x="336964" y="138040"/>
                      <a:pt x="244986" y="124858"/>
                      <a:pt x="225286" y="91978"/>
                    </a:cubicBezTo>
                    <a:cubicBezTo>
                      <a:pt x="205587" y="59098"/>
                      <a:pt x="238323" y="0"/>
                      <a:pt x="185743" y="0"/>
                    </a:cubicBezTo>
                    <a:cubicBezTo>
                      <a:pt x="133164" y="0"/>
                      <a:pt x="139826" y="39398"/>
                      <a:pt x="93765" y="52579"/>
                    </a:cubicBezTo>
                    <a:cubicBezTo>
                      <a:pt x="47703" y="65760"/>
                      <a:pt x="-24576" y="45916"/>
                      <a:pt x="8305" y="85460"/>
                    </a:cubicBezTo>
                    <a:cubicBezTo>
                      <a:pt x="41185" y="125003"/>
                      <a:pt x="172707" y="203655"/>
                      <a:pt x="251504" y="216836"/>
                    </a:cubicBezTo>
                    <a:cubicBezTo>
                      <a:pt x="330301" y="230017"/>
                      <a:pt x="389543" y="183956"/>
                      <a:pt x="336964" y="138040"/>
                    </a:cubicBezTo>
                    <a:close/>
                  </a:path>
                </a:pathLst>
              </a:custGeom>
              <a:solidFill>
                <a:srgbClr val="FFFFFF">
                  <a:alpha val="60000"/>
                </a:srgbClr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77" name="Freihandform: Form 76">
              <a:extLst>
                <a:ext uri="{FF2B5EF4-FFF2-40B4-BE49-F238E27FC236}">
                  <a16:creationId xmlns:a16="http://schemas.microsoft.com/office/drawing/2014/main" id="{2E7194A3-DAE4-4B17-9553-DBC5CF2B1837}"/>
                </a:ext>
              </a:extLst>
            </p:cNvPr>
            <p:cNvSpPr/>
            <p:nvPr/>
          </p:nvSpPr>
          <p:spPr>
            <a:xfrm>
              <a:off x="2590854" y="4154923"/>
              <a:ext cx="559196" cy="402149"/>
            </a:xfrm>
            <a:custGeom>
              <a:avLst/>
              <a:gdLst>
                <a:gd name="connsiteX0" fmla="*/ 516381 w 559196"/>
                <a:gd name="connsiteY0" fmla="*/ 226186 h 402149"/>
                <a:gd name="connsiteX1" fmla="*/ 435701 w 559196"/>
                <a:gd name="connsiteY1" fmla="*/ 172447 h 402149"/>
                <a:gd name="connsiteX2" fmla="*/ 392247 w 559196"/>
                <a:gd name="connsiteY2" fmla="*/ 27600 h 402149"/>
                <a:gd name="connsiteX3" fmla="*/ 247399 w 559196"/>
                <a:gd name="connsiteY3" fmla="*/ 33104 h 402149"/>
                <a:gd name="connsiteX4" fmla="*/ 188157 w 559196"/>
                <a:gd name="connsiteY4" fmla="*/ 124503 h 402149"/>
                <a:gd name="connsiteX5" fmla="*/ 59098 w 559196"/>
                <a:gd name="connsiteY5" fmla="*/ 162163 h 402149"/>
                <a:gd name="connsiteX6" fmla="*/ 0 w 559196"/>
                <a:gd name="connsiteY6" fmla="*/ 285863 h 402149"/>
                <a:gd name="connsiteX7" fmla="*/ 333149 w 559196"/>
                <a:gd name="connsiteY7" fmla="*/ 366543 h 402149"/>
                <a:gd name="connsiteX8" fmla="*/ 558966 w 559196"/>
                <a:gd name="connsiteY8" fmla="*/ 393340 h 402149"/>
                <a:gd name="connsiteX9" fmla="*/ 516381 w 559196"/>
                <a:gd name="connsiteY9" fmla="*/ 226186 h 402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9196" h="402149">
                  <a:moveTo>
                    <a:pt x="516381" y="226186"/>
                  </a:moveTo>
                  <a:cubicBezTo>
                    <a:pt x="486832" y="212628"/>
                    <a:pt x="459601" y="194493"/>
                    <a:pt x="435701" y="172447"/>
                  </a:cubicBezTo>
                  <a:cubicBezTo>
                    <a:pt x="403545" y="140146"/>
                    <a:pt x="435701" y="59466"/>
                    <a:pt x="392247" y="27600"/>
                  </a:cubicBezTo>
                  <a:cubicBezTo>
                    <a:pt x="348793" y="-4267"/>
                    <a:pt x="263188" y="-15854"/>
                    <a:pt x="247399" y="33104"/>
                  </a:cubicBezTo>
                  <a:cubicBezTo>
                    <a:pt x="231611" y="82062"/>
                    <a:pt x="220458" y="113784"/>
                    <a:pt x="188157" y="124503"/>
                  </a:cubicBezTo>
                  <a:cubicBezTo>
                    <a:pt x="155856" y="135221"/>
                    <a:pt x="118340" y="135221"/>
                    <a:pt x="59098" y="162163"/>
                  </a:cubicBezTo>
                  <a:cubicBezTo>
                    <a:pt x="-145" y="189105"/>
                    <a:pt x="0" y="285863"/>
                    <a:pt x="0" y="285863"/>
                  </a:cubicBezTo>
                  <a:cubicBezTo>
                    <a:pt x="113561" y="301028"/>
                    <a:pt x="225223" y="328057"/>
                    <a:pt x="333149" y="366543"/>
                  </a:cubicBezTo>
                  <a:cubicBezTo>
                    <a:pt x="489150" y="425640"/>
                    <a:pt x="558966" y="393340"/>
                    <a:pt x="558966" y="393340"/>
                  </a:cubicBezTo>
                  <a:cubicBezTo>
                    <a:pt x="558966" y="393340"/>
                    <a:pt x="564905" y="284849"/>
                    <a:pt x="516381" y="226186"/>
                  </a:cubicBezTo>
                  <a:close/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8" name="Freihandform: Form 77">
              <a:extLst>
                <a:ext uri="{FF2B5EF4-FFF2-40B4-BE49-F238E27FC236}">
                  <a16:creationId xmlns:a16="http://schemas.microsoft.com/office/drawing/2014/main" id="{2AF9AB4B-8F8D-4C05-AC93-CF61A8D3AF60}"/>
                </a:ext>
              </a:extLst>
            </p:cNvPr>
            <p:cNvSpPr/>
            <p:nvPr/>
          </p:nvSpPr>
          <p:spPr>
            <a:xfrm>
              <a:off x="2997926" y="3787927"/>
              <a:ext cx="1233762" cy="779543"/>
            </a:xfrm>
            <a:custGeom>
              <a:avLst/>
              <a:gdLst>
                <a:gd name="connsiteX0" fmla="*/ 509378 w 1233762"/>
                <a:gd name="connsiteY0" fmla="*/ 751499 h 779543"/>
                <a:gd name="connsiteX1" fmla="*/ 749390 w 1233762"/>
                <a:gd name="connsiteY1" fmla="*/ 671254 h 779543"/>
                <a:gd name="connsiteX2" fmla="*/ 1055453 w 1233762"/>
                <a:gd name="connsiteY2" fmla="*/ 538863 h 779543"/>
                <a:gd name="connsiteX3" fmla="*/ 1222172 w 1233762"/>
                <a:gd name="connsiteY3" fmla="*/ 210784 h 779543"/>
                <a:gd name="connsiteX4" fmla="*/ 845569 w 1233762"/>
                <a:gd name="connsiteY4" fmla="*/ 11763 h 779543"/>
                <a:gd name="connsiteX5" fmla="*/ 367572 w 1233762"/>
                <a:gd name="connsiteY5" fmla="*/ 350561 h 779543"/>
                <a:gd name="connsiteX6" fmla="*/ 50212 w 1233762"/>
                <a:gd name="connsiteY6" fmla="*/ 576523 h 779543"/>
                <a:gd name="connsiteX7" fmla="*/ 60930 w 1233762"/>
                <a:gd name="connsiteY7" fmla="*/ 727165 h 779543"/>
                <a:gd name="connsiteX8" fmla="*/ 509378 w 1233762"/>
                <a:gd name="connsiteY8" fmla="*/ 751499 h 77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3762" h="779543">
                  <a:moveTo>
                    <a:pt x="509378" y="751499"/>
                  </a:moveTo>
                  <a:cubicBezTo>
                    <a:pt x="591173" y="730438"/>
                    <a:pt x="671375" y="703612"/>
                    <a:pt x="749390" y="671254"/>
                  </a:cubicBezTo>
                  <a:cubicBezTo>
                    <a:pt x="852232" y="629538"/>
                    <a:pt x="956232" y="588546"/>
                    <a:pt x="1055453" y="538863"/>
                  </a:cubicBezTo>
                  <a:cubicBezTo>
                    <a:pt x="1206094" y="463542"/>
                    <a:pt x="1259833" y="350561"/>
                    <a:pt x="1222172" y="210784"/>
                  </a:cubicBezTo>
                  <a:cubicBezTo>
                    <a:pt x="1184512" y="71006"/>
                    <a:pt x="1120055" y="-36616"/>
                    <a:pt x="845569" y="11763"/>
                  </a:cubicBezTo>
                  <a:cubicBezTo>
                    <a:pt x="571083" y="60142"/>
                    <a:pt x="484175" y="225268"/>
                    <a:pt x="367572" y="350561"/>
                  </a:cubicBezTo>
                  <a:cubicBezTo>
                    <a:pt x="223449" y="504824"/>
                    <a:pt x="104674" y="584200"/>
                    <a:pt x="50212" y="576523"/>
                  </a:cubicBezTo>
                  <a:cubicBezTo>
                    <a:pt x="-11928" y="567833"/>
                    <a:pt x="-25109" y="684000"/>
                    <a:pt x="60930" y="727165"/>
                  </a:cubicBezTo>
                  <a:cubicBezTo>
                    <a:pt x="199984" y="796691"/>
                    <a:pt x="358592" y="788580"/>
                    <a:pt x="509378" y="751499"/>
                  </a:cubicBezTo>
                  <a:close/>
                </a:path>
              </a:pathLst>
            </a:custGeom>
            <a:solidFill>
              <a:srgbClr val="263238"/>
            </a:solidFill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79" name="Freihandform: Form 78">
              <a:extLst>
                <a:ext uri="{FF2B5EF4-FFF2-40B4-BE49-F238E27FC236}">
                  <a16:creationId xmlns:a16="http://schemas.microsoft.com/office/drawing/2014/main" id="{5D468FE4-0644-49CE-9CF4-C2FC6FF39D3B}"/>
                </a:ext>
              </a:extLst>
            </p:cNvPr>
            <p:cNvSpPr/>
            <p:nvPr/>
          </p:nvSpPr>
          <p:spPr>
            <a:xfrm>
              <a:off x="3094779" y="3990889"/>
              <a:ext cx="427010" cy="368057"/>
            </a:xfrm>
            <a:custGeom>
              <a:avLst/>
              <a:gdLst>
                <a:gd name="connsiteX0" fmla="*/ 0 w 427010"/>
                <a:gd name="connsiteY0" fmla="*/ 368057 h 368057"/>
                <a:gd name="connsiteX1" fmla="*/ 269416 w 427010"/>
                <a:gd name="connsiteY1" fmla="*/ 184101 h 368057"/>
                <a:gd name="connsiteX2" fmla="*/ 427010 w 427010"/>
                <a:gd name="connsiteY2" fmla="*/ 0 h 36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7010" h="368057">
                  <a:moveTo>
                    <a:pt x="0" y="368057"/>
                  </a:moveTo>
                  <a:cubicBezTo>
                    <a:pt x="0" y="368057"/>
                    <a:pt x="131377" y="341840"/>
                    <a:pt x="269416" y="184101"/>
                  </a:cubicBezTo>
                  <a:cubicBezTo>
                    <a:pt x="407456" y="26362"/>
                    <a:pt x="427010" y="0"/>
                    <a:pt x="427010" y="0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670F57E6-1DE8-425C-B6F9-B3C74B86B21E}"/>
                </a:ext>
              </a:extLst>
            </p:cNvPr>
            <p:cNvSpPr/>
            <p:nvPr/>
          </p:nvSpPr>
          <p:spPr>
            <a:xfrm>
              <a:off x="4081769" y="4253787"/>
              <a:ext cx="64601" cy="62863"/>
            </a:xfrm>
            <a:custGeom>
              <a:avLst/>
              <a:gdLst>
                <a:gd name="connsiteX0" fmla="*/ 0 w 64601"/>
                <a:gd name="connsiteY0" fmla="*/ 62864 h 62863"/>
                <a:gd name="connsiteX1" fmla="*/ 64602 w 64601"/>
                <a:gd name="connsiteY1" fmla="*/ 0 h 62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601" h="62863">
                  <a:moveTo>
                    <a:pt x="0" y="62864"/>
                  </a:moveTo>
                  <a:cubicBezTo>
                    <a:pt x="23335" y="43845"/>
                    <a:pt x="44961" y="22814"/>
                    <a:pt x="64602" y="0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671834D4-D9E8-44DB-A82B-DB24C98E5EB5}"/>
                </a:ext>
              </a:extLst>
            </p:cNvPr>
            <p:cNvSpPr/>
            <p:nvPr/>
          </p:nvSpPr>
          <p:spPr>
            <a:xfrm>
              <a:off x="3653455" y="4362713"/>
              <a:ext cx="366174" cy="167153"/>
            </a:xfrm>
            <a:custGeom>
              <a:avLst/>
              <a:gdLst>
                <a:gd name="connsiteX0" fmla="*/ 0 w 366174"/>
                <a:gd name="connsiteY0" fmla="*/ 167154 h 167153"/>
                <a:gd name="connsiteX1" fmla="*/ 366174 w 366174"/>
                <a:gd name="connsiteY1" fmla="*/ 0 h 167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66174" h="167153">
                  <a:moveTo>
                    <a:pt x="0" y="167154"/>
                  </a:moveTo>
                  <a:cubicBezTo>
                    <a:pt x="0" y="167154"/>
                    <a:pt x="203655" y="108346"/>
                    <a:pt x="366174" y="0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C6AE65A1-E08B-4C0D-BAE1-9732F99C4C80}"/>
                </a:ext>
              </a:extLst>
            </p:cNvPr>
            <p:cNvSpPr/>
            <p:nvPr/>
          </p:nvSpPr>
          <p:spPr>
            <a:xfrm>
              <a:off x="1635922" y="3792682"/>
              <a:ext cx="1218265" cy="860166"/>
            </a:xfrm>
            <a:custGeom>
              <a:avLst/>
              <a:gdLst>
                <a:gd name="connsiteX0" fmla="*/ 384958 w 1218265"/>
                <a:gd name="connsiteY0" fmla="*/ 9037 h 860166"/>
                <a:gd name="connsiteX1" fmla="*/ 240110 w 1218265"/>
                <a:gd name="connsiteY1" fmla="*/ 2374 h 860166"/>
                <a:gd name="connsiteX2" fmla="*/ 3574 w 1218265"/>
                <a:gd name="connsiteY2" fmla="*/ 163734 h 860166"/>
                <a:gd name="connsiteX3" fmla="*/ 224032 w 1218265"/>
                <a:gd name="connsiteY3" fmla="*/ 529474 h 860166"/>
                <a:gd name="connsiteX4" fmla="*/ 794152 w 1218265"/>
                <a:gd name="connsiteY4" fmla="*/ 739213 h 860166"/>
                <a:gd name="connsiteX5" fmla="*/ 1199725 w 1218265"/>
                <a:gd name="connsiteY5" fmla="*/ 860015 h 860166"/>
                <a:gd name="connsiteX6" fmla="*/ 1154098 w 1218265"/>
                <a:gd name="connsiteY6" fmla="*/ 749931 h 860166"/>
                <a:gd name="connsiteX7" fmla="*/ 1218265 w 1218265"/>
                <a:gd name="connsiteY7" fmla="*/ 637675 h 860166"/>
                <a:gd name="connsiteX8" fmla="*/ 992738 w 1218265"/>
                <a:gd name="connsiteY8" fmla="*/ 470231 h 860166"/>
                <a:gd name="connsiteX9" fmla="*/ 525894 w 1218265"/>
                <a:gd name="connsiteY9" fmla="*/ 65962 h 860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18265" h="860166">
                  <a:moveTo>
                    <a:pt x="384958" y="9037"/>
                  </a:moveTo>
                  <a:cubicBezTo>
                    <a:pt x="337231" y="-60"/>
                    <a:pt x="288460" y="-2305"/>
                    <a:pt x="240110" y="2374"/>
                  </a:cubicBezTo>
                  <a:cubicBezTo>
                    <a:pt x="111051" y="13092"/>
                    <a:pt x="25012" y="93773"/>
                    <a:pt x="3574" y="163734"/>
                  </a:cubicBezTo>
                  <a:cubicBezTo>
                    <a:pt x="-17863" y="233695"/>
                    <a:pt x="57313" y="411133"/>
                    <a:pt x="224032" y="529474"/>
                  </a:cubicBezTo>
                  <a:cubicBezTo>
                    <a:pt x="390752" y="647814"/>
                    <a:pt x="562830" y="674321"/>
                    <a:pt x="794152" y="739213"/>
                  </a:cubicBezTo>
                  <a:cubicBezTo>
                    <a:pt x="999111" y="796427"/>
                    <a:pt x="1214209" y="863782"/>
                    <a:pt x="1199725" y="860015"/>
                  </a:cubicBezTo>
                  <a:cubicBezTo>
                    <a:pt x="1170147" y="831075"/>
                    <a:pt x="1153663" y="791314"/>
                    <a:pt x="1154098" y="749931"/>
                  </a:cubicBezTo>
                  <a:cubicBezTo>
                    <a:pt x="1157140" y="700394"/>
                    <a:pt x="1190455" y="661719"/>
                    <a:pt x="1218265" y="637675"/>
                  </a:cubicBezTo>
                  <a:cubicBezTo>
                    <a:pt x="1174811" y="617686"/>
                    <a:pt x="1103401" y="572493"/>
                    <a:pt x="992738" y="470231"/>
                  </a:cubicBezTo>
                  <a:cubicBezTo>
                    <a:pt x="814575" y="305974"/>
                    <a:pt x="632647" y="141572"/>
                    <a:pt x="525894" y="65962"/>
                  </a:cubicBezTo>
                </a:path>
              </a:pathLst>
            </a:custGeom>
            <a:solidFill>
              <a:srgbClr val="263238"/>
            </a:solidFill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3D674BA9-7004-4AAC-9A07-254002EA2B23}"/>
                </a:ext>
              </a:extLst>
            </p:cNvPr>
            <p:cNvSpPr/>
            <p:nvPr/>
          </p:nvSpPr>
          <p:spPr>
            <a:xfrm>
              <a:off x="2056367" y="3846331"/>
              <a:ext cx="48089" cy="22017"/>
            </a:xfrm>
            <a:custGeom>
              <a:avLst/>
              <a:gdLst>
                <a:gd name="connsiteX0" fmla="*/ 48089 w 48089"/>
                <a:gd name="connsiteY0" fmla="*/ 22017 h 22017"/>
                <a:gd name="connsiteX1" fmla="*/ 0 w 48089"/>
                <a:gd name="connsiteY1" fmla="*/ 0 h 22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089" h="22017">
                  <a:moveTo>
                    <a:pt x="48089" y="22017"/>
                  </a:moveTo>
                  <a:cubicBezTo>
                    <a:pt x="18251" y="7532"/>
                    <a:pt x="0" y="0"/>
                    <a:pt x="0" y="0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4" name="Freihandform: Form 83">
              <a:extLst>
                <a:ext uri="{FF2B5EF4-FFF2-40B4-BE49-F238E27FC236}">
                  <a16:creationId xmlns:a16="http://schemas.microsoft.com/office/drawing/2014/main" id="{92610CE1-AA4F-4D36-B8A0-5B3D377441A9}"/>
                </a:ext>
              </a:extLst>
            </p:cNvPr>
            <p:cNvSpPr/>
            <p:nvPr/>
          </p:nvSpPr>
          <p:spPr>
            <a:xfrm>
              <a:off x="2156747" y="3895724"/>
              <a:ext cx="504214" cy="371244"/>
            </a:xfrm>
            <a:custGeom>
              <a:avLst/>
              <a:gdLst>
                <a:gd name="connsiteX0" fmla="*/ 504214 w 504214"/>
                <a:gd name="connsiteY0" fmla="*/ 371244 h 371244"/>
                <a:gd name="connsiteX1" fmla="*/ 109939 w 504214"/>
                <a:gd name="connsiteY1" fmla="*/ 68948 h 371244"/>
                <a:gd name="connsiteX2" fmla="*/ 0 w 504214"/>
                <a:gd name="connsiteY2" fmla="*/ 0 h 371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4214" h="371244">
                  <a:moveTo>
                    <a:pt x="504214" y="371244"/>
                  </a:moveTo>
                  <a:cubicBezTo>
                    <a:pt x="504214" y="371244"/>
                    <a:pt x="221617" y="147745"/>
                    <a:pt x="109939" y="68948"/>
                  </a:cubicBezTo>
                  <a:cubicBezTo>
                    <a:pt x="74568" y="43990"/>
                    <a:pt x="37878" y="20974"/>
                    <a:pt x="0" y="0"/>
                  </a:cubicBezTo>
                </a:path>
              </a:pathLst>
            </a:custGeom>
            <a:noFill/>
            <a:ln w="14478" cap="rnd">
              <a:solidFill>
                <a:srgbClr val="FFFFFF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199A3E5A-828F-41CD-9A6E-BDC63C8A836E}"/>
                </a:ext>
              </a:extLst>
            </p:cNvPr>
            <p:cNvSpPr/>
            <p:nvPr/>
          </p:nvSpPr>
          <p:spPr>
            <a:xfrm>
              <a:off x="2790011" y="4429632"/>
              <a:ext cx="934029" cy="395780"/>
            </a:xfrm>
            <a:custGeom>
              <a:avLst/>
              <a:gdLst>
                <a:gd name="connsiteX0" fmla="*/ 709906 w 934029"/>
                <a:gd name="connsiteY0" fmla="*/ 85460 h 395780"/>
                <a:gd name="connsiteX1" fmla="*/ 467866 w 934029"/>
                <a:gd name="connsiteY1" fmla="*/ 79956 h 395780"/>
                <a:gd name="connsiteX2" fmla="*/ 118349 w 934029"/>
                <a:gd name="connsiteY2" fmla="*/ 15499 h 395780"/>
                <a:gd name="connsiteX3" fmla="*/ 64176 w 934029"/>
                <a:gd name="connsiteY3" fmla="*/ 0 h 395780"/>
                <a:gd name="connsiteX4" fmla="*/ 8 w 934029"/>
                <a:gd name="connsiteY4" fmla="*/ 112257 h 395780"/>
                <a:gd name="connsiteX5" fmla="*/ 45635 w 934029"/>
                <a:gd name="connsiteY5" fmla="*/ 222341 h 395780"/>
                <a:gd name="connsiteX6" fmla="*/ 129068 w 934029"/>
                <a:gd name="connsiteY6" fmla="*/ 241316 h 395780"/>
                <a:gd name="connsiteX7" fmla="*/ 467866 w 934029"/>
                <a:gd name="connsiteY7" fmla="*/ 348937 h 395780"/>
                <a:gd name="connsiteX8" fmla="*/ 661527 w 934029"/>
                <a:gd name="connsiteY8" fmla="*/ 392392 h 395780"/>
                <a:gd name="connsiteX9" fmla="*/ 740758 w 934029"/>
                <a:gd name="connsiteY9" fmla="*/ 390364 h 395780"/>
                <a:gd name="connsiteX10" fmla="*/ 769004 w 934029"/>
                <a:gd name="connsiteY10" fmla="*/ 349372 h 395780"/>
                <a:gd name="connsiteX11" fmla="*/ 822887 w 934029"/>
                <a:gd name="connsiteY11" fmla="*/ 338653 h 395780"/>
                <a:gd name="connsiteX12" fmla="*/ 844324 w 934029"/>
                <a:gd name="connsiteY12" fmla="*/ 284770 h 395780"/>
                <a:gd name="connsiteX13" fmla="*/ 906319 w 934029"/>
                <a:gd name="connsiteY13" fmla="*/ 274776 h 395780"/>
                <a:gd name="connsiteX14" fmla="*/ 925004 w 934029"/>
                <a:gd name="connsiteY14" fmla="*/ 187867 h 395780"/>
                <a:gd name="connsiteX15" fmla="*/ 709906 w 934029"/>
                <a:gd name="connsiteY15" fmla="*/ 85460 h 39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4029" h="395780">
                  <a:moveTo>
                    <a:pt x="709906" y="85460"/>
                  </a:moveTo>
                  <a:cubicBezTo>
                    <a:pt x="639945" y="69237"/>
                    <a:pt x="634585" y="85460"/>
                    <a:pt x="467866" y="79956"/>
                  </a:cubicBezTo>
                  <a:cubicBezTo>
                    <a:pt x="301146" y="74451"/>
                    <a:pt x="118349" y="15499"/>
                    <a:pt x="118349" y="15499"/>
                  </a:cubicBezTo>
                  <a:cubicBezTo>
                    <a:pt x="118349" y="15499"/>
                    <a:pt x="102705" y="17816"/>
                    <a:pt x="64176" y="0"/>
                  </a:cubicBezTo>
                  <a:cubicBezTo>
                    <a:pt x="36365" y="24045"/>
                    <a:pt x="3050" y="62719"/>
                    <a:pt x="8" y="112257"/>
                  </a:cubicBezTo>
                  <a:cubicBezTo>
                    <a:pt x="-426" y="153640"/>
                    <a:pt x="16057" y="193400"/>
                    <a:pt x="45635" y="222341"/>
                  </a:cubicBezTo>
                  <a:cubicBezTo>
                    <a:pt x="74605" y="230018"/>
                    <a:pt x="102560" y="236826"/>
                    <a:pt x="129068" y="241316"/>
                  </a:cubicBezTo>
                  <a:cubicBezTo>
                    <a:pt x="247408" y="262898"/>
                    <a:pt x="392545" y="316636"/>
                    <a:pt x="467866" y="348937"/>
                  </a:cubicBezTo>
                  <a:cubicBezTo>
                    <a:pt x="528586" y="377052"/>
                    <a:pt x="594607" y="391870"/>
                    <a:pt x="661527" y="392392"/>
                  </a:cubicBezTo>
                  <a:cubicBezTo>
                    <a:pt x="720625" y="392392"/>
                    <a:pt x="697594" y="401227"/>
                    <a:pt x="740758" y="390364"/>
                  </a:cubicBezTo>
                  <a:cubicBezTo>
                    <a:pt x="783923" y="379500"/>
                    <a:pt x="769004" y="349372"/>
                    <a:pt x="769004" y="349372"/>
                  </a:cubicBezTo>
                  <a:cubicBezTo>
                    <a:pt x="787385" y="348445"/>
                    <a:pt x="805548" y="344824"/>
                    <a:pt x="822887" y="338653"/>
                  </a:cubicBezTo>
                  <a:cubicBezTo>
                    <a:pt x="855043" y="327790"/>
                    <a:pt x="844324" y="284770"/>
                    <a:pt x="844324" y="284770"/>
                  </a:cubicBezTo>
                  <a:cubicBezTo>
                    <a:pt x="865443" y="285523"/>
                    <a:pt x="886504" y="282134"/>
                    <a:pt x="906319" y="274776"/>
                  </a:cubicBezTo>
                  <a:cubicBezTo>
                    <a:pt x="939199" y="257539"/>
                    <a:pt x="939199" y="221327"/>
                    <a:pt x="925004" y="187867"/>
                  </a:cubicBezTo>
                  <a:cubicBezTo>
                    <a:pt x="903567" y="137171"/>
                    <a:pt x="779867" y="101538"/>
                    <a:pt x="709906" y="85460"/>
                  </a:cubicBezTo>
                  <a:close/>
                </a:path>
              </a:pathLst>
            </a:custGeom>
            <a:solidFill>
              <a:srgbClr val="FFFFFF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86" name="Grafik 3">
              <a:extLst>
                <a:ext uri="{FF2B5EF4-FFF2-40B4-BE49-F238E27FC236}">
                  <a16:creationId xmlns:a16="http://schemas.microsoft.com/office/drawing/2014/main" id="{1E0A92CA-335A-49D5-B4C8-56DA5CA410D1}"/>
                </a:ext>
              </a:extLst>
            </p:cNvPr>
            <p:cNvGrpSpPr/>
            <p:nvPr/>
          </p:nvGrpSpPr>
          <p:grpSpPr>
            <a:xfrm>
              <a:off x="2822900" y="4636184"/>
              <a:ext cx="738605" cy="188674"/>
              <a:chOff x="2822900" y="4636184"/>
              <a:chExt cx="738605" cy="188674"/>
            </a:xfrm>
          </p:grpSpPr>
          <p:sp>
            <p:nvSpPr>
              <p:cNvPr id="87" name="Freihandform: Form 86">
                <a:extLst>
                  <a:ext uri="{FF2B5EF4-FFF2-40B4-BE49-F238E27FC236}">
                    <a16:creationId xmlns:a16="http://schemas.microsoft.com/office/drawing/2014/main" id="{55DC0901-E03D-473C-821D-A086A89E4381}"/>
                  </a:ext>
                </a:extLst>
              </p:cNvPr>
              <p:cNvSpPr/>
              <p:nvPr/>
            </p:nvSpPr>
            <p:spPr>
              <a:xfrm>
                <a:off x="2822900" y="4636184"/>
                <a:ext cx="738605" cy="188674"/>
              </a:xfrm>
              <a:custGeom>
                <a:avLst/>
                <a:gdLst>
                  <a:gd name="connsiteX0" fmla="*/ 707869 w 738605"/>
                  <a:gd name="connsiteY0" fmla="*/ 183377 h 188674"/>
                  <a:gd name="connsiteX1" fmla="*/ 738577 w 738605"/>
                  <a:gd name="connsiteY1" fmla="*/ 152525 h 188674"/>
                  <a:gd name="connsiteX2" fmla="*/ 692516 w 738605"/>
                  <a:gd name="connsiteY2" fmla="*/ 156580 h 188674"/>
                  <a:gd name="connsiteX3" fmla="*/ 344157 w 738605"/>
                  <a:gd name="connsiteY3" fmla="*/ 57939 h 188674"/>
                  <a:gd name="connsiteX4" fmla="*/ 0 w 738605"/>
                  <a:gd name="connsiteY4" fmla="*/ 0 h 188674"/>
                  <a:gd name="connsiteX5" fmla="*/ 12747 w 738605"/>
                  <a:gd name="connsiteY5" fmla="*/ 15499 h 188674"/>
                  <a:gd name="connsiteX6" fmla="*/ 96179 w 738605"/>
                  <a:gd name="connsiteY6" fmla="*/ 34474 h 188674"/>
                  <a:gd name="connsiteX7" fmla="*/ 434977 w 738605"/>
                  <a:gd name="connsiteY7" fmla="*/ 142096 h 188674"/>
                  <a:gd name="connsiteX8" fmla="*/ 628638 w 738605"/>
                  <a:gd name="connsiteY8" fmla="*/ 185550 h 188674"/>
                  <a:gd name="connsiteX9" fmla="*/ 707869 w 738605"/>
                  <a:gd name="connsiteY9" fmla="*/ 183377 h 188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8605" h="188674">
                    <a:moveTo>
                      <a:pt x="707869" y="183377"/>
                    </a:moveTo>
                    <a:cubicBezTo>
                      <a:pt x="734666" y="176714"/>
                      <a:pt x="739012" y="162374"/>
                      <a:pt x="738577" y="152525"/>
                    </a:cubicBezTo>
                    <a:cubicBezTo>
                      <a:pt x="723325" y="154900"/>
                      <a:pt x="707942" y="156262"/>
                      <a:pt x="692516" y="156580"/>
                    </a:cubicBezTo>
                    <a:cubicBezTo>
                      <a:pt x="607056" y="156580"/>
                      <a:pt x="508559" y="84157"/>
                      <a:pt x="344157" y="57939"/>
                    </a:cubicBezTo>
                    <a:cubicBezTo>
                      <a:pt x="254207" y="43454"/>
                      <a:pt x="111098" y="19410"/>
                      <a:pt x="0" y="0"/>
                    </a:cubicBezTo>
                    <a:cubicBezTo>
                      <a:pt x="4200" y="5504"/>
                      <a:pt x="8401" y="10719"/>
                      <a:pt x="12747" y="15499"/>
                    </a:cubicBezTo>
                    <a:cubicBezTo>
                      <a:pt x="41716" y="23176"/>
                      <a:pt x="69672" y="29984"/>
                      <a:pt x="96179" y="34474"/>
                    </a:cubicBezTo>
                    <a:cubicBezTo>
                      <a:pt x="214519" y="56056"/>
                      <a:pt x="359656" y="109795"/>
                      <a:pt x="434977" y="142096"/>
                    </a:cubicBezTo>
                    <a:cubicBezTo>
                      <a:pt x="495697" y="170210"/>
                      <a:pt x="561718" y="185028"/>
                      <a:pt x="628638" y="185550"/>
                    </a:cubicBezTo>
                    <a:cubicBezTo>
                      <a:pt x="687736" y="185405"/>
                      <a:pt x="664705" y="193951"/>
                      <a:pt x="707869" y="183377"/>
                    </a:cubicBezTo>
                    <a:close/>
                  </a:path>
                </a:pathLst>
              </a:custGeom>
              <a:solidFill>
                <a:srgbClr val="92E3A9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88" name="Freihandform: Form 87">
                <a:extLst>
                  <a:ext uri="{FF2B5EF4-FFF2-40B4-BE49-F238E27FC236}">
                    <a16:creationId xmlns:a16="http://schemas.microsoft.com/office/drawing/2014/main" id="{DECA7047-A49F-417B-8FCD-BA64E886A52B}"/>
                  </a:ext>
                </a:extLst>
              </p:cNvPr>
              <p:cNvSpPr/>
              <p:nvPr/>
            </p:nvSpPr>
            <p:spPr>
              <a:xfrm>
                <a:off x="2822900" y="4636184"/>
                <a:ext cx="738605" cy="188674"/>
              </a:xfrm>
              <a:custGeom>
                <a:avLst/>
                <a:gdLst>
                  <a:gd name="connsiteX0" fmla="*/ 707869 w 738605"/>
                  <a:gd name="connsiteY0" fmla="*/ 183377 h 188674"/>
                  <a:gd name="connsiteX1" fmla="*/ 738577 w 738605"/>
                  <a:gd name="connsiteY1" fmla="*/ 152525 h 188674"/>
                  <a:gd name="connsiteX2" fmla="*/ 692516 w 738605"/>
                  <a:gd name="connsiteY2" fmla="*/ 156580 h 188674"/>
                  <a:gd name="connsiteX3" fmla="*/ 344157 w 738605"/>
                  <a:gd name="connsiteY3" fmla="*/ 57939 h 188674"/>
                  <a:gd name="connsiteX4" fmla="*/ 0 w 738605"/>
                  <a:gd name="connsiteY4" fmla="*/ 0 h 188674"/>
                  <a:gd name="connsiteX5" fmla="*/ 12747 w 738605"/>
                  <a:gd name="connsiteY5" fmla="*/ 15499 h 188674"/>
                  <a:gd name="connsiteX6" fmla="*/ 96179 w 738605"/>
                  <a:gd name="connsiteY6" fmla="*/ 34474 h 188674"/>
                  <a:gd name="connsiteX7" fmla="*/ 434977 w 738605"/>
                  <a:gd name="connsiteY7" fmla="*/ 142096 h 188674"/>
                  <a:gd name="connsiteX8" fmla="*/ 628638 w 738605"/>
                  <a:gd name="connsiteY8" fmla="*/ 185550 h 188674"/>
                  <a:gd name="connsiteX9" fmla="*/ 707869 w 738605"/>
                  <a:gd name="connsiteY9" fmla="*/ 183377 h 188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8605" h="188674">
                    <a:moveTo>
                      <a:pt x="707869" y="183377"/>
                    </a:moveTo>
                    <a:cubicBezTo>
                      <a:pt x="734666" y="176714"/>
                      <a:pt x="739012" y="162374"/>
                      <a:pt x="738577" y="152525"/>
                    </a:cubicBezTo>
                    <a:cubicBezTo>
                      <a:pt x="723325" y="154900"/>
                      <a:pt x="707942" y="156262"/>
                      <a:pt x="692516" y="156580"/>
                    </a:cubicBezTo>
                    <a:cubicBezTo>
                      <a:pt x="607056" y="156580"/>
                      <a:pt x="508559" y="84157"/>
                      <a:pt x="344157" y="57939"/>
                    </a:cubicBezTo>
                    <a:cubicBezTo>
                      <a:pt x="254207" y="43454"/>
                      <a:pt x="111098" y="19410"/>
                      <a:pt x="0" y="0"/>
                    </a:cubicBezTo>
                    <a:cubicBezTo>
                      <a:pt x="4200" y="5504"/>
                      <a:pt x="8401" y="10719"/>
                      <a:pt x="12747" y="15499"/>
                    </a:cubicBezTo>
                    <a:cubicBezTo>
                      <a:pt x="41716" y="23176"/>
                      <a:pt x="69672" y="29984"/>
                      <a:pt x="96179" y="34474"/>
                    </a:cubicBezTo>
                    <a:cubicBezTo>
                      <a:pt x="214519" y="56056"/>
                      <a:pt x="359656" y="109795"/>
                      <a:pt x="434977" y="142096"/>
                    </a:cubicBezTo>
                    <a:cubicBezTo>
                      <a:pt x="495697" y="170210"/>
                      <a:pt x="561718" y="185028"/>
                      <a:pt x="628638" y="185550"/>
                    </a:cubicBezTo>
                    <a:cubicBezTo>
                      <a:pt x="687736" y="185405"/>
                      <a:pt x="664705" y="193951"/>
                      <a:pt x="707869" y="183377"/>
                    </a:cubicBezTo>
                    <a:close/>
                  </a:path>
                </a:pathLst>
              </a:custGeom>
              <a:solidFill>
                <a:srgbClr val="FFFFFF">
                  <a:alpha val="60000"/>
                </a:srgbClr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93ED5645-A6D1-4046-BEE2-2E1C9DD497A2}"/>
                </a:ext>
              </a:extLst>
            </p:cNvPr>
            <p:cNvSpPr/>
            <p:nvPr/>
          </p:nvSpPr>
          <p:spPr>
            <a:xfrm>
              <a:off x="2790011" y="4429632"/>
              <a:ext cx="934029" cy="395780"/>
            </a:xfrm>
            <a:custGeom>
              <a:avLst/>
              <a:gdLst>
                <a:gd name="connsiteX0" fmla="*/ 709906 w 934029"/>
                <a:gd name="connsiteY0" fmla="*/ 85460 h 395780"/>
                <a:gd name="connsiteX1" fmla="*/ 467866 w 934029"/>
                <a:gd name="connsiteY1" fmla="*/ 79956 h 395780"/>
                <a:gd name="connsiteX2" fmla="*/ 118349 w 934029"/>
                <a:gd name="connsiteY2" fmla="*/ 15499 h 395780"/>
                <a:gd name="connsiteX3" fmla="*/ 64176 w 934029"/>
                <a:gd name="connsiteY3" fmla="*/ 0 h 395780"/>
                <a:gd name="connsiteX4" fmla="*/ 8 w 934029"/>
                <a:gd name="connsiteY4" fmla="*/ 112257 h 395780"/>
                <a:gd name="connsiteX5" fmla="*/ 45635 w 934029"/>
                <a:gd name="connsiteY5" fmla="*/ 222341 h 395780"/>
                <a:gd name="connsiteX6" fmla="*/ 129068 w 934029"/>
                <a:gd name="connsiteY6" fmla="*/ 241316 h 395780"/>
                <a:gd name="connsiteX7" fmla="*/ 467866 w 934029"/>
                <a:gd name="connsiteY7" fmla="*/ 348937 h 395780"/>
                <a:gd name="connsiteX8" fmla="*/ 661527 w 934029"/>
                <a:gd name="connsiteY8" fmla="*/ 392392 h 395780"/>
                <a:gd name="connsiteX9" fmla="*/ 740758 w 934029"/>
                <a:gd name="connsiteY9" fmla="*/ 390364 h 395780"/>
                <a:gd name="connsiteX10" fmla="*/ 769004 w 934029"/>
                <a:gd name="connsiteY10" fmla="*/ 349372 h 395780"/>
                <a:gd name="connsiteX11" fmla="*/ 822887 w 934029"/>
                <a:gd name="connsiteY11" fmla="*/ 338653 h 395780"/>
                <a:gd name="connsiteX12" fmla="*/ 844324 w 934029"/>
                <a:gd name="connsiteY12" fmla="*/ 284770 h 395780"/>
                <a:gd name="connsiteX13" fmla="*/ 906319 w 934029"/>
                <a:gd name="connsiteY13" fmla="*/ 274776 h 395780"/>
                <a:gd name="connsiteX14" fmla="*/ 925004 w 934029"/>
                <a:gd name="connsiteY14" fmla="*/ 187867 h 395780"/>
                <a:gd name="connsiteX15" fmla="*/ 709906 w 934029"/>
                <a:gd name="connsiteY15" fmla="*/ 85460 h 39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4029" h="395780">
                  <a:moveTo>
                    <a:pt x="709906" y="85460"/>
                  </a:moveTo>
                  <a:cubicBezTo>
                    <a:pt x="639945" y="69237"/>
                    <a:pt x="634585" y="85460"/>
                    <a:pt x="467866" y="79956"/>
                  </a:cubicBezTo>
                  <a:cubicBezTo>
                    <a:pt x="301146" y="74451"/>
                    <a:pt x="118349" y="15499"/>
                    <a:pt x="118349" y="15499"/>
                  </a:cubicBezTo>
                  <a:cubicBezTo>
                    <a:pt x="118349" y="15499"/>
                    <a:pt x="102705" y="17816"/>
                    <a:pt x="64176" y="0"/>
                  </a:cubicBezTo>
                  <a:cubicBezTo>
                    <a:pt x="36365" y="24045"/>
                    <a:pt x="3050" y="62719"/>
                    <a:pt x="8" y="112257"/>
                  </a:cubicBezTo>
                  <a:cubicBezTo>
                    <a:pt x="-426" y="153640"/>
                    <a:pt x="16057" y="193400"/>
                    <a:pt x="45635" y="222341"/>
                  </a:cubicBezTo>
                  <a:cubicBezTo>
                    <a:pt x="74605" y="230018"/>
                    <a:pt x="102560" y="236826"/>
                    <a:pt x="129068" y="241316"/>
                  </a:cubicBezTo>
                  <a:cubicBezTo>
                    <a:pt x="247408" y="262898"/>
                    <a:pt x="392545" y="316636"/>
                    <a:pt x="467866" y="348937"/>
                  </a:cubicBezTo>
                  <a:cubicBezTo>
                    <a:pt x="528586" y="377052"/>
                    <a:pt x="594607" y="391870"/>
                    <a:pt x="661527" y="392392"/>
                  </a:cubicBezTo>
                  <a:cubicBezTo>
                    <a:pt x="720625" y="392392"/>
                    <a:pt x="697594" y="401227"/>
                    <a:pt x="740758" y="390364"/>
                  </a:cubicBezTo>
                  <a:cubicBezTo>
                    <a:pt x="783923" y="379500"/>
                    <a:pt x="769004" y="349372"/>
                    <a:pt x="769004" y="349372"/>
                  </a:cubicBezTo>
                  <a:cubicBezTo>
                    <a:pt x="787385" y="348445"/>
                    <a:pt x="805548" y="344824"/>
                    <a:pt x="822887" y="338653"/>
                  </a:cubicBezTo>
                  <a:cubicBezTo>
                    <a:pt x="855043" y="327790"/>
                    <a:pt x="844324" y="284770"/>
                    <a:pt x="844324" y="284770"/>
                  </a:cubicBezTo>
                  <a:cubicBezTo>
                    <a:pt x="865443" y="285523"/>
                    <a:pt x="886504" y="282134"/>
                    <a:pt x="906319" y="274776"/>
                  </a:cubicBezTo>
                  <a:cubicBezTo>
                    <a:pt x="939199" y="257539"/>
                    <a:pt x="939199" y="221327"/>
                    <a:pt x="925004" y="187867"/>
                  </a:cubicBezTo>
                  <a:cubicBezTo>
                    <a:pt x="903567" y="137171"/>
                    <a:pt x="779867" y="101538"/>
                    <a:pt x="709906" y="85460"/>
                  </a:cubicBezTo>
                  <a:close/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966E4B95-B494-4BF2-9A51-52D65C3B48B5}"/>
                </a:ext>
              </a:extLst>
            </p:cNvPr>
            <p:cNvSpPr/>
            <p:nvPr/>
          </p:nvSpPr>
          <p:spPr>
            <a:xfrm>
              <a:off x="3553076" y="4657622"/>
              <a:ext cx="81259" cy="56635"/>
            </a:xfrm>
            <a:custGeom>
              <a:avLst/>
              <a:gdLst>
                <a:gd name="connsiteX0" fmla="*/ 81259 w 81259"/>
                <a:gd name="connsiteY0" fmla="*/ 56635 h 56635"/>
                <a:gd name="connsiteX1" fmla="*/ 0 w 81259"/>
                <a:gd name="connsiteY1" fmla="*/ 0 h 56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1259" h="56635">
                  <a:moveTo>
                    <a:pt x="81259" y="56635"/>
                  </a:moveTo>
                  <a:cubicBezTo>
                    <a:pt x="56534" y="34575"/>
                    <a:pt x="29259" y="15557"/>
                    <a:pt x="0" y="0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D4168E21-9C7D-435E-B95B-704C16461F0A}"/>
                </a:ext>
              </a:extLst>
            </p:cNvPr>
            <p:cNvSpPr/>
            <p:nvPr/>
          </p:nvSpPr>
          <p:spPr>
            <a:xfrm>
              <a:off x="3499917" y="4724831"/>
              <a:ext cx="59098" cy="53738"/>
            </a:xfrm>
            <a:custGeom>
              <a:avLst/>
              <a:gdLst>
                <a:gd name="connsiteX0" fmla="*/ 59098 w 59098"/>
                <a:gd name="connsiteY0" fmla="*/ 53738 h 53738"/>
                <a:gd name="connsiteX1" fmla="*/ 0 w 59098"/>
                <a:gd name="connsiteY1" fmla="*/ 0 h 53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098" h="53738">
                  <a:moveTo>
                    <a:pt x="59098" y="53738"/>
                  </a:moveTo>
                  <a:cubicBezTo>
                    <a:pt x="59098" y="53738"/>
                    <a:pt x="10719" y="21437"/>
                    <a:pt x="0" y="0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2" name="Freihandform: Form 91">
              <a:extLst>
                <a:ext uri="{FF2B5EF4-FFF2-40B4-BE49-F238E27FC236}">
                  <a16:creationId xmlns:a16="http://schemas.microsoft.com/office/drawing/2014/main" id="{30EEDFC3-55BF-419F-9CF0-D64BEAF707A9}"/>
                </a:ext>
              </a:extLst>
            </p:cNvPr>
            <p:cNvSpPr/>
            <p:nvPr/>
          </p:nvSpPr>
          <p:spPr>
            <a:xfrm>
              <a:off x="3434880" y="4767851"/>
              <a:ext cx="48958" cy="47799"/>
            </a:xfrm>
            <a:custGeom>
              <a:avLst/>
              <a:gdLst>
                <a:gd name="connsiteX0" fmla="*/ 48959 w 48958"/>
                <a:gd name="connsiteY0" fmla="*/ 47799 h 47799"/>
                <a:gd name="connsiteX1" fmla="*/ 0 w 48958"/>
                <a:gd name="connsiteY1" fmla="*/ 0 h 47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958" h="47799">
                  <a:moveTo>
                    <a:pt x="48959" y="47799"/>
                  </a:moveTo>
                  <a:cubicBezTo>
                    <a:pt x="28405" y="36878"/>
                    <a:pt x="11414" y="20293"/>
                    <a:pt x="0" y="0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91C72BF7-30B7-4521-927D-C27620C698A2}"/>
                </a:ext>
              </a:extLst>
            </p:cNvPr>
            <p:cNvSpPr/>
            <p:nvPr/>
          </p:nvSpPr>
          <p:spPr>
            <a:xfrm>
              <a:off x="3354635" y="4783929"/>
              <a:ext cx="64602" cy="37660"/>
            </a:xfrm>
            <a:custGeom>
              <a:avLst/>
              <a:gdLst>
                <a:gd name="connsiteX0" fmla="*/ 64602 w 64602"/>
                <a:gd name="connsiteY0" fmla="*/ 37660 h 37660"/>
                <a:gd name="connsiteX1" fmla="*/ 0 w 64602"/>
                <a:gd name="connsiteY1" fmla="*/ 0 h 37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4602" h="37660">
                  <a:moveTo>
                    <a:pt x="64602" y="37660"/>
                  </a:moveTo>
                  <a:cubicBezTo>
                    <a:pt x="39428" y="32779"/>
                    <a:pt x="16643" y="19511"/>
                    <a:pt x="0" y="0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4" name="Freihandform: Form 93">
              <a:extLst>
                <a:ext uri="{FF2B5EF4-FFF2-40B4-BE49-F238E27FC236}">
                  <a16:creationId xmlns:a16="http://schemas.microsoft.com/office/drawing/2014/main" id="{FF766DBA-B6BF-45D7-BAEC-9943ABDCA30F}"/>
                </a:ext>
              </a:extLst>
            </p:cNvPr>
            <p:cNvSpPr/>
            <p:nvPr/>
          </p:nvSpPr>
          <p:spPr>
            <a:xfrm>
              <a:off x="3254070" y="1402423"/>
              <a:ext cx="660077" cy="804668"/>
            </a:xfrm>
            <a:custGeom>
              <a:avLst/>
              <a:gdLst>
                <a:gd name="connsiteX0" fmla="*/ 109110 w 660077"/>
                <a:gd name="connsiteY0" fmla="*/ 9313 h 804668"/>
                <a:gd name="connsiteX1" fmla="*/ 15105 w 660077"/>
                <a:gd name="connsiteY1" fmla="*/ 205581 h 804668"/>
                <a:gd name="connsiteX2" fmla="*/ 2793 w 660077"/>
                <a:gd name="connsiteY2" fmla="*/ 438785 h 804668"/>
                <a:gd name="connsiteX3" fmla="*/ 60731 w 660077"/>
                <a:gd name="connsiteY3" fmla="*/ 692413 h 804668"/>
                <a:gd name="connsiteX4" fmla="*/ 122147 w 660077"/>
                <a:gd name="connsiteY4" fmla="*/ 790620 h 804668"/>
                <a:gd name="connsiteX5" fmla="*/ 269457 w 660077"/>
                <a:gd name="connsiteY5" fmla="*/ 778308 h 804668"/>
                <a:gd name="connsiteX6" fmla="*/ 523085 w 660077"/>
                <a:gd name="connsiteY6" fmla="*/ 573783 h 804668"/>
                <a:gd name="connsiteX7" fmla="*/ 535397 w 660077"/>
                <a:gd name="connsiteY7" fmla="*/ 516568 h 804668"/>
                <a:gd name="connsiteX8" fmla="*/ 658083 w 660077"/>
                <a:gd name="connsiteY8" fmla="*/ 357236 h 804668"/>
                <a:gd name="connsiteX9" fmla="*/ 547564 w 660077"/>
                <a:gd name="connsiteY9" fmla="*/ 279598 h 804668"/>
                <a:gd name="connsiteX10" fmla="*/ 510773 w 660077"/>
                <a:gd name="connsiteY10" fmla="*/ 316389 h 804668"/>
                <a:gd name="connsiteX11" fmla="*/ 441536 w 660077"/>
                <a:gd name="connsiteY11" fmla="*/ 206885 h 804668"/>
                <a:gd name="connsiteX12" fmla="*/ 492667 w 660077"/>
                <a:gd name="connsiteY12" fmla="*/ 74059 h 804668"/>
                <a:gd name="connsiteX13" fmla="*/ 223685 w 660077"/>
                <a:gd name="connsiteY13" fmla="*/ 53346 h 804668"/>
                <a:gd name="connsiteX14" fmla="*/ 109110 w 660077"/>
                <a:gd name="connsiteY14" fmla="*/ 9313 h 804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60077" h="804668">
                  <a:moveTo>
                    <a:pt x="109110" y="9313"/>
                  </a:moveTo>
                  <a:cubicBezTo>
                    <a:pt x="109110" y="9313"/>
                    <a:pt x="6848" y="103319"/>
                    <a:pt x="15105" y="205581"/>
                  </a:cubicBezTo>
                  <a:cubicBezTo>
                    <a:pt x="23361" y="307843"/>
                    <a:pt x="-9519" y="364913"/>
                    <a:pt x="2793" y="438785"/>
                  </a:cubicBezTo>
                  <a:cubicBezTo>
                    <a:pt x="15105" y="512658"/>
                    <a:pt x="31762" y="656056"/>
                    <a:pt x="60731" y="692413"/>
                  </a:cubicBezTo>
                  <a:cubicBezTo>
                    <a:pt x="89701" y="728770"/>
                    <a:pt x="93467" y="770196"/>
                    <a:pt x="122147" y="790620"/>
                  </a:cubicBezTo>
                  <a:cubicBezTo>
                    <a:pt x="150827" y="811043"/>
                    <a:pt x="249033" y="811043"/>
                    <a:pt x="269457" y="778308"/>
                  </a:cubicBezTo>
                  <a:cubicBezTo>
                    <a:pt x="289880" y="745572"/>
                    <a:pt x="506717" y="618976"/>
                    <a:pt x="523085" y="573783"/>
                  </a:cubicBezTo>
                  <a:cubicBezTo>
                    <a:pt x="539453" y="528591"/>
                    <a:pt x="535397" y="516568"/>
                    <a:pt x="535397" y="516568"/>
                  </a:cubicBezTo>
                  <a:cubicBezTo>
                    <a:pt x="535397" y="516568"/>
                    <a:pt x="678506" y="430674"/>
                    <a:pt x="658083" y="357236"/>
                  </a:cubicBezTo>
                  <a:cubicBezTo>
                    <a:pt x="637659" y="283799"/>
                    <a:pt x="580299" y="254974"/>
                    <a:pt x="547564" y="279598"/>
                  </a:cubicBezTo>
                  <a:cubicBezTo>
                    <a:pt x="514828" y="304222"/>
                    <a:pt x="510773" y="316389"/>
                    <a:pt x="510773" y="316389"/>
                  </a:cubicBezTo>
                  <a:cubicBezTo>
                    <a:pt x="510773" y="316389"/>
                    <a:pt x="425168" y="260044"/>
                    <a:pt x="441536" y="206885"/>
                  </a:cubicBezTo>
                  <a:cubicBezTo>
                    <a:pt x="457903" y="153726"/>
                    <a:pt x="509034" y="135475"/>
                    <a:pt x="492667" y="74059"/>
                  </a:cubicBezTo>
                  <a:cubicBezTo>
                    <a:pt x="476299" y="12644"/>
                    <a:pt x="353903" y="43352"/>
                    <a:pt x="223685" y="53346"/>
                  </a:cubicBezTo>
                  <a:cubicBezTo>
                    <a:pt x="120988" y="60878"/>
                    <a:pt x="154738" y="-28348"/>
                    <a:pt x="109110" y="9313"/>
                  </a:cubicBezTo>
                  <a:close/>
                </a:path>
              </a:pathLst>
            </a:custGeom>
            <a:solidFill>
              <a:srgbClr val="FFFFFF"/>
            </a:solidFill>
            <a:ln w="144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grpSp>
          <p:nvGrpSpPr>
            <p:cNvPr id="95" name="Grafik 3">
              <a:extLst>
                <a:ext uri="{FF2B5EF4-FFF2-40B4-BE49-F238E27FC236}">
                  <a16:creationId xmlns:a16="http://schemas.microsoft.com/office/drawing/2014/main" id="{1E0A92CA-335A-49D5-B4C8-56DA5CA410D1}"/>
                </a:ext>
              </a:extLst>
            </p:cNvPr>
            <p:cNvGrpSpPr/>
            <p:nvPr/>
          </p:nvGrpSpPr>
          <p:grpSpPr>
            <a:xfrm>
              <a:off x="3450089" y="1357426"/>
              <a:ext cx="463326" cy="843872"/>
              <a:chOff x="3450089" y="1357426"/>
              <a:chExt cx="463326" cy="843872"/>
            </a:xfrm>
          </p:grpSpPr>
          <p:sp>
            <p:nvSpPr>
              <p:cNvPr id="96" name="Freihandform: Form 95">
                <a:extLst>
                  <a:ext uri="{FF2B5EF4-FFF2-40B4-BE49-F238E27FC236}">
                    <a16:creationId xmlns:a16="http://schemas.microsoft.com/office/drawing/2014/main" id="{211C0D0F-3634-45FE-BA4E-64914988E26E}"/>
                  </a:ext>
                </a:extLst>
              </p:cNvPr>
              <p:cNvSpPr/>
              <p:nvPr/>
            </p:nvSpPr>
            <p:spPr>
              <a:xfrm>
                <a:off x="3450089" y="1357426"/>
                <a:ext cx="463326" cy="843872"/>
              </a:xfrm>
              <a:custGeom>
                <a:avLst/>
                <a:gdLst>
                  <a:gd name="connsiteX0" fmla="*/ 461339 w 463326"/>
                  <a:gd name="connsiteY0" fmla="*/ 401943 h 843872"/>
                  <a:gd name="connsiteX1" fmla="*/ 350821 w 463326"/>
                  <a:gd name="connsiteY1" fmla="*/ 324305 h 843872"/>
                  <a:gd name="connsiteX2" fmla="*/ 314030 w 463326"/>
                  <a:gd name="connsiteY2" fmla="*/ 361096 h 843872"/>
                  <a:gd name="connsiteX3" fmla="*/ 244793 w 463326"/>
                  <a:gd name="connsiteY3" fmla="*/ 251592 h 843872"/>
                  <a:gd name="connsiteX4" fmla="*/ 295924 w 463326"/>
                  <a:gd name="connsiteY4" fmla="*/ 118766 h 843872"/>
                  <a:gd name="connsiteX5" fmla="*/ 68658 w 463326"/>
                  <a:gd name="connsiteY5" fmla="*/ 1006 h 843872"/>
                  <a:gd name="connsiteX6" fmla="*/ 0 w 463326"/>
                  <a:gd name="connsiteY6" fmla="*/ 8682 h 843872"/>
                  <a:gd name="connsiteX7" fmla="*/ 197283 w 463326"/>
                  <a:gd name="connsiteY7" fmla="*/ 49529 h 843872"/>
                  <a:gd name="connsiteX8" fmla="*/ 185405 w 463326"/>
                  <a:gd name="connsiteY8" fmla="*/ 246957 h 843872"/>
                  <a:gd name="connsiteX9" fmla="*/ 197283 w 463326"/>
                  <a:gd name="connsiteY9" fmla="*/ 468139 h 843872"/>
                  <a:gd name="connsiteX10" fmla="*/ 125583 w 463326"/>
                  <a:gd name="connsiteY10" fmla="*/ 665421 h 843872"/>
                  <a:gd name="connsiteX11" fmla="*/ 53159 w 463326"/>
                  <a:gd name="connsiteY11" fmla="*/ 832864 h 843872"/>
                  <a:gd name="connsiteX12" fmla="*/ 37805 w 463326"/>
                  <a:gd name="connsiteY12" fmla="*/ 843873 h 843872"/>
                  <a:gd name="connsiteX13" fmla="*/ 72134 w 463326"/>
                  <a:gd name="connsiteY13" fmla="*/ 823304 h 843872"/>
                  <a:gd name="connsiteX14" fmla="*/ 325762 w 463326"/>
                  <a:gd name="connsiteY14" fmla="*/ 618780 h 843872"/>
                  <a:gd name="connsiteX15" fmla="*/ 338074 w 463326"/>
                  <a:gd name="connsiteY15" fmla="*/ 561565 h 843872"/>
                  <a:gd name="connsiteX16" fmla="*/ 461339 w 463326"/>
                  <a:gd name="connsiteY16" fmla="*/ 401943 h 843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63326" h="843872">
                    <a:moveTo>
                      <a:pt x="461339" y="401943"/>
                    </a:moveTo>
                    <a:cubicBezTo>
                      <a:pt x="440916" y="328361"/>
                      <a:pt x="383556" y="299681"/>
                      <a:pt x="350821" y="324305"/>
                    </a:cubicBezTo>
                    <a:cubicBezTo>
                      <a:pt x="318085" y="348929"/>
                      <a:pt x="314030" y="361096"/>
                      <a:pt x="314030" y="361096"/>
                    </a:cubicBezTo>
                    <a:cubicBezTo>
                      <a:pt x="314030" y="361096"/>
                      <a:pt x="228425" y="304751"/>
                      <a:pt x="244793" y="251592"/>
                    </a:cubicBezTo>
                    <a:cubicBezTo>
                      <a:pt x="261160" y="198433"/>
                      <a:pt x="312291" y="180182"/>
                      <a:pt x="295924" y="118766"/>
                    </a:cubicBezTo>
                    <a:cubicBezTo>
                      <a:pt x="279556" y="57351"/>
                      <a:pt x="198876" y="-8989"/>
                      <a:pt x="68658" y="1006"/>
                    </a:cubicBezTo>
                    <a:cubicBezTo>
                      <a:pt x="38674" y="3323"/>
                      <a:pt x="16947" y="5641"/>
                      <a:pt x="0" y="8682"/>
                    </a:cubicBezTo>
                    <a:cubicBezTo>
                      <a:pt x="54318" y="4337"/>
                      <a:pt x="148179" y="4627"/>
                      <a:pt x="197283" y="49529"/>
                    </a:cubicBezTo>
                    <a:cubicBezTo>
                      <a:pt x="269706" y="115290"/>
                      <a:pt x="203366" y="181051"/>
                      <a:pt x="185405" y="246957"/>
                    </a:cubicBezTo>
                    <a:cubicBezTo>
                      <a:pt x="167444" y="312862"/>
                      <a:pt x="209305" y="402378"/>
                      <a:pt x="197283" y="468139"/>
                    </a:cubicBezTo>
                    <a:cubicBezTo>
                      <a:pt x="185260" y="533899"/>
                      <a:pt x="125583" y="581699"/>
                      <a:pt x="125583" y="665421"/>
                    </a:cubicBezTo>
                    <a:cubicBezTo>
                      <a:pt x="125583" y="749143"/>
                      <a:pt x="131522" y="779126"/>
                      <a:pt x="53159" y="832864"/>
                    </a:cubicBezTo>
                    <a:lnTo>
                      <a:pt x="37805" y="843873"/>
                    </a:lnTo>
                    <a:cubicBezTo>
                      <a:pt x="51334" y="841309"/>
                      <a:pt x="63501" y="834023"/>
                      <a:pt x="72134" y="823304"/>
                    </a:cubicBezTo>
                    <a:cubicBezTo>
                      <a:pt x="92558" y="790569"/>
                      <a:pt x="309394" y="663972"/>
                      <a:pt x="325762" y="618780"/>
                    </a:cubicBezTo>
                    <a:cubicBezTo>
                      <a:pt x="342130" y="573588"/>
                      <a:pt x="338074" y="561565"/>
                      <a:pt x="338074" y="561565"/>
                    </a:cubicBezTo>
                    <a:cubicBezTo>
                      <a:pt x="338074" y="561565"/>
                      <a:pt x="481763" y="475671"/>
                      <a:pt x="461339" y="401943"/>
                    </a:cubicBezTo>
                    <a:close/>
                  </a:path>
                </a:pathLst>
              </a:custGeom>
              <a:solidFill>
                <a:srgbClr val="92E3A9"/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97" name="Freihandform: Form 96">
                <a:extLst>
                  <a:ext uri="{FF2B5EF4-FFF2-40B4-BE49-F238E27FC236}">
                    <a16:creationId xmlns:a16="http://schemas.microsoft.com/office/drawing/2014/main" id="{372DFFBB-689C-4ADC-9030-5D1315EEC0F0}"/>
                  </a:ext>
                </a:extLst>
              </p:cNvPr>
              <p:cNvSpPr/>
              <p:nvPr/>
            </p:nvSpPr>
            <p:spPr>
              <a:xfrm>
                <a:off x="3450089" y="1357426"/>
                <a:ext cx="463326" cy="843872"/>
              </a:xfrm>
              <a:custGeom>
                <a:avLst/>
                <a:gdLst>
                  <a:gd name="connsiteX0" fmla="*/ 461339 w 463326"/>
                  <a:gd name="connsiteY0" fmla="*/ 401943 h 843872"/>
                  <a:gd name="connsiteX1" fmla="*/ 350821 w 463326"/>
                  <a:gd name="connsiteY1" fmla="*/ 324305 h 843872"/>
                  <a:gd name="connsiteX2" fmla="*/ 314030 w 463326"/>
                  <a:gd name="connsiteY2" fmla="*/ 361096 h 843872"/>
                  <a:gd name="connsiteX3" fmla="*/ 244793 w 463326"/>
                  <a:gd name="connsiteY3" fmla="*/ 251592 h 843872"/>
                  <a:gd name="connsiteX4" fmla="*/ 295924 w 463326"/>
                  <a:gd name="connsiteY4" fmla="*/ 118766 h 843872"/>
                  <a:gd name="connsiteX5" fmla="*/ 68658 w 463326"/>
                  <a:gd name="connsiteY5" fmla="*/ 1006 h 843872"/>
                  <a:gd name="connsiteX6" fmla="*/ 0 w 463326"/>
                  <a:gd name="connsiteY6" fmla="*/ 8682 h 843872"/>
                  <a:gd name="connsiteX7" fmla="*/ 197283 w 463326"/>
                  <a:gd name="connsiteY7" fmla="*/ 49529 h 843872"/>
                  <a:gd name="connsiteX8" fmla="*/ 185405 w 463326"/>
                  <a:gd name="connsiteY8" fmla="*/ 246957 h 843872"/>
                  <a:gd name="connsiteX9" fmla="*/ 197283 w 463326"/>
                  <a:gd name="connsiteY9" fmla="*/ 468139 h 843872"/>
                  <a:gd name="connsiteX10" fmla="*/ 125583 w 463326"/>
                  <a:gd name="connsiteY10" fmla="*/ 665421 h 843872"/>
                  <a:gd name="connsiteX11" fmla="*/ 53159 w 463326"/>
                  <a:gd name="connsiteY11" fmla="*/ 832864 h 843872"/>
                  <a:gd name="connsiteX12" fmla="*/ 37805 w 463326"/>
                  <a:gd name="connsiteY12" fmla="*/ 843873 h 843872"/>
                  <a:gd name="connsiteX13" fmla="*/ 72134 w 463326"/>
                  <a:gd name="connsiteY13" fmla="*/ 823304 h 843872"/>
                  <a:gd name="connsiteX14" fmla="*/ 325762 w 463326"/>
                  <a:gd name="connsiteY14" fmla="*/ 618780 h 843872"/>
                  <a:gd name="connsiteX15" fmla="*/ 338074 w 463326"/>
                  <a:gd name="connsiteY15" fmla="*/ 561565 h 843872"/>
                  <a:gd name="connsiteX16" fmla="*/ 461339 w 463326"/>
                  <a:gd name="connsiteY16" fmla="*/ 401943 h 843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63326" h="843872">
                    <a:moveTo>
                      <a:pt x="461339" y="401943"/>
                    </a:moveTo>
                    <a:cubicBezTo>
                      <a:pt x="440916" y="328361"/>
                      <a:pt x="383556" y="299681"/>
                      <a:pt x="350821" y="324305"/>
                    </a:cubicBezTo>
                    <a:cubicBezTo>
                      <a:pt x="318085" y="348929"/>
                      <a:pt x="314030" y="361096"/>
                      <a:pt x="314030" y="361096"/>
                    </a:cubicBezTo>
                    <a:cubicBezTo>
                      <a:pt x="314030" y="361096"/>
                      <a:pt x="228425" y="304751"/>
                      <a:pt x="244793" y="251592"/>
                    </a:cubicBezTo>
                    <a:cubicBezTo>
                      <a:pt x="261160" y="198433"/>
                      <a:pt x="312291" y="180182"/>
                      <a:pt x="295924" y="118766"/>
                    </a:cubicBezTo>
                    <a:cubicBezTo>
                      <a:pt x="279556" y="57351"/>
                      <a:pt x="198876" y="-8989"/>
                      <a:pt x="68658" y="1006"/>
                    </a:cubicBezTo>
                    <a:cubicBezTo>
                      <a:pt x="38674" y="3323"/>
                      <a:pt x="16947" y="5641"/>
                      <a:pt x="0" y="8682"/>
                    </a:cubicBezTo>
                    <a:cubicBezTo>
                      <a:pt x="54318" y="4337"/>
                      <a:pt x="148179" y="4627"/>
                      <a:pt x="197283" y="49529"/>
                    </a:cubicBezTo>
                    <a:cubicBezTo>
                      <a:pt x="269706" y="115290"/>
                      <a:pt x="203366" y="181051"/>
                      <a:pt x="185405" y="246957"/>
                    </a:cubicBezTo>
                    <a:cubicBezTo>
                      <a:pt x="167444" y="312862"/>
                      <a:pt x="209305" y="402378"/>
                      <a:pt x="197283" y="468139"/>
                    </a:cubicBezTo>
                    <a:cubicBezTo>
                      <a:pt x="185260" y="533899"/>
                      <a:pt x="125583" y="581699"/>
                      <a:pt x="125583" y="665421"/>
                    </a:cubicBezTo>
                    <a:cubicBezTo>
                      <a:pt x="125583" y="749143"/>
                      <a:pt x="131522" y="779126"/>
                      <a:pt x="53159" y="832864"/>
                    </a:cubicBezTo>
                    <a:lnTo>
                      <a:pt x="37805" y="843873"/>
                    </a:lnTo>
                    <a:cubicBezTo>
                      <a:pt x="51334" y="841309"/>
                      <a:pt x="63501" y="834023"/>
                      <a:pt x="72134" y="823304"/>
                    </a:cubicBezTo>
                    <a:cubicBezTo>
                      <a:pt x="92558" y="790569"/>
                      <a:pt x="309394" y="663972"/>
                      <a:pt x="325762" y="618780"/>
                    </a:cubicBezTo>
                    <a:cubicBezTo>
                      <a:pt x="342130" y="573588"/>
                      <a:pt x="338074" y="561565"/>
                      <a:pt x="338074" y="561565"/>
                    </a:cubicBezTo>
                    <a:cubicBezTo>
                      <a:pt x="338074" y="561565"/>
                      <a:pt x="481763" y="475671"/>
                      <a:pt x="461339" y="401943"/>
                    </a:cubicBezTo>
                    <a:close/>
                  </a:path>
                </a:pathLst>
              </a:custGeom>
              <a:solidFill>
                <a:srgbClr val="FFFFFF">
                  <a:alpha val="60000"/>
                </a:srgbClr>
              </a:solidFill>
              <a:ln w="1447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  <p:sp>
          <p:nvSpPr>
            <p:cNvPr id="98" name="Freihandform: Form 97">
              <a:extLst>
                <a:ext uri="{FF2B5EF4-FFF2-40B4-BE49-F238E27FC236}">
                  <a16:creationId xmlns:a16="http://schemas.microsoft.com/office/drawing/2014/main" id="{7B0C2ECC-5D37-440B-8CE6-109433D91C5C}"/>
                </a:ext>
              </a:extLst>
            </p:cNvPr>
            <p:cNvSpPr/>
            <p:nvPr/>
          </p:nvSpPr>
          <p:spPr>
            <a:xfrm>
              <a:off x="3254070" y="1402423"/>
              <a:ext cx="660077" cy="804668"/>
            </a:xfrm>
            <a:custGeom>
              <a:avLst/>
              <a:gdLst>
                <a:gd name="connsiteX0" fmla="*/ 109110 w 660077"/>
                <a:gd name="connsiteY0" fmla="*/ 9313 h 804668"/>
                <a:gd name="connsiteX1" fmla="*/ 15105 w 660077"/>
                <a:gd name="connsiteY1" fmla="*/ 205581 h 804668"/>
                <a:gd name="connsiteX2" fmla="*/ 2793 w 660077"/>
                <a:gd name="connsiteY2" fmla="*/ 438785 h 804668"/>
                <a:gd name="connsiteX3" fmla="*/ 60731 w 660077"/>
                <a:gd name="connsiteY3" fmla="*/ 692413 h 804668"/>
                <a:gd name="connsiteX4" fmla="*/ 122147 w 660077"/>
                <a:gd name="connsiteY4" fmla="*/ 790620 h 804668"/>
                <a:gd name="connsiteX5" fmla="*/ 269457 w 660077"/>
                <a:gd name="connsiteY5" fmla="*/ 778308 h 804668"/>
                <a:gd name="connsiteX6" fmla="*/ 523085 w 660077"/>
                <a:gd name="connsiteY6" fmla="*/ 573783 h 804668"/>
                <a:gd name="connsiteX7" fmla="*/ 535397 w 660077"/>
                <a:gd name="connsiteY7" fmla="*/ 516568 h 804668"/>
                <a:gd name="connsiteX8" fmla="*/ 658083 w 660077"/>
                <a:gd name="connsiteY8" fmla="*/ 357236 h 804668"/>
                <a:gd name="connsiteX9" fmla="*/ 547564 w 660077"/>
                <a:gd name="connsiteY9" fmla="*/ 279598 h 804668"/>
                <a:gd name="connsiteX10" fmla="*/ 510773 w 660077"/>
                <a:gd name="connsiteY10" fmla="*/ 316389 h 804668"/>
                <a:gd name="connsiteX11" fmla="*/ 441536 w 660077"/>
                <a:gd name="connsiteY11" fmla="*/ 206885 h 804668"/>
                <a:gd name="connsiteX12" fmla="*/ 492667 w 660077"/>
                <a:gd name="connsiteY12" fmla="*/ 74059 h 804668"/>
                <a:gd name="connsiteX13" fmla="*/ 223685 w 660077"/>
                <a:gd name="connsiteY13" fmla="*/ 53346 h 804668"/>
                <a:gd name="connsiteX14" fmla="*/ 109110 w 660077"/>
                <a:gd name="connsiteY14" fmla="*/ 9313 h 804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60077" h="804668">
                  <a:moveTo>
                    <a:pt x="109110" y="9313"/>
                  </a:moveTo>
                  <a:cubicBezTo>
                    <a:pt x="109110" y="9313"/>
                    <a:pt x="6848" y="103319"/>
                    <a:pt x="15105" y="205581"/>
                  </a:cubicBezTo>
                  <a:cubicBezTo>
                    <a:pt x="23361" y="307843"/>
                    <a:pt x="-9519" y="364913"/>
                    <a:pt x="2793" y="438785"/>
                  </a:cubicBezTo>
                  <a:cubicBezTo>
                    <a:pt x="15105" y="512658"/>
                    <a:pt x="31762" y="656056"/>
                    <a:pt x="60731" y="692413"/>
                  </a:cubicBezTo>
                  <a:cubicBezTo>
                    <a:pt x="89701" y="728770"/>
                    <a:pt x="93467" y="770196"/>
                    <a:pt x="122147" y="790620"/>
                  </a:cubicBezTo>
                  <a:cubicBezTo>
                    <a:pt x="150827" y="811043"/>
                    <a:pt x="249033" y="811043"/>
                    <a:pt x="269457" y="778308"/>
                  </a:cubicBezTo>
                  <a:cubicBezTo>
                    <a:pt x="289880" y="745572"/>
                    <a:pt x="506717" y="618976"/>
                    <a:pt x="523085" y="573783"/>
                  </a:cubicBezTo>
                  <a:cubicBezTo>
                    <a:pt x="539453" y="528591"/>
                    <a:pt x="535397" y="516568"/>
                    <a:pt x="535397" y="516568"/>
                  </a:cubicBezTo>
                  <a:cubicBezTo>
                    <a:pt x="535397" y="516568"/>
                    <a:pt x="678506" y="430674"/>
                    <a:pt x="658083" y="357236"/>
                  </a:cubicBezTo>
                  <a:cubicBezTo>
                    <a:pt x="637659" y="283799"/>
                    <a:pt x="580299" y="254974"/>
                    <a:pt x="547564" y="279598"/>
                  </a:cubicBezTo>
                  <a:cubicBezTo>
                    <a:pt x="514828" y="304222"/>
                    <a:pt x="510773" y="316389"/>
                    <a:pt x="510773" y="316389"/>
                  </a:cubicBezTo>
                  <a:cubicBezTo>
                    <a:pt x="510773" y="316389"/>
                    <a:pt x="425168" y="260044"/>
                    <a:pt x="441536" y="206885"/>
                  </a:cubicBezTo>
                  <a:cubicBezTo>
                    <a:pt x="457903" y="153726"/>
                    <a:pt x="509034" y="135475"/>
                    <a:pt x="492667" y="74059"/>
                  </a:cubicBezTo>
                  <a:cubicBezTo>
                    <a:pt x="476299" y="12644"/>
                    <a:pt x="353903" y="43352"/>
                    <a:pt x="223685" y="53346"/>
                  </a:cubicBezTo>
                  <a:cubicBezTo>
                    <a:pt x="120988" y="60878"/>
                    <a:pt x="154738" y="-28348"/>
                    <a:pt x="109110" y="9313"/>
                  </a:cubicBezTo>
                  <a:close/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9" name="Freihandform: Form 98">
              <a:extLst>
                <a:ext uri="{FF2B5EF4-FFF2-40B4-BE49-F238E27FC236}">
                  <a16:creationId xmlns:a16="http://schemas.microsoft.com/office/drawing/2014/main" id="{D1799202-7924-446D-BA25-5CB6935BF799}"/>
                </a:ext>
              </a:extLst>
            </p:cNvPr>
            <p:cNvSpPr/>
            <p:nvPr/>
          </p:nvSpPr>
          <p:spPr>
            <a:xfrm>
              <a:off x="3463850" y="1771971"/>
              <a:ext cx="118195" cy="27231"/>
            </a:xfrm>
            <a:custGeom>
              <a:avLst/>
              <a:gdLst>
                <a:gd name="connsiteX0" fmla="*/ 0 w 118195"/>
                <a:gd name="connsiteY0" fmla="*/ 0 h 27231"/>
                <a:gd name="connsiteX1" fmla="*/ 118196 w 118195"/>
                <a:gd name="connsiteY1" fmla="*/ 0 h 27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195" h="27231">
                  <a:moveTo>
                    <a:pt x="0" y="0"/>
                  </a:moveTo>
                  <a:cubicBezTo>
                    <a:pt x="0" y="0"/>
                    <a:pt x="44758" y="61271"/>
                    <a:pt x="118196" y="0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2EC48F7F-0303-4FA4-81B7-5F8778DAEB65}"/>
                </a:ext>
              </a:extLst>
            </p:cNvPr>
            <p:cNvSpPr/>
            <p:nvPr/>
          </p:nvSpPr>
          <p:spPr>
            <a:xfrm>
              <a:off x="3281342" y="1763425"/>
              <a:ext cx="65471" cy="17116"/>
            </a:xfrm>
            <a:custGeom>
              <a:avLst/>
              <a:gdLst>
                <a:gd name="connsiteX0" fmla="*/ 0 w 65471"/>
                <a:gd name="connsiteY0" fmla="*/ 0 h 17116"/>
                <a:gd name="connsiteX1" fmla="*/ 60909 w 65471"/>
                <a:gd name="connsiteY1" fmla="*/ 8213 h 17116"/>
                <a:gd name="connsiteX2" fmla="*/ 65471 w 65471"/>
                <a:gd name="connsiteY2" fmla="*/ 4201 h 17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471" h="17116">
                  <a:moveTo>
                    <a:pt x="0" y="0"/>
                  </a:moveTo>
                  <a:cubicBezTo>
                    <a:pt x="14543" y="19091"/>
                    <a:pt x="41817" y="22770"/>
                    <a:pt x="60909" y="8213"/>
                  </a:cubicBezTo>
                  <a:cubicBezTo>
                    <a:pt x="62516" y="6982"/>
                    <a:pt x="64037" y="5649"/>
                    <a:pt x="65471" y="4201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1" name="Freihandform: Form 100">
              <a:extLst>
                <a:ext uri="{FF2B5EF4-FFF2-40B4-BE49-F238E27FC236}">
                  <a16:creationId xmlns:a16="http://schemas.microsoft.com/office/drawing/2014/main" id="{AE7488E6-CE28-4978-BE0E-3F3710838FD5}"/>
                </a:ext>
              </a:extLst>
            </p:cNvPr>
            <p:cNvSpPr/>
            <p:nvPr/>
          </p:nvSpPr>
          <p:spPr>
            <a:xfrm>
              <a:off x="3280473" y="1689612"/>
              <a:ext cx="148179" cy="260742"/>
            </a:xfrm>
            <a:custGeom>
              <a:avLst/>
              <a:gdLst>
                <a:gd name="connsiteX0" fmla="*/ 148179 w 148179"/>
                <a:gd name="connsiteY0" fmla="*/ 258059 h 260742"/>
                <a:gd name="connsiteX1" fmla="*/ 66340 w 148179"/>
                <a:gd name="connsiteY1" fmla="*/ 241691 h 260742"/>
                <a:gd name="connsiteX2" fmla="*/ 86908 w 148179"/>
                <a:gd name="connsiteY2" fmla="*/ 69758 h 260742"/>
                <a:gd name="connsiteX3" fmla="*/ 57939 w 148179"/>
                <a:gd name="connsiteY3" fmla="*/ 20654 h 260742"/>
                <a:gd name="connsiteX4" fmla="*/ 0 w 148179"/>
                <a:gd name="connsiteY4" fmla="*/ 8487 h 260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179" h="260742">
                  <a:moveTo>
                    <a:pt x="148179" y="258059"/>
                  </a:moveTo>
                  <a:cubicBezTo>
                    <a:pt x="115443" y="266316"/>
                    <a:pt x="70541" y="254004"/>
                    <a:pt x="66340" y="241691"/>
                  </a:cubicBezTo>
                  <a:cubicBezTo>
                    <a:pt x="62140" y="229380"/>
                    <a:pt x="86908" y="69758"/>
                    <a:pt x="86908" y="69758"/>
                  </a:cubicBezTo>
                  <a:lnTo>
                    <a:pt x="57939" y="20654"/>
                  </a:lnTo>
                  <a:cubicBezTo>
                    <a:pt x="57939" y="20654"/>
                    <a:pt x="33315" y="-16137"/>
                    <a:pt x="0" y="8487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2" name="Freihandform: Form 101">
              <a:extLst>
                <a:ext uri="{FF2B5EF4-FFF2-40B4-BE49-F238E27FC236}">
                  <a16:creationId xmlns:a16="http://schemas.microsoft.com/office/drawing/2014/main" id="{9BFDC3F6-65F3-4361-950C-53748020F249}"/>
                </a:ext>
              </a:extLst>
            </p:cNvPr>
            <p:cNvSpPr/>
            <p:nvPr/>
          </p:nvSpPr>
          <p:spPr>
            <a:xfrm>
              <a:off x="3355069" y="2020819"/>
              <a:ext cx="96758" cy="434"/>
            </a:xfrm>
            <a:custGeom>
              <a:avLst/>
              <a:gdLst>
                <a:gd name="connsiteX0" fmla="*/ 0 w 96758"/>
                <a:gd name="connsiteY0" fmla="*/ 435 h 434"/>
                <a:gd name="connsiteX1" fmla="*/ 96758 w 96758"/>
                <a:gd name="connsiteY1" fmla="*/ 0 h 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758" h="434">
                  <a:moveTo>
                    <a:pt x="0" y="435"/>
                  </a:moveTo>
                  <a:lnTo>
                    <a:pt x="96758" y="0"/>
                  </a:lnTo>
                </a:path>
              </a:pathLst>
            </a:custGeom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3" name="Freihandform: Form 102">
              <a:extLst>
                <a:ext uri="{FF2B5EF4-FFF2-40B4-BE49-F238E27FC236}">
                  <a16:creationId xmlns:a16="http://schemas.microsoft.com/office/drawing/2014/main" id="{7140E668-334F-467A-8E72-2D6DB4B51618}"/>
                </a:ext>
              </a:extLst>
            </p:cNvPr>
            <p:cNvSpPr/>
            <p:nvPr/>
          </p:nvSpPr>
          <p:spPr>
            <a:xfrm>
              <a:off x="3424596" y="1678241"/>
              <a:ext cx="184100" cy="27969"/>
            </a:xfrm>
            <a:custGeom>
              <a:avLst/>
              <a:gdLst>
                <a:gd name="connsiteX0" fmla="*/ 184101 w 184100"/>
                <a:gd name="connsiteY0" fmla="*/ 27969 h 27969"/>
                <a:gd name="connsiteX1" fmla="*/ 0 w 184100"/>
                <a:gd name="connsiteY1" fmla="*/ 23914 h 2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4100" h="27969">
                  <a:moveTo>
                    <a:pt x="184101" y="27969"/>
                  </a:moveTo>
                  <a:cubicBezTo>
                    <a:pt x="128349" y="-7808"/>
                    <a:pt x="57272" y="-9372"/>
                    <a:pt x="0" y="23914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4" name="Freihandform: Form 103">
              <a:extLst>
                <a:ext uri="{FF2B5EF4-FFF2-40B4-BE49-F238E27FC236}">
                  <a16:creationId xmlns:a16="http://schemas.microsoft.com/office/drawing/2014/main" id="{5F5FE027-D07F-4823-9E12-81BF7D391E10}"/>
                </a:ext>
              </a:extLst>
            </p:cNvPr>
            <p:cNvSpPr/>
            <p:nvPr/>
          </p:nvSpPr>
          <p:spPr>
            <a:xfrm>
              <a:off x="3784107" y="1740548"/>
              <a:ext cx="95599" cy="107598"/>
            </a:xfrm>
            <a:custGeom>
              <a:avLst/>
              <a:gdLst>
                <a:gd name="connsiteX0" fmla="*/ 95599 w 95599"/>
                <a:gd name="connsiteY0" fmla="*/ 33306 h 107598"/>
                <a:gd name="connsiteX1" fmla="*/ 44324 w 95599"/>
                <a:gd name="connsiteY1" fmla="*/ 2599 h 107598"/>
                <a:gd name="connsiteX2" fmla="*/ 3332 w 95599"/>
                <a:gd name="connsiteY2" fmla="*/ 60538 h 107598"/>
                <a:gd name="connsiteX3" fmla="*/ 30708 w 95599"/>
                <a:gd name="connsiteY3" fmla="*/ 84437 h 107598"/>
                <a:gd name="connsiteX4" fmla="*/ 0 w 95599"/>
                <a:gd name="connsiteY4" fmla="*/ 104861 h 10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99" h="107598">
                  <a:moveTo>
                    <a:pt x="95599" y="33306"/>
                  </a:moveTo>
                  <a:cubicBezTo>
                    <a:pt x="95599" y="33306"/>
                    <a:pt x="78508" y="-11017"/>
                    <a:pt x="44324" y="2599"/>
                  </a:cubicBezTo>
                  <a:cubicBezTo>
                    <a:pt x="10139" y="16214"/>
                    <a:pt x="3332" y="60538"/>
                    <a:pt x="3332" y="60538"/>
                  </a:cubicBezTo>
                  <a:cubicBezTo>
                    <a:pt x="3332" y="60538"/>
                    <a:pt x="30708" y="50253"/>
                    <a:pt x="30708" y="84437"/>
                  </a:cubicBezTo>
                  <a:cubicBezTo>
                    <a:pt x="30708" y="118621"/>
                    <a:pt x="0" y="104861"/>
                    <a:pt x="0" y="104861"/>
                  </a:cubicBezTo>
                </a:path>
              </a:pathLst>
            </a:custGeom>
            <a:noFill/>
            <a:ln w="14478" cap="rnd">
              <a:solidFill>
                <a:srgbClr val="26323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6452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7.40741E-7 L 0.0056 -0.07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-40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15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Komika Title</vt:lpstr>
      <vt:lpstr>Kust</vt:lpstr>
      <vt:lpstr>Uni Sans Heavy Italic CAPS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 Tobias Krah</dc:creator>
  <cp:lastModifiedBy>Administrator Tobias Krah</cp:lastModifiedBy>
  <cp:revision>9</cp:revision>
  <dcterms:created xsi:type="dcterms:W3CDTF">2021-04-22T17:08:58Z</dcterms:created>
  <dcterms:modified xsi:type="dcterms:W3CDTF">2021-04-22T18:23:19Z</dcterms:modified>
</cp:coreProperties>
</file>