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C8EFB-855D-4FB5-BDBD-AF877E72A2E1}" v="2" dt="2021-04-08T11:34:31.359"/>
    <p1510:client id="{6D9910A2-A5EB-4839-822B-EAB1C0FD7EA5}" v="6" dt="2021-04-09T08:16:56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76faf7f6bd9e55dd9f11225cd41ecb4e60d245876c1eb45de9a4e4aa6b1e0690::" providerId="AD" clId="Web-{092C8EFB-855D-4FB5-BDBD-AF877E72A2E1}"/>
    <pc:docChg chg="modSld">
      <pc:chgData name="Gastbenutzer" userId="S::urn:spo:anon#76faf7f6bd9e55dd9f11225cd41ecb4e60d245876c1eb45de9a4e4aa6b1e0690::" providerId="AD" clId="Web-{092C8EFB-855D-4FB5-BDBD-AF877E72A2E1}" dt="2021-04-08T11:34:31.359" v="1" actId="1076"/>
      <pc:docMkLst>
        <pc:docMk/>
      </pc:docMkLst>
      <pc:sldChg chg="modSp">
        <pc:chgData name="Gastbenutzer" userId="S::urn:spo:anon#76faf7f6bd9e55dd9f11225cd41ecb4e60d245876c1eb45de9a4e4aa6b1e0690::" providerId="AD" clId="Web-{092C8EFB-855D-4FB5-BDBD-AF877E72A2E1}" dt="2021-04-08T11:34:31.359" v="1" actId="1076"/>
        <pc:sldMkLst>
          <pc:docMk/>
          <pc:sldMk cId="3704939784" sldId="256"/>
        </pc:sldMkLst>
        <pc:spChg chg="mod">
          <ac:chgData name="Gastbenutzer" userId="S::urn:spo:anon#76faf7f6bd9e55dd9f11225cd41ecb4e60d245876c1eb45de9a4e4aa6b1e0690::" providerId="AD" clId="Web-{092C8EFB-855D-4FB5-BDBD-AF877E72A2E1}" dt="2021-04-08T11:34:31.359" v="1" actId="1076"/>
          <ac:spMkLst>
            <pc:docMk/>
            <pc:sldMk cId="3704939784" sldId="256"/>
            <ac:spMk id="19" creationId="{9782BB2B-C48A-4E6B-89A8-C9F747BBCCE3}"/>
          </ac:spMkLst>
        </pc:spChg>
      </pc:sldChg>
    </pc:docChg>
  </pc:docChgLst>
  <pc:docChgLst>
    <pc:chgData name="Gastbenutzer" userId="S::urn:spo:anon#76faf7f6bd9e55dd9f11225cd41ecb4e60d245876c1eb45de9a4e4aa6b1e0690::" providerId="AD" clId="Web-{6D9910A2-A5EB-4839-822B-EAB1C0FD7EA5}"/>
    <pc:docChg chg="modSld">
      <pc:chgData name="Gastbenutzer" userId="S::urn:spo:anon#76faf7f6bd9e55dd9f11225cd41ecb4e60d245876c1eb45de9a4e4aa6b1e0690::" providerId="AD" clId="Web-{6D9910A2-A5EB-4839-822B-EAB1C0FD7EA5}" dt="2021-04-09T08:16:56.536" v="5" actId="1076"/>
      <pc:docMkLst>
        <pc:docMk/>
      </pc:docMkLst>
      <pc:sldChg chg="modSp">
        <pc:chgData name="Gastbenutzer" userId="S::urn:spo:anon#76faf7f6bd9e55dd9f11225cd41ecb4e60d245876c1eb45de9a4e4aa6b1e0690::" providerId="AD" clId="Web-{6D9910A2-A5EB-4839-822B-EAB1C0FD7EA5}" dt="2021-04-09T08:16:56.536" v="5" actId="1076"/>
        <pc:sldMkLst>
          <pc:docMk/>
          <pc:sldMk cId="440611933" sldId="258"/>
        </pc:sldMkLst>
        <pc:spChg chg="mod">
          <ac:chgData name="Gastbenutzer" userId="S::urn:spo:anon#76faf7f6bd9e55dd9f11225cd41ecb4e60d245876c1eb45de9a4e4aa6b1e0690::" providerId="AD" clId="Web-{6D9910A2-A5EB-4839-822B-EAB1C0FD7EA5}" dt="2021-04-09T08:16:56.536" v="5" actId="1076"/>
          <ac:spMkLst>
            <pc:docMk/>
            <pc:sldMk cId="440611933" sldId="258"/>
            <ac:spMk id="15" creationId="{01DFB8AE-0DEC-40D1-A0BA-1FB49DA9D7AE}"/>
          </ac:spMkLst>
        </pc:spChg>
      </pc:sldChg>
    </pc:docChg>
  </pc:docChgLst>
  <pc:docChgLst>
    <pc:chgData name="Gastbenutzer" userId="S::urn:spo:anon#76faf7f6bd9e55dd9f11225cd41ecb4e60d245876c1eb45de9a4e4aa6b1e0690::" providerId="AD" clId="Web-{08D1BECF-DF62-4391-9DB3-853CB21F137B}"/>
    <pc:docChg chg="modSld">
      <pc:chgData name="Gastbenutzer" userId="S::urn:spo:anon#76faf7f6bd9e55dd9f11225cd41ecb4e60d245876c1eb45de9a4e4aa6b1e0690::" providerId="AD" clId="Web-{08D1BECF-DF62-4391-9DB3-853CB21F137B}" dt="2021-03-21T08:51:46.767" v="0" actId="1076"/>
      <pc:docMkLst>
        <pc:docMk/>
      </pc:docMkLst>
      <pc:sldChg chg="modSp">
        <pc:chgData name="Gastbenutzer" userId="S::urn:spo:anon#76faf7f6bd9e55dd9f11225cd41ecb4e60d245876c1eb45de9a4e4aa6b1e0690::" providerId="AD" clId="Web-{08D1BECF-DF62-4391-9DB3-853CB21F137B}" dt="2021-03-21T08:51:46.767" v="0" actId="1076"/>
        <pc:sldMkLst>
          <pc:docMk/>
          <pc:sldMk cId="3704939784" sldId="256"/>
        </pc:sldMkLst>
        <pc:spChg chg="mod">
          <ac:chgData name="Gastbenutzer" userId="S::urn:spo:anon#76faf7f6bd9e55dd9f11225cd41ecb4e60d245876c1eb45de9a4e4aa6b1e0690::" providerId="AD" clId="Web-{08D1BECF-DF62-4391-9DB3-853CB21F137B}" dt="2021-03-21T08:51:46.767" v="0" actId="1076"/>
          <ac:spMkLst>
            <pc:docMk/>
            <pc:sldMk cId="3704939784" sldId="256"/>
            <ac:spMk id="18" creationId="{03E23098-BD3D-40D3-8C7C-4A3E5CCF33E4}"/>
          </ac:spMkLst>
        </pc:spChg>
      </pc:sldChg>
    </pc:docChg>
  </pc:docChgLst>
  <pc:docChgLst>
    <pc:chgData name="Administrator Tobias Krah" userId="73d9a179-a7bd-4918-9638-e5f5506352c4" providerId="ADAL" clId="{7C580661-103D-4758-8744-C30074811182}"/>
    <pc:docChg chg="modSld">
      <pc:chgData name="Administrator Tobias Krah" userId="73d9a179-a7bd-4918-9638-e5f5506352c4" providerId="ADAL" clId="{7C580661-103D-4758-8744-C30074811182}" dt="2021-03-22T18:36:24.194" v="0" actId="1076"/>
      <pc:docMkLst>
        <pc:docMk/>
      </pc:docMkLst>
      <pc:sldChg chg="modSp mod">
        <pc:chgData name="Administrator Tobias Krah" userId="73d9a179-a7bd-4918-9638-e5f5506352c4" providerId="ADAL" clId="{7C580661-103D-4758-8744-C30074811182}" dt="2021-03-22T18:36:24.194" v="0" actId="1076"/>
        <pc:sldMkLst>
          <pc:docMk/>
          <pc:sldMk cId="3557168356" sldId="257"/>
        </pc:sldMkLst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2" creationId="{71F73A80-9676-4150-A7B1-9380491BA28C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4" creationId="{228C3412-407D-42D4-A0ED-4B81B0EB2325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5" creationId="{01DFB8AE-0DEC-40D1-A0BA-1FB49DA9D7AE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7" creationId="{E73B0C77-BFAE-4E75-84A7-99FC25ADFF04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8" creationId="{03E23098-BD3D-40D3-8C7C-4A3E5CCF33E4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19" creationId="{9782BB2B-C48A-4E6B-89A8-C9F747BBCCE3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20" creationId="{00099E3B-96E3-4718-BC52-50F4C51D04CF}"/>
          </ac:spMkLst>
        </pc:spChg>
        <pc:spChg chg="mod">
          <ac:chgData name="Administrator Tobias Krah" userId="73d9a179-a7bd-4918-9638-e5f5506352c4" providerId="ADAL" clId="{7C580661-103D-4758-8744-C30074811182}" dt="2021-03-22T18:36:24.194" v="0" actId="1076"/>
          <ac:spMkLst>
            <pc:docMk/>
            <pc:sldMk cId="3557168356" sldId="257"/>
            <ac:spMk id="24" creationId="{0D5E11F5-32F9-4825-A975-E859F524CA3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1332D-A4EA-4F41-9F2C-651A50383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9377FA-2817-4C8B-AABB-EE910B64D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B9FF43-F99F-4D28-B990-DC1C9189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4FFC8-1BF9-476F-9F36-7B0FE562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BBF541-F581-4BEC-B2E2-92AED7E0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92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C4C27-25D6-4A65-8C50-949FEDCF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F80439-CE5C-49F4-B805-589D348A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E24F9D-2D3A-4AC0-BE34-B361D957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F7BDA5-DB2B-4E02-B8DE-04F7C30C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329762-F4F7-47CE-8934-E456557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31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96108D7-C1FC-4B6C-866B-17E172192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F23352-FE98-4354-816D-6E89FC8EF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A38691-9CAE-4651-82A4-3D0CC4BE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D3ECFC-C0D2-4E69-8211-D8AD9C37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D9BFC6-37BC-4CBE-9D37-1265C3F2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D87FD-3CCD-4804-A3D8-46F0A91F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8D9DE1-38B5-4A91-87E0-1850034E5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527A3-78E2-4434-9BE8-800A294E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5DA598-9A51-49D8-8C7E-3FEE7053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2EC388-C401-4DC5-A627-57BA01D5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5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F54E0-46F8-4666-83ED-46AFD853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D7222B-3161-4400-9C6A-957FAFBE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249451-F74B-42D7-A600-4FE19E82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49944D-BA66-43D4-A7EA-41CBF9F1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E5C959-FC43-4FFE-8267-1F2D8D1C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64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570BE-86F5-4185-A318-FFE3CFC5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BC2D7-8B68-4DB8-977F-D26450094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2E631-4F3D-4192-A66C-89BD81F5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6C61ED-9755-4BA7-863E-3B386C91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54F12C-2A42-4C96-9D65-78511FE4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6686CA-9493-4DD8-80B1-84791C5A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8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585F9-E24A-49D3-9816-C9C75B30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D481A-158E-42A5-BF90-F021830CF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E4A094-4DBE-44CF-A2E0-E06230F4C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9BB813-D67D-4B36-93DC-D6CA9D0DC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CDB3A6-C3B8-4E54-B468-08370744B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2583DC1-0EB8-4CB8-90A1-AB87285D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84BBC3F-F755-4739-8E5F-FD52CE02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FB53705-2D87-4BF6-901D-7D3C1693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44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D7642-50A1-435F-A62E-3F8FF28A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F1ED22-C126-421E-B1F8-83132CB1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899388-6FB8-4AC1-A978-FACC9F0F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34F1C1-A4D5-452D-837E-EEC12334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68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4FA0556-9C7E-49FB-BAAE-00FD7436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95459C-65DD-4E02-9FA6-4861C4AD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0A0F96-CC2F-4276-9C4B-23781B72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8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63AC7-1E18-419B-A92A-DFC23666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FAB76-B460-4770-8333-AFA65273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E966C8-F8F9-4E19-B47A-BFD6428E8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FA583E-9562-42B1-94A9-2ABE53E2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431088-058C-40B8-9CB0-83CFB503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A0AE8-E0D7-4A25-834D-47A7A1D7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69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A06B4-2D4D-4393-B61D-DFAF41FF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3D344BD-A56D-4D2E-86B5-AC24ECD9B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384C84-C461-4FAB-9481-DD56A64C0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1F7703-68A9-4C0D-8A5A-E672863D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9842A1-1E1B-4767-A188-FA23B6A3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8ADDB0-4736-459D-95E7-E981B5C3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73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D14129-05B5-4EC9-B6E2-A9D62EF2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3A64CA-8AAA-487C-A915-41F827F8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AB153B-C055-4A10-BB4D-BA0BB6FE9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FDFE9-D967-4FE1-9423-333655EC401C}" type="datetimeFigureOut">
              <a:rPr lang="de-DE" smtClean="0"/>
              <a:t>09.04.2021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626A-4F4E-4C58-A696-23F890B0B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5434A2-AA5A-45A9-AED0-EA5BC8C05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7604-7D9A-4524-B611-4CEC5E2CD0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52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11AC20-3B7D-4F65-9EB4-B212E41F4B71}"/>
              </a:ext>
            </a:extLst>
          </p:cNvPr>
          <p:cNvSpPr txBox="1"/>
          <p:nvPr/>
        </p:nvSpPr>
        <p:spPr>
          <a:xfrm>
            <a:off x="-5486400" y="2459504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u="sng" err="1">
                <a:latin typeface="Komika Title" panose="02000506000000020004" pitchFamily="2" charset="0"/>
              </a:rPr>
              <a:t>Powerpoint</a:t>
            </a:r>
            <a:r>
              <a:rPr lang="de-DE" sz="6000" u="sng">
                <a:latin typeface="Komika Title" panose="02000506000000020004" pitchFamily="2" charset="0"/>
              </a:rPr>
              <a:t> </a:t>
            </a:r>
            <a:r>
              <a:rPr lang="de-DE" sz="6000" u="sng" err="1">
                <a:latin typeface="Komika Title" panose="02000506000000020004" pitchFamily="2" charset="0"/>
              </a:rPr>
              <a:t>goes</a:t>
            </a:r>
            <a:endParaRPr lang="de-DE" sz="6000" u="sng">
              <a:latin typeface="Komika Title" panose="02000506000000020004" pitchFamily="2" charset="0"/>
            </a:endParaRPr>
          </a:p>
          <a:p>
            <a:r>
              <a:rPr lang="de-DE" sz="6000" u="sng" err="1">
                <a:solidFill>
                  <a:srgbClr val="FF0000"/>
                </a:solidFill>
                <a:latin typeface="Komika Title" panose="02000506000000020004" pitchFamily="2" charset="0"/>
              </a:rPr>
              <a:t>FolienDesign</a:t>
            </a:r>
            <a:endParaRPr lang="de-DE" sz="6000" u="sng">
              <a:solidFill>
                <a:srgbClr val="FF0000"/>
              </a:solidFill>
              <a:latin typeface="Komika Title" panose="02000506000000020004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22B0B8-D5B5-4E7D-A076-573520812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292" y="1112555"/>
            <a:ext cx="4980356" cy="463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FE9DFC-0F29-4202-8E2D-BE1DD80D8727}"/>
              </a:ext>
            </a:extLst>
          </p:cNvPr>
          <p:cNvSpPr txBox="1"/>
          <p:nvPr/>
        </p:nvSpPr>
        <p:spPr>
          <a:xfrm>
            <a:off x="7784195" y="6396335"/>
            <a:ext cx="1113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Kust" pitchFamily="50" charset="0"/>
              </a:rPr>
              <a:t>Tobias Krah # schule-digital.com</a:t>
            </a:r>
            <a:endParaRPr lang="de-DE" sz="2400">
              <a:solidFill>
                <a:srgbClr val="FF0000"/>
              </a:solidFill>
              <a:latin typeface="Kus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08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11AC20-3B7D-4F65-9EB4-B212E41F4B71}"/>
              </a:ext>
            </a:extLst>
          </p:cNvPr>
          <p:cNvSpPr txBox="1"/>
          <p:nvPr/>
        </p:nvSpPr>
        <p:spPr>
          <a:xfrm>
            <a:off x="833717" y="2459504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u="sng" err="1">
                <a:latin typeface="Komika Title" panose="02000506000000020004" pitchFamily="2" charset="0"/>
              </a:rPr>
              <a:t>Powerpoint</a:t>
            </a:r>
            <a:r>
              <a:rPr lang="de-DE" sz="6000" u="sng">
                <a:latin typeface="Komika Title" panose="02000506000000020004" pitchFamily="2" charset="0"/>
              </a:rPr>
              <a:t> </a:t>
            </a:r>
            <a:r>
              <a:rPr lang="de-DE" sz="6000" u="sng" err="1">
                <a:latin typeface="Komika Title" panose="02000506000000020004" pitchFamily="2" charset="0"/>
              </a:rPr>
              <a:t>goes</a:t>
            </a:r>
            <a:endParaRPr lang="de-DE" sz="6000" u="sng">
              <a:latin typeface="Komika Title" panose="02000506000000020004" pitchFamily="2" charset="0"/>
            </a:endParaRPr>
          </a:p>
          <a:p>
            <a:r>
              <a:rPr lang="de-DE" sz="6000" u="sng" err="1">
                <a:solidFill>
                  <a:srgbClr val="FF0000"/>
                </a:solidFill>
                <a:latin typeface="Komika Title" panose="02000506000000020004" pitchFamily="2" charset="0"/>
              </a:rPr>
              <a:t>FolienDesign</a:t>
            </a:r>
            <a:endParaRPr lang="de-DE" sz="6000" u="sng">
              <a:solidFill>
                <a:srgbClr val="FF0000"/>
              </a:solidFill>
              <a:latin typeface="Komika Title" panose="02000506000000020004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22B0B8-D5B5-4E7D-A076-573520812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33" y="940406"/>
            <a:ext cx="4980356" cy="463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FE9DFC-0F29-4202-8E2D-BE1DD80D8727}"/>
              </a:ext>
            </a:extLst>
          </p:cNvPr>
          <p:cNvSpPr txBox="1"/>
          <p:nvPr/>
        </p:nvSpPr>
        <p:spPr>
          <a:xfrm>
            <a:off x="7784195" y="6396335"/>
            <a:ext cx="1113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Kust" pitchFamily="50" charset="0"/>
              </a:rPr>
              <a:t>Tobias Krah # schule-digital.com</a:t>
            </a:r>
            <a:endParaRPr lang="de-DE" sz="2400">
              <a:solidFill>
                <a:srgbClr val="FF0000"/>
              </a:solidFill>
              <a:latin typeface="Kus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5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0D5E11F5-32F9-4825-A975-E859F524CA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17" name="Freihandform: Form 16">
            <a:extLst>
              <a:ext uri="{FF2B5EF4-FFF2-40B4-BE49-F238E27FC236}">
                <a16:creationId xmlns:a16="http://schemas.microsoft.com/office/drawing/2014/main" id="{E73B0C77-BFAE-4E75-84A7-99FC25ADFF04}"/>
              </a:ext>
            </a:extLst>
          </p:cNvPr>
          <p:cNvSpPr/>
          <p:nvPr/>
        </p:nvSpPr>
        <p:spPr>
          <a:xfrm rot="3907270">
            <a:off x="9435936" y="3950348"/>
            <a:ext cx="1321410" cy="2455646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0" name="Freihandform: Form 19">
            <a:extLst>
              <a:ext uri="{FF2B5EF4-FFF2-40B4-BE49-F238E27FC236}">
                <a16:creationId xmlns:a16="http://schemas.microsoft.com/office/drawing/2014/main" id="{00099E3B-96E3-4718-BC52-50F4C51D04CF}"/>
              </a:ext>
            </a:extLst>
          </p:cNvPr>
          <p:cNvSpPr/>
          <p:nvPr/>
        </p:nvSpPr>
        <p:spPr>
          <a:xfrm rot="3907270">
            <a:off x="7453126" y="223827"/>
            <a:ext cx="1444412" cy="2455646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9" name="Freihandform: Form 18">
            <a:extLst>
              <a:ext uri="{FF2B5EF4-FFF2-40B4-BE49-F238E27FC236}">
                <a16:creationId xmlns:a16="http://schemas.microsoft.com/office/drawing/2014/main" id="{9782BB2B-C48A-4E6B-89A8-C9F747BBCCE3}"/>
              </a:ext>
            </a:extLst>
          </p:cNvPr>
          <p:cNvSpPr/>
          <p:nvPr/>
        </p:nvSpPr>
        <p:spPr>
          <a:xfrm rot="3907270">
            <a:off x="7621000" y="201472"/>
            <a:ext cx="1443177" cy="3401360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8" name="Freihandform: Form 17">
            <a:extLst>
              <a:ext uri="{FF2B5EF4-FFF2-40B4-BE49-F238E27FC236}">
                <a16:creationId xmlns:a16="http://schemas.microsoft.com/office/drawing/2014/main" id="{03E23098-BD3D-40D3-8C7C-4A3E5CCF33E4}"/>
              </a:ext>
            </a:extLst>
          </p:cNvPr>
          <p:cNvSpPr/>
          <p:nvPr/>
        </p:nvSpPr>
        <p:spPr>
          <a:xfrm rot="3907270">
            <a:off x="7928490" y="-25017"/>
            <a:ext cx="1762910" cy="5312871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2" name="Freihandform: Form 11">
            <a:extLst>
              <a:ext uri="{FF2B5EF4-FFF2-40B4-BE49-F238E27FC236}">
                <a16:creationId xmlns:a16="http://schemas.microsoft.com/office/drawing/2014/main" id="{71F73A80-9676-4150-A7B1-9380491BA28C}"/>
              </a:ext>
            </a:extLst>
          </p:cNvPr>
          <p:cNvSpPr/>
          <p:nvPr/>
        </p:nvSpPr>
        <p:spPr>
          <a:xfrm rot="3907270">
            <a:off x="8223884" y="-321003"/>
            <a:ext cx="1762910" cy="7409108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4" name="Freihandform: Form 13">
            <a:extLst>
              <a:ext uri="{FF2B5EF4-FFF2-40B4-BE49-F238E27FC236}">
                <a16:creationId xmlns:a16="http://schemas.microsoft.com/office/drawing/2014/main" id="{228C3412-407D-42D4-A0ED-4B81B0EB2325}"/>
              </a:ext>
            </a:extLst>
          </p:cNvPr>
          <p:cNvSpPr/>
          <p:nvPr/>
        </p:nvSpPr>
        <p:spPr>
          <a:xfrm rot="3907270">
            <a:off x="8703710" y="1358722"/>
            <a:ext cx="1519510" cy="5312871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5" name="Freihandform: Form 14">
            <a:extLst>
              <a:ext uri="{FF2B5EF4-FFF2-40B4-BE49-F238E27FC236}">
                <a16:creationId xmlns:a16="http://schemas.microsoft.com/office/drawing/2014/main" id="{01DFB8AE-0DEC-40D1-A0BA-1FB49DA9D7AE}"/>
              </a:ext>
            </a:extLst>
          </p:cNvPr>
          <p:cNvSpPr/>
          <p:nvPr/>
        </p:nvSpPr>
        <p:spPr>
          <a:xfrm rot="3907270">
            <a:off x="9155021" y="2938664"/>
            <a:ext cx="1257087" cy="3401360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F3324C-D005-49A3-8A8C-60E9BD6759B9}"/>
              </a:ext>
            </a:extLst>
          </p:cNvPr>
          <p:cNvSpPr txBox="1"/>
          <p:nvPr/>
        </p:nvSpPr>
        <p:spPr>
          <a:xfrm>
            <a:off x="715420" y="2861227"/>
            <a:ext cx="4758612" cy="1107996"/>
          </a:xfrm>
          <a:prstGeom prst="rect">
            <a:avLst/>
          </a:prstGeom>
          <a:noFill/>
          <a:effectLst>
            <a:outerShdw blurRad="50800" dist="88900" dir="6720000" algn="tl" rotWithShape="0">
              <a:prstClr val="black">
                <a:alpha val="6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de-DE" sz="6600" u="sng">
                <a:latin typeface="Uni Sans Heavy Italic CAPS" panose="00000500000000000000" pitchFamily="50" charset="0"/>
              </a:rPr>
              <a:t>Einstiege</a:t>
            </a:r>
          </a:p>
        </p:txBody>
      </p:sp>
    </p:spTree>
    <p:extLst>
      <p:ext uri="{BB962C8B-B14F-4D97-AF65-F5344CB8AC3E}">
        <p14:creationId xmlns:p14="http://schemas.microsoft.com/office/powerpoint/2010/main" val="37049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9" grpId="0" animBg="1"/>
      <p:bldP spid="18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0D5E11F5-32F9-4825-A975-E859F524CA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17" name="Freihandform: Form 16">
            <a:extLst>
              <a:ext uri="{FF2B5EF4-FFF2-40B4-BE49-F238E27FC236}">
                <a16:creationId xmlns:a16="http://schemas.microsoft.com/office/drawing/2014/main" id="{E73B0C77-BFAE-4E75-84A7-99FC25ADFF04}"/>
              </a:ext>
            </a:extLst>
          </p:cNvPr>
          <p:cNvSpPr/>
          <p:nvPr/>
        </p:nvSpPr>
        <p:spPr>
          <a:xfrm rot="3907270">
            <a:off x="4131557" y="3265262"/>
            <a:ext cx="1105278" cy="3724086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0" name="Freihandform: Form 19">
            <a:extLst>
              <a:ext uri="{FF2B5EF4-FFF2-40B4-BE49-F238E27FC236}">
                <a16:creationId xmlns:a16="http://schemas.microsoft.com/office/drawing/2014/main" id="{00099E3B-96E3-4718-BC52-50F4C51D04CF}"/>
              </a:ext>
            </a:extLst>
          </p:cNvPr>
          <p:cNvSpPr/>
          <p:nvPr/>
        </p:nvSpPr>
        <p:spPr>
          <a:xfrm rot="3907270">
            <a:off x="2020959" y="-229638"/>
            <a:ext cx="1208162" cy="3410865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9" name="Freihandform: Form 18">
            <a:extLst>
              <a:ext uri="{FF2B5EF4-FFF2-40B4-BE49-F238E27FC236}">
                <a16:creationId xmlns:a16="http://schemas.microsoft.com/office/drawing/2014/main" id="{9782BB2B-C48A-4E6B-89A8-C9F747BBCCE3}"/>
              </a:ext>
            </a:extLst>
          </p:cNvPr>
          <p:cNvSpPr/>
          <p:nvPr/>
        </p:nvSpPr>
        <p:spPr>
          <a:xfrm rot="3907270">
            <a:off x="2458730" y="-286427"/>
            <a:ext cx="1207129" cy="4652175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8" name="Freihandform: Form 17">
            <a:extLst>
              <a:ext uri="{FF2B5EF4-FFF2-40B4-BE49-F238E27FC236}">
                <a16:creationId xmlns:a16="http://schemas.microsoft.com/office/drawing/2014/main" id="{03E23098-BD3D-40D3-8C7C-4A3E5CCF33E4}"/>
              </a:ext>
            </a:extLst>
          </p:cNvPr>
          <p:cNvSpPr/>
          <p:nvPr/>
        </p:nvSpPr>
        <p:spPr>
          <a:xfrm rot="3907270">
            <a:off x="2780347" y="-756540"/>
            <a:ext cx="1474566" cy="6658737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2" name="Freihandform: Form 11">
            <a:extLst>
              <a:ext uri="{FF2B5EF4-FFF2-40B4-BE49-F238E27FC236}">
                <a16:creationId xmlns:a16="http://schemas.microsoft.com/office/drawing/2014/main" id="{71F73A80-9676-4150-A7B1-9380491BA28C}"/>
              </a:ext>
            </a:extLst>
          </p:cNvPr>
          <p:cNvSpPr/>
          <p:nvPr/>
        </p:nvSpPr>
        <p:spPr>
          <a:xfrm rot="3907270">
            <a:off x="3280767" y="-1072299"/>
            <a:ext cx="1474566" cy="8837820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4" name="Freihandform: Form 13">
            <a:extLst>
              <a:ext uri="{FF2B5EF4-FFF2-40B4-BE49-F238E27FC236}">
                <a16:creationId xmlns:a16="http://schemas.microsoft.com/office/drawing/2014/main" id="{228C3412-407D-42D4-A0ED-4B81B0EB2325}"/>
              </a:ext>
            </a:extLst>
          </p:cNvPr>
          <p:cNvSpPr/>
          <p:nvPr/>
        </p:nvSpPr>
        <p:spPr>
          <a:xfrm rot="3907270">
            <a:off x="3419587" y="718927"/>
            <a:ext cx="1270977" cy="6522681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5" name="Freihandform: Form 14">
            <a:extLst>
              <a:ext uri="{FF2B5EF4-FFF2-40B4-BE49-F238E27FC236}">
                <a16:creationId xmlns:a16="http://schemas.microsoft.com/office/drawing/2014/main" id="{01DFB8AE-0DEC-40D1-A0BA-1FB49DA9D7AE}"/>
              </a:ext>
            </a:extLst>
          </p:cNvPr>
          <p:cNvSpPr/>
          <p:nvPr/>
        </p:nvSpPr>
        <p:spPr>
          <a:xfrm rot="3907270">
            <a:off x="3904745" y="2161070"/>
            <a:ext cx="1051476" cy="4788159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CBA4A2-A7C0-44CF-A7AB-0AD64F30BD44}"/>
              </a:ext>
            </a:extLst>
          </p:cNvPr>
          <p:cNvSpPr txBox="1"/>
          <p:nvPr/>
        </p:nvSpPr>
        <p:spPr>
          <a:xfrm>
            <a:off x="7373349" y="3011804"/>
            <a:ext cx="4758612" cy="1107996"/>
          </a:xfrm>
          <a:prstGeom prst="rect">
            <a:avLst/>
          </a:prstGeom>
          <a:noFill/>
          <a:effectLst>
            <a:outerShdw blurRad="50800" dist="88900" dir="6720000" algn="tl" rotWithShape="0">
              <a:prstClr val="black">
                <a:alpha val="6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de-DE" sz="6600" u="sng">
                <a:latin typeface="Uni Sans Heavy Italic CAPS" panose="00000500000000000000" pitchFamily="50" charset="0"/>
              </a:rPr>
              <a:t>Blickfang</a:t>
            </a:r>
          </a:p>
        </p:txBody>
      </p:sp>
    </p:spTree>
    <p:extLst>
      <p:ext uri="{BB962C8B-B14F-4D97-AF65-F5344CB8AC3E}">
        <p14:creationId xmlns:p14="http://schemas.microsoft.com/office/powerpoint/2010/main" val="35571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9" grpId="0" animBg="1"/>
      <p:bldP spid="18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0D5E11F5-32F9-4825-A975-E859F524CA3C}"/>
              </a:ext>
            </a:extLst>
          </p:cNvPr>
          <p:cNvSpPr/>
          <p:nvPr/>
        </p:nvSpPr>
        <p:spPr>
          <a:xfrm>
            <a:off x="-167951" y="0"/>
            <a:ext cx="1235995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17" name="Freihandform: Form 16">
            <a:extLst>
              <a:ext uri="{FF2B5EF4-FFF2-40B4-BE49-F238E27FC236}">
                <a16:creationId xmlns:a16="http://schemas.microsoft.com/office/drawing/2014/main" id="{E73B0C77-BFAE-4E75-84A7-99FC25ADFF04}"/>
              </a:ext>
            </a:extLst>
          </p:cNvPr>
          <p:cNvSpPr/>
          <p:nvPr/>
        </p:nvSpPr>
        <p:spPr>
          <a:xfrm rot="3907270">
            <a:off x="8355595" y="4127561"/>
            <a:ext cx="1697825" cy="292416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0" name="Freihandform: Form 19">
            <a:extLst>
              <a:ext uri="{FF2B5EF4-FFF2-40B4-BE49-F238E27FC236}">
                <a16:creationId xmlns:a16="http://schemas.microsoft.com/office/drawing/2014/main" id="{00099E3B-96E3-4718-BC52-50F4C51D04CF}"/>
              </a:ext>
            </a:extLst>
          </p:cNvPr>
          <p:cNvSpPr/>
          <p:nvPr/>
        </p:nvSpPr>
        <p:spPr>
          <a:xfrm rot="3907270">
            <a:off x="6362635" y="416933"/>
            <a:ext cx="1855865" cy="292416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9" name="Freihandform: Form 18">
            <a:extLst>
              <a:ext uri="{FF2B5EF4-FFF2-40B4-BE49-F238E27FC236}">
                <a16:creationId xmlns:a16="http://schemas.microsoft.com/office/drawing/2014/main" id="{9782BB2B-C48A-4E6B-89A8-C9F747BBCCE3}"/>
              </a:ext>
            </a:extLst>
          </p:cNvPr>
          <p:cNvSpPr/>
          <p:nvPr/>
        </p:nvSpPr>
        <p:spPr>
          <a:xfrm rot="3907270">
            <a:off x="6683473" y="471997"/>
            <a:ext cx="1854278" cy="4050311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8" name="Freihandform: Form 17">
            <a:extLst>
              <a:ext uri="{FF2B5EF4-FFF2-40B4-BE49-F238E27FC236}">
                <a16:creationId xmlns:a16="http://schemas.microsoft.com/office/drawing/2014/main" id="{03E23098-BD3D-40D3-8C7C-4A3E5CCF33E4}"/>
              </a:ext>
            </a:extLst>
          </p:cNvPr>
          <p:cNvSpPr/>
          <p:nvPr/>
        </p:nvSpPr>
        <p:spPr>
          <a:xfrm rot="3907270">
            <a:off x="7098154" y="-171153"/>
            <a:ext cx="2265090" cy="632652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2" name="Freihandform: Form 11">
            <a:extLst>
              <a:ext uri="{FF2B5EF4-FFF2-40B4-BE49-F238E27FC236}">
                <a16:creationId xmlns:a16="http://schemas.microsoft.com/office/drawing/2014/main" id="{71F73A80-9676-4150-A7B1-9380491BA28C}"/>
              </a:ext>
            </a:extLst>
          </p:cNvPr>
          <p:cNvSpPr/>
          <p:nvPr/>
        </p:nvSpPr>
        <p:spPr>
          <a:xfrm rot="3907270">
            <a:off x="7236990" y="-619511"/>
            <a:ext cx="2265090" cy="8822705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4" name="Freihandform: Form 13">
            <a:extLst>
              <a:ext uri="{FF2B5EF4-FFF2-40B4-BE49-F238E27FC236}">
                <a16:creationId xmlns:a16="http://schemas.microsoft.com/office/drawing/2014/main" id="{228C3412-407D-42D4-A0ED-4B81B0EB2325}"/>
              </a:ext>
            </a:extLst>
          </p:cNvPr>
          <p:cNvSpPr/>
          <p:nvPr/>
        </p:nvSpPr>
        <p:spPr>
          <a:xfrm rot="3907270">
            <a:off x="7681938" y="1254224"/>
            <a:ext cx="1952355" cy="632652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5" name="Freihandform: Form 14">
            <a:extLst>
              <a:ext uri="{FF2B5EF4-FFF2-40B4-BE49-F238E27FC236}">
                <a16:creationId xmlns:a16="http://schemas.microsoft.com/office/drawing/2014/main" id="{01DFB8AE-0DEC-40D1-A0BA-1FB49DA9D7AE}"/>
              </a:ext>
            </a:extLst>
          </p:cNvPr>
          <p:cNvSpPr/>
          <p:nvPr/>
        </p:nvSpPr>
        <p:spPr>
          <a:xfrm rot="3907270">
            <a:off x="8104781" y="3005850"/>
            <a:ext cx="1615179" cy="4050311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F3324C-D005-49A3-8A8C-60E9BD6759B9}"/>
              </a:ext>
            </a:extLst>
          </p:cNvPr>
          <p:cNvSpPr txBox="1"/>
          <p:nvPr/>
        </p:nvSpPr>
        <p:spPr>
          <a:xfrm>
            <a:off x="615128" y="2829553"/>
            <a:ext cx="4758612" cy="1107996"/>
          </a:xfrm>
          <a:prstGeom prst="rect">
            <a:avLst/>
          </a:prstGeom>
          <a:noFill/>
          <a:effectLst>
            <a:outerShdw blurRad="50800" dist="88900" dir="6720000" algn="tl" rotWithShape="0">
              <a:prstClr val="black">
                <a:alpha val="6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de-DE" sz="6600" u="sng">
                <a:latin typeface="Uni Sans Heavy Italic CAPS" panose="00000500000000000000" pitchFamily="50" charset="0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4406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9" grpId="0" animBg="1"/>
      <p:bldP spid="18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B80100E3-EDD7-4077-9AC2-7A23B941543E}"/>
              </a:ext>
            </a:extLst>
          </p:cNvPr>
          <p:cNvSpPr/>
          <p:nvPr/>
        </p:nvSpPr>
        <p:spPr>
          <a:xfrm>
            <a:off x="-16175" y="0"/>
            <a:ext cx="122081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22" name="Freihandform: Form 21">
            <a:extLst>
              <a:ext uri="{FF2B5EF4-FFF2-40B4-BE49-F238E27FC236}">
                <a16:creationId xmlns:a16="http://schemas.microsoft.com/office/drawing/2014/main" id="{2E54D729-2795-4D45-AF0D-CFD61B9595B0}"/>
              </a:ext>
            </a:extLst>
          </p:cNvPr>
          <p:cNvSpPr/>
          <p:nvPr/>
        </p:nvSpPr>
        <p:spPr>
          <a:xfrm rot="15975852">
            <a:off x="8331034" y="3623610"/>
            <a:ext cx="1343631" cy="3028417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3" name="Freihandform: Form 22">
            <a:extLst>
              <a:ext uri="{FF2B5EF4-FFF2-40B4-BE49-F238E27FC236}">
                <a16:creationId xmlns:a16="http://schemas.microsoft.com/office/drawing/2014/main" id="{FFC79B71-6F33-4CD7-85F1-97531D5AF7BA}"/>
              </a:ext>
            </a:extLst>
          </p:cNvPr>
          <p:cNvSpPr/>
          <p:nvPr/>
        </p:nvSpPr>
        <p:spPr>
          <a:xfrm rot="15975852">
            <a:off x="8457086" y="-668465"/>
            <a:ext cx="1343631" cy="3028417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1" name="Freihandform: Form 20">
            <a:extLst>
              <a:ext uri="{FF2B5EF4-FFF2-40B4-BE49-F238E27FC236}">
                <a16:creationId xmlns:a16="http://schemas.microsoft.com/office/drawing/2014/main" id="{DBBADC7C-A060-4BF3-915A-1AB4F3A60B38}"/>
              </a:ext>
            </a:extLst>
          </p:cNvPr>
          <p:cNvSpPr/>
          <p:nvPr/>
        </p:nvSpPr>
        <p:spPr>
          <a:xfrm rot="15975852">
            <a:off x="8250353" y="2418424"/>
            <a:ext cx="1343631" cy="384062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8" name="Freihandform: Form 17">
            <a:extLst>
              <a:ext uri="{FF2B5EF4-FFF2-40B4-BE49-F238E27FC236}">
                <a16:creationId xmlns:a16="http://schemas.microsoft.com/office/drawing/2014/main" id="{0F8BBEFF-0990-4452-8A7A-0983787C50E2}"/>
              </a:ext>
            </a:extLst>
          </p:cNvPr>
          <p:cNvSpPr/>
          <p:nvPr/>
        </p:nvSpPr>
        <p:spPr>
          <a:xfrm rot="15975852">
            <a:off x="8178636" y="1254317"/>
            <a:ext cx="1343631" cy="4760007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" name="Freihandform: Form 1">
            <a:extLst>
              <a:ext uri="{FF2B5EF4-FFF2-40B4-BE49-F238E27FC236}">
                <a16:creationId xmlns:a16="http://schemas.microsoft.com/office/drawing/2014/main" id="{1A2E4399-7360-432A-8E0C-997C95620899}"/>
              </a:ext>
            </a:extLst>
          </p:cNvPr>
          <p:cNvSpPr/>
          <p:nvPr/>
        </p:nvSpPr>
        <p:spPr>
          <a:xfrm rot="15975852">
            <a:off x="8457086" y="34291"/>
            <a:ext cx="1343631" cy="5743074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19" name="Freihandform: Form 18">
            <a:extLst>
              <a:ext uri="{FF2B5EF4-FFF2-40B4-BE49-F238E27FC236}">
                <a16:creationId xmlns:a16="http://schemas.microsoft.com/office/drawing/2014/main" id="{0BF7E2EF-23BB-4E93-8DE5-65F659B5D3F9}"/>
              </a:ext>
            </a:extLst>
          </p:cNvPr>
          <p:cNvSpPr/>
          <p:nvPr/>
        </p:nvSpPr>
        <p:spPr>
          <a:xfrm rot="15975852">
            <a:off x="8457086" y="-235268"/>
            <a:ext cx="1343631" cy="4760007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  <p:sp useBgFill="1">
        <p:nvSpPr>
          <p:cNvPr id="20" name="Freihandform: Form 19">
            <a:extLst>
              <a:ext uri="{FF2B5EF4-FFF2-40B4-BE49-F238E27FC236}">
                <a16:creationId xmlns:a16="http://schemas.microsoft.com/office/drawing/2014/main" id="{481B84DF-D8A3-4689-B179-582D041606F8}"/>
              </a:ext>
            </a:extLst>
          </p:cNvPr>
          <p:cNvSpPr/>
          <p:nvPr/>
        </p:nvSpPr>
        <p:spPr>
          <a:xfrm rot="15975852">
            <a:off x="8457086" y="-447391"/>
            <a:ext cx="1343631" cy="3840623"/>
          </a:xfrm>
          <a:custGeom>
            <a:avLst/>
            <a:gdLst>
              <a:gd name="connsiteX0" fmla="*/ 353690 w 780915"/>
              <a:gd name="connsiteY0" fmla="*/ 2983312 h 3032764"/>
              <a:gd name="connsiteX1" fmla="*/ 355315 w 780915"/>
              <a:gd name="connsiteY1" fmla="*/ 2991220 h 3032764"/>
              <a:gd name="connsiteX2" fmla="*/ 354807 w 780915"/>
              <a:gd name="connsiteY2" fmla="*/ 2999464 h 3032764"/>
              <a:gd name="connsiteX3" fmla="*/ 351851 w 780915"/>
              <a:gd name="connsiteY3" fmla="*/ 2995215 h 3032764"/>
              <a:gd name="connsiteX4" fmla="*/ 350558 w 780915"/>
              <a:gd name="connsiteY4" fmla="*/ 2986972 h 3032764"/>
              <a:gd name="connsiteX5" fmla="*/ 353690 w 780915"/>
              <a:gd name="connsiteY5" fmla="*/ 2983312 h 3032764"/>
              <a:gd name="connsiteX6" fmla="*/ 529182 w 780915"/>
              <a:gd name="connsiteY6" fmla="*/ 2980594 h 3032764"/>
              <a:gd name="connsiteX7" fmla="*/ 531789 w 780915"/>
              <a:gd name="connsiteY7" fmla="*/ 3008724 h 3032764"/>
              <a:gd name="connsiteX8" fmla="*/ 528372 w 780915"/>
              <a:gd name="connsiteY8" fmla="*/ 3031353 h 3032764"/>
              <a:gd name="connsiteX9" fmla="*/ 525601 w 780915"/>
              <a:gd name="connsiteY9" fmla="*/ 3010271 h 3032764"/>
              <a:gd name="connsiteX10" fmla="*/ 525670 w 780915"/>
              <a:gd name="connsiteY10" fmla="*/ 2991220 h 3032764"/>
              <a:gd name="connsiteX11" fmla="*/ 528464 w 780915"/>
              <a:gd name="connsiteY11" fmla="*/ 2984547 h 3032764"/>
              <a:gd name="connsiteX12" fmla="*/ 529182 w 780915"/>
              <a:gd name="connsiteY12" fmla="*/ 2980594 h 3032764"/>
              <a:gd name="connsiteX13" fmla="*/ 774601 w 780915"/>
              <a:gd name="connsiteY13" fmla="*/ 2899250 h 3032764"/>
              <a:gd name="connsiteX14" fmla="*/ 778665 w 780915"/>
              <a:gd name="connsiteY14" fmla="*/ 2902228 h 3032764"/>
              <a:gd name="connsiteX15" fmla="*/ 778988 w 780915"/>
              <a:gd name="connsiteY15" fmla="*/ 2908902 h 3032764"/>
              <a:gd name="connsiteX16" fmla="*/ 774924 w 780915"/>
              <a:gd name="connsiteY16" fmla="*/ 2905946 h 3032764"/>
              <a:gd name="connsiteX17" fmla="*/ 774601 w 780915"/>
              <a:gd name="connsiteY17" fmla="*/ 2899250 h 3032764"/>
              <a:gd name="connsiteX18" fmla="*/ 130697 w 780915"/>
              <a:gd name="connsiteY18" fmla="*/ 2895670 h 3032764"/>
              <a:gd name="connsiteX19" fmla="*/ 129543 w 780915"/>
              <a:gd name="connsiteY19" fmla="*/ 2911695 h 3032764"/>
              <a:gd name="connsiteX20" fmla="*/ 126657 w 780915"/>
              <a:gd name="connsiteY20" fmla="*/ 2906962 h 3032764"/>
              <a:gd name="connsiteX21" fmla="*/ 130697 w 780915"/>
              <a:gd name="connsiteY21" fmla="*/ 2895670 h 3032764"/>
              <a:gd name="connsiteX22" fmla="*/ 117767 w 780915"/>
              <a:gd name="connsiteY22" fmla="*/ 2869254 h 3032764"/>
              <a:gd name="connsiteX23" fmla="*/ 122316 w 780915"/>
              <a:gd name="connsiteY23" fmla="*/ 2874935 h 3032764"/>
              <a:gd name="connsiteX24" fmla="*/ 126864 w 780915"/>
              <a:gd name="connsiteY24" fmla="*/ 2880592 h 3032764"/>
              <a:gd name="connsiteX25" fmla="*/ 120145 w 780915"/>
              <a:gd name="connsiteY25" fmla="*/ 2885487 h 3032764"/>
              <a:gd name="connsiteX26" fmla="*/ 113680 w 780915"/>
              <a:gd name="connsiteY26" fmla="*/ 2879830 h 3032764"/>
              <a:gd name="connsiteX27" fmla="*/ 41363 w 780915"/>
              <a:gd name="connsiteY27" fmla="*/ 2732949 h 3032764"/>
              <a:gd name="connsiteX28" fmla="*/ 43788 w 780915"/>
              <a:gd name="connsiteY28" fmla="*/ 2742208 h 3032764"/>
              <a:gd name="connsiteX29" fmla="*/ 49791 w 780915"/>
              <a:gd name="connsiteY29" fmla="*/ 2767400 h 3032764"/>
              <a:gd name="connsiteX30" fmla="*/ 41386 w 780915"/>
              <a:gd name="connsiteY30" fmla="*/ 2764329 h 3032764"/>
              <a:gd name="connsiteX31" fmla="*/ 40001 w 780915"/>
              <a:gd name="connsiteY31" fmla="*/ 2746319 h 3032764"/>
              <a:gd name="connsiteX32" fmla="*/ 737911 w 780915"/>
              <a:gd name="connsiteY32" fmla="*/ 2680925 h 3032764"/>
              <a:gd name="connsiteX33" fmla="*/ 744654 w 780915"/>
              <a:gd name="connsiteY33" fmla="*/ 2703323 h 3032764"/>
              <a:gd name="connsiteX34" fmla="*/ 738950 w 780915"/>
              <a:gd name="connsiteY34" fmla="*/ 2713968 h 3032764"/>
              <a:gd name="connsiteX35" fmla="*/ 735510 w 780915"/>
              <a:gd name="connsiteY35" fmla="*/ 2694918 h 3032764"/>
              <a:gd name="connsiteX36" fmla="*/ 737911 w 780915"/>
              <a:gd name="connsiteY36" fmla="*/ 2680925 h 3032764"/>
              <a:gd name="connsiteX37" fmla="*/ 54427 w 780915"/>
              <a:gd name="connsiteY37" fmla="*/ 2241955 h 3032764"/>
              <a:gd name="connsiteX38" fmla="*/ 55079 w 780915"/>
              <a:gd name="connsiteY38" fmla="*/ 2250349 h 3032764"/>
              <a:gd name="connsiteX39" fmla="*/ 57434 w 780915"/>
              <a:gd name="connsiteY39" fmla="*/ 2265519 h 3032764"/>
              <a:gd name="connsiteX40" fmla="*/ 55356 w 780915"/>
              <a:gd name="connsiteY40" fmla="*/ 2272978 h 3032764"/>
              <a:gd name="connsiteX41" fmla="*/ 54016 w 780915"/>
              <a:gd name="connsiteY41" fmla="*/ 2254967 h 3032764"/>
              <a:gd name="connsiteX42" fmla="*/ 54427 w 780915"/>
              <a:gd name="connsiteY42" fmla="*/ 2241955 h 3032764"/>
              <a:gd name="connsiteX43" fmla="*/ 67386 w 780915"/>
              <a:gd name="connsiteY43" fmla="*/ 2208670 h 3032764"/>
              <a:gd name="connsiteX44" fmla="*/ 67570 w 780915"/>
              <a:gd name="connsiteY44" fmla="*/ 2217837 h 3032764"/>
              <a:gd name="connsiteX45" fmla="*/ 65538 w 780915"/>
              <a:gd name="connsiteY45" fmla="*/ 2224626 h 3032764"/>
              <a:gd name="connsiteX46" fmla="*/ 65353 w 780915"/>
              <a:gd name="connsiteY46" fmla="*/ 2215458 h 3032764"/>
              <a:gd name="connsiteX47" fmla="*/ 67386 w 780915"/>
              <a:gd name="connsiteY47" fmla="*/ 2208670 h 3032764"/>
              <a:gd name="connsiteX48" fmla="*/ 63928 w 780915"/>
              <a:gd name="connsiteY48" fmla="*/ 2172743 h 3032764"/>
              <a:gd name="connsiteX49" fmla="*/ 65815 w 780915"/>
              <a:gd name="connsiteY49" fmla="*/ 2182946 h 3032764"/>
              <a:gd name="connsiteX50" fmla="*/ 65123 w 780915"/>
              <a:gd name="connsiteY50" fmla="*/ 2192714 h 3032764"/>
              <a:gd name="connsiteX51" fmla="*/ 63253 w 780915"/>
              <a:gd name="connsiteY51" fmla="*/ 2182092 h 3032764"/>
              <a:gd name="connsiteX52" fmla="*/ 63928 w 780915"/>
              <a:gd name="connsiteY52" fmla="*/ 2172743 h 3032764"/>
              <a:gd name="connsiteX53" fmla="*/ 68817 w 780915"/>
              <a:gd name="connsiteY53" fmla="*/ 2128914 h 3032764"/>
              <a:gd name="connsiteX54" fmla="*/ 71957 w 780915"/>
              <a:gd name="connsiteY54" fmla="*/ 2151566 h 3032764"/>
              <a:gd name="connsiteX55" fmla="*/ 70087 w 780915"/>
              <a:gd name="connsiteY55" fmla="*/ 2148980 h 3032764"/>
              <a:gd name="connsiteX56" fmla="*/ 70064 w 780915"/>
              <a:gd name="connsiteY56" fmla="*/ 2148980 h 3032764"/>
              <a:gd name="connsiteX57" fmla="*/ 68817 w 780915"/>
              <a:gd name="connsiteY57" fmla="*/ 2128914 h 3032764"/>
              <a:gd name="connsiteX58" fmla="*/ 633753 w 780915"/>
              <a:gd name="connsiteY58" fmla="*/ 2073357 h 3032764"/>
              <a:gd name="connsiteX59" fmla="*/ 634285 w 780915"/>
              <a:gd name="connsiteY59" fmla="*/ 2080561 h 3032764"/>
              <a:gd name="connsiteX60" fmla="*/ 630106 w 780915"/>
              <a:gd name="connsiteY60" fmla="*/ 2085180 h 3032764"/>
              <a:gd name="connsiteX61" fmla="*/ 633753 w 780915"/>
              <a:gd name="connsiteY61" fmla="*/ 2073357 h 3032764"/>
              <a:gd name="connsiteX62" fmla="*/ 625003 w 780915"/>
              <a:gd name="connsiteY62" fmla="*/ 2034426 h 3032764"/>
              <a:gd name="connsiteX63" fmla="*/ 619900 w 780915"/>
              <a:gd name="connsiteY63" fmla="*/ 2128914 h 3032764"/>
              <a:gd name="connsiteX64" fmla="*/ 618953 w 780915"/>
              <a:gd name="connsiteY64" fmla="*/ 2117507 h 3032764"/>
              <a:gd name="connsiteX65" fmla="*/ 617267 w 780915"/>
              <a:gd name="connsiteY65" fmla="*/ 2107162 h 3032764"/>
              <a:gd name="connsiteX66" fmla="*/ 614866 w 780915"/>
              <a:gd name="connsiteY66" fmla="*/ 2099519 h 3032764"/>
              <a:gd name="connsiteX67" fmla="*/ 615974 w 780915"/>
              <a:gd name="connsiteY67" fmla="*/ 2093423 h 3032764"/>
              <a:gd name="connsiteX68" fmla="*/ 621100 w 780915"/>
              <a:gd name="connsiteY68" fmla="*/ 2065852 h 3032764"/>
              <a:gd name="connsiteX69" fmla="*/ 625003 w 780915"/>
              <a:gd name="connsiteY69" fmla="*/ 2034426 h 3032764"/>
              <a:gd name="connsiteX70" fmla="*/ 616875 w 780915"/>
              <a:gd name="connsiteY70" fmla="*/ 2026367 h 3032764"/>
              <a:gd name="connsiteX71" fmla="*/ 615628 w 780915"/>
              <a:gd name="connsiteY71" fmla="*/ 2047495 h 3032764"/>
              <a:gd name="connsiteX72" fmla="*/ 612811 w 780915"/>
              <a:gd name="connsiteY72" fmla="*/ 2050220 h 3032764"/>
              <a:gd name="connsiteX73" fmla="*/ 612788 w 780915"/>
              <a:gd name="connsiteY73" fmla="*/ 2050220 h 3032764"/>
              <a:gd name="connsiteX74" fmla="*/ 614751 w 780915"/>
              <a:gd name="connsiteY74" fmla="*/ 2043385 h 3032764"/>
              <a:gd name="connsiteX75" fmla="*/ 614843 w 780915"/>
              <a:gd name="connsiteY75" fmla="*/ 2035442 h 3032764"/>
              <a:gd name="connsiteX76" fmla="*/ 614104 w 780915"/>
              <a:gd name="connsiteY76" fmla="*/ 2028307 h 3032764"/>
              <a:gd name="connsiteX77" fmla="*/ 616875 w 780915"/>
              <a:gd name="connsiteY77" fmla="*/ 2026367 h 3032764"/>
              <a:gd name="connsiteX78" fmla="*/ 617983 w 780915"/>
              <a:gd name="connsiteY78" fmla="*/ 2006970 h 3032764"/>
              <a:gd name="connsiteX79" fmla="*/ 617983 w 780915"/>
              <a:gd name="connsiteY79" fmla="*/ 2016253 h 3032764"/>
              <a:gd name="connsiteX80" fmla="*/ 617152 w 780915"/>
              <a:gd name="connsiteY80" fmla="*/ 2011612 h 3032764"/>
              <a:gd name="connsiteX81" fmla="*/ 617983 w 780915"/>
              <a:gd name="connsiteY81" fmla="*/ 2006970 h 3032764"/>
              <a:gd name="connsiteX82" fmla="*/ 63899 w 780915"/>
              <a:gd name="connsiteY82" fmla="*/ 1977299 h 3032764"/>
              <a:gd name="connsiteX83" fmla="*/ 69140 w 780915"/>
              <a:gd name="connsiteY83" fmla="*/ 2001891 h 3032764"/>
              <a:gd name="connsiteX84" fmla="*/ 70364 w 780915"/>
              <a:gd name="connsiteY84" fmla="*/ 2019070 h 3032764"/>
              <a:gd name="connsiteX85" fmla="*/ 68171 w 780915"/>
              <a:gd name="connsiteY85" fmla="*/ 2013367 h 3032764"/>
              <a:gd name="connsiteX86" fmla="*/ 63899 w 780915"/>
              <a:gd name="connsiteY86" fmla="*/ 1977299 h 3032764"/>
              <a:gd name="connsiteX87" fmla="*/ 626249 w 780915"/>
              <a:gd name="connsiteY87" fmla="*/ 1937513 h 3032764"/>
              <a:gd name="connsiteX88" fmla="*/ 626342 w 780915"/>
              <a:gd name="connsiteY88" fmla="*/ 1972519 h 3032764"/>
              <a:gd name="connsiteX89" fmla="*/ 624587 w 780915"/>
              <a:gd name="connsiteY89" fmla="*/ 1958110 h 3032764"/>
              <a:gd name="connsiteX90" fmla="*/ 626249 w 780915"/>
              <a:gd name="connsiteY90" fmla="*/ 1937513 h 3032764"/>
              <a:gd name="connsiteX91" fmla="*/ 77522 w 780915"/>
              <a:gd name="connsiteY91" fmla="*/ 1927307 h 3032764"/>
              <a:gd name="connsiteX92" fmla="*/ 80870 w 780915"/>
              <a:gd name="connsiteY92" fmla="*/ 1942177 h 3032764"/>
              <a:gd name="connsiteX93" fmla="*/ 82509 w 780915"/>
              <a:gd name="connsiteY93" fmla="*/ 1992100 h 3032764"/>
              <a:gd name="connsiteX94" fmla="*/ 79438 w 780915"/>
              <a:gd name="connsiteY94" fmla="*/ 2006601 h 3032764"/>
              <a:gd name="connsiteX95" fmla="*/ 74566 w 780915"/>
              <a:gd name="connsiteY95" fmla="*/ 2040429 h 3032764"/>
              <a:gd name="connsiteX96" fmla="*/ 73066 w 780915"/>
              <a:gd name="connsiteY96" fmla="*/ 2035280 h 3032764"/>
              <a:gd name="connsiteX97" fmla="*/ 74774 w 780915"/>
              <a:gd name="connsiteY97" fmla="*/ 2015722 h 3032764"/>
              <a:gd name="connsiteX98" fmla="*/ 74428 w 780915"/>
              <a:gd name="connsiteY98" fmla="*/ 1975082 h 3032764"/>
              <a:gd name="connsiteX99" fmla="*/ 74982 w 780915"/>
              <a:gd name="connsiteY99" fmla="*/ 1936520 h 3032764"/>
              <a:gd name="connsiteX100" fmla="*/ 71747 w 780915"/>
              <a:gd name="connsiteY100" fmla="*/ 1916792 h 3032764"/>
              <a:gd name="connsiteX101" fmla="*/ 72304 w 780915"/>
              <a:gd name="connsiteY101" fmla="*/ 1917470 h 3032764"/>
              <a:gd name="connsiteX102" fmla="*/ 72304 w 780915"/>
              <a:gd name="connsiteY102" fmla="*/ 1928785 h 3032764"/>
              <a:gd name="connsiteX103" fmla="*/ 71519 w 780915"/>
              <a:gd name="connsiteY103" fmla="*/ 1923127 h 3032764"/>
              <a:gd name="connsiteX104" fmla="*/ 71747 w 780915"/>
              <a:gd name="connsiteY104" fmla="*/ 1916792 h 3032764"/>
              <a:gd name="connsiteX105" fmla="*/ 616898 w 780915"/>
              <a:gd name="connsiteY105" fmla="*/ 1906664 h 3032764"/>
              <a:gd name="connsiteX106" fmla="*/ 616760 w 780915"/>
              <a:gd name="connsiteY106" fmla="*/ 1930239 h 3032764"/>
              <a:gd name="connsiteX107" fmla="*/ 613942 w 780915"/>
              <a:gd name="connsiteY107" fmla="*/ 1929616 h 3032764"/>
              <a:gd name="connsiteX108" fmla="*/ 616898 w 780915"/>
              <a:gd name="connsiteY108" fmla="*/ 1906664 h 3032764"/>
              <a:gd name="connsiteX109" fmla="*/ 623060 w 780915"/>
              <a:gd name="connsiteY109" fmla="*/ 1888627 h 3032764"/>
              <a:gd name="connsiteX110" fmla="*/ 624887 w 780915"/>
              <a:gd name="connsiteY110" fmla="*/ 1896873 h 3032764"/>
              <a:gd name="connsiteX111" fmla="*/ 624194 w 780915"/>
              <a:gd name="connsiteY111" fmla="*/ 1904586 h 3032764"/>
              <a:gd name="connsiteX112" fmla="*/ 622393 w 780915"/>
              <a:gd name="connsiteY112" fmla="*/ 1896019 h 3032764"/>
              <a:gd name="connsiteX113" fmla="*/ 623060 w 780915"/>
              <a:gd name="connsiteY113" fmla="*/ 1888627 h 3032764"/>
              <a:gd name="connsiteX114" fmla="*/ 645460 w 780915"/>
              <a:gd name="connsiteY114" fmla="*/ 1863438 h 3032764"/>
              <a:gd name="connsiteX115" fmla="*/ 647192 w 780915"/>
              <a:gd name="connsiteY115" fmla="*/ 1899967 h 3032764"/>
              <a:gd name="connsiteX116" fmla="*/ 643543 w 780915"/>
              <a:gd name="connsiteY116" fmla="*/ 1931348 h 3032764"/>
              <a:gd name="connsiteX117" fmla="*/ 639688 w 780915"/>
              <a:gd name="connsiteY117" fmla="*/ 1939591 h 3032764"/>
              <a:gd name="connsiteX118" fmla="*/ 637771 w 780915"/>
              <a:gd name="connsiteY118" fmla="*/ 1947812 h 3032764"/>
              <a:gd name="connsiteX119" fmla="*/ 635855 w 780915"/>
              <a:gd name="connsiteY119" fmla="*/ 1939060 h 3032764"/>
              <a:gd name="connsiteX120" fmla="*/ 637102 w 780915"/>
              <a:gd name="connsiteY120" fmla="*/ 1916431 h 3032764"/>
              <a:gd name="connsiteX121" fmla="*/ 640934 w 780915"/>
              <a:gd name="connsiteY121" fmla="*/ 1904840 h 3032764"/>
              <a:gd name="connsiteX122" fmla="*/ 643728 w 780915"/>
              <a:gd name="connsiteY122" fmla="*/ 1882718 h 3032764"/>
              <a:gd name="connsiteX123" fmla="*/ 645460 w 780915"/>
              <a:gd name="connsiteY123" fmla="*/ 1863438 h 3032764"/>
              <a:gd name="connsiteX124" fmla="*/ 75075 w 780915"/>
              <a:gd name="connsiteY124" fmla="*/ 1859951 h 3032764"/>
              <a:gd name="connsiteX125" fmla="*/ 79323 w 780915"/>
              <a:gd name="connsiteY125" fmla="*/ 1869765 h 3032764"/>
              <a:gd name="connsiteX126" fmla="*/ 79184 w 780915"/>
              <a:gd name="connsiteY126" fmla="*/ 1880710 h 3032764"/>
              <a:gd name="connsiteX127" fmla="*/ 76737 w 780915"/>
              <a:gd name="connsiteY127" fmla="*/ 1883296 h 3032764"/>
              <a:gd name="connsiteX128" fmla="*/ 73273 w 780915"/>
              <a:gd name="connsiteY128" fmla="*/ 1886898 h 3032764"/>
              <a:gd name="connsiteX129" fmla="*/ 72073 w 780915"/>
              <a:gd name="connsiteY129" fmla="*/ 1873205 h 3032764"/>
              <a:gd name="connsiteX130" fmla="*/ 75075 w 780915"/>
              <a:gd name="connsiteY130" fmla="*/ 1859951 h 3032764"/>
              <a:gd name="connsiteX131" fmla="*/ 98557 w 780915"/>
              <a:gd name="connsiteY131" fmla="*/ 1806842 h 3032764"/>
              <a:gd name="connsiteX132" fmla="*/ 99919 w 780915"/>
              <a:gd name="connsiteY132" fmla="*/ 1818156 h 3032764"/>
              <a:gd name="connsiteX133" fmla="*/ 99873 w 780915"/>
              <a:gd name="connsiteY133" fmla="*/ 1912690 h 3032764"/>
              <a:gd name="connsiteX134" fmla="*/ 96917 w 780915"/>
              <a:gd name="connsiteY134" fmla="*/ 1908580 h 3032764"/>
              <a:gd name="connsiteX135" fmla="*/ 96755 w 780915"/>
              <a:gd name="connsiteY135" fmla="*/ 1815085 h 3032764"/>
              <a:gd name="connsiteX136" fmla="*/ 90501 w 780915"/>
              <a:gd name="connsiteY136" fmla="*/ 1805182 h 3032764"/>
              <a:gd name="connsiteX137" fmla="*/ 90106 w 780915"/>
              <a:gd name="connsiteY137" fmla="*/ 1811991 h 3032764"/>
              <a:gd name="connsiteX138" fmla="*/ 87381 w 780915"/>
              <a:gd name="connsiteY138" fmla="*/ 1813653 h 3032764"/>
              <a:gd name="connsiteX139" fmla="*/ 87797 w 780915"/>
              <a:gd name="connsiteY139" fmla="*/ 1806703 h 3032764"/>
              <a:gd name="connsiteX140" fmla="*/ 90501 w 780915"/>
              <a:gd name="connsiteY140" fmla="*/ 1805182 h 3032764"/>
              <a:gd name="connsiteX141" fmla="*/ 77660 w 780915"/>
              <a:gd name="connsiteY141" fmla="*/ 1798899 h 3032764"/>
              <a:gd name="connsiteX142" fmla="*/ 80408 w 780915"/>
              <a:gd name="connsiteY142" fmla="*/ 1810490 h 3032764"/>
              <a:gd name="connsiteX143" fmla="*/ 76067 w 780915"/>
              <a:gd name="connsiteY143" fmla="*/ 1823213 h 3032764"/>
              <a:gd name="connsiteX144" fmla="*/ 77660 w 780915"/>
              <a:gd name="connsiteY144" fmla="*/ 1798899 h 3032764"/>
              <a:gd name="connsiteX145" fmla="*/ 88097 w 780915"/>
              <a:gd name="connsiteY145" fmla="*/ 1767980 h 3032764"/>
              <a:gd name="connsiteX146" fmla="*/ 89644 w 780915"/>
              <a:gd name="connsiteY146" fmla="*/ 1777239 h 3032764"/>
              <a:gd name="connsiteX147" fmla="*/ 88513 w 780915"/>
              <a:gd name="connsiteY147" fmla="*/ 1780079 h 3032764"/>
              <a:gd name="connsiteX148" fmla="*/ 86989 w 780915"/>
              <a:gd name="connsiteY148" fmla="*/ 1770820 h 3032764"/>
              <a:gd name="connsiteX149" fmla="*/ 88097 w 780915"/>
              <a:gd name="connsiteY149" fmla="*/ 1767980 h 3032764"/>
              <a:gd name="connsiteX150" fmla="*/ 51361 w 780915"/>
              <a:gd name="connsiteY150" fmla="*/ 1752301 h 3032764"/>
              <a:gd name="connsiteX151" fmla="*/ 58704 w 780915"/>
              <a:gd name="connsiteY151" fmla="*/ 1790793 h 3032764"/>
              <a:gd name="connsiteX152" fmla="*/ 57480 w 780915"/>
              <a:gd name="connsiteY152" fmla="*/ 1790863 h 3032764"/>
              <a:gd name="connsiteX153" fmla="*/ 57480 w 780915"/>
              <a:gd name="connsiteY153" fmla="*/ 1790840 h 3032764"/>
              <a:gd name="connsiteX154" fmla="*/ 50576 w 780915"/>
              <a:gd name="connsiteY154" fmla="*/ 1755903 h 3032764"/>
              <a:gd name="connsiteX155" fmla="*/ 51361 w 780915"/>
              <a:gd name="connsiteY155" fmla="*/ 1752301 h 3032764"/>
              <a:gd name="connsiteX156" fmla="*/ 411 w 780915"/>
              <a:gd name="connsiteY156" fmla="*/ 1733081 h 3032764"/>
              <a:gd name="connsiteX157" fmla="*/ 2042 w 780915"/>
              <a:gd name="connsiteY157" fmla="*/ 1737592 h 3032764"/>
              <a:gd name="connsiteX158" fmla="*/ 1280 w 780915"/>
              <a:gd name="connsiteY158" fmla="*/ 1755742 h 3032764"/>
              <a:gd name="connsiteX159" fmla="*/ 10 w 780915"/>
              <a:gd name="connsiteY159" fmla="*/ 1741333 h 3032764"/>
              <a:gd name="connsiteX160" fmla="*/ 411 w 780915"/>
              <a:gd name="connsiteY160" fmla="*/ 1733081 h 3032764"/>
              <a:gd name="connsiteX161" fmla="*/ 85418 w 780915"/>
              <a:gd name="connsiteY161" fmla="*/ 1725816 h 3032764"/>
              <a:gd name="connsiteX162" fmla="*/ 87843 w 780915"/>
              <a:gd name="connsiteY162" fmla="*/ 1742279 h 3032764"/>
              <a:gd name="connsiteX163" fmla="*/ 87266 w 780915"/>
              <a:gd name="connsiteY163" fmla="*/ 1757450 h 3032764"/>
              <a:gd name="connsiteX164" fmla="*/ 85904 w 780915"/>
              <a:gd name="connsiteY164" fmla="*/ 1742095 h 3032764"/>
              <a:gd name="connsiteX165" fmla="*/ 85418 w 780915"/>
              <a:gd name="connsiteY165" fmla="*/ 1725816 h 3032764"/>
              <a:gd name="connsiteX166" fmla="*/ 97841 w 780915"/>
              <a:gd name="connsiteY166" fmla="*/ 1678225 h 3032764"/>
              <a:gd name="connsiteX167" fmla="*/ 99734 w 780915"/>
              <a:gd name="connsiteY167" fmla="*/ 1689009 h 3032764"/>
              <a:gd name="connsiteX168" fmla="*/ 97079 w 780915"/>
              <a:gd name="connsiteY168" fmla="*/ 1699654 h 3032764"/>
              <a:gd name="connsiteX169" fmla="*/ 97841 w 780915"/>
              <a:gd name="connsiteY169" fmla="*/ 1678225 h 3032764"/>
              <a:gd name="connsiteX170" fmla="*/ 655949 w 780915"/>
              <a:gd name="connsiteY170" fmla="*/ 1670493 h 3032764"/>
              <a:gd name="connsiteX171" fmla="*/ 656474 w 780915"/>
              <a:gd name="connsiteY171" fmla="*/ 1671529 h 3032764"/>
              <a:gd name="connsiteX172" fmla="*/ 656474 w 780915"/>
              <a:gd name="connsiteY172" fmla="*/ 1689032 h 3032764"/>
              <a:gd name="connsiteX173" fmla="*/ 655735 w 780915"/>
              <a:gd name="connsiteY173" fmla="*/ 1680280 h 3032764"/>
              <a:gd name="connsiteX174" fmla="*/ 655949 w 780915"/>
              <a:gd name="connsiteY174" fmla="*/ 1670493 h 3032764"/>
              <a:gd name="connsiteX175" fmla="*/ 40924 w 780915"/>
              <a:gd name="connsiteY175" fmla="*/ 1626940 h 3032764"/>
              <a:gd name="connsiteX176" fmla="*/ 46812 w 780915"/>
              <a:gd name="connsiteY176" fmla="*/ 1675131 h 3032764"/>
              <a:gd name="connsiteX177" fmla="*/ 53047 w 780915"/>
              <a:gd name="connsiteY177" fmla="*/ 1730180 h 3032764"/>
              <a:gd name="connsiteX178" fmla="*/ 49929 w 780915"/>
              <a:gd name="connsiteY178" fmla="*/ 1737892 h 3032764"/>
              <a:gd name="connsiteX179" fmla="*/ 46951 w 780915"/>
              <a:gd name="connsiteY179" fmla="*/ 1757958 h 3032764"/>
              <a:gd name="connsiteX180" fmla="*/ 51846 w 780915"/>
              <a:gd name="connsiteY180" fmla="*/ 1793865 h 3032764"/>
              <a:gd name="connsiteX181" fmla="*/ 64037 w 780915"/>
              <a:gd name="connsiteY181" fmla="*/ 1954508 h 3032764"/>
              <a:gd name="connsiteX182" fmla="*/ 57619 w 780915"/>
              <a:gd name="connsiteY182" fmla="*/ 1958618 h 3032764"/>
              <a:gd name="connsiteX183" fmla="*/ 42056 w 780915"/>
              <a:gd name="connsiteY183" fmla="*/ 1776385 h 3032764"/>
              <a:gd name="connsiteX184" fmla="*/ 40186 w 780915"/>
              <a:gd name="connsiteY184" fmla="*/ 1664971 h 3032764"/>
              <a:gd name="connsiteX185" fmla="*/ 40924 w 780915"/>
              <a:gd name="connsiteY185" fmla="*/ 1626940 h 3032764"/>
              <a:gd name="connsiteX186" fmla="*/ 82007 w 780915"/>
              <a:gd name="connsiteY186" fmla="*/ 1620313 h 3032764"/>
              <a:gd name="connsiteX187" fmla="*/ 87220 w 780915"/>
              <a:gd name="connsiteY187" fmla="*/ 1622599 h 3032764"/>
              <a:gd name="connsiteX188" fmla="*/ 86711 w 780915"/>
              <a:gd name="connsiteY188" fmla="*/ 1626756 h 3032764"/>
              <a:gd name="connsiteX189" fmla="*/ 81401 w 780915"/>
              <a:gd name="connsiteY189" fmla="*/ 1624539 h 3032764"/>
              <a:gd name="connsiteX190" fmla="*/ 82007 w 780915"/>
              <a:gd name="connsiteY190" fmla="*/ 1620313 h 3032764"/>
              <a:gd name="connsiteX191" fmla="*/ 99180 w 780915"/>
              <a:gd name="connsiteY191" fmla="*/ 1613386 h 3032764"/>
              <a:gd name="connsiteX192" fmla="*/ 99457 w 780915"/>
              <a:gd name="connsiteY192" fmla="*/ 1640656 h 3032764"/>
              <a:gd name="connsiteX193" fmla="*/ 97194 w 780915"/>
              <a:gd name="connsiteY193" fmla="*/ 1666380 h 3032764"/>
              <a:gd name="connsiteX194" fmla="*/ 97748 w 780915"/>
              <a:gd name="connsiteY194" fmla="*/ 1639109 h 3032764"/>
              <a:gd name="connsiteX195" fmla="*/ 69995 w 780915"/>
              <a:gd name="connsiteY195" fmla="*/ 1601033 h 3032764"/>
              <a:gd name="connsiteX196" fmla="*/ 72188 w 780915"/>
              <a:gd name="connsiteY196" fmla="*/ 1609276 h 3032764"/>
              <a:gd name="connsiteX197" fmla="*/ 75051 w 780915"/>
              <a:gd name="connsiteY197" fmla="*/ 1628834 h 3032764"/>
              <a:gd name="connsiteX198" fmla="*/ 71057 w 780915"/>
              <a:gd name="connsiteY198" fmla="*/ 1625901 h 3032764"/>
              <a:gd name="connsiteX199" fmla="*/ 69394 w 780915"/>
              <a:gd name="connsiteY199" fmla="*/ 1612024 h 3032764"/>
              <a:gd name="connsiteX200" fmla="*/ 610987 w 780915"/>
              <a:gd name="connsiteY200" fmla="*/ 1585608 h 3032764"/>
              <a:gd name="connsiteX201" fmla="*/ 614681 w 780915"/>
              <a:gd name="connsiteY201" fmla="*/ 1599185 h 3032764"/>
              <a:gd name="connsiteX202" fmla="*/ 611195 w 780915"/>
              <a:gd name="connsiteY202" fmla="*/ 1606898 h 3032764"/>
              <a:gd name="connsiteX203" fmla="*/ 605099 w 780915"/>
              <a:gd name="connsiteY203" fmla="*/ 1608399 h 3032764"/>
              <a:gd name="connsiteX204" fmla="*/ 610987 w 780915"/>
              <a:gd name="connsiteY204" fmla="*/ 1585608 h 3032764"/>
              <a:gd name="connsiteX205" fmla="*/ 86758 w 780915"/>
              <a:gd name="connsiteY205" fmla="*/ 1567089 h 3032764"/>
              <a:gd name="connsiteX206" fmla="*/ 88651 w 780915"/>
              <a:gd name="connsiteY206" fmla="*/ 1583737 h 3032764"/>
              <a:gd name="connsiteX207" fmla="*/ 86111 w 780915"/>
              <a:gd name="connsiteY207" fmla="*/ 1578911 h 3032764"/>
              <a:gd name="connsiteX208" fmla="*/ 86758 w 780915"/>
              <a:gd name="connsiteY208" fmla="*/ 1567089 h 3032764"/>
              <a:gd name="connsiteX209" fmla="*/ 97818 w 780915"/>
              <a:gd name="connsiteY209" fmla="*/ 1548570 h 3032764"/>
              <a:gd name="connsiteX210" fmla="*/ 99711 w 780915"/>
              <a:gd name="connsiteY210" fmla="*/ 1561870 h 3032764"/>
              <a:gd name="connsiteX211" fmla="*/ 102782 w 780915"/>
              <a:gd name="connsiteY211" fmla="*/ 1568844 h 3032764"/>
              <a:gd name="connsiteX212" fmla="*/ 106915 w 780915"/>
              <a:gd name="connsiteY212" fmla="*/ 1556629 h 3032764"/>
              <a:gd name="connsiteX213" fmla="*/ 111002 w 780915"/>
              <a:gd name="connsiteY213" fmla="*/ 1570183 h 3032764"/>
              <a:gd name="connsiteX214" fmla="*/ 108924 w 780915"/>
              <a:gd name="connsiteY214" fmla="*/ 1579950 h 3032764"/>
              <a:gd name="connsiteX215" fmla="*/ 105160 w 780915"/>
              <a:gd name="connsiteY215" fmla="*/ 1575309 h 3032764"/>
              <a:gd name="connsiteX216" fmla="*/ 103636 w 780915"/>
              <a:gd name="connsiteY216" fmla="*/ 1585677 h 3032764"/>
              <a:gd name="connsiteX217" fmla="*/ 102897 w 780915"/>
              <a:gd name="connsiteY217" fmla="*/ 1593413 h 3032764"/>
              <a:gd name="connsiteX218" fmla="*/ 97910 w 780915"/>
              <a:gd name="connsiteY218" fmla="*/ 1590965 h 3032764"/>
              <a:gd name="connsiteX219" fmla="*/ 97818 w 780915"/>
              <a:gd name="connsiteY219" fmla="*/ 1548570 h 3032764"/>
              <a:gd name="connsiteX220" fmla="*/ 68771 w 780915"/>
              <a:gd name="connsiteY220" fmla="*/ 1534161 h 3032764"/>
              <a:gd name="connsiteX221" fmla="*/ 74382 w 780915"/>
              <a:gd name="connsiteY221" fmla="*/ 1547600 h 3032764"/>
              <a:gd name="connsiteX222" fmla="*/ 70272 w 780915"/>
              <a:gd name="connsiteY222" fmla="*/ 1544806 h 3032764"/>
              <a:gd name="connsiteX223" fmla="*/ 68771 w 780915"/>
              <a:gd name="connsiteY223" fmla="*/ 1534161 h 3032764"/>
              <a:gd name="connsiteX224" fmla="*/ 623502 w 780915"/>
              <a:gd name="connsiteY224" fmla="*/ 1523932 h 3032764"/>
              <a:gd name="connsiteX225" fmla="*/ 622647 w 780915"/>
              <a:gd name="connsiteY225" fmla="*/ 1584061 h 3032764"/>
              <a:gd name="connsiteX226" fmla="*/ 618561 w 780915"/>
              <a:gd name="connsiteY226" fmla="*/ 1583899 h 3032764"/>
              <a:gd name="connsiteX227" fmla="*/ 619946 w 780915"/>
              <a:gd name="connsiteY227" fmla="*/ 1576579 h 3032764"/>
              <a:gd name="connsiteX228" fmla="*/ 621516 w 780915"/>
              <a:gd name="connsiteY228" fmla="*/ 1550463 h 3032764"/>
              <a:gd name="connsiteX229" fmla="*/ 623502 w 780915"/>
              <a:gd name="connsiteY229" fmla="*/ 1523932 h 3032764"/>
              <a:gd name="connsiteX230" fmla="*/ 108254 w 780915"/>
              <a:gd name="connsiteY230" fmla="*/ 1514488 h 3032764"/>
              <a:gd name="connsiteX231" fmla="*/ 109363 w 780915"/>
              <a:gd name="connsiteY231" fmla="*/ 1533122 h 3032764"/>
              <a:gd name="connsiteX232" fmla="*/ 107423 w 780915"/>
              <a:gd name="connsiteY232" fmla="*/ 1527580 h 3032764"/>
              <a:gd name="connsiteX233" fmla="*/ 106315 w 780915"/>
              <a:gd name="connsiteY233" fmla="*/ 1515642 h 3032764"/>
              <a:gd name="connsiteX234" fmla="*/ 108254 w 780915"/>
              <a:gd name="connsiteY234" fmla="*/ 1514488 h 3032764"/>
              <a:gd name="connsiteX235" fmla="*/ 652081 w 780915"/>
              <a:gd name="connsiteY235" fmla="*/ 1512883 h 3032764"/>
              <a:gd name="connsiteX236" fmla="*/ 652618 w 780915"/>
              <a:gd name="connsiteY236" fmla="*/ 1514141 h 3032764"/>
              <a:gd name="connsiteX237" fmla="*/ 652618 w 780915"/>
              <a:gd name="connsiteY237" fmla="*/ 1528550 h 3032764"/>
              <a:gd name="connsiteX238" fmla="*/ 651856 w 780915"/>
              <a:gd name="connsiteY238" fmla="*/ 1520768 h 3032764"/>
              <a:gd name="connsiteX239" fmla="*/ 652081 w 780915"/>
              <a:gd name="connsiteY239" fmla="*/ 1512883 h 3032764"/>
              <a:gd name="connsiteX240" fmla="*/ 151640 w 780915"/>
              <a:gd name="connsiteY240" fmla="*/ 1512548 h 3032764"/>
              <a:gd name="connsiteX241" fmla="*/ 151640 w 780915"/>
              <a:gd name="connsiteY241" fmla="*/ 1525918 h 3032764"/>
              <a:gd name="connsiteX242" fmla="*/ 149908 w 780915"/>
              <a:gd name="connsiteY242" fmla="*/ 1522431 h 3032764"/>
              <a:gd name="connsiteX243" fmla="*/ 151640 w 780915"/>
              <a:gd name="connsiteY243" fmla="*/ 1512548 h 3032764"/>
              <a:gd name="connsiteX244" fmla="*/ 73525 w 780915"/>
              <a:gd name="connsiteY244" fmla="*/ 1512014 h 3032764"/>
              <a:gd name="connsiteX245" fmla="*/ 75352 w 780915"/>
              <a:gd name="connsiteY245" fmla="*/ 1520261 h 3032764"/>
              <a:gd name="connsiteX246" fmla="*/ 74659 w 780915"/>
              <a:gd name="connsiteY246" fmla="*/ 1527973 h 3032764"/>
              <a:gd name="connsiteX247" fmla="*/ 72858 w 780915"/>
              <a:gd name="connsiteY247" fmla="*/ 1519406 h 3032764"/>
              <a:gd name="connsiteX248" fmla="*/ 73525 w 780915"/>
              <a:gd name="connsiteY248" fmla="*/ 1512014 h 3032764"/>
              <a:gd name="connsiteX249" fmla="*/ 80772 w 780915"/>
              <a:gd name="connsiteY249" fmla="*/ 1508363 h 3032764"/>
              <a:gd name="connsiteX250" fmla="*/ 84379 w 780915"/>
              <a:gd name="connsiteY250" fmla="*/ 1509454 h 3032764"/>
              <a:gd name="connsiteX251" fmla="*/ 86596 w 780915"/>
              <a:gd name="connsiteY251" fmla="*/ 1518528 h 3032764"/>
              <a:gd name="connsiteX252" fmla="*/ 82740 w 780915"/>
              <a:gd name="connsiteY252" fmla="*/ 1514442 h 3032764"/>
              <a:gd name="connsiteX253" fmla="*/ 80772 w 780915"/>
              <a:gd name="connsiteY253" fmla="*/ 1508363 h 3032764"/>
              <a:gd name="connsiteX254" fmla="*/ 582587 w 780915"/>
              <a:gd name="connsiteY254" fmla="*/ 1502019 h 3032764"/>
              <a:gd name="connsiteX255" fmla="*/ 583972 w 780915"/>
              <a:gd name="connsiteY255" fmla="*/ 1508600 h 3032764"/>
              <a:gd name="connsiteX256" fmla="*/ 586858 w 780915"/>
              <a:gd name="connsiteY256" fmla="*/ 1532799 h 3032764"/>
              <a:gd name="connsiteX257" fmla="*/ 586004 w 780915"/>
              <a:gd name="connsiteY257" fmla="*/ 1560369 h 3032764"/>
              <a:gd name="connsiteX258" fmla="*/ 578453 w 780915"/>
              <a:gd name="connsiteY258" fmla="*/ 1557691 h 3032764"/>
              <a:gd name="connsiteX259" fmla="*/ 572635 w 780915"/>
              <a:gd name="connsiteY259" fmla="*/ 1556190 h 3032764"/>
              <a:gd name="connsiteX260" fmla="*/ 570580 w 780915"/>
              <a:gd name="connsiteY260" fmla="*/ 1553350 h 3032764"/>
              <a:gd name="connsiteX261" fmla="*/ 578431 w 780915"/>
              <a:gd name="connsiteY261" fmla="*/ 1539911 h 3032764"/>
              <a:gd name="connsiteX262" fmla="*/ 580947 w 780915"/>
              <a:gd name="connsiteY262" fmla="*/ 1521300 h 3032764"/>
              <a:gd name="connsiteX263" fmla="*/ 582587 w 780915"/>
              <a:gd name="connsiteY263" fmla="*/ 1502019 h 3032764"/>
              <a:gd name="connsiteX264" fmla="*/ 589768 w 780915"/>
              <a:gd name="connsiteY264" fmla="*/ 1493452 h 3032764"/>
              <a:gd name="connsiteX265" fmla="*/ 597988 w 780915"/>
              <a:gd name="connsiteY265" fmla="*/ 1513056 h 3032764"/>
              <a:gd name="connsiteX266" fmla="*/ 594455 w 780915"/>
              <a:gd name="connsiteY266" fmla="*/ 1511001 h 3032764"/>
              <a:gd name="connsiteX267" fmla="*/ 591615 w 780915"/>
              <a:gd name="connsiteY267" fmla="*/ 1505344 h 3032764"/>
              <a:gd name="connsiteX268" fmla="*/ 590299 w 780915"/>
              <a:gd name="connsiteY268" fmla="*/ 1512548 h 3032764"/>
              <a:gd name="connsiteX269" fmla="*/ 588821 w 780915"/>
              <a:gd name="connsiteY269" fmla="*/ 1505852 h 3032764"/>
              <a:gd name="connsiteX270" fmla="*/ 585658 w 780915"/>
              <a:gd name="connsiteY270" fmla="*/ 1499178 h 3032764"/>
              <a:gd name="connsiteX271" fmla="*/ 583972 w 780915"/>
              <a:gd name="connsiteY271" fmla="*/ 1496223 h 3032764"/>
              <a:gd name="connsiteX272" fmla="*/ 589768 w 780915"/>
              <a:gd name="connsiteY272" fmla="*/ 1493452 h 3032764"/>
              <a:gd name="connsiteX273" fmla="*/ 614705 w 780915"/>
              <a:gd name="connsiteY273" fmla="*/ 1488072 h 3032764"/>
              <a:gd name="connsiteX274" fmla="*/ 614705 w 780915"/>
              <a:gd name="connsiteY274" fmla="*/ 1498093 h 3032764"/>
              <a:gd name="connsiteX275" fmla="*/ 616944 w 780915"/>
              <a:gd name="connsiteY275" fmla="*/ 1514765 h 3032764"/>
              <a:gd name="connsiteX276" fmla="*/ 615998 w 780915"/>
              <a:gd name="connsiteY276" fmla="*/ 1528596 h 3032764"/>
              <a:gd name="connsiteX277" fmla="*/ 612788 w 780915"/>
              <a:gd name="connsiteY277" fmla="*/ 1554527 h 3032764"/>
              <a:gd name="connsiteX278" fmla="*/ 606438 w 780915"/>
              <a:gd name="connsiteY278" fmla="*/ 1563625 h 3032764"/>
              <a:gd name="connsiteX279" fmla="*/ 602605 w 780915"/>
              <a:gd name="connsiteY279" fmla="*/ 1558891 h 3032764"/>
              <a:gd name="connsiteX280" fmla="*/ 601428 w 780915"/>
              <a:gd name="connsiteY280" fmla="*/ 1548431 h 3032764"/>
              <a:gd name="connsiteX281" fmla="*/ 602190 w 780915"/>
              <a:gd name="connsiteY281" fmla="*/ 1518713 h 3032764"/>
              <a:gd name="connsiteX282" fmla="*/ 600943 w 780915"/>
              <a:gd name="connsiteY282" fmla="*/ 1502250 h 3032764"/>
              <a:gd name="connsiteX283" fmla="*/ 607824 w 780915"/>
              <a:gd name="connsiteY283" fmla="*/ 1495161 h 3032764"/>
              <a:gd name="connsiteX284" fmla="*/ 96871 w 780915"/>
              <a:gd name="connsiteY284" fmla="*/ 1483731 h 3032764"/>
              <a:gd name="connsiteX285" fmla="*/ 99480 w 780915"/>
              <a:gd name="connsiteY285" fmla="*/ 1501857 h 3032764"/>
              <a:gd name="connsiteX286" fmla="*/ 97818 w 780915"/>
              <a:gd name="connsiteY286" fmla="*/ 1516589 h 3032764"/>
              <a:gd name="connsiteX287" fmla="*/ 96317 w 780915"/>
              <a:gd name="connsiteY287" fmla="*/ 1497262 h 3032764"/>
              <a:gd name="connsiteX288" fmla="*/ 126057 w 780915"/>
              <a:gd name="connsiteY288" fmla="*/ 1474079 h 3032764"/>
              <a:gd name="connsiteX289" fmla="*/ 125918 w 780915"/>
              <a:gd name="connsiteY289" fmla="*/ 1478027 h 3032764"/>
              <a:gd name="connsiteX290" fmla="*/ 124902 w 780915"/>
              <a:gd name="connsiteY290" fmla="*/ 1475326 h 3032764"/>
              <a:gd name="connsiteX291" fmla="*/ 124879 w 780915"/>
              <a:gd name="connsiteY291" fmla="*/ 1475326 h 3032764"/>
              <a:gd name="connsiteX292" fmla="*/ 126057 w 780915"/>
              <a:gd name="connsiteY292" fmla="*/ 1474079 h 3032764"/>
              <a:gd name="connsiteX293" fmla="*/ 34829 w 780915"/>
              <a:gd name="connsiteY293" fmla="*/ 1471377 h 3032764"/>
              <a:gd name="connsiteX294" fmla="*/ 37484 w 780915"/>
              <a:gd name="connsiteY294" fmla="*/ 1492205 h 3032764"/>
              <a:gd name="connsiteX295" fmla="*/ 46882 w 780915"/>
              <a:gd name="connsiteY295" fmla="*/ 1541042 h 3032764"/>
              <a:gd name="connsiteX296" fmla="*/ 52008 w 780915"/>
              <a:gd name="connsiteY296" fmla="*/ 1575309 h 3032764"/>
              <a:gd name="connsiteX297" fmla="*/ 42379 w 780915"/>
              <a:gd name="connsiteY297" fmla="*/ 1549471 h 3032764"/>
              <a:gd name="connsiteX298" fmla="*/ 34621 w 780915"/>
              <a:gd name="connsiteY298" fmla="*/ 1497516 h 3032764"/>
              <a:gd name="connsiteX299" fmla="*/ 87635 w 780915"/>
              <a:gd name="connsiteY299" fmla="*/ 1468860 h 3032764"/>
              <a:gd name="connsiteX300" fmla="*/ 87566 w 780915"/>
              <a:gd name="connsiteY300" fmla="*/ 1475025 h 3032764"/>
              <a:gd name="connsiteX301" fmla="*/ 86689 w 780915"/>
              <a:gd name="connsiteY301" fmla="*/ 1471377 h 3032764"/>
              <a:gd name="connsiteX302" fmla="*/ 87635 w 780915"/>
              <a:gd name="connsiteY302" fmla="*/ 1468860 h 3032764"/>
              <a:gd name="connsiteX303" fmla="*/ 99114 w 780915"/>
              <a:gd name="connsiteY303" fmla="*/ 1430229 h 3032764"/>
              <a:gd name="connsiteX304" fmla="*/ 98534 w 780915"/>
              <a:gd name="connsiteY304" fmla="*/ 1437433 h 3032764"/>
              <a:gd name="connsiteX305" fmla="*/ 95278 w 780915"/>
              <a:gd name="connsiteY305" fmla="*/ 1446346 h 3032764"/>
              <a:gd name="connsiteX306" fmla="*/ 96871 w 780915"/>
              <a:gd name="connsiteY306" fmla="*/ 1432169 h 3032764"/>
              <a:gd name="connsiteX307" fmla="*/ 99114 w 780915"/>
              <a:gd name="connsiteY307" fmla="*/ 1430229 h 3032764"/>
              <a:gd name="connsiteX308" fmla="*/ 624841 w 780915"/>
              <a:gd name="connsiteY308" fmla="*/ 1423186 h 3032764"/>
              <a:gd name="connsiteX309" fmla="*/ 622116 w 780915"/>
              <a:gd name="connsiteY309" fmla="*/ 1453897 h 3032764"/>
              <a:gd name="connsiteX310" fmla="*/ 621562 w 780915"/>
              <a:gd name="connsiteY310" fmla="*/ 1438957 h 3032764"/>
              <a:gd name="connsiteX311" fmla="*/ 624841 w 780915"/>
              <a:gd name="connsiteY311" fmla="*/ 1423186 h 3032764"/>
              <a:gd name="connsiteX312" fmla="*/ 617473 w 780915"/>
              <a:gd name="connsiteY312" fmla="*/ 1419648 h 3032764"/>
              <a:gd name="connsiteX313" fmla="*/ 618029 w 780915"/>
              <a:gd name="connsiteY313" fmla="*/ 1420439 h 3032764"/>
              <a:gd name="connsiteX314" fmla="*/ 618029 w 780915"/>
              <a:gd name="connsiteY314" fmla="*/ 1433831 h 3032764"/>
              <a:gd name="connsiteX315" fmla="*/ 617244 w 780915"/>
              <a:gd name="connsiteY315" fmla="*/ 1427135 h 3032764"/>
              <a:gd name="connsiteX316" fmla="*/ 617473 w 780915"/>
              <a:gd name="connsiteY316" fmla="*/ 1419648 h 3032764"/>
              <a:gd name="connsiteX317" fmla="*/ 652136 w 780915"/>
              <a:gd name="connsiteY317" fmla="*/ 1412085 h 3032764"/>
              <a:gd name="connsiteX318" fmla="*/ 652641 w 780915"/>
              <a:gd name="connsiteY318" fmla="*/ 1413234 h 3032764"/>
              <a:gd name="connsiteX319" fmla="*/ 652641 w 780915"/>
              <a:gd name="connsiteY319" fmla="*/ 1432792 h 3032764"/>
              <a:gd name="connsiteX320" fmla="*/ 651925 w 780915"/>
              <a:gd name="connsiteY320" fmla="*/ 1423025 h 3032764"/>
              <a:gd name="connsiteX321" fmla="*/ 652136 w 780915"/>
              <a:gd name="connsiteY321" fmla="*/ 1412085 h 3032764"/>
              <a:gd name="connsiteX322" fmla="*/ 140690 w 780915"/>
              <a:gd name="connsiteY322" fmla="*/ 1390216 h 3032764"/>
              <a:gd name="connsiteX323" fmla="*/ 145013 w 780915"/>
              <a:gd name="connsiteY323" fmla="*/ 1390628 h 3032764"/>
              <a:gd name="connsiteX324" fmla="*/ 142681 w 780915"/>
              <a:gd name="connsiteY324" fmla="*/ 1401873 h 3032764"/>
              <a:gd name="connsiteX325" fmla="*/ 139102 w 780915"/>
              <a:gd name="connsiteY325" fmla="*/ 1398202 h 3032764"/>
              <a:gd name="connsiteX326" fmla="*/ 140690 w 780915"/>
              <a:gd name="connsiteY326" fmla="*/ 1390216 h 3032764"/>
              <a:gd name="connsiteX327" fmla="*/ 600989 w 780915"/>
              <a:gd name="connsiteY327" fmla="*/ 1368669 h 3032764"/>
              <a:gd name="connsiteX328" fmla="*/ 603460 w 780915"/>
              <a:gd name="connsiteY328" fmla="*/ 1375042 h 3032764"/>
              <a:gd name="connsiteX329" fmla="*/ 604453 w 780915"/>
              <a:gd name="connsiteY329" fmla="*/ 1403467 h 3032764"/>
              <a:gd name="connsiteX330" fmla="*/ 603437 w 780915"/>
              <a:gd name="connsiteY330" fmla="*/ 1449094 h 3032764"/>
              <a:gd name="connsiteX331" fmla="*/ 601290 w 780915"/>
              <a:gd name="connsiteY331" fmla="*/ 1444638 h 3032764"/>
              <a:gd name="connsiteX332" fmla="*/ 599997 w 780915"/>
              <a:gd name="connsiteY332" fmla="*/ 1403259 h 3032764"/>
              <a:gd name="connsiteX333" fmla="*/ 600989 w 780915"/>
              <a:gd name="connsiteY333" fmla="*/ 1368669 h 3032764"/>
              <a:gd name="connsiteX334" fmla="*/ 585288 w 780915"/>
              <a:gd name="connsiteY334" fmla="*/ 1365390 h 3032764"/>
              <a:gd name="connsiteX335" fmla="*/ 587505 w 780915"/>
              <a:gd name="connsiteY335" fmla="*/ 1376727 h 3032764"/>
              <a:gd name="connsiteX336" fmla="*/ 590483 w 780915"/>
              <a:gd name="connsiteY336" fmla="*/ 1384809 h 3032764"/>
              <a:gd name="connsiteX337" fmla="*/ 593277 w 780915"/>
              <a:gd name="connsiteY337" fmla="*/ 1382685 h 3032764"/>
              <a:gd name="connsiteX338" fmla="*/ 591291 w 780915"/>
              <a:gd name="connsiteY338" fmla="*/ 1401596 h 3032764"/>
              <a:gd name="connsiteX339" fmla="*/ 590714 w 780915"/>
              <a:gd name="connsiteY339" fmla="*/ 1424364 h 3032764"/>
              <a:gd name="connsiteX340" fmla="*/ 589814 w 780915"/>
              <a:gd name="connsiteY340" fmla="*/ 1443345 h 3032764"/>
              <a:gd name="connsiteX341" fmla="*/ 585866 w 780915"/>
              <a:gd name="connsiteY341" fmla="*/ 1471608 h 3032764"/>
              <a:gd name="connsiteX342" fmla="*/ 581755 w 780915"/>
              <a:gd name="connsiteY342" fmla="*/ 1476526 h 3032764"/>
              <a:gd name="connsiteX343" fmla="*/ 581733 w 780915"/>
              <a:gd name="connsiteY343" fmla="*/ 1476526 h 3032764"/>
              <a:gd name="connsiteX344" fmla="*/ 577576 w 780915"/>
              <a:gd name="connsiteY344" fmla="*/ 1438888 h 3032764"/>
              <a:gd name="connsiteX345" fmla="*/ 579470 w 780915"/>
              <a:gd name="connsiteY345" fmla="*/ 1418938 h 3032764"/>
              <a:gd name="connsiteX346" fmla="*/ 583464 w 780915"/>
              <a:gd name="connsiteY346" fmla="*/ 1389612 h 3032764"/>
              <a:gd name="connsiteX347" fmla="*/ 585288 w 780915"/>
              <a:gd name="connsiteY347" fmla="*/ 1365390 h 3032764"/>
              <a:gd name="connsiteX348" fmla="*/ 124532 w 780915"/>
              <a:gd name="connsiteY348" fmla="*/ 1362457 h 3032764"/>
              <a:gd name="connsiteX349" fmla="*/ 126957 w 780915"/>
              <a:gd name="connsiteY349" fmla="*/ 1392545 h 3032764"/>
              <a:gd name="connsiteX350" fmla="*/ 130513 w 780915"/>
              <a:gd name="connsiteY350" fmla="*/ 1431384 h 3032764"/>
              <a:gd name="connsiteX351" fmla="*/ 130028 w 780915"/>
              <a:gd name="connsiteY351" fmla="*/ 1435517 h 3032764"/>
              <a:gd name="connsiteX352" fmla="*/ 126680 w 780915"/>
              <a:gd name="connsiteY352" fmla="*/ 1442167 h 3032764"/>
              <a:gd name="connsiteX353" fmla="*/ 128573 w 780915"/>
              <a:gd name="connsiteY353" fmla="*/ 1443599 h 3032764"/>
              <a:gd name="connsiteX354" fmla="*/ 130467 w 780915"/>
              <a:gd name="connsiteY354" fmla="*/ 1453135 h 3032764"/>
              <a:gd name="connsiteX355" fmla="*/ 127650 w 780915"/>
              <a:gd name="connsiteY355" fmla="*/ 1468283 h 3032764"/>
              <a:gd name="connsiteX356" fmla="*/ 123978 w 780915"/>
              <a:gd name="connsiteY356" fmla="*/ 1468006 h 3032764"/>
              <a:gd name="connsiteX357" fmla="*/ 119106 w 780915"/>
              <a:gd name="connsiteY357" fmla="*/ 1378783 h 3032764"/>
              <a:gd name="connsiteX358" fmla="*/ 120238 w 780915"/>
              <a:gd name="connsiteY358" fmla="*/ 1375180 h 3032764"/>
              <a:gd name="connsiteX359" fmla="*/ 123447 w 780915"/>
              <a:gd name="connsiteY359" fmla="*/ 1370816 h 3032764"/>
              <a:gd name="connsiteX360" fmla="*/ 124532 w 780915"/>
              <a:gd name="connsiteY360" fmla="*/ 1362457 h 3032764"/>
              <a:gd name="connsiteX361" fmla="*/ 86689 w 780915"/>
              <a:gd name="connsiteY361" fmla="*/ 1358185 h 3032764"/>
              <a:gd name="connsiteX362" fmla="*/ 88443 w 780915"/>
              <a:gd name="connsiteY362" fmla="*/ 1366221 h 3032764"/>
              <a:gd name="connsiteX363" fmla="*/ 87589 w 780915"/>
              <a:gd name="connsiteY363" fmla="*/ 1374303 h 3032764"/>
              <a:gd name="connsiteX364" fmla="*/ 86504 w 780915"/>
              <a:gd name="connsiteY364" fmla="*/ 1365574 h 3032764"/>
              <a:gd name="connsiteX365" fmla="*/ 619214 w 780915"/>
              <a:gd name="connsiteY365" fmla="*/ 1357692 h 3032764"/>
              <a:gd name="connsiteX366" fmla="*/ 621285 w 780915"/>
              <a:gd name="connsiteY366" fmla="*/ 1378182 h 3032764"/>
              <a:gd name="connsiteX367" fmla="*/ 616252 w 780915"/>
              <a:gd name="connsiteY367" fmla="*/ 1406561 h 3032764"/>
              <a:gd name="connsiteX368" fmla="*/ 615813 w 780915"/>
              <a:gd name="connsiteY368" fmla="*/ 1399864 h 3032764"/>
              <a:gd name="connsiteX369" fmla="*/ 617614 w 780915"/>
              <a:gd name="connsiteY369" fmla="*/ 1380837 h 3032764"/>
              <a:gd name="connsiteX370" fmla="*/ 618330 w 780915"/>
              <a:gd name="connsiteY370" fmla="*/ 1362295 h 3032764"/>
              <a:gd name="connsiteX371" fmla="*/ 619214 w 780915"/>
              <a:gd name="connsiteY371" fmla="*/ 1357692 h 3032764"/>
              <a:gd name="connsiteX372" fmla="*/ 602444 w 780915"/>
              <a:gd name="connsiteY372" fmla="*/ 1354283 h 3032764"/>
              <a:gd name="connsiteX373" fmla="*/ 604360 w 780915"/>
              <a:gd name="connsiteY373" fmla="*/ 1356292 h 3032764"/>
              <a:gd name="connsiteX374" fmla="*/ 603183 w 780915"/>
              <a:gd name="connsiteY374" fmla="*/ 1362480 h 3032764"/>
              <a:gd name="connsiteX375" fmla="*/ 601266 w 780915"/>
              <a:gd name="connsiteY375" fmla="*/ 1365390 h 3032764"/>
              <a:gd name="connsiteX376" fmla="*/ 599350 w 780915"/>
              <a:gd name="connsiteY376" fmla="*/ 1360471 h 3032764"/>
              <a:gd name="connsiteX377" fmla="*/ 602444 w 780915"/>
              <a:gd name="connsiteY377" fmla="*/ 1354283 h 3032764"/>
              <a:gd name="connsiteX378" fmla="*/ 568109 w 780915"/>
              <a:gd name="connsiteY378" fmla="*/ 1343777 h 3032764"/>
              <a:gd name="connsiteX379" fmla="*/ 568340 w 780915"/>
              <a:gd name="connsiteY379" fmla="*/ 1357746 h 3032764"/>
              <a:gd name="connsiteX380" fmla="*/ 565454 w 780915"/>
              <a:gd name="connsiteY380" fmla="*/ 1376843 h 3032764"/>
              <a:gd name="connsiteX381" fmla="*/ 560859 w 780915"/>
              <a:gd name="connsiteY381" fmla="*/ 1388596 h 3032764"/>
              <a:gd name="connsiteX382" fmla="*/ 559197 w 780915"/>
              <a:gd name="connsiteY382" fmla="*/ 1390859 h 3032764"/>
              <a:gd name="connsiteX383" fmla="*/ 557765 w 780915"/>
              <a:gd name="connsiteY383" fmla="*/ 1379891 h 3032764"/>
              <a:gd name="connsiteX384" fmla="*/ 560143 w 780915"/>
              <a:gd name="connsiteY384" fmla="*/ 1373979 h 3032764"/>
              <a:gd name="connsiteX385" fmla="*/ 565916 w 780915"/>
              <a:gd name="connsiteY385" fmla="*/ 1359225 h 3032764"/>
              <a:gd name="connsiteX386" fmla="*/ 82694 w 780915"/>
              <a:gd name="connsiteY386" fmla="*/ 1340128 h 3032764"/>
              <a:gd name="connsiteX387" fmla="*/ 80593 w 780915"/>
              <a:gd name="connsiteY387" fmla="*/ 1356176 h 3032764"/>
              <a:gd name="connsiteX388" fmla="*/ 78030 w 780915"/>
              <a:gd name="connsiteY388" fmla="*/ 1358693 h 3032764"/>
              <a:gd name="connsiteX389" fmla="*/ 76922 w 780915"/>
              <a:gd name="connsiteY389" fmla="*/ 1356777 h 3032764"/>
              <a:gd name="connsiteX390" fmla="*/ 78630 w 780915"/>
              <a:gd name="connsiteY390" fmla="*/ 1349965 h 3032764"/>
              <a:gd name="connsiteX391" fmla="*/ 80547 w 780915"/>
              <a:gd name="connsiteY391" fmla="*/ 1343246 h 3032764"/>
              <a:gd name="connsiteX392" fmla="*/ 82694 w 780915"/>
              <a:gd name="connsiteY392" fmla="*/ 1340128 h 3032764"/>
              <a:gd name="connsiteX393" fmla="*/ 95411 w 780915"/>
              <a:gd name="connsiteY393" fmla="*/ 1312881 h 3032764"/>
              <a:gd name="connsiteX394" fmla="*/ 96755 w 780915"/>
              <a:gd name="connsiteY394" fmla="*/ 1318053 h 3032764"/>
              <a:gd name="connsiteX395" fmla="*/ 97448 w 780915"/>
              <a:gd name="connsiteY395" fmla="*/ 1340706 h 3032764"/>
              <a:gd name="connsiteX396" fmla="*/ 94470 w 780915"/>
              <a:gd name="connsiteY396" fmla="*/ 1350334 h 3032764"/>
              <a:gd name="connsiteX397" fmla="*/ 93892 w 780915"/>
              <a:gd name="connsiteY397" fmla="*/ 1314982 h 3032764"/>
              <a:gd name="connsiteX398" fmla="*/ 95411 w 780915"/>
              <a:gd name="connsiteY398" fmla="*/ 1312881 h 3032764"/>
              <a:gd name="connsiteX399" fmla="*/ 116566 w 780915"/>
              <a:gd name="connsiteY399" fmla="*/ 1309856 h 3032764"/>
              <a:gd name="connsiteX400" fmla="*/ 122824 w 780915"/>
              <a:gd name="connsiteY400" fmla="*/ 1311888 h 3032764"/>
              <a:gd name="connsiteX401" fmla="*/ 113219 w 780915"/>
              <a:gd name="connsiteY401" fmla="*/ 1311888 h 3032764"/>
              <a:gd name="connsiteX402" fmla="*/ 116566 w 780915"/>
              <a:gd name="connsiteY402" fmla="*/ 1309856 h 3032764"/>
              <a:gd name="connsiteX403" fmla="*/ 108070 w 780915"/>
              <a:gd name="connsiteY403" fmla="*/ 1309210 h 3032764"/>
              <a:gd name="connsiteX404" fmla="*/ 110702 w 780915"/>
              <a:gd name="connsiteY404" fmla="*/ 1320270 h 3032764"/>
              <a:gd name="connsiteX405" fmla="*/ 119037 w 780915"/>
              <a:gd name="connsiteY405" fmla="*/ 1340821 h 3032764"/>
              <a:gd name="connsiteX406" fmla="*/ 121854 w 780915"/>
              <a:gd name="connsiteY406" fmla="*/ 1357169 h 3032764"/>
              <a:gd name="connsiteX407" fmla="*/ 118968 w 780915"/>
              <a:gd name="connsiteY407" fmla="*/ 1364743 h 3032764"/>
              <a:gd name="connsiteX408" fmla="*/ 117052 w 780915"/>
              <a:gd name="connsiteY408" fmla="*/ 1368484 h 3032764"/>
              <a:gd name="connsiteX409" fmla="*/ 115135 w 780915"/>
              <a:gd name="connsiteY409" fmla="*/ 1363219 h 3032764"/>
              <a:gd name="connsiteX410" fmla="*/ 110355 w 780915"/>
              <a:gd name="connsiteY410" fmla="*/ 1363219 h 3032764"/>
              <a:gd name="connsiteX411" fmla="*/ 112965 w 780915"/>
              <a:gd name="connsiteY411" fmla="*/ 1375180 h 3032764"/>
              <a:gd name="connsiteX412" fmla="*/ 115689 w 780915"/>
              <a:gd name="connsiteY412" fmla="*/ 1407692 h 3032764"/>
              <a:gd name="connsiteX413" fmla="*/ 114050 w 780915"/>
              <a:gd name="connsiteY413" fmla="*/ 1451842 h 3032764"/>
              <a:gd name="connsiteX414" fmla="*/ 108832 w 780915"/>
              <a:gd name="connsiteY414" fmla="*/ 1504536 h 3032764"/>
              <a:gd name="connsiteX415" fmla="*/ 106638 w 780915"/>
              <a:gd name="connsiteY415" fmla="*/ 1501742 h 3032764"/>
              <a:gd name="connsiteX416" fmla="*/ 104699 w 780915"/>
              <a:gd name="connsiteY416" fmla="*/ 1449417 h 3032764"/>
              <a:gd name="connsiteX417" fmla="*/ 100796 w 780915"/>
              <a:gd name="connsiteY417" fmla="*/ 1393099 h 3032764"/>
              <a:gd name="connsiteX418" fmla="*/ 102574 w 780915"/>
              <a:gd name="connsiteY418" fmla="*/ 1381091 h 3032764"/>
              <a:gd name="connsiteX419" fmla="*/ 105530 w 780915"/>
              <a:gd name="connsiteY419" fmla="*/ 1369223 h 3032764"/>
              <a:gd name="connsiteX420" fmla="*/ 106800 w 780915"/>
              <a:gd name="connsiteY420" fmla="*/ 1332670 h 3032764"/>
              <a:gd name="connsiteX421" fmla="*/ 582194 w 780915"/>
              <a:gd name="connsiteY421" fmla="*/ 1284456 h 3032764"/>
              <a:gd name="connsiteX422" fmla="*/ 583626 w 780915"/>
              <a:gd name="connsiteY422" fmla="*/ 1293623 h 3032764"/>
              <a:gd name="connsiteX423" fmla="*/ 581594 w 780915"/>
              <a:gd name="connsiteY423" fmla="*/ 1295424 h 3032764"/>
              <a:gd name="connsiteX424" fmla="*/ 582194 w 780915"/>
              <a:gd name="connsiteY424" fmla="*/ 1284456 h 3032764"/>
              <a:gd name="connsiteX425" fmla="*/ 591638 w 780915"/>
              <a:gd name="connsiteY425" fmla="*/ 1266838 h 3032764"/>
              <a:gd name="connsiteX426" fmla="*/ 593600 w 780915"/>
              <a:gd name="connsiteY426" fmla="*/ 1318977 h 3032764"/>
              <a:gd name="connsiteX427" fmla="*/ 589906 w 780915"/>
              <a:gd name="connsiteY427" fmla="*/ 1326297 h 3032764"/>
              <a:gd name="connsiteX428" fmla="*/ 589329 w 780915"/>
              <a:gd name="connsiteY428" fmla="*/ 1298010 h 3032764"/>
              <a:gd name="connsiteX429" fmla="*/ 591638 w 780915"/>
              <a:gd name="connsiteY429" fmla="*/ 1266838 h 3032764"/>
              <a:gd name="connsiteX430" fmla="*/ 582448 w 780915"/>
              <a:gd name="connsiteY430" fmla="*/ 1261065 h 3032764"/>
              <a:gd name="connsiteX431" fmla="*/ 585380 w 780915"/>
              <a:gd name="connsiteY431" fmla="*/ 1264044 h 3032764"/>
              <a:gd name="connsiteX432" fmla="*/ 582794 w 780915"/>
              <a:gd name="connsiteY432" fmla="*/ 1267761 h 3032764"/>
              <a:gd name="connsiteX433" fmla="*/ 582448 w 780915"/>
              <a:gd name="connsiteY433" fmla="*/ 1261065 h 3032764"/>
              <a:gd name="connsiteX434" fmla="*/ 599488 w 780915"/>
              <a:gd name="connsiteY434" fmla="*/ 1217215 h 3032764"/>
              <a:gd name="connsiteX435" fmla="*/ 601266 w 780915"/>
              <a:gd name="connsiteY435" fmla="*/ 1231739 h 3032764"/>
              <a:gd name="connsiteX436" fmla="*/ 602998 w 780915"/>
              <a:gd name="connsiteY436" fmla="*/ 1245132 h 3032764"/>
              <a:gd name="connsiteX437" fmla="*/ 604453 w 780915"/>
              <a:gd name="connsiteY437" fmla="*/ 1307270 h 3032764"/>
              <a:gd name="connsiteX438" fmla="*/ 603922 w 780915"/>
              <a:gd name="connsiteY438" fmla="*/ 1318076 h 3032764"/>
              <a:gd name="connsiteX439" fmla="*/ 601566 w 780915"/>
              <a:gd name="connsiteY439" fmla="*/ 1323618 h 3032764"/>
              <a:gd name="connsiteX440" fmla="*/ 601590 w 780915"/>
              <a:gd name="connsiteY440" fmla="*/ 1323618 h 3032764"/>
              <a:gd name="connsiteX441" fmla="*/ 598242 w 780915"/>
              <a:gd name="connsiteY441" fmla="*/ 1281939 h 3032764"/>
              <a:gd name="connsiteX442" fmla="*/ 594109 w 780915"/>
              <a:gd name="connsiteY442" fmla="*/ 1240514 h 3032764"/>
              <a:gd name="connsiteX443" fmla="*/ 594501 w 780915"/>
              <a:gd name="connsiteY443" fmla="*/ 1227652 h 3032764"/>
              <a:gd name="connsiteX444" fmla="*/ 599488 w 780915"/>
              <a:gd name="connsiteY444" fmla="*/ 1217215 h 3032764"/>
              <a:gd name="connsiteX445" fmla="*/ 131459 w 780915"/>
              <a:gd name="connsiteY445" fmla="*/ 1213036 h 3032764"/>
              <a:gd name="connsiteX446" fmla="*/ 133515 w 780915"/>
              <a:gd name="connsiteY446" fmla="*/ 1246402 h 3032764"/>
              <a:gd name="connsiteX447" fmla="*/ 131229 w 780915"/>
              <a:gd name="connsiteY447" fmla="*/ 1271617 h 3032764"/>
              <a:gd name="connsiteX448" fmla="*/ 128804 w 780915"/>
              <a:gd name="connsiteY448" fmla="*/ 1263535 h 3032764"/>
              <a:gd name="connsiteX449" fmla="*/ 129797 w 780915"/>
              <a:gd name="connsiteY449" fmla="*/ 1271756 h 3032764"/>
              <a:gd name="connsiteX450" fmla="*/ 132776 w 780915"/>
              <a:gd name="connsiteY450" fmla="*/ 1286834 h 3032764"/>
              <a:gd name="connsiteX451" fmla="*/ 133330 w 780915"/>
              <a:gd name="connsiteY451" fmla="*/ 1299188 h 3032764"/>
              <a:gd name="connsiteX452" fmla="*/ 130605 w 780915"/>
              <a:gd name="connsiteY452" fmla="*/ 1324242 h 3032764"/>
              <a:gd name="connsiteX453" fmla="*/ 129243 w 780915"/>
              <a:gd name="connsiteY453" fmla="*/ 1343800 h 3032764"/>
              <a:gd name="connsiteX454" fmla="*/ 128897 w 780915"/>
              <a:gd name="connsiteY454" fmla="*/ 1320639 h 3032764"/>
              <a:gd name="connsiteX455" fmla="*/ 128920 w 780915"/>
              <a:gd name="connsiteY455" fmla="*/ 1320639 h 3032764"/>
              <a:gd name="connsiteX456" fmla="*/ 130490 w 780915"/>
              <a:gd name="connsiteY456" fmla="*/ 1297479 h 3032764"/>
              <a:gd name="connsiteX457" fmla="*/ 129543 w 780915"/>
              <a:gd name="connsiteY457" fmla="*/ 1289998 h 3032764"/>
              <a:gd name="connsiteX458" fmla="*/ 126657 w 780915"/>
              <a:gd name="connsiteY458" fmla="*/ 1270671 h 3032764"/>
              <a:gd name="connsiteX459" fmla="*/ 128758 w 780915"/>
              <a:gd name="connsiteY459" fmla="*/ 1251805 h 3032764"/>
              <a:gd name="connsiteX460" fmla="*/ 128850 w 780915"/>
              <a:gd name="connsiteY460" fmla="*/ 1242869 h 3032764"/>
              <a:gd name="connsiteX461" fmla="*/ 131459 w 780915"/>
              <a:gd name="connsiteY461" fmla="*/ 1213036 h 3032764"/>
              <a:gd name="connsiteX462" fmla="*/ 83687 w 780915"/>
              <a:gd name="connsiteY462" fmla="*/ 1205901 h 3032764"/>
              <a:gd name="connsiteX463" fmla="*/ 85142 w 780915"/>
              <a:gd name="connsiteY463" fmla="*/ 1212597 h 3032764"/>
              <a:gd name="connsiteX464" fmla="*/ 88074 w 780915"/>
              <a:gd name="connsiteY464" fmla="*/ 1219270 h 3032764"/>
              <a:gd name="connsiteX465" fmla="*/ 85626 w 780915"/>
              <a:gd name="connsiteY465" fmla="*/ 1247072 h 3032764"/>
              <a:gd name="connsiteX466" fmla="*/ 82902 w 780915"/>
              <a:gd name="connsiteY466" fmla="*/ 1235734 h 3032764"/>
              <a:gd name="connsiteX467" fmla="*/ 82879 w 780915"/>
              <a:gd name="connsiteY467" fmla="*/ 1235734 h 3032764"/>
              <a:gd name="connsiteX468" fmla="*/ 82232 w 780915"/>
              <a:gd name="connsiteY468" fmla="*/ 1214144 h 3032764"/>
              <a:gd name="connsiteX469" fmla="*/ 642897 w 780915"/>
              <a:gd name="connsiteY469" fmla="*/ 1181724 h 3032764"/>
              <a:gd name="connsiteX470" fmla="*/ 642897 w 780915"/>
              <a:gd name="connsiteY470" fmla="*/ 1186874 h 3032764"/>
              <a:gd name="connsiteX471" fmla="*/ 641927 w 780915"/>
              <a:gd name="connsiteY471" fmla="*/ 1184288 h 3032764"/>
              <a:gd name="connsiteX472" fmla="*/ 642897 w 780915"/>
              <a:gd name="connsiteY472" fmla="*/ 1181724 h 3032764"/>
              <a:gd name="connsiteX473" fmla="*/ 118598 w 780915"/>
              <a:gd name="connsiteY473" fmla="*/ 1127946 h 3032764"/>
              <a:gd name="connsiteX474" fmla="*/ 121924 w 780915"/>
              <a:gd name="connsiteY474" fmla="*/ 1142101 h 3032764"/>
              <a:gd name="connsiteX475" fmla="*/ 124740 w 780915"/>
              <a:gd name="connsiteY475" fmla="*/ 1157548 h 3032764"/>
              <a:gd name="connsiteX476" fmla="*/ 128643 w 780915"/>
              <a:gd name="connsiteY476" fmla="*/ 1151245 h 3032764"/>
              <a:gd name="connsiteX477" fmla="*/ 132406 w 780915"/>
              <a:gd name="connsiteY477" fmla="*/ 1162674 h 3032764"/>
              <a:gd name="connsiteX478" fmla="*/ 132037 w 780915"/>
              <a:gd name="connsiteY478" fmla="*/ 1191030 h 3032764"/>
              <a:gd name="connsiteX479" fmla="*/ 129104 w 780915"/>
              <a:gd name="connsiteY479" fmla="*/ 1209572 h 3032764"/>
              <a:gd name="connsiteX480" fmla="*/ 121254 w 780915"/>
              <a:gd name="connsiteY480" fmla="*/ 1237212 h 3032764"/>
              <a:gd name="connsiteX481" fmla="*/ 118645 w 780915"/>
              <a:gd name="connsiteY481" fmla="*/ 1258386 h 3032764"/>
              <a:gd name="connsiteX482" fmla="*/ 115620 w 780915"/>
              <a:gd name="connsiteY482" fmla="*/ 1265591 h 3032764"/>
              <a:gd name="connsiteX483" fmla="*/ 113311 w 780915"/>
              <a:gd name="connsiteY483" fmla="*/ 1259425 h 3032764"/>
              <a:gd name="connsiteX484" fmla="*/ 113865 w 780915"/>
              <a:gd name="connsiteY484" fmla="*/ 1188975 h 3032764"/>
              <a:gd name="connsiteX485" fmla="*/ 117236 w 780915"/>
              <a:gd name="connsiteY485" fmla="*/ 1198858 h 3032764"/>
              <a:gd name="connsiteX486" fmla="*/ 118391 w 780915"/>
              <a:gd name="connsiteY486" fmla="*/ 1207956 h 3032764"/>
              <a:gd name="connsiteX487" fmla="*/ 118691 w 780915"/>
              <a:gd name="connsiteY487" fmla="*/ 1198350 h 3032764"/>
              <a:gd name="connsiteX488" fmla="*/ 120145 w 780915"/>
              <a:gd name="connsiteY488" fmla="*/ 1185465 h 3032764"/>
              <a:gd name="connsiteX489" fmla="*/ 118529 w 780915"/>
              <a:gd name="connsiteY489" fmla="*/ 1183341 h 3032764"/>
              <a:gd name="connsiteX490" fmla="*/ 112226 w 780915"/>
              <a:gd name="connsiteY490" fmla="*/ 1172026 h 3032764"/>
              <a:gd name="connsiteX491" fmla="*/ 117860 w 780915"/>
              <a:gd name="connsiteY491" fmla="*/ 1169140 h 3032764"/>
              <a:gd name="connsiteX492" fmla="*/ 120007 w 780915"/>
              <a:gd name="connsiteY492" fmla="*/ 1171518 h 3032764"/>
              <a:gd name="connsiteX493" fmla="*/ 118044 w 780915"/>
              <a:gd name="connsiteY493" fmla="*/ 1163067 h 3032764"/>
              <a:gd name="connsiteX494" fmla="*/ 118252 w 780915"/>
              <a:gd name="connsiteY494" fmla="*/ 1153415 h 3032764"/>
              <a:gd name="connsiteX495" fmla="*/ 120053 w 780915"/>
              <a:gd name="connsiteY495" fmla="*/ 1148797 h 3032764"/>
              <a:gd name="connsiteX496" fmla="*/ 118598 w 780915"/>
              <a:gd name="connsiteY496" fmla="*/ 1127946 h 3032764"/>
              <a:gd name="connsiteX497" fmla="*/ 600888 w 780915"/>
              <a:gd name="connsiteY497" fmla="*/ 1123495 h 3032764"/>
              <a:gd name="connsiteX498" fmla="*/ 601474 w 780915"/>
              <a:gd name="connsiteY498" fmla="*/ 1130832 h 3032764"/>
              <a:gd name="connsiteX499" fmla="*/ 601312 w 780915"/>
              <a:gd name="connsiteY499" fmla="*/ 1152676 h 3032764"/>
              <a:gd name="connsiteX500" fmla="*/ 603991 w 780915"/>
              <a:gd name="connsiteY500" fmla="*/ 1171611 h 3032764"/>
              <a:gd name="connsiteX501" fmla="*/ 605099 w 780915"/>
              <a:gd name="connsiteY501" fmla="*/ 1192531 h 3032764"/>
              <a:gd name="connsiteX502" fmla="*/ 603229 w 780915"/>
              <a:gd name="connsiteY502" fmla="*/ 1188190 h 3032764"/>
              <a:gd name="connsiteX503" fmla="*/ 603206 w 780915"/>
              <a:gd name="connsiteY503" fmla="*/ 1188190 h 3032764"/>
              <a:gd name="connsiteX504" fmla="*/ 598034 w 780915"/>
              <a:gd name="connsiteY504" fmla="*/ 1172742 h 3032764"/>
              <a:gd name="connsiteX505" fmla="*/ 592561 w 780915"/>
              <a:gd name="connsiteY505" fmla="*/ 1146811 h 3032764"/>
              <a:gd name="connsiteX506" fmla="*/ 593739 w 780915"/>
              <a:gd name="connsiteY506" fmla="*/ 1129862 h 3032764"/>
              <a:gd name="connsiteX507" fmla="*/ 598242 w 780915"/>
              <a:gd name="connsiteY507" fmla="*/ 1126237 h 3032764"/>
              <a:gd name="connsiteX508" fmla="*/ 600888 w 780915"/>
              <a:gd name="connsiteY508" fmla="*/ 1123495 h 3032764"/>
              <a:gd name="connsiteX509" fmla="*/ 651949 w 780915"/>
              <a:gd name="connsiteY509" fmla="*/ 1110215 h 3032764"/>
              <a:gd name="connsiteX510" fmla="*/ 653334 w 780915"/>
              <a:gd name="connsiteY510" fmla="*/ 1116377 h 3032764"/>
              <a:gd name="connsiteX511" fmla="*/ 652548 w 780915"/>
              <a:gd name="connsiteY511" fmla="*/ 1124551 h 3032764"/>
              <a:gd name="connsiteX512" fmla="*/ 651463 w 780915"/>
              <a:gd name="connsiteY512" fmla="*/ 1113283 h 3032764"/>
              <a:gd name="connsiteX513" fmla="*/ 651949 w 780915"/>
              <a:gd name="connsiteY513" fmla="*/ 1110215 h 3032764"/>
              <a:gd name="connsiteX514" fmla="*/ 119360 w 780915"/>
              <a:gd name="connsiteY514" fmla="*/ 1090654 h 3032764"/>
              <a:gd name="connsiteX515" fmla="*/ 121254 w 780915"/>
              <a:gd name="connsiteY515" fmla="*/ 1098251 h 3032764"/>
              <a:gd name="connsiteX516" fmla="*/ 128735 w 780915"/>
              <a:gd name="connsiteY516" fmla="*/ 1107164 h 3032764"/>
              <a:gd name="connsiteX517" fmla="*/ 134346 w 780915"/>
              <a:gd name="connsiteY517" fmla="*/ 1113445 h 3032764"/>
              <a:gd name="connsiteX518" fmla="*/ 129820 w 780915"/>
              <a:gd name="connsiteY518" fmla="*/ 1115384 h 3032764"/>
              <a:gd name="connsiteX519" fmla="*/ 125571 w 780915"/>
              <a:gd name="connsiteY519" fmla="*/ 1113630 h 3032764"/>
              <a:gd name="connsiteX520" fmla="*/ 119199 w 780915"/>
              <a:gd name="connsiteY520" fmla="*/ 1099913 h 3032764"/>
              <a:gd name="connsiteX521" fmla="*/ 114535 w 780915"/>
              <a:gd name="connsiteY521" fmla="*/ 1067032 h 3032764"/>
              <a:gd name="connsiteX522" fmla="*/ 117721 w 780915"/>
              <a:gd name="connsiteY522" fmla="*/ 1075206 h 3032764"/>
              <a:gd name="connsiteX523" fmla="*/ 116059 w 780915"/>
              <a:gd name="connsiteY523" fmla="*/ 1083450 h 3032764"/>
              <a:gd name="connsiteX524" fmla="*/ 115366 w 780915"/>
              <a:gd name="connsiteY524" fmla="*/ 1091162 h 3032764"/>
              <a:gd name="connsiteX525" fmla="*/ 113380 w 780915"/>
              <a:gd name="connsiteY525" fmla="*/ 1093748 h 3032764"/>
              <a:gd name="connsiteX526" fmla="*/ 112687 w 780915"/>
              <a:gd name="connsiteY526" fmla="*/ 1080887 h 3032764"/>
              <a:gd name="connsiteX527" fmla="*/ 114535 w 780915"/>
              <a:gd name="connsiteY527" fmla="*/ 1067032 h 3032764"/>
              <a:gd name="connsiteX528" fmla="*/ 41617 w 780915"/>
              <a:gd name="connsiteY528" fmla="*/ 1016047 h 3032764"/>
              <a:gd name="connsiteX529" fmla="*/ 41571 w 780915"/>
              <a:gd name="connsiteY529" fmla="*/ 1021589 h 3032764"/>
              <a:gd name="connsiteX530" fmla="*/ 38062 w 780915"/>
              <a:gd name="connsiteY530" fmla="*/ 1022351 h 3032764"/>
              <a:gd name="connsiteX531" fmla="*/ 41617 w 780915"/>
              <a:gd name="connsiteY531" fmla="*/ 1016047 h 3032764"/>
              <a:gd name="connsiteX532" fmla="*/ 639133 w 780915"/>
              <a:gd name="connsiteY532" fmla="*/ 1010898 h 3032764"/>
              <a:gd name="connsiteX533" fmla="*/ 639133 w 780915"/>
              <a:gd name="connsiteY533" fmla="*/ 1020157 h 3032764"/>
              <a:gd name="connsiteX534" fmla="*/ 638302 w 780915"/>
              <a:gd name="connsiteY534" fmla="*/ 1015539 h 3032764"/>
              <a:gd name="connsiteX535" fmla="*/ 639133 w 780915"/>
              <a:gd name="connsiteY535" fmla="*/ 1010898 h 3032764"/>
              <a:gd name="connsiteX536" fmla="*/ 68907 w 780915"/>
              <a:gd name="connsiteY536" fmla="*/ 1006560 h 3032764"/>
              <a:gd name="connsiteX537" fmla="*/ 71749 w 780915"/>
              <a:gd name="connsiteY537" fmla="*/ 1007065 h 3032764"/>
              <a:gd name="connsiteX538" fmla="*/ 69186 w 780915"/>
              <a:gd name="connsiteY538" fmla="*/ 1013761 h 3032764"/>
              <a:gd name="connsiteX539" fmla="*/ 65515 w 780915"/>
              <a:gd name="connsiteY539" fmla="*/ 1018610 h 3032764"/>
              <a:gd name="connsiteX540" fmla="*/ 66531 w 780915"/>
              <a:gd name="connsiteY540" fmla="*/ 1012930 h 3032764"/>
              <a:gd name="connsiteX541" fmla="*/ 68907 w 780915"/>
              <a:gd name="connsiteY541" fmla="*/ 1006560 h 3032764"/>
              <a:gd name="connsiteX542" fmla="*/ 655042 w 780915"/>
              <a:gd name="connsiteY542" fmla="*/ 981596 h 3032764"/>
              <a:gd name="connsiteX543" fmla="*/ 657882 w 780915"/>
              <a:gd name="connsiteY543" fmla="*/ 990024 h 3032764"/>
              <a:gd name="connsiteX544" fmla="*/ 656012 w 780915"/>
              <a:gd name="connsiteY544" fmla="*/ 995704 h 3032764"/>
              <a:gd name="connsiteX545" fmla="*/ 655042 w 780915"/>
              <a:gd name="connsiteY545" fmla="*/ 981596 h 3032764"/>
              <a:gd name="connsiteX546" fmla="*/ 42102 w 780915"/>
              <a:gd name="connsiteY546" fmla="*/ 971297 h 3032764"/>
              <a:gd name="connsiteX547" fmla="*/ 41017 w 780915"/>
              <a:gd name="connsiteY547" fmla="*/ 987876 h 3032764"/>
              <a:gd name="connsiteX548" fmla="*/ 39054 w 780915"/>
              <a:gd name="connsiteY548" fmla="*/ 986722 h 3032764"/>
              <a:gd name="connsiteX549" fmla="*/ 40163 w 780915"/>
              <a:gd name="connsiteY549" fmla="*/ 975800 h 3032764"/>
              <a:gd name="connsiteX550" fmla="*/ 42102 w 780915"/>
              <a:gd name="connsiteY550" fmla="*/ 971297 h 3032764"/>
              <a:gd name="connsiteX551" fmla="*/ 133791 w 780915"/>
              <a:gd name="connsiteY551" fmla="*/ 934005 h 3032764"/>
              <a:gd name="connsiteX552" fmla="*/ 130882 w 780915"/>
              <a:gd name="connsiteY552" fmla="*/ 939894 h 3032764"/>
              <a:gd name="connsiteX553" fmla="*/ 126657 w 780915"/>
              <a:gd name="connsiteY553" fmla="*/ 941117 h 3032764"/>
              <a:gd name="connsiteX554" fmla="*/ 133791 w 780915"/>
              <a:gd name="connsiteY554" fmla="*/ 934005 h 3032764"/>
              <a:gd name="connsiteX555" fmla="*/ 664555 w 780915"/>
              <a:gd name="connsiteY555" fmla="*/ 933289 h 3032764"/>
              <a:gd name="connsiteX556" fmla="*/ 670443 w 780915"/>
              <a:gd name="connsiteY556" fmla="*/ 934236 h 3032764"/>
              <a:gd name="connsiteX557" fmla="*/ 666749 w 780915"/>
              <a:gd name="connsiteY557" fmla="*/ 937330 h 3032764"/>
              <a:gd name="connsiteX558" fmla="*/ 662108 w 780915"/>
              <a:gd name="connsiteY558" fmla="*/ 939917 h 3032764"/>
              <a:gd name="connsiteX559" fmla="*/ 660976 w 780915"/>
              <a:gd name="connsiteY559" fmla="*/ 938947 h 3032764"/>
              <a:gd name="connsiteX560" fmla="*/ 664555 w 780915"/>
              <a:gd name="connsiteY560" fmla="*/ 933289 h 3032764"/>
              <a:gd name="connsiteX561" fmla="*/ 655065 w 780915"/>
              <a:gd name="connsiteY561" fmla="*/ 868381 h 3032764"/>
              <a:gd name="connsiteX562" fmla="*/ 655065 w 780915"/>
              <a:gd name="connsiteY562" fmla="*/ 879719 h 3032764"/>
              <a:gd name="connsiteX563" fmla="*/ 653334 w 780915"/>
              <a:gd name="connsiteY563" fmla="*/ 877248 h 3032764"/>
              <a:gd name="connsiteX564" fmla="*/ 655065 w 780915"/>
              <a:gd name="connsiteY564" fmla="*/ 868381 h 3032764"/>
              <a:gd name="connsiteX565" fmla="*/ 47875 w 780915"/>
              <a:gd name="connsiteY565" fmla="*/ 830304 h 3032764"/>
              <a:gd name="connsiteX566" fmla="*/ 47875 w 780915"/>
              <a:gd name="connsiteY566" fmla="*/ 843697 h 3032764"/>
              <a:gd name="connsiteX567" fmla="*/ 46097 w 780915"/>
              <a:gd name="connsiteY567" fmla="*/ 839055 h 3032764"/>
              <a:gd name="connsiteX568" fmla="*/ 47875 w 780915"/>
              <a:gd name="connsiteY568" fmla="*/ 830304 h 3032764"/>
              <a:gd name="connsiteX569" fmla="*/ 51916 w 780915"/>
              <a:gd name="connsiteY569" fmla="*/ 807675 h 3032764"/>
              <a:gd name="connsiteX570" fmla="*/ 53624 w 780915"/>
              <a:gd name="connsiteY570" fmla="*/ 809222 h 3032764"/>
              <a:gd name="connsiteX571" fmla="*/ 45958 w 780915"/>
              <a:gd name="connsiteY571" fmla="*/ 821876 h 3032764"/>
              <a:gd name="connsiteX572" fmla="*/ 51916 w 780915"/>
              <a:gd name="connsiteY572" fmla="*/ 807675 h 3032764"/>
              <a:gd name="connsiteX573" fmla="*/ 666587 w 780915"/>
              <a:gd name="connsiteY573" fmla="*/ 649225 h 3032764"/>
              <a:gd name="connsiteX574" fmla="*/ 668457 w 780915"/>
              <a:gd name="connsiteY574" fmla="*/ 659500 h 3032764"/>
              <a:gd name="connsiteX575" fmla="*/ 666587 w 780915"/>
              <a:gd name="connsiteY575" fmla="*/ 669799 h 3032764"/>
              <a:gd name="connsiteX576" fmla="*/ 664740 w 780915"/>
              <a:gd name="connsiteY576" fmla="*/ 659500 h 3032764"/>
              <a:gd name="connsiteX577" fmla="*/ 666587 w 780915"/>
              <a:gd name="connsiteY577" fmla="*/ 649225 h 3032764"/>
              <a:gd name="connsiteX578" fmla="*/ 27071 w 780915"/>
              <a:gd name="connsiteY578" fmla="*/ 590551 h 3032764"/>
              <a:gd name="connsiteX579" fmla="*/ 28895 w 780915"/>
              <a:gd name="connsiteY579" fmla="*/ 596740 h 3032764"/>
              <a:gd name="connsiteX580" fmla="*/ 26563 w 780915"/>
              <a:gd name="connsiteY580" fmla="*/ 626596 h 3032764"/>
              <a:gd name="connsiteX581" fmla="*/ 25570 w 780915"/>
              <a:gd name="connsiteY581" fmla="*/ 617313 h 3032764"/>
              <a:gd name="connsiteX582" fmla="*/ 26794 w 780915"/>
              <a:gd name="connsiteY582" fmla="*/ 597755 h 3032764"/>
              <a:gd name="connsiteX583" fmla="*/ 29565 w 780915"/>
              <a:gd name="connsiteY583" fmla="*/ 564828 h 3032764"/>
              <a:gd name="connsiteX584" fmla="*/ 33444 w 780915"/>
              <a:gd name="connsiteY584" fmla="*/ 577251 h 3032764"/>
              <a:gd name="connsiteX585" fmla="*/ 28664 w 780915"/>
              <a:gd name="connsiteY585" fmla="*/ 573071 h 3032764"/>
              <a:gd name="connsiteX586" fmla="*/ 29565 w 780915"/>
              <a:gd name="connsiteY586" fmla="*/ 564828 h 3032764"/>
              <a:gd name="connsiteX587" fmla="*/ 34436 w 780915"/>
              <a:gd name="connsiteY587" fmla="*/ 545270 h 3032764"/>
              <a:gd name="connsiteX588" fmla="*/ 36353 w 780915"/>
              <a:gd name="connsiteY588" fmla="*/ 552613 h 3032764"/>
              <a:gd name="connsiteX589" fmla="*/ 34436 w 780915"/>
              <a:gd name="connsiteY589" fmla="*/ 558663 h 3032764"/>
              <a:gd name="connsiteX590" fmla="*/ 32497 w 780915"/>
              <a:gd name="connsiteY590" fmla="*/ 551343 h 3032764"/>
              <a:gd name="connsiteX591" fmla="*/ 34436 w 780915"/>
              <a:gd name="connsiteY591" fmla="*/ 545270 h 3032764"/>
              <a:gd name="connsiteX592" fmla="*/ 36125 w 780915"/>
              <a:gd name="connsiteY592" fmla="*/ 525071 h 3032764"/>
              <a:gd name="connsiteX593" fmla="*/ 39147 w 780915"/>
              <a:gd name="connsiteY593" fmla="*/ 529152 h 3032764"/>
              <a:gd name="connsiteX594" fmla="*/ 37415 w 780915"/>
              <a:gd name="connsiteY594" fmla="*/ 537811 h 3032764"/>
              <a:gd name="connsiteX595" fmla="*/ 34436 w 780915"/>
              <a:gd name="connsiteY595" fmla="*/ 533493 h 3032764"/>
              <a:gd name="connsiteX596" fmla="*/ 36125 w 780915"/>
              <a:gd name="connsiteY596" fmla="*/ 525071 h 3032764"/>
              <a:gd name="connsiteX597" fmla="*/ 11578 w 780915"/>
              <a:gd name="connsiteY597" fmla="*/ 521625 h 3032764"/>
              <a:gd name="connsiteX598" fmla="*/ 14441 w 780915"/>
              <a:gd name="connsiteY598" fmla="*/ 603390 h 3032764"/>
              <a:gd name="connsiteX599" fmla="*/ 13102 w 780915"/>
              <a:gd name="connsiteY599" fmla="*/ 595539 h 3032764"/>
              <a:gd name="connsiteX600" fmla="*/ 11647 w 780915"/>
              <a:gd name="connsiteY600" fmla="*/ 554021 h 3032764"/>
              <a:gd name="connsiteX601" fmla="*/ 11578 w 780915"/>
              <a:gd name="connsiteY601" fmla="*/ 521625 h 3032764"/>
              <a:gd name="connsiteX602" fmla="*/ 10660 w 780915"/>
              <a:gd name="connsiteY602" fmla="*/ 474831 h 3032764"/>
              <a:gd name="connsiteX603" fmla="*/ 11139 w 780915"/>
              <a:gd name="connsiteY603" fmla="*/ 489205 h 3032764"/>
              <a:gd name="connsiteX604" fmla="*/ 10677 w 780915"/>
              <a:gd name="connsiteY604" fmla="*/ 509271 h 3032764"/>
              <a:gd name="connsiteX605" fmla="*/ 8991 w 780915"/>
              <a:gd name="connsiteY605" fmla="*/ 498464 h 3032764"/>
              <a:gd name="connsiteX606" fmla="*/ 9453 w 780915"/>
              <a:gd name="connsiteY606" fmla="*/ 478399 h 3032764"/>
              <a:gd name="connsiteX607" fmla="*/ 10660 w 780915"/>
              <a:gd name="connsiteY607" fmla="*/ 474831 h 3032764"/>
              <a:gd name="connsiteX608" fmla="*/ 674669 w 780915"/>
              <a:gd name="connsiteY608" fmla="*/ 336387 h 3032764"/>
              <a:gd name="connsiteX609" fmla="*/ 672521 w 780915"/>
              <a:gd name="connsiteY609" fmla="*/ 358522 h 3032764"/>
              <a:gd name="connsiteX610" fmla="*/ 671736 w 780915"/>
              <a:gd name="connsiteY610" fmla="*/ 350794 h 3032764"/>
              <a:gd name="connsiteX611" fmla="*/ 674669 w 780915"/>
              <a:gd name="connsiteY611" fmla="*/ 336387 h 3032764"/>
              <a:gd name="connsiteX612" fmla="*/ 72350 w 780915"/>
              <a:gd name="connsiteY612" fmla="*/ 315500 h 3032764"/>
              <a:gd name="connsiteX613" fmla="*/ 71703 w 780915"/>
              <a:gd name="connsiteY613" fmla="*/ 324040 h 3032764"/>
              <a:gd name="connsiteX614" fmla="*/ 67917 w 780915"/>
              <a:gd name="connsiteY614" fmla="*/ 361085 h 3032764"/>
              <a:gd name="connsiteX615" fmla="*/ 65377 w 780915"/>
              <a:gd name="connsiteY615" fmla="*/ 396079 h 3032764"/>
              <a:gd name="connsiteX616" fmla="*/ 65538 w 780915"/>
              <a:gd name="connsiteY616" fmla="*/ 405339 h 3032764"/>
              <a:gd name="connsiteX617" fmla="*/ 69163 w 780915"/>
              <a:gd name="connsiteY617" fmla="*/ 394024 h 3032764"/>
              <a:gd name="connsiteX618" fmla="*/ 69810 w 780915"/>
              <a:gd name="connsiteY618" fmla="*/ 412197 h 3032764"/>
              <a:gd name="connsiteX619" fmla="*/ 65885 w 780915"/>
              <a:gd name="connsiteY619" fmla="*/ 426282 h 3032764"/>
              <a:gd name="connsiteX620" fmla="*/ 59420 w 780915"/>
              <a:gd name="connsiteY620" fmla="*/ 461404 h 3032764"/>
              <a:gd name="connsiteX621" fmla="*/ 57480 w 780915"/>
              <a:gd name="connsiteY621" fmla="*/ 480454 h 3032764"/>
              <a:gd name="connsiteX622" fmla="*/ 55494 w 780915"/>
              <a:gd name="connsiteY622" fmla="*/ 464498 h 3032764"/>
              <a:gd name="connsiteX623" fmla="*/ 52631 w 780915"/>
              <a:gd name="connsiteY623" fmla="*/ 452514 h 3032764"/>
              <a:gd name="connsiteX624" fmla="*/ 48775 w 780915"/>
              <a:gd name="connsiteY624" fmla="*/ 455354 h 3032764"/>
              <a:gd name="connsiteX625" fmla="*/ 57457 w 780915"/>
              <a:gd name="connsiteY625" fmla="*/ 376521 h 3032764"/>
              <a:gd name="connsiteX626" fmla="*/ 59466 w 780915"/>
              <a:gd name="connsiteY626" fmla="*/ 381671 h 3032764"/>
              <a:gd name="connsiteX627" fmla="*/ 64292 w 780915"/>
              <a:gd name="connsiteY627" fmla="*/ 360055 h 3032764"/>
              <a:gd name="connsiteX628" fmla="*/ 70780 w 780915"/>
              <a:gd name="connsiteY628" fmla="*/ 320953 h 3032764"/>
              <a:gd name="connsiteX629" fmla="*/ 72350 w 780915"/>
              <a:gd name="connsiteY629" fmla="*/ 315500 h 3032764"/>
              <a:gd name="connsiteX630" fmla="*/ 74128 w 780915"/>
              <a:gd name="connsiteY630" fmla="*/ 305007 h 3032764"/>
              <a:gd name="connsiteX631" fmla="*/ 74128 w 780915"/>
              <a:gd name="connsiteY631" fmla="*/ 310151 h 3032764"/>
              <a:gd name="connsiteX632" fmla="*/ 73158 w 780915"/>
              <a:gd name="connsiteY632" fmla="*/ 307579 h 3032764"/>
              <a:gd name="connsiteX633" fmla="*/ 74128 w 780915"/>
              <a:gd name="connsiteY633" fmla="*/ 305007 h 3032764"/>
              <a:gd name="connsiteX634" fmla="*/ 634799 w 780915"/>
              <a:gd name="connsiteY634" fmla="*/ 231016 h 3032764"/>
              <a:gd name="connsiteX635" fmla="*/ 635324 w 780915"/>
              <a:gd name="connsiteY635" fmla="*/ 231933 h 3032764"/>
              <a:gd name="connsiteX636" fmla="*/ 635324 w 780915"/>
              <a:gd name="connsiteY636" fmla="*/ 247367 h 3032764"/>
              <a:gd name="connsiteX637" fmla="*/ 634585 w 780915"/>
              <a:gd name="connsiteY637" fmla="*/ 239650 h 3032764"/>
              <a:gd name="connsiteX638" fmla="*/ 634799 w 780915"/>
              <a:gd name="connsiteY638" fmla="*/ 231016 h 3032764"/>
              <a:gd name="connsiteX639" fmla="*/ 86758 w 780915"/>
              <a:gd name="connsiteY639" fmla="*/ 182027 h 3032764"/>
              <a:gd name="connsiteX640" fmla="*/ 88743 w 780915"/>
              <a:gd name="connsiteY640" fmla="*/ 183073 h 3032764"/>
              <a:gd name="connsiteX641" fmla="*/ 95601 w 780915"/>
              <a:gd name="connsiteY641" fmla="*/ 209738 h 3032764"/>
              <a:gd name="connsiteX642" fmla="*/ 91329 w 780915"/>
              <a:gd name="connsiteY642" fmla="*/ 200439 h 3032764"/>
              <a:gd name="connsiteX643" fmla="*/ 91329 w 780915"/>
              <a:gd name="connsiteY643" fmla="*/ 200442 h 3032764"/>
              <a:gd name="connsiteX644" fmla="*/ 86758 w 780915"/>
              <a:gd name="connsiteY644" fmla="*/ 182027 h 3032764"/>
              <a:gd name="connsiteX645" fmla="*/ 579816 w 780915"/>
              <a:gd name="connsiteY645" fmla="*/ 147058 h 3032764"/>
              <a:gd name="connsiteX646" fmla="*/ 584295 w 780915"/>
              <a:gd name="connsiteY646" fmla="*/ 159873 h 3032764"/>
              <a:gd name="connsiteX647" fmla="*/ 580370 w 780915"/>
              <a:gd name="connsiteY647" fmla="*/ 155137 h 3032764"/>
              <a:gd name="connsiteX648" fmla="*/ 579816 w 780915"/>
              <a:gd name="connsiteY648" fmla="*/ 147058 h 3032764"/>
              <a:gd name="connsiteX649" fmla="*/ 667150 w 780915"/>
              <a:gd name="connsiteY649" fmla="*/ 139367 h 3032764"/>
              <a:gd name="connsiteX650" fmla="*/ 668319 w 780915"/>
              <a:gd name="connsiteY650" fmla="*/ 140082 h 3032764"/>
              <a:gd name="connsiteX651" fmla="*/ 669843 w 780915"/>
              <a:gd name="connsiteY651" fmla="*/ 166888 h 3032764"/>
              <a:gd name="connsiteX652" fmla="*/ 668504 w 780915"/>
              <a:gd name="connsiteY652" fmla="*/ 163337 h 3032764"/>
              <a:gd name="connsiteX653" fmla="*/ 667488 w 780915"/>
              <a:gd name="connsiteY653" fmla="*/ 147044 h 3032764"/>
              <a:gd name="connsiteX654" fmla="*/ 667150 w 780915"/>
              <a:gd name="connsiteY654" fmla="*/ 139367 h 3032764"/>
              <a:gd name="connsiteX655" fmla="*/ 494984 w 780915"/>
              <a:gd name="connsiteY655" fmla="*/ 116693 h 3032764"/>
              <a:gd name="connsiteX656" fmla="*/ 494984 w 780915"/>
              <a:gd name="connsiteY656" fmla="*/ 123895 h 3032764"/>
              <a:gd name="connsiteX657" fmla="*/ 494107 w 780915"/>
              <a:gd name="connsiteY657" fmla="*/ 120293 h 3032764"/>
              <a:gd name="connsiteX658" fmla="*/ 494984 w 780915"/>
              <a:gd name="connsiteY658" fmla="*/ 116693 h 3032764"/>
              <a:gd name="connsiteX659" fmla="*/ 624379 w 780915"/>
              <a:gd name="connsiteY659" fmla="*/ 104850 h 3032764"/>
              <a:gd name="connsiteX660" fmla="*/ 627450 w 780915"/>
              <a:gd name="connsiteY660" fmla="*/ 116684 h 3032764"/>
              <a:gd name="connsiteX661" fmla="*/ 633084 w 780915"/>
              <a:gd name="connsiteY661" fmla="*/ 117751 h 3032764"/>
              <a:gd name="connsiteX662" fmla="*/ 636801 w 780915"/>
              <a:gd name="connsiteY662" fmla="*/ 119596 h 3032764"/>
              <a:gd name="connsiteX663" fmla="*/ 639526 w 780915"/>
              <a:gd name="connsiteY663" fmla="*/ 125944 h 3032764"/>
              <a:gd name="connsiteX664" fmla="*/ 641489 w 780915"/>
              <a:gd name="connsiteY664" fmla="*/ 122341 h 3032764"/>
              <a:gd name="connsiteX665" fmla="*/ 646476 w 780915"/>
              <a:gd name="connsiteY665" fmla="*/ 138807 h 3032764"/>
              <a:gd name="connsiteX666" fmla="*/ 651348 w 780915"/>
              <a:gd name="connsiteY666" fmla="*/ 157329 h 3032764"/>
              <a:gd name="connsiteX667" fmla="*/ 657559 w 780915"/>
              <a:gd name="connsiteY667" fmla="*/ 231374 h 3032764"/>
              <a:gd name="connsiteX668" fmla="*/ 652179 w 780915"/>
              <a:gd name="connsiteY668" fmla="*/ 233476 h 3032764"/>
              <a:gd name="connsiteX669" fmla="*/ 646776 w 780915"/>
              <a:gd name="connsiteY669" fmla="*/ 235018 h 3032764"/>
              <a:gd name="connsiteX670" fmla="*/ 645668 w 780915"/>
              <a:gd name="connsiteY670" fmla="*/ 237590 h 3032764"/>
              <a:gd name="connsiteX671" fmla="*/ 645668 w 780915"/>
              <a:gd name="connsiteY671" fmla="*/ 237593 h 3032764"/>
              <a:gd name="connsiteX672" fmla="*/ 642689 w 780915"/>
              <a:gd name="connsiteY672" fmla="*/ 220099 h 3032764"/>
              <a:gd name="connsiteX673" fmla="*/ 636016 w 780915"/>
              <a:gd name="connsiteY673" fmla="*/ 191598 h 3032764"/>
              <a:gd name="connsiteX674" fmla="*/ 625441 w 780915"/>
              <a:gd name="connsiteY674" fmla="*/ 126368 h 3032764"/>
              <a:gd name="connsiteX675" fmla="*/ 440238 w 780915"/>
              <a:gd name="connsiteY675" fmla="*/ 98895 h 3032764"/>
              <a:gd name="connsiteX676" fmla="*/ 440816 w 780915"/>
              <a:gd name="connsiteY676" fmla="*/ 113091 h 3032764"/>
              <a:gd name="connsiteX677" fmla="*/ 438160 w 780915"/>
              <a:gd name="connsiteY677" fmla="*/ 119845 h 3032764"/>
              <a:gd name="connsiteX678" fmla="*/ 435066 w 780915"/>
              <a:gd name="connsiteY678" fmla="*/ 113377 h 3032764"/>
              <a:gd name="connsiteX679" fmla="*/ 432180 w 780915"/>
              <a:gd name="connsiteY679" fmla="*/ 109131 h 3032764"/>
              <a:gd name="connsiteX680" fmla="*/ 435528 w 780915"/>
              <a:gd name="connsiteY680" fmla="*/ 102372 h 3032764"/>
              <a:gd name="connsiteX681" fmla="*/ 440238 w 780915"/>
              <a:gd name="connsiteY681" fmla="*/ 98895 h 3032764"/>
              <a:gd name="connsiteX682" fmla="*/ 181681 w 780915"/>
              <a:gd name="connsiteY682" fmla="*/ 85941 h 3032764"/>
              <a:gd name="connsiteX683" fmla="*/ 181680 w 780915"/>
              <a:gd name="connsiteY683" fmla="*/ 85943 h 3032764"/>
              <a:gd name="connsiteX684" fmla="*/ 181680 w 780915"/>
              <a:gd name="connsiteY684" fmla="*/ 85941 h 3032764"/>
              <a:gd name="connsiteX685" fmla="*/ 191954 w 780915"/>
              <a:gd name="connsiteY685" fmla="*/ 74508 h 3032764"/>
              <a:gd name="connsiteX686" fmla="*/ 187510 w 780915"/>
              <a:gd name="connsiteY686" fmla="*/ 82513 h 3032764"/>
              <a:gd name="connsiteX687" fmla="*/ 181681 w 780915"/>
              <a:gd name="connsiteY687" fmla="*/ 85941 h 3032764"/>
              <a:gd name="connsiteX688" fmla="*/ 184312 w 780915"/>
              <a:gd name="connsiteY688" fmla="*/ 75026 h 3032764"/>
              <a:gd name="connsiteX689" fmla="*/ 191954 w 780915"/>
              <a:gd name="connsiteY689" fmla="*/ 74508 h 3032764"/>
              <a:gd name="connsiteX690" fmla="*/ 580988 w 780915"/>
              <a:gd name="connsiteY690" fmla="*/ 74334 h 3032764"/>
              <a:gd name="connsiteX691" fmla="*/ 581525 w 780915"/>
              <a:gd name="connsiteY691" fmla="*/ 75585 h 3032764"/>
              <a:gd name="connsiteX692" fmla="*/ 581501 w 780915"/>
              <a:gd name="connsiteY692" fmla="*/ 89991 h 3032764"/>
              <a:gd name="connsiteX693" fmla="*/ 580763 w 780915"/>
              <a:gd name="connsiteY693" fmla="*/ 82228 h 3032764"/>
              <a:gd name="connsiteX694" fmla="*/ 580988 w 780915"/>
              <a:gd name="connsiteY694" fmla="*/ 74334 h 3032764"/>
              <a:gd name="connsiteX695" fmla="*/ 213128 w 780915"/>
              <a:gd name="connsiteY695" fmla="*/ 63706 h 3032764"/>
              <a:gd name="connsiteX696" fmla="*/ 212020 w 780915"/>
              <a:gd name="connsiteY696" fmla="*/ 71936 h 3032764"/>
              <a:gd name="connsiteX697" fmla="*/ 207448 w 780915"/>
              <a:gd name="connsiteY697" fmla="*/ 80066 h 3032764"/>
              <a:gd name="connsiteX698" fmla="*/ 210334 w 780915"/>
              <a:gd name="connsiteY698" fmla="*/ 69879 h 3032764"/>
              <a:gd name="connsiteX699" fmla="*/ 338043 w 780915"/>
              <a:gd name="connsiteY699" fmla="*/ 58560 h 3032764"/>
              <a:gd name="connsiteX700" fmla="*/ 335919 w 780915"/>
              <a:gd name="connsiteY700" fmla="*/ 89430 h 3032764"/>
              <a:gd name="connsiteX701" fmla="*/ 334233 w 780915"/>
              <a:gd name="connsiteY701" fmla="*/ 81969 h 3032764"/>
              <a:gd name="connsiteX702" fmla="*/ 338043 w 780915"/>
              <a:gd name="connsiteY702" fmla="*/ 58560 h 3032764"/>
              <a:gd name="connsiteX703" fmla="*/ 235663 w 780915"/>
              <a:gd name="connsiteY703" fmla="*/ 57308 h 3032764"/>
              <a:gd name="connsiteX704" fmla="*/ 232454 w 780915"/>
              <a:gd name="connsiteY704" fmla="*/ 81198 h 3032764"/>
              <a:gd name="connsiteX705" fmla="*/ 232939 w 780915"/>
              <a:gd name="connsiteY705" fmla="*/ 68800 h 3032764"/>
              <a:gd name="connsiteX706" fmla="*/ 235663 w 780915"/>
              <a:gd name="connsiteY706" fmla="*/ 57308 h 3032764"/>
              <a:gd name="connsiteX707" fmla="*/ 441301 w 780915"/>
              <a:gd name="connsiteY707" fmla="*/ 45183 h 3032764"/>
              <a:gd name="connsiteX708" fmla="*/ 441324 w 780915"/>
              <a:gd name="connsiteY708" fmla="*/ 54445 h 3032764"/>
              <a:gd name="connsiteX709" fmla="*/ 439869 w 780915"/>
              <a:gd name="connsiteY709" fmla="*/ 69879 h 3032764"/>
              <a:gd name="connsiteX710" fmla="*/ 438391 w 780915"/>
              <a:gd name="connsiteY710" fmla="*/ 76053 h 3032764"/>
              <a:gd name="connsiteX711" fmla="*/ 438299 w 780915"/>
              <a:gd name="connsiteY711" fmla="*/ 69879 h 3032764"/>
              <a:gd name="connsiteX712" fmla="*/ 439754 w 780915"/>
              <a:gd name="connsiteY712" fmla="*/ 54445 h 3032764"/>
              <a:gd name="connsiteX713" fmla="*/ 492577 w 780915"/>
              <a:gd name="connsiteY713" fmla="*/ 36379 h 3032764"/>
              <a:gd name="connsiteX714" fmla="*/ 493137 w 780915"/>
              <a:gd name="connsiteY714" fmla="*/ 37501 h 3032764"/>
              <a:gd name="connsiteX715" fmla="*/ 493114 w 780915"/>
              <a:gd name="connsiteY715" fmla="*/ 49850 h 3032764"/>
              <a:gd name="connsiteX716" fmla="*/ 492329 w 780915"/>
              <a:gd name="connsiteY716" fmla="*/ 43123 h 3032764"/>
              <a:gd name="connsiteX717" fmla="*/ 492577 w 780915"/>
              <a:gd name="connsiteY717" fmla="*/ 36379 h 3032764"/>
              <a:gd name="connsiteX718" fmla="*/ 429548 w 780915"/>
              <a:gd name="connsiteY718" fmla="*/ 27860 h 3032764"/>
              <a:gd name="connsiteX719" fmla="*/ 428255 w 780915"/>
              <a:gd name="connsiteY719" fmla="*/ 48270 h 3032764"/>
              <a:gd name="connsiteX720" fmla="*/ 427585 w 780915"/>
              <a:gd name="connsiteY720" fmla="*/ 40038 h 3032764"/>
              <a:gd name="connsiteX721" fmla="*/ 429548 w 780915"/>
              <a:gd name="connsiteY721" fmla="*/ 27860 h 3032764"/>
              <a:gd name="connsiteX722" fmla="*/ 368753 w 780915"/>
              <a:gd name="connsiteY722" fmla="*/ 25632 h 3032764"/>
              <a:gd name="connsiteX723" fmla="*/ 370531 w 780915"/>
              <a:gd name="connsiteY723" fmla="*/ 28719 h 3032764"/>
              <a:gd name="connsiteX724" fmla="*/ 368753 w 780915"/>
              <a:gd name="connsiteY724" fmla="*/ 39009 h 3032764"/>
              <a:gd name="connsiteX725" fmla="*/ 366998 w 780915"/>
              <a:gd name="connsiteY725" fmla="*/ 35921 h 3032764"/>
              <a:gd name="connsiteX726" fmla="*/ 368753 w 780915"/>
              <a:gd name="connsiteY726" fmla="*/ 25632 h 3032764"/>
              <a:gd name="connsiteX727" fmla="*/ 387871 w 780915"/>
              <a:gd name="connsiteY727" fmla="*/ 20487 h 3032764"/>
              <a:gd name="connsiteX728" fmla="*/ 386878 w 780915"/>
              <a:gd name="connsiteY728" fmla="*/ 34727 h 3032764"/>
              <a:gd name="connsiteX729" fmla="*/ 384107 w 780915"/>
              <a:gd name="connsiteY729" fmla="*/ 52221 h 3032764"/>
              <a:gd name="connsiteX730" fmla="*/ 382399 w 780915"/>
              <a:gd name="connsiteY730" fmla="*/ 52385 h 3032764"/>
              <a:gd name="connsiteX731" fmla="*/ 385146 w 780915"/>
              <a:gd name="connsiteY731" fmla="*/ 34891 h 3032764"/>
              <a:gd name="connsiteX732" fmla="*/ 233886 w 780915"/>
              <a:gd name="connsiteY732" fmla="*/ 17400 h 3032764"/>
              <a:gd name="connsiteX733" fmla="*/ 231831 w 780915"/>
              <a:gd name="connsiteY733" fmla="*/ 33176 h 3032764"/>
              <a:gd name="connsiteX734" fmla="*/ 231046 w 780915"/>
              <a:gd name="connsiteY734" fmla="*/ 29555 h 3032764"/>
              <a:gd name="connsiteX735" fmla="*/ 232315 w 780915"/>
              <a:gd name="connsiteY735" fmla="*/ 21002 h 3032764"/>
              <a:gd name="connsiteX736" fmla="*/ 233886 w 780915"/>
              <a:gd name="connsiteY736" fmla="*/ 17400 h 3032764"/>
              <a:gd name="connsiteX737" fmla="*/ 297244 w 780915"/>
              <a:gd name="connsiteY737" fmla="*/ 14313 h 3032764"/>
              <a:gd name="connsiteX738" fmla="*/ 296251 w 780915"/>
              <a:gd name="connsiteY738" fmla="*/ 28719 h 3032764"/>
              <a:gd name="connsiteX739" fmla="*/ 291010 w 780915"/>
              <a:gd name="connsiteY739" fmla="*/ 44125 h 3032764"/>
              <a:gd name="connsiteX740" fmla="*/ 293549 w 780915"/>
              <a:gd name="connsiteY740" fmla="*/ 26660 h 3032764"/>
              <a:gd name="connsiteX741" fmla="*/ 417333 w 780915"/>
              <a:gd name="connsiteY741" fmla="*/ 13288 h 3032764"/>
              <a:gd name="connsiteX742" fmla="*/ 414239 w 780915"/>
              <a:gd name="connsiteY742" fmla="*/ 47245 h 3032764"/>
              <a:gd name="connsiteX743" fmla="*/ 409160 w 780915"/>
              <a:gd name="connsiteY743" fmla="*/ 76056 h 3032764"/>
              <a:gd name="connsiteX744" fmla="*/ 405258 w 780915"/>
              <a:gd name="connsiteY744" fmla="*/ 105781 h 3032764"/>
              <a:gd name="connsiteX745" fmla="*/ 404311 w 780915"/>
              <a:gd name="connsiteY745" fmla="*/ 113784 h 3032764"/>
              <a:gd name="connsiteX746" fmla="*/ 409137 w 780915"/>
              <a:gd name="connsiteY746" fmla="*/ 100786 h 3032764"/>
              <a:gd name="connsiteX747" fmla="*/ 412739 w 780915"/>
              <a:gd name="connsiteY747" fmla="*/ 91492 h 3032764"/>
              <a:gd name="connsiteX748" fmla="*/ 413524 w 780915"/>
              <a:gd name="connsiteY748" fmla="*/ 100239 h 3032764"/>
              <a:gd name="connsiteX749" fmla="*/ 413016 w 780915"/>
              <a:gd name="connsiteY749" fmla="*/ 108983 h 3032764"/>
              <a:gd name="connsiteX750" fmla="*/ 416087 w 780915"/>
              <a:gd name="connsiteY750" fmla="*/ 100100 h 3032764"/>
              <a:gd name="connsiteX751" fmla="*/ 421790 w 780915"/>
              <a:gd name="connsiteY751" fmla="*/ 92311 h 3032764"/>
              <a:gd name="connsiteX752" fmla="*/ 426015 w 780915"/>
              <a:gd name="connsiteY752" fmla="*/ 71846 h 3032764"/>
              <a:gd name="connsiteX753" fmla="*/ 426708 w 780915"/>
              <a:gd name="connsiteY753" fmla="*/ 60622 h 3032764"/>
              <a:gd name="connsiteX754" fmla="*/ 428670 w 780915"/>
              <a:gd name="connsiteY754" fmla="*/ 93644 h 3032764"/>
              <a:gd name="connsiteX755" fmla="*/ 428093 w 780915"/>
              <a:gd name="connsiteY755" fmla="*/ 133845 h 3032764"/>
              <a:gd name="connsiteX756" fmla="*/ 431303 w 780915"/>
              <a:gd name="connsiteY756" fmla="*/ 126006 h 3032764"/>
              <a:gd name="connsiteX757" fmla="*/ 432827 w 780915"/>
              <a:gd name="connsiteY757" fmla="*/ 119275 h 3032764"/>
              <a:gd name="connsiteX758" fmla="*/ 433612 w 780915"/>
              <a:gd name="connsiteY758" fmla="*/ 125249 h 3032764"/>
              <a:gd name="connsiteX759" fmla="*/ 437098 w 780915"/>
              <a:gd name="connsiteY759" fmla="*/ 134097 h 3032764"/>
              <a:gd name="connsiteX760" fmla="*/ 441716 w 780915"/>
              <a:gd name="connsiteY760" fmla="*/ 140470 h 3032764"/>
              <a:gd name="connsiteX761" fmla="*/ 445572 w 780915"/>
              <a:gd name="connsiteY761" fmla="*/ 140886 h 3032764"/>
              <a:gd name="connsiteX762" fmla="*/ 447674 w 780915"/>
              <a:gd name="connsiteY762" fmla="*/ 131624 h 3032764"/>
              <a:gd name="connsiteX763" fmla="*/ 449636 w 780915"/>
              <a:gd name="connsiteY763" fmla="*/ 121335 h 3032764"/>
              <a:gd name="connsiteX764" fmla="*/ 450513 w 780915"/>
              <a:gd name="connsiteY764" fmla="*/ 127507 h 3032764"/>
              <a:gd name="connsiteX765" fmla="*/ 448551 w 780915"/>
              <a:gd name="connsiteY765" fmla="*/ 152205 h 3032764"/>
              <a:gd name="connsiteX766" fmla="*/ 450352 w 780915"/>
              <a:gd name="connsiteY766" fmla="*/ 160127 h 3032764"/>
              <a:gd name="connsiteX767" fmla="*/ 454462 w 780915"/>
              <a:gd name="connsiteY767" fmla="*/ 139549 h 3032764"/>
              <a:gd name="connsiteX768" fmla="*/ 460927 w 780915"/>
              <a:gd name="connsiteY768" fmla="*/ 120305 h 3032764"/>
              <a:gd name="connsiteX769" fmla="*/ 461481 w 780915"/>
              <a:gd name="connsiteY769" fmla="*/ 136253 h 3032764"/>
              <a:gd name="connsiteX770" fmla="*/ 462520 w 780915"/>
              <a:gd name="connsiteY770" fmla="*/ 157349 h 3032764"/>
              <a:gd name="connsiteX771" fmla="*/ 467715 w 780915"/>
              <a:gd name="connsiteY771" fmla="*/ 154262 h 3032764"/>
              <a:gd name="connsiteX772" fmla="*/ 472033 w 780915"/>
              <a:gd name="connsiteY772" fmla="*/ 136378 h 3032764"/>
              <a:gd name="connsiteX773" fmla="*/ 475658 w 780915"/>
              <a:gd name="connsiteY773" fmla="*/ 125639 h 3032764"/>
              <a:gd name="connsiteX774" fmla="*/ 478314 w 780915"/>
              <a:gd name="connsiteY774" fmla="*/ 156384 h 3032764"/>
              <a:gd name="connsiteX775" fmla="*/ 482608 w 780915"/>
              <a:gd name="connsiteY775" fmla="*/ 173665 h 3032764"/>
              <a:gd name="connsiteX776" fmla="*/ 485748 w 780915"/>
              <a:gd name="connsiteY776" fmla="*/ 156791 h 3032764"/>
              <a:gd name="connsiteX777" fmla="*/ 487919 w 780915"/>
              <a:gd name="connsiteY777" fmla="*/ 156885 h 3032764"/>
              <a:gd name="connsiteX778" fmla="*/ 490620 w 780915"/>
              <a:gd name="connsiteY778" fmla="*/ 158174 h 3032764"/>
              <a:gd name="connsiteX779" fmla="*/ 494684 w 780915"/>
              <a:gd name="connsiteY779" fmla="*/ 170615 h 3032764"/>
              <a:gd name="connsiteX780" fmla="*/ 497593 w 780915"/>
              <a:gd name="connsiteY780" fmla="*/ 185188 h 3032764"/>
              <a:gd name="connsiteX781" fmla="*/ 504336 w 780915"/>
              <a:gd name="connsiteY781" fmla="*/ 147540 h 3032764"/>
              <a:gd name="connsiteX782" fmla="*/ 507384 w 780915"/>
              <a:gd name="connsiteY782" fmla="*/ 127354 h 3032764"/>
              <a:gd name="connsiteX783" fmla="*/ 509092 w 780915"/>
              <a:gd name="connsiteY783" fmla="*/ 127913 h 3032764"/>
              <a:gd name="connsiteX784" fmla="*/ 510962 w 780915"/>
              <a:gd name="connsiteY784" fmla="*/ 159421 h 3032764"/>
              <a:gd name="connsiteX785" fmla="*/ 520706 w 780915"/>
              <a:gd name="connsiteY785" fmla="*/ 183105 h 3032764"/>
              <a:gd name="connsiteX786" fmla="*/ 524770 w 780915"/>
              <a:gd name="connsiteY786" fmla="*/ 169710 h 3032764"/>
              <a:gd name="connsiteX787" fmla="*/ 526409 w 780915"/>
              <a:gd name="connsiteY787" fmla="*/ 165080 h 3032764"/>
              <a:gd name="connsiteX788" fmla="*/ 529273 w 780915"/>
              <a:gd name="connsiteY788" fmla="*/ 164443 h 3032764"/>
              <a:gd name="connsiteX789" fmla="*/ 532228 w 780915"/>
              <a:gd name="connsiteY789" fmla="*/ 159298 h 3032764"/>
              <a:gd name="connsiteX790" fmla="*/ 536823 w 780915"/>
              <a:gd name="connsiteY790" fmla="*/ 160146 h 3032764"/>
              <a:gd name="connsiteX791" fmla="*/ 540356 w 780915"/>
              <a:gd name="connsiteY791" fmla="*/ 176097 h 3032764"/>
              <a:gd name="connsiteX792" fmla="*/ 545620 w 780915"/>
              <a:gd name="connsiteY792" fmla="*/ 181546 h 3032764"/>
              <a:gd name="connsiteX793" fmla="*/ 552247 w 780915"/>
              <a:gd name="connsiteY793" fmla="*/ 164053 h 3032764"/>
              <a:gd name="connsiteX794" fmla="*/ 559012 w 780915"/>
              <a:gd name="connsiteY794" fmla="*/ 150505 h 3032764"/>
              <a:gd name="connsiteX795" fmla="*/ 564046 w 780915"/>
              <a:gd name="connsiteY795" fmla="*/ 141262 h 3032764"/>
              <a:gd name="connsiteX796" fmla="*/ 566193 w 780915"/>
              <a:gd name="connsiteY796" fmla="*/ 129580 h 3032764"/>
              <a:gd name="connsiteX797" fmla="*/ 566447 w 780915"/>
              <a:gd name="connsiteY797" fmla="*/ 138311 h 3032764"/>
              <a:gd name="connsiteX798" fmla="*/ 570534 w 780915"/>
              <a:gd name="connsiteY798" fmla="*/ 149614 h 3032764"/>
              <a:gd name="connsiteX799" fmla="*/ 573120 w 780915"/>
              <a:gd name="connsiteY799" fmla="*/ 177415 h 3032764"/>
              <a:gd name="connsiteX800" fmla="*/ 574828 w 780915"/>
              <a:gd name="connsiteY800" fmla="*/ 202640 h 3032764"/>
              <a:gd name="connsiteX801" fmla="*/ 579100 w 780915"/>
              <a:gd name="connsiteY801" fmla="*/ 191355 h 3032764"/>
              <a:gd name="connsiteX802" fmla="*/ 583326 w 780915"/>
              <a:gd name="connsiteY802" fmla="*/ 195946 h 3032764"/>
              <a:gd name="connsiteX803" fmla="*/ 585588 w 780915"/>
              <a:gd name="connsiteY803" fmla="*/ 218767 h 3032764"/>
              <a:gd name="connsiteX804" fmla="*/ 589005 w 780915"/>
              <a:gd name="connsiteY804" fmla="*/ 222650 h 3032764"/>
              <a:gd name="connsiteX805" fmla="*/ 593647 w 780915"/>
              <a:gd name="connsiteY805" fmla="*/ 156267 h 3032764"/>
              <a:gd name="connsiteX806" fmla="*/ 598403 w 780915"/>
              <a:gd name="connsiteY806" fmla="*/ 89785 h 3032764"/>
              <a:gd name="connsiteX807" fmla="*/ 599396 w 780915"/>
              <a:gd name="connsiteY807" fmla="*/ 111230 h 3032764"/>
              <a:gd name="connsiteX808" fmla="*/ 601105 w 780915"/>
              <a:gd name="connsiteY808" fmla="*/ 136570 h 3032764"/>
              <a:gd name="connsiteX809" fmla="*/ 610017 w 780915"/>
              <a:gd name="connsiteY809" fmla="*/ 97706 h 3032764"/>
              <a:gd name="connsiteX810" fmla="*/ 613850 w 780915"/>
              <a:gd name="connsiteY810" fmla="*/ 77346 h 3032764"/>
              <a:gd name="connsiteX811" fmla="*/ 619230 w 780915"/>
              <a:gd name="connsiteY811" fmla="*/ 216723 h 3032764"/>
              <a:gd name="connsiteX812" fmla="*/ 614474 w 780915"/>
              <a:gd name="connsiteY812" fmla="*/ 226823 h 3032764"/>
              <a:gd name="connsiteX813" fmla="*/ 614243 w 780915"/>
              <a:gd name="connsiteY813" fmla="*/ 211902 h 3032764"/>
              <a:gd name="connsiteX814" fmla="*/ 612003 w 780915"/>
              <a:gd name="connsiteY814" fmla="*/ 224251 h 3032764"/>
              <a:gd name="connsiteX815" fmla="*/ 607039 w 780915"/>
              <a:gd name="connsiteY815" fmla="*/ 215728 h 3032764"/>
              <a:gd name="connsiteX816" fmla="*/ 600527 w 780915"/>
              <a:gd name="connsiteY816" fmla="*/ 262275 h 3032764"/>
              <a:gd name="connsiteX817" fmla="*/ 607570 w 780915"/>
              <a:gd name="connsiteY817" fmla="*/ 266539 h 3032764"/>
              <a:gd name="connsiteX818" fmla="*/ 611380 w 780915"/>
              <a:gd name="connsiteY818" fmla="*/ 262323 h 3032764"/>
              <a:gd name="connsiteX819" fmla="*/ 616228 w 780915"/>
              <a:gd name="connsiteY819" fmla="*/ 257693 h 3032764"/>
              <a:gd name="connsiteX820" fmla="*/ 618445 w 780915"/>
              <a:gd name="connsiteY820" fmla="*/ 257301 h 3032764"/>
              <a:gd name="connsiteX821" fmla="*/ 621400 w 780915"/>
              <a:gd name="connsiteY821" fmla="*/ 265533 h 3032764"/>
              <a:gd name="connsiteX822" fmla="*/ 624333 w 780915"/>
              <a:gd name="connsiteY822" fmla="*/ 265415 h 3032764"/>
              <a:gd name="connsiteX823" fmla="*/ 627219 w 780915"/>
              <a:gd name="connsiteY823" fmla="*/ 265202 h 3032764"/>
              <a:gd name="connsiteX824" fmla="*/ 630683 w 780915"/>
              <a:gd name="connsiteY824" fmla="*/ 271375 h 3032764"/>
              <a:gd name="connsiteX825" fmla="*/ 634538 w 780915"/>
              <a:gd name="connsiteY825" fmla="*/ 270874 h 3032764"/>
              <a:gd name="connsiteX826" fmla="*/ 639572 w 780915"/>
              <a:gd name="connsiteY826" fmla="*/ 272931 h 3032764"/>
              <a:gd name="connsiteX827" fmla="*/ 656959 w 780915"/>
              <a:gd name="connsiteY827" fmla="*/ 387697 h 3032764"/>
              <a:gd name="connsiteX828" fmla="*/ 654234 w 780915"/>
              <a:gd name="connsiteY828" fmla="*/ 407255 h 3032764"/>
              <a:gd name="connsiteX829" fmla="*/ 649385 w 780915"/>
              <a:gd name="connsiteY829" fmla="*/ 440345 h 3032764"/>
              <a:gd name="connsiteX830" fmla="*/ 644560 w 780915"/>
              <a:gd name="connsiteY830" fmla="*/ 558409 h 3032764"/>
              <a:gd name="connsiteX831" fmla="*/ 655112 w 780915"/>
              <a:gd name="connsiteY831" fmla="*/ 550535 h 3032764"/>
              <a:gd name="connsiteX832" fmla="*/ 669843 w 780915"/>
              <a:gd name="connsiteY832" fmla="*/ 539220 h 3032764"/>
              <a:gd name="connsiteX833" fmla="*/ 676446 w 780915"/>
              <a:gd name="connsiteY833" fmla="*/ 524742 h 3032764"/>
              <a:gd name="connsiteX834" fmla="*/ 677901 w 780915"/>
              <a:gd name="connsiteY834" fmla="*/ 476713 h 3032764"/>
              <a:gd name="connsiteX835" fmla="*/ 674184 w 780915"/>
              <a:gd name="connsiteY835" fmla="*/ 426559 h 3032764"/>
              <a:gd name="connsiteX836" fmla="*/ 675500 w 780915"/>
              <a:gd name="connsiteY836" fmla="*/ 415845 h 3032764"/>
              <a:gd name="connsiteX837" fmla="*/ 683789 w 780915"/>
              <a:gd name="connsiteY837" fmla="*/ 678066 h 3032764"/>
              <a:gd name="connsiteX838" fmla="*/ 682427 w 780915"/>
              <a:gd name="connsiteY838" fmla="*/ 817258 h 3032764"/>
              <a:gd name="connsiteX839" fmla="*/ 680510 w 780915"/>
              <a:gd name="connsiteY839" fmla="*/ 784330 h 3032764"/>
              <a:gd name="connsiteX840" fmla="*/ 672105 w 780915"/>
              <a:gd name="connsiteY840" fmla="*/ 617521 h 3032764"/>
              <a:gd name="connsiteX841" fmla="*/ 670443 w 780915"/>
              <a:gd name="connsiteY841" fmla="*/ 622093 h 3032764"/>
              <a:gd name="connsiteX842" fmla="*/ 668319 w 780915"/>
              <a:gd name="connsiteY842" fmla="*/ 633685 h 3032764"/>
              <a:gd name="connsiteX843" fmla="*/ 662131 w 780915"/>
              <a:gd name="connsiteY843" fmla="*/ 622047 h 3032764"/>
              <a:gd name="connsiteX844" fmla="*/ 665248 w 780915"/>
              <a:gd name="connsiteY844" fmla="*/ 610617 h 3032764"/>
              <a:gd name="connsiteX845" fmla="*/ 666356 w 780915"/>
              <a:gd name="connsiteY845" fmla="*/ 597270 h 3032764"/>
              <a:gd name="connsiteX846" fmla="*/ 670651 w 780915"/>
              <a:gd name="connsiteY846" fmla="*/ 591105 h 3032764"/>
              <a:gd name="connsiteX847" fmla="*/ 672313 w 780915"/>
              <a:gd name="connsiteY847" fmla="*/ 596301 h 3032764"/>
              <a:gd name="connsiteX848" fmla="*/ 675153 w 780915"/>
              <a:gd name="connsiteY848" fmla="*/ 570924 h 3032764"/>
              <a:gd name="connsiteX849" fmla="*/ 672129 w 780915"/>
              <a:gd name="connsiteY849" fmla="*/ 552867 h 3032764"/>
              <a:gd name="connsiteX850" fmla="*/ 664879 w 780915"/>
              <a:gd name="connsiteY850" fmla="*/ 578636 h 3032764"/>
              <a:gd name="connsiteX851" fmla="*/ 662800 w 780915"/>
              <a:gd name="connsiteY851" fmla="*/ 594684 h 3032764"/>
              <a:gd name="connsiteX852" fmla="*/ 662131 w 780915"/>
              <a:gd name="connsiteY852" fmla="*/ 576281 h 3032764"/>
              <a:gd name="connsiteX853" fmla="*/ 661230 w 780915"/>
              <a:gd name="connsiteY853" fmla="*/ 556631 h 3032764"/>
              <a:gd name="connsiteX854" fmla="*/ 653149 w 780915"/>
              <a:gd name="connsiteY854" fmla="*/ 573302 h 3032764"/>
              <a:gd name="connsiteX855" fmla="*/ 650517 w 780915"/>
              <a:gd name="connsiteY855" fmla="*/ 588842 h 3032764"/>
              <a:gd name="connsiteX856" fmla="*/ 649455 w 780915"/>
              <a:gd name="connsiteY856" fmla="*/ 621516 h 3032764"/>
              <a:gd name="connsiteX857" fmla="*/ 652341 w 780915"/>
              <a:gd name="connsiteY857" fmla="*/ 653774 h 3032764"/>
              <a:gd name="connsiteX858" fmla="*/ 652387 w 780915"/>
              <a:gd name="connsiteY858" fmla="*/ 664858 h 3032764"/>
              <a:gd name="connsiteX859" fmla="*/ 647538 w 780915"/>
              <a:gd name="connsiteY859" fmla="*/ 664811 h 3032764"/>
              <a:gd name="connsiteX860" fmla="*/ 642343 w 780915"/>
              <a:gd name="connsiteY860" fmla="*/ 672270 h 3032764"/>
              <a:gd name="connsiteX861" fmla="*/ 641189 w 780915"/>
              <a:gd name="connsiteY861" fmla="*/ 686286 h 3032764"/>
              <a:gd name="connsiteX862" fmla="*/ 642551 w 780915"/>
              <a:gd name="connsiteY862" fmla="*/ 737756 h 3032764"/>
              <a:gd name="connsiteX863" fmla="*/ 650286 w 780915"/>
              <a:gd name="connsiteY863" fmla="*/ 829542 h 3032764"/>
              <a:gd name="connsiteX864" fmla="*/ 650448 w 780915"/>
              <a:gd name="connsiteY864" fmla="*/ 837185 h 3032764"/>
              <a:gd name="connsiteX865" fmla="*/ 646268 w 780915"/>
              <a:gd name="connsiteY865" fmla="*/ 845128 h 3032764"/>
              <a:gd name="connsiteX866" fmla="*/ 642643 w 780915"/>
              <a:gd name="connsiteY866" fmla="*/ 839610 h 3032764"/>
              <a:gd name="connsiteX867" fmla="*/ 639249 w 780915"/>
              <a:gd name="connsiteY867" fmla="*/ 866995 h 3032764"/>
              <a:gd name="connsiteX868" fmla="*/ 639826 w 780915"/>
              <a:gd name="connsiteY868" fmla="*/ 912000 h 3032764"/>
              <a:gd name="connsiteX869" fmla="*/ 638995 w 780915"/>
              <a:gd name="connsiteY869" fmla="*/ 919596 h 3032764"/>
              <a:gd name="connsiteX870" fmla="*/ 632622 w 780915"/>
              <a:gd name="connsiteY870" fmla="*/ 949430 h 3032764"/>
              <a:gd name="connsiteX871" fmla="*/ 628073 w 780915"/>
              <a:gd name="connsiteY871" fmla="*/ 965871 h 3032764"/>
              <a:gd name="connsiteX872" fmla="*/ 626619 w 780915"/>
              <a:gd name="connsiteY872" fmla="*/ 977231 h 3032764"/>
              <a:gd name="connsiteX873" fmla="*/ 625995 w 780915"/>
              <a:gd name="connsiteY873" fmla="*/ 993695 h 3032764"/>
              <a:gd name="connsiteX874" fmla="*/ 623409 w 780915"/>
              <a:gd name="connsiteY874" fmla="*/ 1053455 h 3032764"/>
              <a:gd name="connsiteX875" fmla="*/ 626804 w 780915"/>
              <a:gd name="connsiteY875" fmla="*/ 1101553 h 3032764"/>
              <a:gd name="connsiteX876" fmla="*/ 626203 w 780915"/>
              <a:gd name="connsiteY876" fmla="*/ 1105548 h 3032764"/>
              <a:gd name="connsiteX877" fmla="*/ 623433 w 780915"/>
              <a:gd name="connsiteY877" fmla="*/ 1114622 h 3032764"/>
              <a:gd name="connsiteX878" fmla="*/ 621608 w 780915"/>
              <a:gd name="connsiteY878" fmla="*/ 1125683 h 3032764"/>
              <a:gd name="connsiteX879" fmla="*/ 621377 w 780915"/>
              <a:gd name="connsiteY879" fmla="*/ 1152538 h 3032764"/>
              <a:gd name="connsiteX880" fmla="*/ 624264 w 780915"/>
              <a:gd name="connsiteY880" fmla="*/ 1159349 h 3032764"/>
              <a:gd name="connsiteX881" fmla="*/ 621147 w 780915"/>
              <a:gd name="connsiteY881" fmla="*/ 1159349 h 3032764"/>
              <a:gd name="connsiteX882" fmla="*/ 618999 w 780915"/>
              <a:gd name="connsiteY882" fmla="*/ 1191700 h 3032764"/>
              <a:gd name="connsiteX883" fmla="*/ 618145 w 780915"/>
              <a:gd name="connsiteY883" fmla="*/ 1230469 h 3032764"/>
              <a:gd name="connsiteX884" fmla="*/ 618376 w 780915"/>
              <a:gd name="connsiteY884" fmla="*/ 1236381 h 3032764"/>
              <a:gd name="connsiteX885" fmla="*/ 618768 w 780915"/>
              <a:gd name="connsiteY885" fmla="*/ 1250166 h 3032764"/>
              <a:gd name="connsiteX886" fmla="*/ 614543 w 780915"/>
              <a:gd name="connsiteY886" fmla="*/ 1201814 h 3032764"/>
              <a:gd name="connsiteX887" fmla="*/ 612580 w 780915"/>
              <a:gd name="connsiteY887" fmla="*/ 1145218 h 3032764"/>
              <a:gd name="connsiteX888" fmla="*/ 609117 w 780915"/>
              <a:gd name="connsiteY888" fmla="*/ 1087883 h 3032764"/>
              <a:gd name="connsiteX889" fmla="*/ 606092 w 780915"/>
              <a:gd name="connsiteY889" fmla="*/ 1078046 h 3032764"/>
              <a:gd name="connsiteX890" fmla="*/ 602998 w 780915"/>
              <a:gd name="connsiteY890" fmla="*/ 1073636 h 3032764"/>
              <a:gd name="connsiteX891" fmla="*/ 601151 w 780915"/>
              <a:gd name="connsiteY891" fmla="*/ 1076822 h 3032764"/>
              <a:gd name="connsiteX892" fmla="*/ 598380 w 780915"/>
              <a:gd name="connsiteY892" fmla="*/ 1087629 h 3032764"/>
              <a:gd name="connsiteX893" fmla="*/ 602536 w 780915"/>
              <a:gd name="connsiteY893" fmla="*/ 1090285 h 3032764"/>
              <a:gd name="connsiteX894" fmla="*/ 604152 w 780915"/>
              <a:gd name="connsiteY894" fmla="*/ 1094441 h 3032764"/>
              <a:gd name="connsiteX895" fmla="*/ 605030 w 780915"/>
              <a:gd name="connsiteY895" fmla="*/ 1104970 h 3032764"/>
              <a:gd name="connsiteX896" fmla="*/ 601312 w 780915"/>
              <a:gd name="connsiteY896" fmla="*/ 1110212 h 3032764"/>
              <a:gd name="connsiteX897" fmla="*/ 595517 w 780915"/>
              <a:gd name="connsiteY897" fmla="*/ 1115500 h 3032764"/>
              <a:gd name="connsiteX898" fmla="*/ 593600 w 780915"/>
              <a:gd name="connsiteY898" fmla="*/ 1119495 h 3032764"/>
              <a:gd name="connsiteX899" fmla="*/ 591661 w 780915"/>
              <a:gd name="connsiteY899" fmla="*/ 1114276 h 3032764"/>
              <a:gd name="connsiteX900" fmla="*/ 595471 w 780915"/>
              <a:gd name="connsiteY900" fmla="*/ 1106725 h 3032764"/>
              <a:gd name="connsiteX901" fmla="*/ 595471 w 780915"/>
              <a:gd name="connsiteY901" fmla="*/ 1100468 h 3032764"/>
              <a:gd name="connsiteX902" fmla="*/ 591661 w 780915"/>
              <a:gd name="connsiteY902" fmla="*/ 1090908 h 3032764"/>
              <a:gd name="connsiteX903" fmla="*/ 588729 w 780915"/>
              <a:gd name="connsiteY903" fmla="*/ 1071488 h 3032764"/>
              <a:gd name="connsiteX904" fmla="*/ 587897 w 780915"/>
              <a:gd name="connsiteY904" fmla="*/ 1043941 h 3032764"/>
              <a:gd name="connsiteX905" fmla="*/ 583857 w 780915"/>
              <a:gd name="connsiteY905" fmla="*/ 1014916 h 3032764"/>
              <a:gd name="connsiteX906" fmla="*/ 580139 w 780915"/>
              <a:gd name="connsiteY906" fmla="*/ 1005472 h 3032764"/>
              <a:gd name="connsiteX907" fmla="*/ 578407 w 780915"/>
              <a:gd name="connsiteY907" fmla="*/ 997043 h 3032764"/>
              <a:gd name="connsiteX908" fmla="*/ 579862 w 780915"/>
              <a:gd name="connsiteY908" fmla="*/ 1081418 h 3032764"/>
              <a:gd name="connsiteX909" fmla="*/ 577414 w 780915"/>
              <a:gd name="connsiteY909" fmla="*/ 1166831 h 3032764"/>
              <a:gd name="connsiteX910" fmla="*/ 567394 w 780915"/>
              <a:gd name="connsiteY910" fmla="*/ 1228876 h 3032764"/>
              <a:gd name="connsiteX911" fmla="*/ 564946 w 780915"/>
              <a:gd name="connsiteY911" fmla="*/ 1253560 h 3032764"/>
              <a:gd name="connsiteX912" fmla="*/ 566447 w 780915"/>
              <a:gd name="connsiteY912" fmla="*/ 1266791 h 3032764"/>
              <a:gd name="connsiteX913" fmla="*/ 570095 w 780915"/>
              <a:gd name="connsiteY913" fmla="*/ 1260949 h 3032764"/>
              <a:gd name="connsiteX914" fmla="*/ 570257 w 780915"/>
              <a:gd name="connsiteY914" fmla="*/ 1270209 h 3032764"/>
              <a:gd name="connsiteX915" fmla="*/ 571227 w 780915"/>
              <a:gd name="connsiteY915" fmla="*/ 1280946 h 3032764"/>
              <a:gd name="connsiteX916" fmla="*/ 572266 w 780915"/>
              <a:gd name="connsiteY916" fmla="*/ 1291337 h 3032764"/>
              <a:gd name="connsiteX917" fmla="*/ 569241 w 780915"/>
              <a:gd name="connsiteY917" fmla="*/ 1290829 h 3032764"/>
              <a:gd name="connsiteX918" fmla="*/ 566516 w 780915"/>
              <a:gd name="connsiteY918" fmla="*/ 1292261 h 3032764"/>
              <a:gd name="connsiteX919" fmla="*/ 564762 w 780915"/>
              <a:gd name="connsiteY919" fmla="*/ 1306924 h 3032764"/>
              <a:gd name="connsiteX920" fmla="*/ 564762 w 780915"/>
              <a:gd name="connsiteY920" fmla="*/ 1322741 h 3032764"/>
              <a:gd name="connsiteX921" fmla="*/ 557927 w 780915"/>
              <a:gd name="connsiteY921" fmla="*/ 1321563 h 3032764"/>
              <a:gd name="connsiteX922" fmla="*/ 549291 w 780915"/>
              <a:gd name="connsiteY922" fmla="*/ 1325535 h 3032764"/>
              <a:gd name="connsiteX923" fmla="*/ 550330 w 780915"/>
              <a:gd name="connsiteY923" fmla="*/ 1364581 h 3032764"/>
              <a:gd name="connsiteX924" fmla="*/ 551439 w 780915"/>
              <a:gd name="connsiteY924" fmla="*/ 1381876 h 3032764"/>
              <a:gd name="connsiteX925" fmla="*/ 548783 w 780915"/>
              <a:gd name="connsiteY925" fmla="*/ 1378274 h 3032764"/>
              <a:gd name="connsiteX926" fmla="*/ 547675 w 780915"/>
              <a:gd name="connsiteY926" fmla="*/ 1379521 h 3032764"/>
              <a:gd name="connsiteX927" fmla="*/ 551485 w 780915"/>
              <a:gd name="connsiteY927" fmla="*/ 1390397 h 3032764"/>
              <a:gd name="connsiteX928" fmla="*/ 554486 w 780915"/>
              <a:gd name="connsiteY928" fmla="*/ 1399241 h 3032764"/>
              <a:gd name="connsiteX929" fmla="*/ 558319 w 780915"/>
              <a:gd name="connsiteY929" fmla="*/ 1402220 h 3032764"/>
              <a:gd name="connsiteX930" fmla="*/ 562406 w 780915"/>
              <a:gd name="connsiteY930" fmla="*/ 1416882 h 3032764"/>
              <a:gd name="connsiteX931" fmla="*/ 565408 w 780915"/>
              <a:gd name="connsiteY931" fmla="*/ 1418984 h 3032764"/>
              <a:gd name="connsiteX932" fmla="*/ 569726 w 780915"/>
              <a:gd name="connsiteY932" fmla="*/ 1412749 h 3032764"/>
              <a:gd name="connsiteX933" fmla="*/ 571781 w 780915"/>
              <a:gd name="connsiteY933" fmla="*/ 1415705 h 3032764"/>
              <a:gd name="connsiteX934" fmla="*/ 568617 w 780915"/>
              <a:gd name="connsiteY934" fmla="*/ 1427550 h 3032764"/>
              <a:gd name="connsiteX935" fmla="*/ 560767 w 780915"/>
              <a:gd name="connsiteY935" fmla="*/ 1438334 h 3032764"/>
              <a:gd name="connsiteX936" fmla="*/ 558158 w 780915"/>
              <a:gd name="connsiteY936" fmla="*/ 1421431 h 3032764"/>
              <a:gd name="connsiteX937" fmla="*/ 559474 w 780915"/>
              <a:gd name="connsiteY937" fmla="*/ 1408316 h 3032764"/>
              <a:gd name="connsiteX938" fmla="*/ 553932 w 780915"/>
              <a:gd name="connsiteY938" fmla="*/ 1408985 h 3032764"/>
              <a:gd name="connsiteX939" fmla="*/ 547329 w 780915"/>
              <a:gd name="connsiteY939" fmla="*/ 1422009 h 3032764"/>
              <a:gd name="connsiteX940" fmla="*/ 547744 w 780915"/>
              <a:gd name="connsiteY940" fmla="*/ 1438472 h 3032764"/>
              <a:gd name="connsiteX941" fmla="*/ 551854 w 780915"/>
              <a:gd name="connsiteY941" fmla="*/ 1508045 h 3032764"/>
              <a:gd name="connsiteX942" fmla="*/ 552316 w 780915"/>
              <a:gd name="connsiteY942" fmla="*/ 1525433 h 3032764"/>
              <a:gd name="connsiteX943" fmla="*/ 556103 w 780915"/>
              <a:gd name="connsiteY943" fmla="*/ 1484077 h 3032764"/>
              <a:gd name="connsiteX944" fmla="*/ 558158 w 780915"/>
              <a:gd name="connsiteY944" fmla="*/ 1443737 h 3032764"/>
              <a:gd name="connsiteX945" fmla="*/ 563861 w 780915"/>
              <a:gd name="connsiteY945" fmla="*/ 1456229 h 3032764"/>
              <a:gd name="connsiteX946" fmla="*/ 565131 w 780915"/>
              <a:gd name="connsiteY946" fmla="*/ 1479228 h 3032764"/>
              <a:gd name="connsiteX947" fmla="*/ 567209 w 780915"/>
              <a:gd name="connsiteY947" fmla="*/ 1518990 h 3032764"/>
              <a:gd name="connsiteX948" fmla="*/ 568594 w 780915"/>
              <a:gd name="connsiteY948" fmla="*/ 1508807 h 3032764"/>
              <a:gd name="connsiteX949" fmla="*/ 570511 w 780915"/>
              <a:gd name="connsiteY949" fmla="*/ 1497123 h 3032764"/>
              <a:gd name="connsiteX950" fmla="*/ 572427 w 780915"/>
              <a:gd name="connsiteY950" fmla="*/ 1512710 h 3032764"/>
              <a:gd name="connsiteX951" fmla="*/ 568340 w 780915"/>
              <a:gd name="connsiteY951" fmla="*/ 1526887 h 3032764"/>
              <a:gd name="connsiteX952" fmla="*/ 564253 w 780915"/>
              <a:gd name="connsiteY952" fmla="*/ 1525502 h 3032764"/>
              <a:gd name="connsiteX953" fmla="*/ 565616 w 780915"/>
              <a:gd name="connsiteY953" fmla="*/ 1567389 h 3032764"/>
              <a:gd name="connsiteX954" fmla="*/ 568617 w 780915"/>
              <a:gd name="connsiteY954" fmla="*/ 1633475 h 3032764"/>
              <a:gd name="connsiteX955" fmla="*/ 569172 w 780915"/>
              <a:gd name="connsiteY955" fmla="*/ 1675801 h 3032764"/>
              <a:gd name="connsiteX956" fmla="*/ 571365 w 780915"/>
              <a:gd name="connsiteY956" fmla="*/ 1701362 h 3032764"/>
              <a:gd name="connsiteX957" fmla="*/ 572566 w 780915"/>
              <a:gd name="connsiteY957" fmla="*/ 1712954 h 3032764"/>
              <a:gd name="connsiteX958" fmla="*/ 576283 w 780915"/>
              <a:gd name="connsiteY958" fmla="*/ 1727640 h 3032764"/>
              <a:gd name="connsiteX959" fmla="*/ 575475 w 780915"/>
              <a:gd name="connsiteY959" fmla="*/ 1675154 h 3032764"/>
              <a:gd name="connsiteX960" fmla="*/ 576099 w 780915"/>
              <a:gd name="connsiteY960" fmla="*/ 1670005 h 3032764"/>
              <a:gd name="connsiteX961" fmla="*/ 578177 w 780915"/>
              <a:gd name="connsiteY961" fmla="*/ 1651786 h 3032764"/>
              <a:gd name="connsiteX962" fmla="*/ 581086 w 780915"/>
              <a:gd name="connsiteY962" fmla="*/ 1631651 h 3032764"/>
              <a:gd name="connsiteX963" fmla="*/ 583972 w 780915"/>
              <a:gd name="connsiteY963" fmla="*/ 1629989 h 3032764"/>
              <a:gd name="connsiteX964" fmla="*/ 582079 w 780915"/>
              <a:gd name="connsiteY964" fmla="*/ 1626456 h 3032764"/>
              <a:gd name="connsiteX965" fmla="*/ 579077 w 780915"/>
              <a:gd name="connsiteY965" fmla="*/ 1596876 h 3032764"/>
              <a:gd name="connsiteX966" fmla="*/ 584041 w 780915"/>
              <a:gd name="connsiteY966" fmla="*/ 1586208 h 3032764"/>
              <a:gd name="connsiteX967" fmla="*/ 589837 w 780915"/>
              <a:gd name="connsiteY967" fmla="*/ 1578080 h 3032764"/>
              <a:gd name="connsiteX968" fmla="*/ 590853 w 780915"/>
              <a:gd name="connsiteY968" fmla="*/ 1592004 h 3032764"/>
              <a:gd name="connsiteX969" fmla="*/ 590622 w 780915"/>
              <a:gd name="connsiteY969" fmla="*/ 1613732 h 3032764"/>
              <a:gd name="connsiteX970" fmla="*/ 594709 w 780915"/>
              <a:gd name="connsiteY970" fmla="*/ 1614771 h 3032764"/>
              <a:gd name="connsiteX971" fmla="*/ 597549 w 780915"/>
              <a:gd name="connsiteY971" fmla="*/ 1675154 h 3032764"/>
              <a:gd name="connsiteX972" fmla="*/ 601174 w 780915"/>
              <a:gd name="connsiteY972" fmla="*/ 1700831 h 3032764"/>
              <a:gd name="connsiteX973" fmla="*/ 605122 w 780915"/>
              <a:gd name="connsiteY973" fmla="*/ 1660746 h 3032764"/>
              <a:gd name="connsiteX974" fmla="*/ 609048 w 780915"/>
              <a:gd name="connsiteY974" fmla="*/ 1620706 h 3032764"/>
              <a:gd name="connsiteX975" fmla="*/ 613966 w 780915"/>
              <a:gd name="connsiteY975" fmla="*/ 1646683 h 3032764"/>
              <a:gd name="connsiteX976" fmla="*/ 614774 w 780915"/>
              <a:gd name="connsiteY976" fmla="*/ 1658021 h 3032764"/>
              <a:gd name="connsiteX977" fmla="*/ 614566 w 780915"/>
              <a:gd name="connsiteY977" fmla="*/ 1665433 h 3032764"/>
              <a:gd name="connsiteX978" fmla="*/ 617014 w 780915"/>
              <a:gd name="connsiteY978" fmla="*/ 1680696 h 3032764"/>
              <a:gd name="connsiteX979" fmla="*/ 620061 w 780915"/>
              <a:gd name="connsiteY979" fmla="*/ 1657767 h 3032764"/>
              <a:gd name="connsiteX980" fmla="*/ 622601 w 780915"/>
              <a:gd name="connsiteY980" fmla="*/ 1637077 h 3032764"/>
              <a:gd name="connsiteX981" fmla="*/ 623386 w 780915"/>
              <a:gd name="connsiteY981" fmla="*/ 1642735 h 3032764"/>
              <a:gd name="connsiteX982" fmla="*/ 621539 w 780915"/>
              <a:gd name="connsiteY982" fmla="*/ 1667580 h 3032764"/>
              <a:gd name="connsiteX983" fmla="*/ 617591 w 780915"/>
              <a:gd name="connsiteY983" fmla="*/ 1689840 h 3032764"/>
              <a:gd name="connsiteX984" fmla="*/ 617591 w 780915"/>
              <a:gd name="connsiteY984" fmla="*/ 1710437 h 3032764"/>
              <a:gd name="connsiteX985" fmla="*/ 620454 w 780915"/>
              <a:gd name="connsiteY985" fmla="*/ 1740201 h 3032764"/>
              <a:gd name="connsiteX986" fmla="*/ 617337 w 780915"/>
              <a:gd name="connsiteY986" fmla="*/ 1768788 h 3032764"/>
              <a:gd name="connsiteX987" fmla="*/ 615213 w 780915"/>
              <a:gd name="connsiteY987" fmla="*/ 1760568 h 3032764"/>
              <a:gd name="connsiteX988" fmla="*/ 613550 w 780915"/>
              <a:gd name="connsiteY988" fmla="*/ 1752324 h 3032764"/>
              <a:gd name="connsiteX989" fmla="*/ 610756 w 780915"/>
              <a:gd name="connsiteY989" fmla="*/ 1777031 h 3032764"/>
              <a:gd name="connsiteX990" fmla="*/ 604453 w 780915"/>
              <a:gd name="connsiteY990" fmla="*/ 1781141 h 3032764"/>
              <a:gd name="connsiteX991" fmla="*/ 603483 w 780915"/>
              <a:gd name="connsiteY991" fmla="*/ 1794003 h 3032764"/>
              <a:gd name="connsiteX992" fmla="*/ 601243 w 780915"/>
              <a:gd name="connsiteY992" fmla="*/ 1814069 h 3032764"/>
              <a:gd name="connsiteX993" fmla="*/ 599142 w 780915"/>
              <a:gd name="connsiteY993" fmla="*/ 1807373 h 3032764"/>
              <a:gd name="connsiteX994" fmla="*/ 597410 w 780915"/>
              <a:gd name="connsiteY994" fmla="*/ 1795550 h 3032764"/>
              <a:gd name="connsiteX995" fmla="*/ 595702 w 780915"/>
              <a:gd name="connsiteY995" fmla="*/ 1801716 h 3032764"/>
              <a:gd name="connsiteX996" fmla="*/ 600204 w 780915"/>
              <a:gd name="connsiteY996" fmla="*/ 1821597 h 3032764"/>
              <a:gd name="connsiteX997" fmla="*/ 604915 w 780915"/>
              <a:gd name="connsiteY997" fmla="*/ 1836121 h 3032764"/>
              <a:gd name="connsiteX998" fmla="*/ 609278 w 780915"/>
              <a:gd name="connsiteY998" fmla="*/ 1849514 h 3032764"/>
              <a:gd name="connsiteX999" fmla="*/ 610987 w 780915"/>
              <a:gd name="connsiteY999" fmla="*/ 1842587 h 3032764"/>
              <a:gd name="connsiteX1000" fmla="*/ 612673 w 780915"/>
              <a:gd name="connsiteY1000" fmla="*/ 1807003 h 3032764"/>
              <a:gd name="connsiteX1001" fmla="*/ 615628 w 780915"/>
              <a:gd name="connsiteY1001" fmla="*/ 1789754 h 3032764"/>
              <a:gd name="connsiteX1002" fmla="*/ 612118 w 780915"/>
              <a:gd name="connsiteY1002" fmla="*/ 1910797 h 3032764"/>
              <a:gd name="connsiteX1003" fmla="*/ 611795 w 780915"/>
              <a:gd name="connsiteY1003" fmla="*/ 2058209 h 3032764"/>
              <a:gd name="connsiteX1004" fmla="*/ 612442 w 780915"/>
              <a:gd name="connsiteY1004" fmla="*/ 2069917 h 3032764"/>
              <a:gd name="connsiteX1005" fmla="*/ 612742 w 780915"/>
              <a:gd name="connsiteY1005" fmla="*/ 2151589 h 3032764"/>
              <a:gd name="connsiteX1006" fmla="*/ 614220 w 780915"/>
              <a:gd name="connsiteY1006" fmla="*/ 2160848 h 3032764"/>
              <a:gd name="connsiteX1007" fmla="*/ 614497 w 780915"/>
              <a:gd name="connsiteY1007" fmla="*/ 2152605 h 3032764"/>
              <a:gd name="connsiteX1008" fmla="*/ 619230 w 780915"/>
              <a:gd name="connsiteY1008" fmla="*/ 2139305 h 3032764"/>
              <a:gd name="connsiteX1009" fmla="*/ 621077 w 780915"/>
              <a:gd name="connsiteY1009" fmla="*/ 2191351 h 3032764"/>
              <a:gd name="connsiteX1010" fmla="*/ 623132 w 780915"/>
              <a:gd name="connsiteY1010" fmla="*/ 2243606 h 3032764"/>
              <a:gd name="connsiteX1011" fmla="*/ 625580 w 780915"/>
              <a:gd name="connsiteY1011" fmla="*/ 2241020 h 3032764"/>
              <a:gd name="connsiteX1012" fmla="*/ 629205 w 780915"/>
              <a:gd name="connsiteY1012" fmla="*/ 2244322 h 3032764"/>
              <a:gd name="connsiteX1013" fmla="*/ 632922 w 780915"/>
              <a:gd name="connsiteY1013" fmla="*/ 2233446 h 3032764"/>
              <a:gd name="connsiteX1014" fmla="*/ 628928 w 780915"/>
              <a:gd name="connsiteY1014" fmla="*/ 2200773 h 3032764"/>
              <a:gd name="connsiteX1015" fmla="*/ 627358 w 780915"/>
              <a:gd name="connsiteY1015" fmla="*/ 2194076 h 3032764"/>
              <a:gd name="connsiteX1016" fmla="*/ 631999 w 780915"/>
              <a:gd name="connsiteY1016" fmla="*/ 2196478 h 3032764"/>
              <a:gd name="connsiteX1017" fmla="*/ 638741 w 780915"/>
              <a:gd name="connsiteY1017" fmla="*/ 2208831 h 3032764"/>
              <a:gd name="connsiteX1018" fmla="*/ 640242 w 780915"/>
              <a:gd name="connsiteY1018" fmla="*/ 2136811 h 3032764"/>
              <a:gd name="connsiteX1019" fmla="*/ 637864 w 780915"/>
              <a:gd name="connsiteY1019" fmla="*/ 2058764 h 3032764"/>
              <a:gd name="connsiteX1020" fmla="*/ 637448 w 780915"/>
              <a:gd name="connsiteY1020" fmla="*/ 2044632 h 3032764"/>
              <a:gd name="connsiteX1021" fmla="*/ 635993 w 780915"/>
              <a:gd name="connsiteY1021" fmla="*/ 2038952 h 3032764"/>
              <a:gd name="connsiteX1022" fmla="*/ 632945 w 780915"/>
              <a:gd name="connsiteY1022" fmla="*/ 2002653 h 3032764"/>
              <a:gd name="connsiteX1023" fmla="*/ 635831 w 780915"/>
              <a:gd name="connsiteY1023" fmla="*/ 1954023 h 3032764"/>
              <a:gd name="connsiteX1024" fmla="*/ 637817 w 780915"/>
              <a:gd name="connsiteY1024" fmla="*/ 1964830 h 3032764"/>
              <a:gd name="connsiteX1025" fmla="*/ 642504 w 780915"/>
              <a:gd name="connsiteY1025" fmla="*/ 1953492 h 3032764"/>
              <a:gd name="connsiteX1026" fmla="*/ 647376 w 780915"/>
              <a:gd name="connsiteY1026" fmla="*/ 2010573 h 3032764"/>
              <a:gd name="connsiteX1027" fmla="*/ 649778 w 780915"/>
              <a:gd name="connsiteY1027" fmla="*/ 2082131 h 3032764"/>
              <a:gd name="connsiteX1028" fmla="*/ 652710 w 780915"/>
              <a:gd name="connsiteY1028" fmla="*/ 2168053 h 3032764"/>
              <a:gd name="connsiteX1029" fmla="*/ 652526 w 780915"/>
              <a:gd name="connsiteY1029" fmla="*/ 2189666 h 3032764"/>
              <a:gd name="connsiteX1030" fmla="*/ 654465 w 780915"/>
              <a:gd name="connsiteY1030" fmla="*/ 2213334 h 3032764"/>
              <a:gd name="connsiteX1031" fmla="*/ 655966 w 780915"/>
              <a:gd name="connsiteY1031" fmla="*/ 2327542 h 3032764"/>
              <a:gd name="connsiteX1032" fmla="*/ 651902 w 780915"/>
              <a:gd name="connsiteY1032" fmla="*/ 2456181 h 3032764"/>
              <a:gd name="connsiteX1033" fmla="*/ 648831 w 780915"/>
              <a:gd name="connsiteY1033" fmla="*/ 2538500 h 3032764"/>
              <a:gd name="connsiteX1034" fmla="*/ 654811 w 780915"/>
              <a:gd name="connsiteY1034" fmla="*/ 2670580 h 3032764"/>
              <a:gd name="connsiteX1035" fmla="*/ 657513 w 780915"/>
              <a:gd name="connsiteY1035" fmla="*/ 2670095 h 3032764"/>
              <a:gd name="connsiteX1036" fmla="*/ 659983 w 780915"/>
              <a:gd name="connsiteY1036" fmla="*/ 2652200 h 3032764"/>
              <a:gd name="connsiteX1037" fmla="*/ 663586 w 780915"/>
              <a:gd name="connsiteY1037" fmla="*/ 2650145 h 3032764"/>
              <a:gd name="connsiteX1038" fmla="*/ 657674 w 780915"/>
              <a:gd name="connsiteY1038" fmla="*/ 2722165 h 3032764"/>
              <a:gd name="connsiteX1039" fmla="*/ 658483 w 780915"/>
              <a:gd name="connsiteY1039" fmla="*/ 2729878 h 3032764"/>
              <a:gd name="connsiteX1040" fmla="*/ 663747 w 780915"/>
              <a:gd name="connsiteY1040" fmla="*/ 2710851 h 3032764"/>
              <a:gd name="connsiteX1041" fmla="*/ 668781 w 780915"/>
              <a:gd name="connsiteY1041" fmla="*/ 2687691 h 3032764"/>
              <a:gd name="connsiteX1042" fmla="*/ 667257 w 780915"/>
              <a:gd name="connsiteY1042" fmla="*/ 2734519 h 3032764"/>
              <a:gd name="connsiteX1043" fmla="*/ 668365 w 780915"/>
              <a:gd name="connsiteY1043" fmla="*/ 2738121 h 3032764"/>
              <a:gd name="connsiteX1044" fmla="*/ 670420 w 780915"/>
              <a:gd name="connsiteY1044" fmla="*/ 2734219 h 3032764"/>
              <a:gd name="connsiteX1045" fmla="*/ 673099 w 780915"/>
              <a:gd name="connsiteY1045" fmla="*/ 2729231 h 3032764"/>
              <a:gd name="connsiteX1046" fmla="*/ 677347 w 780915"/>
              <a:gd name="connsiteY1046" fmla="*/ 2701730 h 3032764"/>
              <a:gd name="connsiteX1047" fmla="*/ 680164 w 780915"/>
              <a:gd name="connsiteY1047" fmla="*/ 2683580 h 3032764"/>
              <a:gd name="connsiteX1048" fmla="*/ 681665 w 780915"/>
              <a:gd name="connsiteY1048" fmla="*/ 2687183 h 3032764"/>
              <a:gd name="connsiteX1049" fmla="*/ 687691 w 780915"/>
              <a:gd name="connsiteY1049" fmla="*/ 2688706 h 3032764"/>
              <a:gd name="connsiteX1050" fmla="*/ 694433 w 780915"/>
              <a:gd name="connsiteY1050" fmla="*/ 2682541 h 3032764"/>
              <a:gd name="connsiteX1051" fmla="*/ 697712 w 780915"/>
              <a:gd name="connsiteY1051" fmla="*/ 2672266 h 3032764"/>
              <a:gd name="connsiteX1052" fmla="*/ 698613 w 780915"/>
              <a:gd name="connsiteY1052" fmla="*/ 2676884 h 3032764"/>
              <a:gd name="connsiteX1053" fmla="*/ 696281 w 780915"/>
              <a:gd name="connsiteY1053" fmla="*/ 2706348 h 3032764"/>
              <a:gd name="connsiteX1054" fmla="*/ 700806 w 780915"/>
              <a:gd name="connsiteY1054" fmla="*/ 2715053 h 3032764"/>
              <a:gd name="connsiteX1055" fmla="*/ 706024 w 780915"/>
              <a:gd name="connsiteY1055" fmla="*/ 2722650 h 3032764"/>
              <a:gd name="connsiteX1056" fmla="*/ 704778 w 780915"/>
              <a:gd name="connsiteY1056" fmla="*/ 2738121 h 3032764"/>
              <a:gd name="connsiteX1057" fmla="*/ 703092 w 780915"/>
              <a:gd name="connsiteY1057" fmla="*/ 2731817 h 3032764"/>
              <a:gd name="connsiteX1058" fmla="*/ 701153 w 780915"/>
              <a:gd name="connsiteY1058" fmla="*/ 2726807 h 3032764"/>
              <a:gd name="connsiteX1059" fmla="*/ 699236 w 780915"/>
              <a:gd name="connsiteY1059" fmla="*/ 2742670 h 3032764"/>
              <a:gd name="connsiteX1060" fmla="*/ 706094 w 780915"/>
              <a:gd name="connsiteY1060" fmla="*/ 2770425 h 3032764"/>
              <a:gd name="connsiteX1061" fmla="*/ 712951 w 780915"/>
              <a:gd name="connsiteY1061" fmla="*/ 2783564 h 3032764"/>
              <a:gd name="connsiteX1062" fmla="*/ 712351 w 780915"/>
              <a:gd name="connsiteY1062" fmla="*/ 2824112 h 3032764"/>
              <a:gd name="connsiteX1063" fmla="*/ 713436 w 780915"/>
              <a:gd name="connsiteY1063" fmla="*/ 2878583 h 3032764"/>
              <a:gd name="connsiteX1064" fmla="*/ 711266 w 780915"/>
              <a:gd name="connsiteY1064" fmla="*/ 2892461 h 3032764"/>
              <a:gd name="connsiteX1065" fmla="*/ 700390 w 780915"/>
              <a:gd name="connsiteY1065" fmla="*/ 2874773 h 3032764"/>
              <a:gd name="connsiteX1066" fmla="*/ 692540 w 780915"/>
              <a:gd name="connsiteY1066" fmla="*/ 2848473 h 3032764"/>
              <a:gd name="connsiteX1067" fmla="*/ 690785 w 780915"/>
              <a:gd name="connsiteY1067" fmla="*/ 2820048 h 3032764"/>
              <a:gd name="connsiteX1068" fmla="*/ 691778 w 780915"/>
              <a:gd name="connsiteY1068" fmla="*/ 2808826 h 3032764"/>
              <a:gd name="connsiteX1069" fmla="*/ 685798 w 780915"/>
              <a:gd name="connsiteY1069" fmla="*/ 2807971 h 3032764"/>
              <a:gd name="connsiteX1070" fmla="*/ 681249 w 780915"/>
              <a:gd name="connsiteY1070" fmla="*/ 2810696 h 3032764"/>
              <a:gd name="connsiteX1071" fmla="*/ 676954 w 780915"/>
              <a:gd name="connsiteY1071" fmla="*/ 2785457 h 3032764"/>
              <a:gd name="connsiteX1072" fmla="*/ 672036 w 780915"/>
              <a:gd name="connsiteY1072" fmla="*/ 2761882 h 3032764"/>
              <a:gd name="connsiteX1073" fmla="*/ 670420 w 780915"/>
              <a:gd name="connsiteY1073" fmla="*/ 2795202 h 3032764"/>
              <a:gd name="connsiteX1074" fmla="*/ 672267 w 780915"/>
              <a:gd name="connsiteY1074" fmla="*/ 2831709 h 3032764"/>
              <a:gd name="connsiteX1075" fmla="*/ 673052 w 780915"/>
              <a:gd name="connsiteY1075" fmla="*/ 2845725 h 3032764"/>
              <a:gd name="connsiteX1076" fmla="*/ 675061 w 780915"/>
              <a:gd name="connsiteY1076" fmla="*/ 2867523 h 3032764"/>
              <a:gd name="connsiteX1077" fmla="*/ 670489 w 780915"/>
              <a:gd name="connsiteY1077" fmla="*/ 2898557 h 3032764"/>
              <a:gd name="connsiteX1078" fmla="*/ 661692 w 780915"/>
              <a:gd name="connsiteY1078" fmla="*/ 2926035 h 3032764"/>
              <a:gd name="connsiteX1079" fmla="*/ 663100 w 780915"/>
              <a:gd name="connsiteY1079" fmla="*/ 2948041 h 3032764"/>
              <a:gd name="connsiteX1080" fmla="*/ 658921 w 780915"/>
              <a:gd name="connsiteY1080" fmla="*/ 2955106 h 3032764"/>
              <a:gd name="connsiteX1081" fmla="*/ 645806 w 780915"/>
              <a:gd name="connsiteY1081" fmla="*/ 2963396 h 3032764"/>
              <a:gd name="connsiteX1082" fmla="*/ 627196 w 780915"/>
              <a:gd name="connsiteY1082" fmla="*/ 2968361 h 3032764"/>
              <a:gd name="connsiteX1083" fmla="*/ 610525 w 780915"/>
              <a:gd name="connsiteY1083" fmla="*/ 2976419 h 3032764"/>
              <a:gd name="connsiteX1084" fmla="*/ 600920 w 780915"/>
              <a:gd name="connsiteY1084" fmla="*/ 2985055 h 3032764"/>
              <a:gd name="connsiteX1085" fmla="*/ 588198 w 780915"/>
              <a:gd name="connsiteY1085" fmla="*/ 2969284 h 3032764"/>
              <a:gd name="connsiteX1086" fmla="*/ 579746 w 780915"/>
              <a:gd name="connsiteY1086" fmla="*/ 2948364 h 3032764"/>
              <a:gd name="connsiteX1087" fmla="*/ 573212 w 780915"/>
              <a:gd name="connsiteY1087" fmla="*/ 2949495 h 3032764"/>
              <a:gd name="connsiteX1088" fmla="*/ 566655 w 780915"/>
              <a:gd name="connsiteY1088" fmla="*/ 2950627 h 3032764"/>
              <a:gd name="connsiteX1089" fmla="*/ 567879 w 780915"/>
              <a:gd name="connsiteY1089" fmla="*/ 2929268 h 3032764"/>
              <a:gd name="connsiteX1090" fmla="*/ 561506 w 780915"/>
              <a:gd name="connsiteY1090" fmla="*/ 2882763 h 3032764"/>
              <a:gd name="connsiteX1091" fmla="*/ 559128 w 780915"/>
              <a:gd name="connsiteY1091" fmla="*/ 2894816 h 3032764"/>
              <a:gd name="connsiteX1092" fmla="*/ 562845 w 780915"/>
              <a:gd name="connsiteY1092" fmla="*/ 2907308 h 3032764"/>
              <a:gd name="connsiteX1093" fmla="*/ 552016 w 780915"/>
              <a:gd name="connsiteY1093" fmla="*/ 2950142 h 3032764"/>
              <a:gd name="connsiteX1094" fmla="*/ 551046 w 780915"/>
              <a:gd name="connsiteY1094" fmla="*/ 2979998 h 3032764"/>
              <a:gd name="connsiteX1095" fmla="*/ 551023 w 780915"/>
              <a:gd name="connsiteY1095" fmla="*/ 3008562 h 3032764"/>
              <a:gd name="connsiteX1096" fmla="*/ 545528 w 780915"/>
              <a:gd name="connsiteY1096" fmla="*/ 2995239 h 3032764"/>
              <a:gd name="connsiteX1097" fmla="*/ 541672 w 780915"/>
              <a:gd name="connsiteY1097" fmla="*/ 2988704 h 3032764"/>
              <a:gd name="connsiteX1098" fmla="*/ 537839 w 780915"/>
              <a:gd name="connsiteY1098" fmla="*/ 2975195 h 3032764"/>
              <a:gd name="connsiteX1099" fmla="*/ 531004 w 780915"/>
              <a:gd name="connsiteY1099" fmla="*/ 2957623 h 3032764"/>
              <a:gd name="connsiteX1100" fmla="*/ 520545 w 780915"/>
              <a:gd name="connsiteY1100" fmla="*/ 2982931 h 3032764"/>
              <a:gd name="connsiteX1101" fmla="*/ 515603 w 780915"/>
              <a:gd name="connsiteY1101" fmla="*/ 2979421 h 3032764"/>
              <a:gd name="connsiteX1102" fmla="*/ 509277 w 780915"/>
              <a:gd name="connsiteY1102" fmla="*/ 2969446 h 3032764"/>
              <a:gd name="connsiteX1103" fmla="*/ 490667 w 780915"/>
              <a:gd name="connsiteY1103" fmla="*/ 2995377 h 3032764"/>
              <a:gd name="connsiteX1104" fmla="*/ 483994 w 780915"/>
              <a:gd name="connsiteY1104" fmla="*/ 2980576 h 3032764"/>
              <a:gd name="connsiteX1105" fmla="*/ 482100 w 780915"/>
              <a:gd name="connsiteY1105" fmla="*/ 2976835 h 3032764"/>
              <a:gd name="connsiteX1106" fmla="*/ 480207 w 780915"/>
              <a:gd name="connsiteY1106" fmla="*/ 2984570 h 3032764"/>
              <a:gd name="connsiteX1107" fmla="*/ 475866 w 780915"/>
              <a:gd name="connsiteY1107" fmla="*/ 2986626 h 3032764"/>
              <a:gd name="connsiteX1108" fmla="*/ 464575 w 780915"/>
              <a:gd name="connsiteY1108" fmla="*/ 2999233 h 3032764"/>
              <a:gd name="connsiteX1109" fmla="*/ 460534 w 780915"/>
              <a:gd name="connsiteY1109" fmla="*/ 3008746 h 3032764"/>
              <a:gd name="connsiteX1110" fmla="*/ 458664 w 780915"/>
              <a:gd name="connsiteY1110" fmla="*/ 3003089 h 3032764"/>
              <a:gd name="connsiteX1111" fmla="*/ 450560 w 780915"/>
              <a:gd name="connsiteY1111" fmla="*/ 3004567 h 3032764"/>
              <a:gd name="connsiteX1112" fmla="*/ 445364 w 780915"/>
              <a:gd name="connsiteY1112" fmla="*/ 3010640 h 3032764"/>
              <a:gd name="connsiteX1113" fmla="*/ 444187 w 780915"/>
              <a:gd name="connsiteY1113" fmla="*/ 2990228 h 3032764"/>
              <a:gd name="connsiteX1114" fmla="*/ 428463 w 780915"/>
              <a:gd name="connsiteY1114" fmla="*/ 2989050 h 3032764"/>
              <a:gd name="connsiteX1115" fmla="*/ 415948 w 780915"/>
              <a:gd name="connsiteY1115" fmla="*/ 3011818 h 3032764"/>
              <a:gd name="connsiteX1116" fmla="*/ 412646 w 780915"/>
              <a:gd name="connsiteY1116" fmla="*/ 2995885 h 3032764"/>
              <a:gd name="connsiteX1117" fmla="*/ 412669 w 780915"/>
              <a:gd name="connsiteY1117" fmla="*/ 2995862 h 3032764"/>
              <a:gd name="connsiteX1118" fmla="*/ 410060 w 780915"/>
              <a:gd name="connsiteY1118" fmla="*/ 2979906 h 3032764"/>
              <a:gd name="connsiteX1119" fmla="*/ 401586 w 780915"/>
              <a:gd name="connsiteY1119" fmla="*/ 2992837 h 3032764"/>
              <a:gd name="connsiteX1120" fmla="*/ 389926 w 780915"/>
              <a:gd name="connsiteY1120" fmla="*/ 2996716 h 3032764"/>
              <a:gd name="connsiteX1121" fmla="*/ 388448 w 780915"/>
              <a:gd name="connsiteY1121" fmla="*/ 2993691 h 3032764"/>
              <a:gd name="connsiteX1122" fmla="*/ 381729 w 780915"/>
              <a:gd name="connsiteY1122" fmla="*/ 2997293 h 3032764"/>
              <a:gd name="connsiteX1123" fmla="*/ 378081 w 780915"/>
              <a:gd name="connsiteY1123" fmla="*/ 2992583 h 3032764"/>
              <a:gd name="connsiteX1124" fmla="*/ 383715 w 780915"/>
              <a:gd name="connsiteY1124" fmla="*/ 2957623 h 3032764"/>
              <a:gd name="connsiteX1125" fmla="*/ 380251 w 780915"/>
              <a:gd name="connsiteY1125" fmla="*/ 2939174 h 3032764"/>
              <a:gd name="connsiteX1126" fmla="*/ 375310 w 780915"/>
              <a:gd name="connsiteY1126" fmla="*/ 2952336 h 3032764"/>
              <a:gd name="connsiteX1127" fmla="*/ 368753 w 780915"/>
              <a:gd name="connsiteY1127" fmla="*/ 2968661 h 3032764"/>
              <a:gd name="connsiteX1128" fmla="*/ 352382 w 780915"/>
              <a:gd name="connsiteY1128" fmla="*/ 2972656 h 3032764"/>
              <a:gd name="connsiteX1129" fmla="*/ 346448 w 780915"/>
              <a:gd name="connsiteY1129" fmla="*/ 2964019 h 3032764"/>
              <a:gd name="connsiteX1130" fmla="*/ 329846 w 780915"/>
              <a:gd name="connsiteY1130" fmla="*/ 2950072 h 3032764"/>
              <a:gd name="connsiteX1131" fmla="*/ 328276 w 780915"/>
              <a:gd name="connsiteY1131" fmla="*/ 2956746 h 3032764"/>
              <a:gd name="connsiteX1132" fmla="*/ 328138 w 780915"/>
              <a:gd name="connsiteY1132" fmla="*/ 2963442 h 3032764"/>
              <a:gd name="connsiteX1133" fmla="*/ 324466 w 780915"/>
              <a:gd name="connsiteY1133" fmla="*/ 2954598 h 3032764"/>
              <a:gd name="connsiteX1134" fmla="*/ 316916 w 780915"/>
              <a:gd name="connsiteY1134" fmla="*/ 2947994 h 3032764"/>
              <a:gd name="connsiteX1135" fmla="*/ 313037 w 780915"/>
              <a:gd name="connsiteY1135" fmla="*/ 2951897 h 3032764"/>
              <a:gd name="connsiteX1136" fmla="*/ 308327 w 780915"/>
              <a:gd name="connsiteY1136" fmla="*/ 2959032 h 3032764"/>
              <a:gd name="connsiteX1137" fmla="*/ 288008 w 780915"/>
              <a:gd name="connsiteY1137" fmla="*/ 2959170 h 3032764"/>
              <a:gd name="connsiteX1138" fmla="*/ 279141 w 780915"/>
              <a:gd name="connsiteY1138" fmla="*/ 2964620 h 3032764"/>
              <a:gd name="connsiteX1139" fmla="*/ 276971 w 780915"/>
              <a:gd name="connsiteY1139" fmla="*/ 2973741 h 3032764"/>
              <a:gd name="connsiteX1140" fmla="*/ 273854 w 780915"/>
              <a:gd name="connsiteY1140" fmla="*/ 2966075 h 3032764"/>
              <a:gd name="connsiteX1141" fmla="*/ 270760 w 780915"/>
              <a:gd name="connsiteY1141" fmla="*/ 2956261 h 3032764"/>
              <a:gd name="connsiteX1142" fmla="*/ 265957 w 780915"/>
              <a:gd name="connsiteY1142" fmla="*/ 2951758 h 3032764"/>
              <a:gd name="connsiteX1143" fmla="*/ 261155 w 780915"/>
              <a:gd name="connsiteY1143" fmla="*/ 2945870 h 3032764"/>
              <a:gd name="connsiteX1144" fmla="*/ 258453 w 780915"/>
              <a:gd name="connsiteY1144" fmla="*/ 2939936 h 3032764"/>
              <a:gd name="connsiteX1145" fmla="*/ 252865 w 780915"/>
              <a:gd name="connsiteY1145" fmla="*/ 2961895 h 3032764"/>
              <a:gd name="connsiteX1146" fmla="*/ 251595 w 780915"/>
              <a:gd name="connsiteY1146" fmla="*/ 2980945 h 3032764"/>
              <a:gd name="connsiteX1147" fmla="*/ 245685 w 780915"/>
              <a:gd name="connsiteY1147" fmla="*/ 2967044 h 3032764"/>
              <a:gd name="connsiteX1148" fmla="*/ 240859 w 780915"/>
              <a:gd name="connsiteY1148" fmla="*/ 2952428 h 3032764"/>
              <a:gd name="connsiteX1149" fmla="*/ 233516 w 780915"/>
              <a:gd name="connsiteY1149" fmla="*/ 2957231 h 3032764"/>
              <a:gd name="connsiteX1150" fmla="*/ 224719 w 780915"/>
              <a:gd name="connsiteY1150" fmla="*/ 2961433 h 3032764"/>
              <a:gd name="connsiteX1151" fmla="*/ 211165 w 780915"/>
              <a:gd name="connsiteY1151" fmla="*/ 2980529 h 3032764"/>
              <a:gd name="connsiteX1152" fmla="*/ 209272 w 780915"/>
              <a:gd name="connsiteY1152" fmla="*/ 2985055 h 3032764"/>
              <a:gd name="connsiteX1153" fmla="*/ 207378 w 780915"/>
              <a:gd name="connsiteY1153" fmla="*/ 2976165 h 3032764"/>
              <a:gd name="connsiteX1154" fmla="*/ 205370 w 780915"/>
              <a:gd name="connsiteY1154" fmla="*/ 2966398 h 3032764"/>
              <a:gd name="connsiteX1155" fmla="*/ 197704 w 780915"/>
              <a:gd name="connsiteY1155" fmla="*/ 2965520 h 3032764"/>
              <a:gd name="connsiteX1156" fmla="*/ 189646 w 780915"/>
              <a:gd name="connsiteY1156" fmla="*/ 2964504 h 3032764"/>
              <a:gd name="connsiteX1157" fmla="*/ 183411 w 780915"/>
              <a:gd name="connsiteY1157" fmla="*/ 2965913 h 3032764"/>
              <a:gd name="connsiteX1158" fmla="*/ 180710 w 780915"/>
              <a:gd name="connsiteY1158" fmla="*/ 2969030 h 3032764"/>
              <a:gd name="connsiteX1159" fmla="*/ 175861 w 780915"/>
              <a:gd name="connsiteY1159" fmla="*/ 2972886 h 3032764"/>
              <a:gd name="connsiteX1160" fmla="*/ 171520 w 780915"/>
              <a:gd name="connsiteY1160" fmla="*/ 2978243 h 3032764"/>
              <a:gd name="connsiteX1161" fmla="*/ 172859 w 780915"/>
              <a:gd name="connsiteY1161" fmla="*/ 2963765 h 3032764"/>
              <a:gd name="connsiteX1162" fmla="*/ 169327 w 780915"/>
              <a:gd name="connsiteY1162" fmla="*/ 2953167 h 3032764"/>
              <a:gd name="connsiteX1163" fmla="*/ 165171 w 780915"/>
              <a:gd name="connsiteY1163" fmla="*/ 2958685 h 3032764"/>
              <a:gd name="connsiteX1164" fmla="*/ 166948 w 780915"/>
              <a:gd name="connsiteY1164" fmla="*/ 2952220 h 3032764"/>
              <a:gd name="connsiteX1165" fmla="*/ 172559 w 780915"/>
              <a:gd name="connsiteY1165" fmla="*/ 2905900 h 3032764"/>
              <a:gd name="connsiteX1166" fmla="*/ 172929 w 780915"/>
              <a:gd name="connsiteY1166" fmla="*/ 2888489 h 3032764"/>
              <a:gd name="connsiteX1167" fmla="*/ 170804 w 780915"/>
              <a:gd name="connsiteY1167" fmla="*/ 2867753 h 3032764"/>
              <a:gd name="connsiteX1168" fmla="*/ 168772 w 780915"/>
              <a:gd name="connsiteY1168" fmla="*/ 2876505 h 3032764"/>
              <a:gd name="connsiteX1169" fmla="*/ 168634 w 780915"/>
              <a:gd name="connsiteY1169" fmla="*/ 2885233 h 3032764"/>
              <a:gd name="connsiteX1170" fmla="*/ 163462 w 780915"/>
              <a:gd name="connsiteY1170" fmla="*/ 2873157 h 3032764"/>
              <a:gd name="connsiteX1171" fmla="*/ 158267 w 780915"/>
              <a:gd name="connsiteY1171" fmla="*/ 2861057 h 3032764"/>
              <a:gd name="connsiteX1172" fmla="*/ 154873 w 780915"/>
              <a:gd name="connsiteY1172" fmla="*/ 2872556 h 3032764"/>
              <a:gd name="connsiteX1173" fmla="*/ 146629 w 780915"/>
              <a:gd name="connsiteY1173" fmla="*/ 2883317 h 3032764"/>
              <a:gd name="connsiteX1174" fmla="*/ 143766 w 780915"/>
              <a:gd name="connsiteY1174" fmla="*/ 2881262 h 3032764"/>
              <a:gd name="connsiteX1175" fmla="*/ 142035 w 780915"/>
              <a:gd name="connsiteY1175" fmla="*/ 2878999 h 3032764"/>
              <a:gd name="connsiteX1176" fmla="*/ 119060 w 780915"/>
              <a:gd name="connsiteY1176" fmla="*/ 2840021 h 3032764"/>
              <a:gd name="connsiteX1177" fmla="*/ 105530 w 780915"/>
              <a:gd name="connsiteY1177" fmla="*/ 2859833 h 3032764"/>
              <a:gd name="connsiteX1178" fmla="*/ 108578 w 780915"/>
              <a:gd name="connsiteY1178" fmla="*/ 2863643 h 3032764"/>
              <a:gd name="connsiteX1179" fmla="*/ 104560 w 780915"/>
              <a:gd name="connsiteY1179" fmla="*/ 2876713 h 3032764"/>
              <a:gd name="connsiteX1180" fmla="*/ 98811 w 780915"/>
              <a:gd name="connsiteY1180" fmla="*/ 2886480 h 3032764"/>
              <a:gd name="connsiteX1181" fmla="*/ 89021 w 780915"/>
              <a:gd name="connsiteY1181" fmla="*/ 2885533 h 3032764"/>
              <a:gd name="connsiteX1182" fmla="*/ 77060 w 780915"/>
              <a:gd name="connsiteY1182" fmla="*/ 2890059 h 3032764"/>
              <a:gd name="connsiteX1183" fmla="*/ 74844 w 780915"/>
              <a:gd name="connsiteY1183" fmla="*/ 2895532 h 3032764"/>
              <a:gd name="connsiteX1184" fmla="*/ 75675 w 780915"/>
              <a:gd name="connsiteY1184" fmla="*/ 2889090 h 3032764"/>
              <a:gd name="connsiteX1185" fmla="*/ 77776 w 780915"/>
              <a:gd name="connsiteY1185" fmla="*/ 2877221 h 3032764"/>
              <a:gd name="connsiteX1186" fmla="*/ 75952 w 780915"/>
              <a:gd name="connsiteY1186" fmla="*/ 2873087 h 3032764"/>
              <a:gd name="connsiteX1187" fmla="*/ 72858 w 780915"/>
              <a:gd name="connsiteY1187" fmla="*/ 2866968 h 3032764"/>
              <a:gd name="connsiteX1188" fmla="*/ 66878 w 780915"/>
              <a:gd name="connsiteY1188" fmla="*/ 2840506 h 3032764"/>
              <a:gd name="connsiteX1189" fmla="*/ 60897 w 780915"/>
              <a:gd name="connsiteY1189" fmla="*/ 2821433 h 3032764"/>
              <a:gd name="connsiteX1190" fmla="*/ 62190 w 780915"/>
              <a:gd name="connsiteY1190" fmla="*/ 2777260 h 3032764"/>
              <a:gd name="connsiteX1191" fmla="*/ 65561 w 780915"/>
              <a:gd name="connsiteY1191" fmla="*/ 2722742 h 3032764"/>
              <a:gd name="connsiteX1192" fmla="*/ 58057 w 780915"/>
              <a:gd name="connsiteY1192" fmla="*/ 2467473 h 3032764"/>
              <a:gd name="connsiteX1193" fmla="*/ 56580 w 780915"/>
              <a:gd name="connsiteY1193" fmla="*/ 2392335 h 3032764"/>
              <a:gd name="connsiteX1194" fmla="*/ 58127 w 780915"/>
              <a:gd name="connsiteY1194" fmla="*/ 2348093 h 3032764"/>
              <a:gd name="connsiteX1195" fmla="*/ 61428 w 780915"/>
              <a:gd name="connsiteY1195" fmla="*/ 2352203 h 3032764"/>
              <a:gd name="connsiteX1196" fmla="*/ 65238 w 780915"/>
              <a:gd name="connsiteY1196" fmla="*/ 2284292 h 3032764"/>
              <a:gd name="connsiteX1197" fmla="*/ 65700 w 780915"/>
              <a:gd name="connsiteY1197" fmla="*/ 2234901 h 3032764"/>
              <a:gd name="connsiteX1198" fmla="*/ 68401 w 780915"/>
              <a:gd name="connsiteY1198" fmla="*/ 2278127 h 3032764"/>
              <a:gd name="connsiteX1199" fmla="*/ 76575 w 780915"/>
              <a:gd name="connsiteY1199" fmla="*/ 2318859 h 3032764"/>
              <a:gd name="connsiteX1200" fmla="*/ 77060 w 780915"/>
              <a:gd name="connsiteY1200" fmla="*/ 2304612 h 3032764"/>
              <a:gd name="connsiteX1201" fmla="*/ 77914 w 780915"/>
              <a:gd name="connsiteY1201" fmla="*/ 2296531 h 3032764"/>
              <a:gd name="connsiteX1202" fmla="*/ 78676 w 780915"/>
              <a:gd name="connsiteY1202" fmla="*/ 2286509 h 3032764"/>
              <a:gd name="connsiteX1203" fmla="*/ 78630 w 780915"/>
              <a:gd name="connsiteY1203" fmla="*/ 2257553 h 3032764"/>
              <a:gd name="connsiteX1204" fmla="*/ 80408 w 780915"/>
              <a:gd name="connsiteY1204" fmla="*/ 2258962 h 3032764"/>
              <a:gd name="connsiteX1205" fmla="*/ 84934 w 780915"/>
              <a:gd name="connsiteY1205" fmla="*/ 2261178 h 3032764"/>
              <a:gd name="connsiteX1206" fmla="*/ 86019 w 780915"/>
              <a:gd name="connsiteY1206" fmla="*/ 2279559 h 3032764"/>
              <a:gd name="connsiteX1207" fmla="*/ 84403 w 780915"/>
              <a:gd name="connsiteY1207" fmla="*/ 2304890 h 3032764"/>
              <a:gd name="connsiteX1208" fmla="*/ 83687 w 780915"/>
              <a:gd name="connsiteY1208" fmla="*/ 2325949 h 3032764"/>
              <a:gd name="connsiteX1209" fmla="*/ 86527 w 780915"/>
              <a:gd name="connsiteY1209" fmla="*/ 2329435 h 3032764"/>
              <a:gd name="connsiteX1210" fmla="*/ 88236 w 780915"/>
              <a:gd name="connsiteY1210" fmla="*/ 2365180 h 3032764"/>
              <a:gd name="connsiteX1211" fmla="*/ 89459 w 780915"/>
              <a:gd name="connsiteY1211" fmla="*/ 2411616 h 3032764"/>
              <a:gd name="connsiteX1212" fmla="*/ 94008 w 780915"/>
              <a:gd name="connsiteY1212" fmla="*/ 2395429 h 3032764"/>
              <a:gd name="connsiteX1213" fmla="*/ 99711 w 780915"/>
              <a:gd name="connsiteY1213" fmla="*/ 2374347 h 3032764"/>
              <a:gd name="connsiteX1214" fmla="*/ 101558 w 780915"/>
              <a:gd name="connsiteY1214" fmla="*/ 2368666 h 3032764"/>
              <a:gd name="connsiteX1215" fmla="*/ 97841 w 780915"/>
              <a:gd name="connsiteY1215" fmla="*/ 2355782 h 3032764"/>
              <a:gd name="connsiteX1216" fmla="*/ 94008 w 780915"/>
              <a:gd name="connsiteY1216" fmla="*/ 2348069 h 3032764"/>
              <a:gd name="connsiteX1217" fmla="*/ 98395 w 780915"/>
              <a:gd name="connsiteY1217" fmla="*/ 2345529 h 3032764"/>
              <a:gd name="connsiteX1218" fmla="*/ 99988 w 780915"/>
              <a:gd name="connsiteY1218" fmla="*/ 2347077 h 3032764"/>
              <a:gd name="connsiteX1219" fmla="*/ 97402 w 780915"/>
              <a:gd name="connsiteY1219" fmla="*/ 2174195 h 3032764"/>
              <a:gd name="connsiteX1220" fmla="*/ 96317 w 780915"/>
              <a:gd name="connsiteY1220" fmla="*/ 2144362 h 3032764"/>
              <a:gd name="connsiteX1221" fmla="*/ 93800 w 780915"/>
              <a:gd name="connsiteY1221" fmla="*/ 2133670 h 3032764"/>
              <a:gd name="connsiteX1222" fmla="*/ 92923 w 780915"/>
              <a:gd name="connsiteY1222" fmla="*/ 2144985 h 3032764"/>
              <a:gd name="connsiteX1223" fmla="*/ 90221 w 780915"/>
              <a:gd name="connsiteY1223" fmla="*/ 2159278 h 3032764"/>
              <a:gd name="connsiteX1224" fmla="*/ 84426 w 780915"/>
              <a:gd name="connsiteY1224" fmla="*/ 2165974 h 3032764"/>
              <a:gd name="connsiteX1225" fmla="*/ 82463 w 780915"/>
              <a:gd name="connsiteY1225" fmla="*/ 2159278 h 3032764"/>
              <a:gd name="connsiteX1226" fmla="*/ 79877 w 780915"/>
              <a:gd name="connsiteY1226" fmla="*/ 2147317 h 3032764"/>
              <a:gd name="connsiteX1227" fmla="*/ 75929 w 780915"/>
              <a:gd name="connsiteY1227" fmla="*/ 2120601 h 3032764"/>
              <a:gd name="connsiteX1228" fmla="*/ 73758 w 780915"/>
              <a:gd name="connsiteY1228" fmla="*/ 2098318 h 3032764"/>
              <a:gd name="connsiteX1229" fmla="*/ 69671 w 780915"/>
              <a:gd name="connsiteY1229" fmla="*/ 2100327 h 3032764"/>
              <a:gd name="connsiteX1230" fmla="*/ 67940 w 780915"/>
              <a:gd name="connsiteY1230" fmla="*/ 2099080 h 3032764"/>
              <a:gd name="connsiteX1231" fmla="*/ 71842 w 780915"/>
              <a:gd name="connsiteY1231" fmla="*/ 2050797 h 3032764"/>
              <a:gd name="connsiteX1232" fmla="*/ 76575 w 780915"/>
              <a:gd name="connsiteY1232" fmla="*/ 2057909 h 3032764"/>
              <a:gd name="connsiteX1233" fmla="*/ 86596 w 780915"/>
              <a:gd name="connsiteY1233" fmla="*/ 2095617 h 3032764"/>
              <a:gd name="connsiteX1234" fmla="*/ 92345 w 780915"/>
              <a:gd name="connsiteY1234" fmla="*/ 2117230 h 3032764"/>
              <a:gd name="connsiteX1235" fmla="*/ 92276 w 780915"/>
              <a:gd name="connsiteY1235" fmla="*/ 2058948 h 3032764"/>
              <a:gd name="connsiteX1236" fmla="*/ 90845 w 780915"/>
              <a:gd name="connsiteY1236" fmla="*/ 2049689 h 3032764"/>
              <a:gd name="connsiteX1237" fmla="*/ 88282 w 780915"/>
              <a:gd name="connsiteY1237" fmla="*/ 2055346 h 3032764"/>
              <a:gd name="connsiteX1238" fmla="*/ 84287 w 780915"/>
              <a:gd name="connsiteY1238" fmla="*/ 2061003 h 3032764"/>
              <a:gd name="connsiteX1239" fmla="*/ 80547 w 780915"/>
              <a:gd name="connsiteY1239" fmla="*/ 2049273 h 3032764"/>
              <a:gd name="connsiteX1240" fmla="*/ 83479 w 780915"/>
              <a:gd name="connsiteY1240" fmla="*/ 2046641 h 3032764"/>
              <a:gd name="connsiteX1241" fmla="*/ 86481 w 780915"/>
              <a:gd name="connsiteY1241" fmla="*/ 2039067 h 3032764"/>
              <a:gd name="connsiteX1242" fmla="*/ 84403 w 780915"/>
              <a:gd name="connsiteY1242" fmla="*/ 2019786 h 3032764"/>
              <a:gd name="connsiteX1243" fmla="*/ 88582 w 780915"/>
              <a:gd name="connsiteY1243" fmla="*/ 2004592 h 3032764"/>
              <a:gd name="connsiteX1244" fmla="*/ 89552 w 780915"/>
              <a:gd name="connsiteY1244" fmla="*/ 1998265 h 3032764"/>
              <a:gd name="connsiteX1245" fmla="*/ 89367 w 780915"/>
              <a:gd name="connsiteY1245" fmla="*/ 1986304 h 3032764"/>
              <a:gd name="connsiteX1246" fmla="*/ 95116 w 780915"/>
              <a:gd name="connsiteY1246" fmla="*/ 1977992 h 3032764"/>
              <a:gd name="connsiteX1247" fmla="*/ 97864 w 780915"/>
              <a:gd name="connsiteY1247" fmla="*/ 1976652 h 3032764"/>
              <a:gd name="connsiteX1248" fmla="*/ 94008 w 780915"/>
              <a:gd name="connsiteY1248" fmla="*/ 1973119 h 3032764"/>
              <a:gd name="connsiteX1249" fmla="*/ 90175 w 780915"/>
              <a:gd name="connsiteY1249" fmla="*/ 1967116 h 3032764"/>
              <a:gd name="connsiteX1250" fmla="*/ 94147 w 780915"/>
              <a:gd name="connsiteY1250" fmla="*/ 1964783 h 3032764"/>
              <a:gd name="connsiteX1251" fmla="*/ 95832 w 780915"/>
              <a:gd name="connsiteY1251" fmla="*/ 1963260 h 3032764"/>
              <a:gd name="connsiteX1252" fmla="*/ 94747 w 780915"/>
              <a:gd name="connsiteY1252" fmla="*/ 1955894 h 3032764"/>
              <a:gd name="connsiteX1253" fmla="*/ 92299 w 780915"/>
              <a:gd name="connsiteY1253" fmla="*/ 1929131 h 3032764"/>
              <a:gd name="connsiteX1254" fmla="*/ 94308 w 780915"/>
              <a:gd name="connsiteY1254" fmla="*/ 1914884 h 3032764"/>
              <a:gd name="connsiteX1255" fmla="*/ 95186 w 780915"/>
              <a:gd name="connsiteY1255" fmla="*/ 1933772 h 3032764"/>
              <a:gd name="connsiteX1256" fmla="*/ 96987 w 780915"/>
              <a:gd name="connsiteY1256" fmla="*/ 1945849 h 3032764"/>
              <a:gd name="connsiteX1257" fmla="*/ 99503 w 780915"/>
              <a:gd name="connsiteY1257" fmla="*/ 1959426 h 3032764"/>
              <a:gd name="connsiteX1258" fmla="*/ 102897 w 780915"/>
              <a:gd name="connsiteY1258" fmla="*/ 1974920 h 3032764"/>
              <a:gd name="connsiteX1259" fmla="*/ 104098 w 780915"/>
              <a:gd name="connsiteY1259" fmla="*/ 1980185 h 3032764"/>
              <a:gd name="connsiteX1260" fmla="*/ 101697 w 780915"/>
              <a:gd name="connsiteY1260" fmla="*/ 1987205 h 3032764"/>
              <a:gd name="connsiteX1261" fmla="*/ 103914 w 780915"/>
              <a:gd name="connsiteY1261" fmla="*/ 1991869 h 3032764"/>
              <a:gd name="connsiteX1262" fmla="*/ 104883 w 780915"/>
              <a:gd name="connsiteY1262" fmla="*/ 2007178 h 3032764"/>
              <a:gd name="connsiteX1263" fmla="*/ 102413 w 780915"/>
              <a:gd name="connsiteY1263" fmla="*/ 2040175 h 3032764"/>
              <a:gd name="connsiteX1264" fmla="*/ 105391 w 780915"/>
              <a:gd name="connsiteY1264" fmla="*/ 2071302 h 3032764"/>
              <a:gd name="connsiteX1265" fmla="*/ 107908 w 780915"/>
              <a:gd name="connsiteY1265" fmla="*/ 2060934 h 3032764"/>
              <a:gd name="connsiteX1266" fmla="*/ 112156 w 780915"/>
              <a:gd name="connsiteY1266" fmla="*/ 2047957 h 3032764"/>
              <a:gd name="connsiteX1267" fmla="*/ 112433 w 780915"/>
              <a:gd name="connsiteY1267" fmla="*/ 2042646 h 3032764"/>
              <a:gd name="connsiteX1268" fmla="*/ 109386 w 780915"/>
              <a:gd name="connsiteY1268" fmla="*/ 2020109 h 3032764"/>
              <a:gd name="connsiteX1269" fmla="*/ 109409 w 780915"/>
              <a:gd name="connsiteY1269" fmla="*/ 2000297 h 3032764"/>
              <a:gd name="connsiteX1270" fmla="*/ 112919 w 780915"/>
              <a:gd name="connsiteY1270" fmla="*/ 2005978 h 3032764"/>
              <a:gd name="connsiteX1271" fmla="*/ 117698 w 780915"/>
              <a:gd name="connsiteY1271" fmla="*/ 2010250 h 3032764"/>
              <a:gd name="connsiteX1272" fmla="*/ 117213 w 780915"/>
              <a:gd name="connsiteY1272" fmla="*/ 1998335 h 3032764"/>
              <a:gd name="connsiteX1273" fmla="*/ 117236 w 780915"/>
              <a:gd name="connsiteY1273" fmla="*/ 1990484 h 3032764"/>
              <a:gd name="connsiteX1274" fmla="*/ 116128 w 780915"/>
              <a:gd name="connsiteY1274" fmla="*/ 1981547 h 3032764"/>
              <a:gd name="connsiteX1275" fmla="*/ 113242 w 780915"/>
              <a:gd name="connsiteY1275" fmla="*/ 1972865 h 3032764"/>
              <a:gd name="connsiteX1276" fmla="*/ 116266 w 780915"/>
              <a:gd name="connsiteY1276" fmla="*/ 1967716 h 3032764"/>
              <a:gd name="connsiteX1277" fmla="*/ 118160 w 780915"/>
              <a:gd name="connsiteY1277" fmla="*/ 1949636 h 3032764"/>
              <a:gd name="connsiteX1278" fmla="*/ 115204 w 780915"/>
              <a:gd name="connsiteY1278" fmla="*/ 1741148 h 3032764"/>
              <a:gd name="connsiteX1279" fmla="*/ 116012 w 780915"/>
              <a:gd name="connsiteY1279" fmla="*/ 1666033 h 3032764"/>
              <a:gd name="connsiteX1280" fmla="*/ 114234 w 780915"/>
              <a:gd name="connsiteY1280" fmla="*/ 1637562 h 3032764"/>
              <a:gd name="connsiteX1281" fmla="*/ 118437 w 780915"/>
              <a:gd name="connsiteY1281" fmla="*/ 1630358 h 3032764"/>
              <a:gd name="connsiteX1282" fmla="*/ 120723 w 780915"/>
              <a:gd name="connsiteY1282" fmla="*/ 1619297 h 3032764"/>
              <a:gd name="connsiteX1283" fmla="*/ 117952 w 780915"/>
              <a:gd name="connsiteY1283" fmla="*/ 1594936 h 3032764"/>
              <a:gd name="connsiteX1284" fmla="*/ 117190 w 780915"/>
              <a:gd name="connsiteY1284" fmla="*/ 1584430 h 3032764"/>
              <a:gd name="connsiteX1285" fmla="*/ 117282 w 780915"/>
              <a:gd name="connsiteY1285" fmla="*/ 1562124 h 3032764"/>
              <a:gd name="connsiteX1286" fmla="*/ 117075 w 780915"/>
              <a:gd name="connsiteY1286" fmla="*/ 1532106 h 3032764"/>
              <a:gd name="connsiteX1287" fmla="*/ 118968 w 780915"/>
              <a:gd name="connsiteY1287" fmla="*/ 1542497 h 3032764"/>
              <a:gd name="connsiteX1288" fmla="*/ 121092 w 780915"/>
              <a:gd name="connsiteY1288" fmla="*/ 1552033 h 3032764"/>
              <a:gd name="connsiteX1289" fmla="*/ 123978 w 780915"/>
              <a:gd name="connsiteY1289" fmla="*/ 1584846 h 3032764"/>
              <a:gd name="connsiteX1290" fmla="*/ 126703 w 780915"/>
              <a:gd name="connsiteY1290" fmla="*/ 1626617 h 3032764"/>
              <a:gd name="connsiteX1291" fmla="*/ 128619 w 780915"/>
              <a:gd name="connsiteY1291" fmla="*/ 1651832 h 3032764"/>
              <a:gd name="connsiteX1292" fmla="*/ 130190 w 780915"/>
              <a:gd name="connsiteY1292" fmla="*/ 1665872 h 3032764"/>
              <a:gd name="connsiteX1293" fmla="*/ 129474 w 780915"/>
              <a:gd name="connsiteY1293" fmla="*/ 1557529 h 3032764"/>
              <a:gd name="connsiteX1294" fmla="*/ 132268 w 780915"/>
              <a:gd name="connsiteY1294" fmla="*/ 1517697 h 3032764"/>
              <a:gd name="connsiteX1295" fmla="*/ 135246 w 780915"/>
              <a:gd name="connsiteY1295" fmla="*/ 1528896 h 3032764"/>
              <a:gd name="connsiteX1296" fmla="*/ 139310 w 780915"/>
              <a:gd name="connsiteY1296" fmla="*/ 1538964 h 3032764"/>
              <a:gd name="connsiteX1297" fmla="*/ 138871 w 780915"/>
              <a:gd name="connsiteY1297" fmla="*/ 1548224 h 3032764"/>
              <a:gd name="connsiteX1298" fmla="*/ 136886 w 780915"/>
              <a:gd name="connsiteY1298" fmla="*/ 1602349 h 3032764"/>
              <a:gd name="connsiteX1299" fmla="*/ 136262 w 780915"/>
              <a:gd name="connsiteY1299" fmla="*/ 1651463 h 3032764"/>
              <a:gd name="connsiteX1300" fmla="*/ 136170 w 780915"/>
              <a:gd name="connsiteY1300" fmla="*/ 1666888 h 3032764"/>
              <a:gd name="connsiteX1301" fmla="*/ 138271 w 780915"/>
              <a:gd name="connsiteY1301" fmla="*/ 1668943 h 3032764"/>
              <a:gd name="connsiteX1302" fmla="*/ 141827 w 780915"/>
              <a:gd name="connsiteY1302" fmla="*/ 1700600 h 3032764"/>
              <a:gd name="connsiteX1303" fmla="*/ 144852 w 780915"/>
              <a:gd name="connsiteY1303" fmla="*/ 1711222 h 3032764"/>
              <a:gd name="connsiteX1304" fmla="*/ 149654 w 780915"/>
              <a:gd name="connsiteY1304" fmla="*/ 1710068 h 3032764"/>
              <a:gd name="connsiteX1305" fmla="*/ 151663 w 780915"/>
              <a:gd name="connsiteY1305" fmla="*/ 1699076 h 3032764"/>
              <a:gd name="connsiteX1306" fmla="*/ 149585 w 780915"/>
              <a:gd name="connsiteY1306" fmla="*/ 1686053 h 3032764"/>
              <a:gd name="connsiteX1307" fmla="*/ 142104 w 780915"/>
              <a:gd name="connsiteY1307" fmla="*/ 1649038 h 3032764"/>
              <a:gd name="connsiteX1308" fmla="*/ 145198 w 780915"/>
              <a:gd name="connsiteY1308" fmla="*/ 1636015 h 3032764"/>
              <a:gd name="connsiteX1309" fmla="*/ 146999 w 780915"/>
              <a:gd name="connsiteY1309" fmla="*/ 1599462 h 3032764"/>
              <a:gd name="connsiteX1310" fmla="*/ 144828 w 780915"/>
              <a:gd name="connsiteY1310" fmla="*/ 1560000 h 3032764"/>
              <a:gd name="connsiteX1311" fmla="*/ 144043 w 780915"/>
              <a:gd name="connsiteY1311" fmla="*/ 1553696 h 3032764"/>
              <a:gd name="connsiteX1312" fmla="*/ 146283 w 780915"/>
              <a:gd name="connsiteY1312" fmla="*/ 1559353 h 3032764"/>
              <a:gd name="connsiteX1313" fmla="*/ 150093 w 780915"/>
              <a:gd name="connsiteY1313" fmla="*/ 1565034 h 3032764"/>
              <a:gd name="connsiteX1314" fmla="*/ 148823 w 780915"/>
              <a:gd name="connsiteY1314" fmla="*/ 1551525 h 3032764"/>
              <a:gd name="connsiteX1315" fmla="*/ 146167 w 780915"/>
              <a:gd name="connsiteY1315" fmla="*/ 1541366 h 3032764"/>
              <a:gd name="connsiteX1316" fmla="*/ 147253 w 780915"/>
              <a:gd name="connsiteY1316" fmla="*/ 1538964 h 3032764"/>
              <a:gd name="connsiteX1317" fmla="*/ 151825 w 780915"/>
              <a:gd name="connsiteY1317" fmla="*/ 1541735 h 3032764"/>
              <a:gd name="connsiteX1318" fmla="*/ 155496 w 780915"/>
              <a:gd name="connsiteY1318" fmla="*/ 1554019 h 3032764"/>
              <a:gd name="connsiteX1319" fmla="*/ 157251 w 780915"/>
              <a:gd name="connsiteY1319" fmla="*/ 1566165 h 3032764"/>
              <a:gd name="connsiteX1320" fmla="*/ 157736 w 780915"/>
              <a:gd name="connsiteY1320" fmla="*/ 1514072 h 3032764"/>
              <a:gd name="connsiteX1321" fmla="*/ 156743 w 780915"/>
              <a:gd name="connsiteY1321" fmla="*/ 1444107 h 3032764"/>
              <a:gd name="connsiteX1322" fmla="*/ 155311 w 780915"/>
              <a:gd name="connsiteY1322" fmla="*/ 1425080 h 3032764"/>
              <a:gd name="connsiteX1323" fmla="*/ 153556 w 780915"/>
              <a:gd name="connsiteY1323" fmla="*/ 1461609 h 3032764"/>
              <a:gd name="connsiteX1324" fmla="*/ 149493 w 780915"/>
              <a:gd name="connsiteY1324" fmla="*/ 1504997 h 3032764"/>
              <a:gd name="connsiteX1325" fmla="*/ 147853 w 780915"/>
              <a:gd name="connsiteY1325" fmla="*/ 1508091 h 3032764"/>
              <a:gd name="connsiteX1326" fmla="*/ 145406 w 780915"/>
              <a:gd name="connsiteY1326" fmla="*/ 1513010 h 3032764"/>
              <a:gd name="connsiteX1327" fmla="*/ 143605 w 780915"/>
              <a:gd name="connsiteY1327" fmla="*/ 1507191 h 3032764"/>
              <a:gd name="connsiteX1328" fmla="*/ 139333 w 780915"/>
              <a:gd name="connsiteY1328" fmla="*/ 1473755 h 3032764"/>
              <a:gd name="connsiteX1329" fmla="*/ 136655 w 780915"/>
              <a:gd name="connsiteY1329" fmla="*/ 1462602 h 3032764"/>
              <a:gd name="connsiteX1330" fmla="*/ 140210 w 780915"/>
              <a:gd name="connsiteY1330" fmla="*/ 1468444 h 3032764"/>
              <a:gd name="connsiteX1331" fmla="*/ 144574 w 780915"/>
              <a:gd name="connsiteY1331" fmla="*/ 1473155 h 3032764"/>
              <a:gd name="connsiteX1332" fmla="*/ 147807 w 780915"/>
              <a:gd name="connsiteY1332" fmla="*/ 1477796 h 3032764"/>
              <a:gd name="connsiteX1333" fmla="*/ 149562 w 780915"/>
              <a:gd name="connsiteY1333" fmla="*/ 1482692 h 3032764"/>
              <a:gd name="connsiteX1334" fmla="*/ 150555 w 780915"/>
              <a:gd name="connsiteY1334" fmla="*/ 1474979 h 3032764"/>
              <a:gd name="connsiteX1335" fmla="*/ 148592 w 780915"/>
              <a:gd name="connsiteY1335" fmla="*/ 1403928 h 3032764"/>
              <a:gd name="connsiteX1336" fmla="*/ 144874 w 780915"/>
              <a:gd name="connsiteY1336" fmla="*/ 1342807 h 3032764"/>
              <a:gd name="connsiteX1337" fmla="*/ 141111 w 780915"/>
              <a:gd name="connsiteY1337" fmla="*/ 1338720 h 3032764"/>
              <a:gd name="connsiteX1338" fmla="*/ 136123 w 780915"/>
              <a:gd name="connsiteY1338" fmla="*/ 1330315 h 3032764"/>
              <a:gd name="connsiteX1339" fmla="*/ 132452 w 780915"/>
              <a:gd name="connsiteY1339" fmla="*/ 1323133 h 3032764"/>
              <a:gd name="connsiteX1340" fmla="*/ 136886 w 780915"/>
              <a:gd name="connsiteY1340" fmla="*/ 1321656 h 3032764"/>
              <a:gd name="connsiteX1341" fmla="*/ 138202 w 780915"/>
              <a:gd name="connsiteY1341" fmla="*/ 1292330 h 3032764"/>
              <a:gd name="connsiteX1342" fmla="*/ 139541 w 780915"/>
              <a:gd name="connsiteY1342" fmla="*/ 1263120 h 3032764"/>
              <a:gd name="connsiteX1343" fmla="*/ 150208 w 780915"/>
              <a:gd name="connsiteY1343" fmla="*/ 1258363 h 3032764"/>
              <a:gd name="connsiteX1344" fmla="*/ 153580 w 780915"/>
              <a:gd name="connsiteY1344" fmla="*/ 1253745 h 3032764"/>
              <a:gd name="connsiteX1345" fmla="*/ 155496 w 780915"/>
              <a:gd name="connsiteY1345" fmla="*/ 1256331 h 3032764"/>
              <a:gd name="connsiteX1346" fmla="*/ 157413 w 780915"/>
              <a:gd name="connsiteY1346" fmla="*/ 1223519 h 3032764"/>
              <a:gd name="connsiteX1347" fmla="*/ 155496 w 780915"/>
              <a:gd name="connsiteY1347" fmla="*/ 1189437 h 3032764"/>
              <a:gd name="connsiteX1348" fmla="*/ 153580 w 780915"/>
              <a:gd name="connsiteY1348" fmla="*/ 1215460 h 3032764"/>
              <a:gd name="connsiteX1349" fmla="*/ 151617 w 780915"/>
              <a:gd name="connsiteY1349" fmla="*/ 1240630 h 3032764"/>
              <a:gd name="connsiteX1350" fmla="*/ 148407 w 780915"/>
              <a:gd name="connsiteY1350" fmla="*/ 1224373 h 3032764"/>
              <a:gd name="connsiteX1351" fmla="*/ 144113 w 780915"/>
              <a:gd name="connsiteY1351" fmla="*/ 1229939 h 3032764"/>
              <a:gd name="connsiteX1352" fmla="*/ 141735 w 780915"/>
              <a:gd name="connsiteY1352" fmla="*/ 1247441 h 3032764"/>
              <a:gd name="connsiteX1353" fmla="*/ 139518 w 780915"/>
              <a:gd name="connsiteY1353" fmla="*/ 1253237 h 3032764"/>
              <a:gd name="connsiteX1354" fmla="*/ 138132 w 780915"/>
              <a:gd name="connsiteY1354" fmla="*/ 1247072 h 3032764"/>
              <a:gd name="connsiteX1355" fmla="*/ 140326 w 780915"/>
              <a:gd name="connsiteY1355" fmla="*/ 1058742 h 3032764"/>
              <a:gd name="connsiteX1356" fmla="*/ 141988 w 780915"/>
              <a:gd name="connsiteY1356" fmla="*/ 1072828 h 3032764"/>
              <a:gd name="connsiteX1357" fmla="*/ 145891 w 780915"/>
              <a:gd name="connsiteY1357" fmla="*/ 1095226 h 3032764"/>
              <a:gd name="connsiteX1358" fmla="*/ 149723 w 780915"/>
              <a:gd name="connsiteY1358" fmla="*/ 1100468 h 3032764"/>
              <a:gd name="connsiteX1359" fmla="*/ 149723 w 780915"/>
              <a:gd name="connsiteY1359" fmla="*/ 1094302 h 3032764"/>
              <a:gd name="connsiteX1360" fmla="*/ 150809 w 780915"/>
              <a:gd name="connsiteY1360" fmla="*/ 1078069 h 3032764"/>
              <a:gd name="connsiteX1361" fmla="*/ 148961 w 780915"/>
              <a:gd name="connsiteY1361" fmla="*/ 1073151 h 3032764"/>
              <a:gd name="connsiteX1362" fmla="*/ 146029 w 780915"/>
              <a:gd name="connsiteY1362" fmla="*/ 1078300 h 3032764"/>
              <a:gd name="connsiteX1363" fmla="*/ 145960 w 780915"/>
              <a:gd name="connsiteY1363" fmla="*/ 1072020 h 3032764"/>
              <a:gd name="connsiteX1364" fmla="*/ 148292 w 780915"/>
              <a:gd name="connsiteY1364" fmla="*/ 1063176 h 3032764"/>
              <a:gd name="connsiteX1365" fmla="*/ 151132 w 780915"/>
              <a:gd name="connsiteY1365" fmla="*/ 1028308 h 3032764"/>
              <a:gd name="connsiteX1366" fmla="*/ 148869 w 780915"/>
              <a:gd name="connsiteY1366" fmla="*/ 1003186 h 3032764"/>
              <a:gd name="connsiteX1367" fmla="*/ 146029 w 780915"/>
              <a:gd name="connsiteY1367" fmla="*/ 1021543 h 3032764"/>
              <a:gd name="connsiteX1368" fmla="*/ 142820 w 780915"/>
              <a:gd name="connsiteY1368" fmla="*/ 1006626 h 3032764"/>
              <a:gd name="connsiteX1369" fmla="*/ 140557 w 780915"/>
              <a:gd name="connsiteY1369" fmla="*/ 952755 h 3032764"/>
              <a:gd name="connsiteX1370" fmla="*/ 139887 w 780915"/>
              <a:gd name="connsiteY1370" fmla="*/ 912623 h 3032764"/>
              <a:gd name="connsiteX1371" fmla="*/ 142404 w 780915"/>
              <a:gd name="connsiteY1371" fmla="*/ 923961 h 3032764"/>
              <a:gd name="connsiteX1372" fmla="*/ 150347 w 780915"/>
              <a:gd name="connsiteY1372" fmla="*/ 956565 h 3032764"/>
              <a:gd name="connsiteX1373" fmla="*/ 148569 w 780915"/>
              <a:gd name="connsiteY1373" fmla="*/ 941764 h 3032764"/>
              <a:gd name="connsiteX1374" fmla="*/ 149816 w 780915"/>
              <a:gd name="connsiteY1374" fmla="*/ 932089 h 3032764"/>
              <a:gd name="connsiteX1375" fmla="*/ 153094 w 780915"/>
              <a:gd name="connsiteY1375" fmla="*/ 884083 h 3032764"/>
              <a:gd name="connsiteX1376" fmla="*/ 146606 w 780915"/>
              <a:gd name="connsiteY1376" fmla="*/ 865310 h 3032764"/>
              <a:gd name="connsiteX1377" fmla="*/ 144459 w 780915"/>
              <a:gd name="connsiteY1377" fmla="*/ 853972 h 3032764"/>
              <a:gd name="connsiteX1378" fmla="*/ 144205 w 780915"/>
              <a:gd name="connsiteY1378" fmla="*/ 862724 h 3032764"/>
              <a:gd name="connsiteX1379" fmla="*/ 137232 w 780915"/>
              <a:gd name="connsiteY1379" fmla="*/ 861708 h 3032764"/>
              <a:gd name="connsiteX1380" fmla="*/ 133099 w 780915"/>
              <a:gd name="connsiteY1380" fmla="*/ 841249 h 3032764"/>
              <a:gd name="connsiteX1381" fmla="*/ 127511 w 780915"/>
              <a:gd name="connsiteY1381" fmla="*/ 899808 h 3032764"/>
              <a:gd name="connsiteX1382" fmla="*/ 122801 w 780915"/>
              <a:gd name="connsiteY1382" fmla="*/ 957373 h 3032764"/>
              <a:gd name="connsiteX1383" fmla="*/ 130582 w 780915"/>
              <a:gd name="connsiteY1383" fmla="*/ 965732 h 3032764"/>
              <a:gd name="connsiteX1384" fmla="*/ 138155 w 780915"/>
              <a:gd name="connsiteY1384" fmla="*/ 982981 h 3032764"/>
              <a:gd name="connsiteX1385" fmla="*/ 138871 w 780915"/>
              <a:gd name="connsiteY1385" fmla="*/ 1006280 h 3032764"/>
              <a:gd name="connsiteX1386" fmla="*/ 138871 w 780915"/>
              <a:gd name="connsiteY1386" fmla="*/ 1014893 h 3032764"/>
              <a:gd name="connsiteX1387" fmla="*/ 131875 w 780915"/>
              <a:gd name="connsiteY1387" fmla="*/ 1030110 h 3032764"/>
              <a:gd name="connsiteX1388" fmla="*/ 128989 w 780915"/>
              <a:gd name="connsiteY1388" fmla="*/ 1066824 h 3032764"/>
              <a:gd name="connsiteX1389" fmla="*/ 121785 w 780915"/>
              <a:gd name="connsiteY1389" fmla="*/ 1074167 h 3032764"/>
              <a:gd name="connsiteX1390" fmla="*/ 121739 w 780915"/>
              <a:gd name="connsiteY1390" fmla="*/ 1053986 h 3032764"/>
              <a:gd name="connsiteX1391" fmla="*/ 123309 w 780915"/>
              <a:gd name="connsiteY1391" fmla="*/ 1025815 h 3032764"/>
              <a:gd name="connsiteX1392" fmla="*/ 120076 w 780915"/>
              <a:gd name="connsiteY1392" fmla="*/ 1040224 h 3032764"/>
              <a:gd name="connsiteX1393" fmla="*/ 117190 w 780915"/>
              <a:gd name="connsiteY1393" fmla="*/ 1054632 h 3032764"/>
              <a:gd name="connsiteX1394" fmla="*/ 114281 w 780915"/>
              <a:gd name="connsiteY1394" fmla="*/ 1041771 h 3032764"/>
              <a:gd name="connsiteX1395" fmla="*/ 110402 w 780915"/>
              <a:gd name="connsiteY1395" fmla="*/ 1032580 h 3032764"/>
              <a:gd name="connsiteX1396" fmla="*/ 106730 w 780915"/>
              <a:gd name="connsiteY1396" fmla="*/ 1032927 h 3032764"/>
              <a:gd name="connsiteX1397" fmla="*/ 105276 w 780915"/>
              <a:gd name="connsiteY1397" fmla="*/ 1018980 h 3032764"/>
              <a:gd name="connsiteX1398" fmla="*/ 103313 w 780915"/>
              <a:gd name="connsiteY1398" fmla="*/ 1028770 h 3032764"/>
              <a:gd name="connsiteX1399" fmla="*/ 100704 w 780915"/>
              <a:gd name="connsiteY1399" fmla="*/ 1050199 h 3032764"/>
              <a:gd name="connsiteX1400" fmla="*/ 97310 w 780915"/>
              <a:gd name="connsiteY1400" fmla="*/ 1031818 h 3032764"/>
              <a:gd name="connsiteX1401" fmla="*/ 94909 w 780915"/>
              <a:gd name="connsiteY1401" fmla="*/ 1015539 h 3032764"/>
              <a:gd name="connsiteX1402" fmla="*/ 92091 w 780915"/>
              <a:gd name="connsiteY1402" fmla="*/ 1016140 h 3032764"/>
              <a:gd name="connsiteX1403" fmla="*/ 89205 w 780915"/>
              <a:gd name="connsiteY1403" fmla="*/ 1041332 h 3032764"/>
              <a:gd name="connsiteX1404" fmla="*/ 86342 w 780915"/>
              <a:gd name="connsiteY1404" fmla="*/ 1066478 h 3032764"/>
              <a:gd name="connsiteX1405" fmla="*/ 83433 w 780915"/>
              <a:gd name="connsiteY1405" fmla="*/ 1066986 h 3032764"/>
              <a:gd name="connsiteX1406" fmla="*/ 80547 w 780915"/>
              <a:gd name="connsiteY1406" fmla="*/ 1075045 h 3032764"/>
              <a:gd name="connsiteX1407" fmla="*/ 81724 w 780915"/>
              <a:gd name="connsiteY1407" fmla="*/ 1086359 h 3032764"/>
              <a:gd name="connsiteX1408" fmla="*/ 86319 w 780915"/>
              <a:gd name="connsiteY1408" fmla="*/ 1078185 h 3032764"/>
              <a:gd name="connsiteX1409" fmla="*/ 91445 w 780915"/>
              <a:gd name="connsiteY1409" fmla="*/ 1071627 h 3032764"/>
              <a:gd name="connsiteX1410" fmla="*/ 89967 w 780915"/>
              <a:gd name="connsiteY1410" fmla="*/ 1119471 h 3032764"/>
              <a:gd name="connsiteX1411" fmla="*/ 80801 w 780915"/>
              <a:gd name="connsiteY1411" fmla="*/ 1200336 h 3032764"/>
              <a:gd name="connsiteX1412" fmla="*/ 79346 w 780915"/>
              <a:gd name="connsiteY1412" fmla="*/ 1195348 h 3032764"/>
              <a:gd name="connsiteX1413" fmla="*/ 82717 w 780915"/>
              <a:gd name="connsiteY1413" fmla="*/ 1121665 h 3032764"/>
              <a:gd name="connsiteX1414" fmla="*/ 83664 w 780915"/>
              <a:gd name="connsiteY1414" fmla="*/ 1107025 h 3032764"/>
              <a:gd name="connsiteX1415" fmla="*/ 82371 w 780915"/>
              <a:gd name="connsiteY1415" fmla="*/ 1095803 h 3032764"/>
              <a:gd name="connsiteX1416" fmla="*/ 75559 w 780915"/>
              <a:gd name="connsiteY1416" fmla="*/ 1114299 h 3032764"/>
              <a:gd name="connsiteX1417" fmla="*/ 73250 w 780915"/>
              <a:gd name="connsiteY1417" fmla="*/ 1127692 h 3032764"/>
              <a:gd name="connsiteX1418" fmla="*/ 74105 w 780915"/>
              <a:gd name="connsiteY1418" fmla="*/ 1109173 h 3032764"/>
              <a:gd name="connsiteX1419" fmla="*/ 80662 w 780915"/>
              <a:gd name="connsiteY1419" fmla="*/ 1035744 h 3032764"/>
              <a:gd name="connsiteX1420" fmla="*/ 80570 w 780915"/>
              <a:gd name="connsiteY1420" fmla="*/ 1022744 h 3032764"/>
              <a:gd name="connsiteX1421" fmla="*/ 82671 w 780915"/>
              <a:gd name="connsiteY1421" fmla="*/ 1015262 h 3032764"/>
              <a:gd name="connsiteX1422" fmla="*/ 84772 w 780915"/>
              <a:gd name="connsiteY1422" fmla="*/ 1006719 h 3032764"/>
              <a:gd name="connsiteX1423" fmla="*/ 80362 w 780915"/>
              <a:gd name="connsiteY1423" fmla="*/ 966679 h 3032764"/>
              <a:gd name="connsiteX1424" fmla="*/ 73666 w 780915"/>
              <a:gd name="connsiteY1424" fmla="*/ 942434 h 3032764"/>
              <a:gd name="connsiteX1425" fmla="*/ 70826 w 780915"/>
              <a:gd name="connsiteY1425" fmla="*/ 946590 h 3032764"/>
              <a:gd name="connsiteX1426" fmla="*/ 72211 w 780915"/>
              <a:gd name="connsiteY1426" fmla="*/ 903364 h 3032764"/>
              <a:gd name="connsiteX1427" fmla="*/ 74982 w 780915"/>
              <a:gd name="connsiteY1427" fmla="*/ 874569 h 3032764"/>
              <a:gd name="connsiteX1428" fmla="*/ 74982 w 780915"/>
              <a:gd name="connsiteY1428" fmla="*/ 809730 h 3032764"/>
              <a:gd name="connsiteX1429" fmla="*/ 74590 w 780915"/>
              <a:gd name="connsiteY1429" fmla="*/ 696538 h 3032764"/>
              <a:gd name="connsiteX1430" fmla="*/ 75467 w 780915"/>
              <a:gd name="connsiteY1430" fmla="*/ 679567 h 3032764"/>
              <a:gd name="connsiteX1431" fmla="*/ 73920 w 780915"/>
              <a:gd name="connsiteY1431" fmla="*/ 671854 h 3032764"/>
              <a:gd name="connsiteX1432" fmla="*/ 73827 w 780915"/>
              <a:gd name="connsiteY1432" fmla="*/ 651280 h 3032764"/>
              <a:gd name="connsiteX1433" fmla="*/ 76714 w 780915"/>
              <a:gd name="connsiteY1433" fmla="*/ 633315 h 3032764"/>
              <a:gd name="connsiteX1434" fmla="*/ 73551 w 780915"/>
              <a:gd name="connsiteY1434" fmla="*/ 634193 h 3032764"/>
              <a:gd name="connsiteX1435" fmla="*/ 71703 w 780915"/>
              <a:gd name="connsiteY1435" fmla="*/ 608908 h 3032764"/>
              <a:gd name="connsiteX1436" fmla="*/ 74059 w 780915"/>
              <a:gd name="connsiteY1436" fmla="*/ 575126 h 3032764"/>
              <a:gd name="connsiteX1437" fmla="*/ 66993 w 780915"/>
              <a:gd name="connsiteY1437" fmla="*/ 562103 h 3032764"/>
              <a:gd name="connsiteX1438" fmla="*/ 62075 w 780915"/>
              <a:gd name="connsiteY1438" fmla="*/ 575403 h 3032764"/>
              <a:gd name="connsiteX1439" fmla="*/ 56556 w 780915"/>
              <a:gd name="connsiteY1439" fmla="*/ 588011 h 3032764"/>
              <a:gd name="connsiteX1440" fmla="*/ 53739 w 780915"/>
              <a:gd name="connsiteY1440" fmla="*/ 597340 h 3032764"/>
              <a:gd name="connsiteX1441" fmla="*/ 61428 w 780915"/>
              <a:gd name="connsiteY1441" fmla="*/ 630521 h 3032764"/>
              <a:gd name="connsiteX1442" fmla="*/ 64153 w 780915"/>
              <a:gd name="connsiteY1442" fmla="*/ 621424 h 3032764"/>
              <a:gd name="connsiteX1443" fmla="*/ 66808 w 780915"/>
              <a:gd name="connsiteY1443" fmla="*/ 615258 h 3032764"/>
              <a:gd name="connsiteX1444" fmla="*/ 66947 w 780915"/>
              <a:gd name="connsiteY1444" fmla="*/ 626111 h 3032764"/>
              <a:gd name="connsiteX1445" fmla="*/ 62744 w 780915"/>
              <a:gd name="connsiteY1445" fmla="*/ 638742 h 3032764"/>
              <a:gd name="connsiteX1446" fmla="*/ 54917 w 780915"/>
              <a:gd name="connsiteY1446" fmla="*/ 663264 h 3032764"/>
              <a:gd name="connsiteX1447" fmla="*/ 53693 w 780915"/>
              <a:gd name="connsiteY1447" fmla="*/ 667744 h 3032764"/>
              <a:gd name="connsiteX1448" fmla="*/ 52031 w 780915"/>
              <a:gd name="connsiteY1448" fmla="*/ 698501 h 3032764"/>
              <a:gd name="connsiteX1449" fmla="*/ 51361 w 780915"/>
              <a:gd name="connsiteY1449" fmla="*/ 727826 h 3032764"/>
              <a:gd name="connsiteX1450" fmla="*/ 46558 w 780915"/>
              <a:gd name="connsiteY1450" fmla="*/ 627612 h 3032764"/>
              <a:gd name="connsiteX1451" fmla="*/ 61336 w 780915"/>
              <a:gd name="connsiteY1451" fmla="*/ 483548 h 3032764"/>
              <a:gd name="connsiteX1452" fmla="*/ 66993 w 780915"/>
              <a:gd name="connsiteY1452" fmla="*/ 440322 h 3032764"/>
              <a:gd name="connsiteX1453" fmla="*/ 66139 w 780915"/>
              <a:gd name="connsiteY1453" fmla="*/ 473757 h 3032764"/>
              <a:gd name="connsiteX1454" fmla="*/ 66924 w 780915"/>
              <a:gd name="connsiteY1454" fmla="*/ 507216 h 3032764"/>
              <a:gd name="connsiteX1455" fmla="*/ 73851 w 780915"/>
              <a:gd name="connsiteY1455" fmla="*/ 458841 h 3032764"/>
              <a:gd name="connsiteX1456" fmla="*/ 87474 w 780915"/>
              <a:gd name="connsiteY1456" fmla="*/ 383287 h 3032764"/>
              <a:gd name="connsiteX1457" fmla="*/ 89482 w 780915"/>
              <a:gd name="connsiteY1457" fmla="*/ 369324 h 3032764"/>
              <a:gd name="connsiteX1458" fmla="*/ 87681 w 780915"/>
              <a:gd name="connsiteY1458" fmla="*/ 354403 h 3032764"/>
              <a:gd name="connsiteX1459" fmla="*/ 92876 w 780915"/>
              <a:gd name="connsiteY1459" fmla="*/ 335588 h 3032764"/>
              <a:gd name="connsiteX1460" fmla="*/ 97079 w 780915"/>
              <a:gd name="connsiteY1460" fmla="*/ 331162 h 3032764"/>
              <a:gd name="connsiteX1461" fmla="*/ 94793 w 780915"/>
              <a:gd name="connsiteY1461" fmla="*/ 274247 h 3032764"/>
              <a:gd name="connsiteX1462" fmla="*/ 96755 w 780915"/>
              <a:gd name="connsiteY1462" fmla="*/ 271458 h 3032764"/>
              <a:gd name="connsiteX1463" fmla="*/ 101789 w 780915"/>
              <a:gd name="connsiteY1463" fmla="*/ 263337 h 3032764"/>
              <a:gd name="connsiteX1464" fmla="*/ 99111 w 780915"/>
              <a:gd name="connsiteY1464" fmla="*/ 241726 h 3032764"/>
              <a:gd name="connsiteX1465" fmla="*/ 98026 w 780915"/>
              <a:gd name="connsiteY1465" fmla="*/ 228349 h 3032764"/>
              <a:gd name="connsiteX1466" fmla="*/ 101027 w 780915"/>
              <a:gd name="connsiteY1466" fmla="*/ 241583 h 3032764"/>
              <a:gd name="connsiteX1467" fmla="*/ 105968 w 780915"/>
              <a:gd name="connsiteY1467" fmla="*/ 251115 h 3032764"/>
              <a:gd name="connsiteX1468" fmla="*/ 106984 w 780915"/>
              <a:gd name="connsiteY1468" fmla="*/ 237366 h 3032764"/>
              <a:gd name="connsiteX1469" fmla="*/ 108693 w 780915"/>
              <a:gd name="connsiteY1469" fmla="*/ 216580 h 3032764"/>
              <a:gd name="connsiteX1470" fmla="*/ 111094 w 780915"/>
              <a:gd name="connsiteY1470" fmla="*/ 189314 h 3032764"/>
              <a:gd name="connsiteX1471" fmla="*/ 110910 w 780915"/>
              <a:gd name="connsiteY1471" fmla="*/ 172783 h 3032764"/>
              <a:gd name="connsiteX1472" fmla="*/ 108277 w 780915"/>
              <a:gd name="connsiteY1472" fmla="*/ 182045 h 3032764"/>
              <a:gd name="connsiteX1473" fmla="*/ 106615 w 780915"/>
              <a:gd name="connsiteY1473" fmla="*/ 172783 h 3032764"/>
              <a:gd name="connsiteX1474" fmla="*/ 113934 w 780915"/>
              <a:gd name="connsiteY1474" fmla="*/ 130234 h 3032764"/>
              <a:gd name="connsiteX1475" fmla="*/ 128481 w 780915"/>
              <a:gd name="connsiteY1475" fmla="*/ 114924 h 3032764"/>
              <a:gd name="connsiteX1476" fmla="*/ 140972 w 780915"/>
              <a:gd name="connsiteY1476" fmla="*/ 102483 h 3032764"/>
              <a:gd name="connsiteX1477" fmla="*/ 142520 w 780915"/>
              <a:gd name="connsiteY1477" fmla="*/ 113066 h 3032764"/>
              <a:gd name="connsiteX1478" fmla="*/ 146352 w 780915"/>
              <a:gd name="connsiteY1478" fmla="*/ 119801 h 3032764"/>
              <a:gd name="connsiteX1479" fmla="*/ 151386 w 780915"/>
              <a:gd name="connsiteY1479" fmla="*/ 112856 h 3032764"/>
              <a:gd name="connsiteX1480" fmla="*/ 160460 w 780915"/>
              <a:gd name="connsiteY1480" fmla="*/ 107231 h 3032764"/>
              <a:gd name="connsiteX1481" fmla="*/ 173852 w 780915"/>
              <a:gd name="connsiteY1481" fmla="*/ 100781 h 3032764"/>
              <a:gd name="connsiteX1482" fmla="*/ 182234 w 780915"/>
              <a:gd name="connsiteY1482" fmla="*/ 98264 h 3032764"/>
              <a:gd name="connsiteX1483" fmla="*/ 186921 w 780915"/>
              <a:gd name="connsiteY1483" fmla="*/ 105663 h 3032764"/>
              <a:gd name="connsiteX1484" fmla="*/ 194240 w 780915"/>
              <a:gd name="connsiteY1484" fmla="*/ 98890 h 3032764"/>
              <a:gd name="connsiteX1485" fmla="*/ 199920 w 780915"/>
              <a:gd name="connsiteY1485" fmla="*/ 89434 h 3032764"/>
              <a:gd name="connsiteX1486" fmla="*/ 202714 w 780915"/>
              <a:gd name="connsiteY1486" fmla="*/ 96122 h 3032764"/>
              <a:gd name="connsiteX1487" fmla="*/ 211743 w 780915"/>
              <a:gd name="connsiteY1487" fmla="*/ 85317 h 3032764"/>
              <a:gd name="connsiteX1488" fmla="*/ 223703 w 780915"/>
              <a:gd name="connsiteY1488" fmla="*/ 53683 h 3032764"/>
              <a:gd name="connsiteX1489" fmla="*/ 226358 w 780915"/>
              <a:gd name="connsiteY1489" fmla="*/ 59636 h 3032764"/>
              <a:gd name="connsiteX1490" fmla="*/ 228736 w 780915"/>
              <a:gd name="connsiteY1490" fmla="*/ 122491 h 3032764"/>
              <a:gd name="connsiteX1491" fmla="*/ 237049 w 780915"/>
              <a:gd name="connsiteY1491" fmla="*/ 108494 h 3032764"/>
              <a:gd name="connsiteX1492" fmla="*/ 243745 w 780915"/>
              <a:gd name="connsiteY1492" fmla="*/ 111223 h 3032764"/>
              <a:gd name="connsiteX1493" fmla="*/ 248755 w 780915"/>
              <a:gd name="connsiteY1493" fmla="*/ 120247 h 3032764"/>
              <a:gd name="connsiteX1494" fmla="*/ 251988 w 780915"/>
              <a:gd name="connsiteY1494" fmla="*/ 130943 h 3032764"/>
              <a:gd name="connsiteX1495" fmla="*/ 254482 w 780915"/>
              <a:gd name="connsiteY1495" fmla="*/ 139856 h 3032764"/>
              <a:gd name="connsiteX1496" fmla="*/ 259261 w 780915"/>
              <a:gd name="connsiteY1496" fmla="*/ 135739 h 3032764"/>
              <a:gd name="connsiteX1497" fmla="*/ 263856 w 780915"/>
              <a:gd name="connsiteY1497" fmla="*/ 124934 h 3032764"/>
              <a:gd name="connsiteX1498" fmla="*/ 268867 w 780915"/>
              <a:gd name="connsiteY1498" fmla="*/ 120182 h 3032764"/>
              <a:gd name="connsiteX1499" fmla="*/ 273508 w 780915"/>
              <a:gd name="connsiteY1499" fmla="*/ 116148 h 3032764"/>
              <a:gd name="connsiteX1500" fmla="*/ 277363 w 780915"/>
              <a:gd name="connsiteY1500" fmla="*/ 103841 h 3032764"/>
              <a:gd name="connsiteX1501" fmla="*/ 281381 w 780915"/>
              <a:gd name="connsiteY1501" fmla="*/ 93037 h 3032764"/>
              <a:gd name="connsiteX1502" fmla="*/ 282882 w 780915"/>
              <a:gd name="connsiteY1502" fmla="*/ 82230 h 3032764"/>
              <a:gd name="connsiteX1503" fmla="*/ 284221 w 780915"/>
              <a:gd name="connsiteY1503" fmla="*/ 89970 h 3032764"/>
              <a:gd name="connsiteX1504" fmla="*/ 288146 w 780915"/>
              <a:gd name="connsiteY1504" fmla="*/ 97495 h 3032764"/>
              <a:gd name="connsiteX1505" fmla="*/ 291033 w 780915"/>
              <a:gd name="connsiteY1505" fmla="*/ 88405 h 3032764"/>
              <a:gd name="connsiteX1506" fmla="*/ 292903 w 780915"/>
              <a:gd name="connsiteY1506" fmla="*/ 94579 h 3032764"/>
              <a:gd name="connsiteX1507" fmla="*/ 294358 w 780915"/>
              <a:gd name="connsiteY1507" fmla="*/ 100292 h 3032764"/>
              <a:gd name="connsiteX1508" fmla="*/ 308996 w 780915"/>
              <a:gd name="connsiteY1508" fmla="*/ 84276 h 3032764"/>
              <a:gd name="connsiteX1509" fmla="*/ 309989 w 780915"/>
              <a:gd name="connsiteY1509" fmla="*/ 98694 h 3032764"/>
              <a:gd name="connsiteX1510" fmla="*/ 311513 w 780915"/>
              <a:gd name="connsiteY1510" fmla="*/ 99387 h 3032764"/>
              <a:gd name="connsiteX1511" fmla="*/ 316062 w 780915"/>
              <a:gd name="connsiteY1511" fmla="*/ 92337 h 3032764"/>
              <a:gd name="connsiteX1512" fmla="*/ 321396 w 780915"/>
              <a:gd name="connsiteY1512" fmla="*/ 100841 h 3032764"/>
              <a:gd name="connsiteX1513" fmla="*/ 323612 w 780915"/>
              <a:gd name="connsiteY1513" fmla="*/ 110013 h 3032764"/>
              <a:gd name="connsiteX1514" fmla="*/ 325921 w 780915"/>
              <a:gd name="connsiteY1514" fmla="*/ 118760 h 3032764"/>
              <a:gd name="connsiteX1515" fmla="*/ 330447 w 780915"/>
              <a:gd name="connsiteY1515" fmla="*/ 109498 h 3032764"/>
              <a:gd name="connsiteX1516" fmla="*/ 334257 w 780915"/>
              <a:gd name="connsiteY1516" fmla="*/ 97666 h 3032764"/>
              <a:gd name="connsiteX1517" fmla="*/ 337558 w 780915"/>
              <a:gd name="connsiteY1517" fmla="*/ 105773 h 3032764"/>
              <a:gd name="connsiteX1518" fmla="*/ 336843 w 780915"/>
              <a:gd name="connsiteY1518" fmla="*/ 114968 h 3032764"/>
              <a:gd name="connsiteX1519" fmla="*/ 338020 w 780915"/>
              <a:gd name="connsiteY1519" fmla="*/ 122953 h 3032764"/>
              <a:gd name="connsiteX1520" fmla="*/ 340629 w 780915"/>
              <a:gd name="connsiteY1520" fmla="*/ 130913 h 3032764"/>
              <a:gd name="connsiteX1521" fmla="*/ 339429 w 780915"/>
              <a:gd name="connsiteY1521" fmla="*/ 137796 h 3032764"/>
              <a:gd name="connsiteX1522" fmla="*/ 346379 w 780915"/>
              <a:gd name="connsiteY1522" fmla="*/ 129564 h 3032764"/>
              <a:gd name="connsiteX1523" fmla="*/ 358593 w 780915"/>
              <a:gd name="connsiteY1523" fmla="*/ 103839 h 3032764"/>
              <a:gd name="connsiteX1524" fmla="*/ 364574 w 780915"/>
              <a:gd name="connsiteY1524" fmla="*/ 90201 h 3032764"/>
              <a:gd name="connsiteX1525" fmla="*/ 359794 w 780915"/>
              <a:gd name="connsiteY1525" fmla="*/ 131621 h 3032764"/>
              <a:gd name="connsiteX1526" fmla="*/ 360140 w 780915"/>
              <a:gd name="connsiteY1526" fmla="*/ 134277 h 3032764"/>
              <a:gd name="connsiteX1527" fmla="*/ 369099 w 780915"/>
              <a:gd name="connsiteY1527" fmla="*/ 107524 h 3032764"/>
              <a:gd name="connsiteX1528" fmla="*/ 375657 w 780915"/>
              <a:gd name="connsiteY1528" fmla="*/ 90462 h 3032764"/>
              <a:gd name="connsiteX1529" fmla="*/ 373648 w 780915"/>
              <a:gd name="connsiteY1529" fmla="*/ 110013 h 3032764"/>
              <a:gd name="connsiteX1530" fmla="*/ 377250 w 780915"/>
              <a:gd name="connsiteY1530" fmla="*/ 103839 h 3032764"/>
              <a:gd name="connsiteX1531" fmla="*/ 386347 w 780915"/>
              <a:gd name="connsiteY1531" fmla="*/ 68853 h 3032764"/>
              <a:gd name="connsiteX1532" fmla="*/ 385193 w 780915"/>
              <a:gd name="connsiteY1532" fmla="*/ 96045 h 3032764"/>
              <a:gd name="connsiteX1533" fmla="*/ 378520 w 780915"/>
              <a:gd name="connsiteY1533" fmla="*/ 154588 h 3032764"/>
              <a:gd name="connsiteX1534" fmla="*/ 380436 w 780915"/>
              <a:gd name="connsiteY1534" fmla="*/ 172783 h 3032764"/>
              <a:gd name="connsiteX1535" fmla="*/ 413339 w 780915"/>
              <a:gd name="connsiteY1535" fmla="*/ 24092 h 3032764"/>
              <a:gd name="connsiteX1536" fmla="*/ 417333 w 780915"/>
              <a:gd name="connsiteY1536" fmla="*/ 13288 h 3032764"/>
              <a:gd name="connsiteX1537" fmla="*/ 314908 w 780915"/>
              <a:gd name="connsiteY1537" fmla="*/ 7111 h 3032764"/>
              <a:gd name="connsiteX1538" fmla="*/ 315600 w 780915"/>
              <a:gd name="connsiteY1538" fmla="*/ 13798 h 3032764"/>
              <a:gd name="connsiteX1539" fmla="*/ 313037 w 780915"/>
              <a:gd name="connsiteY1539" fmla="*/ 14657 h 3032764"/>
              <a:gd name="connsiteX1540" fmla="*/ 314908 w 780915"/>
              <a:gd name="connsiteY1540" fmla="*/ 7111 h 3032764"/>
              <a:gd name="connsiteX1541" fmla="*/ 539778 w 780915"/>
              <a:gd name="connsiteY1541" fmla="*/ 936 h 3032764"/>
              <a:gd name="connsiteX1542" fmla="*/ 541325 w 780915"/>
              <a:gd name="connsiteY1542" fmla="*/ 16370 h 3032764"/>
              <a:gd name="connsiteX1543" fmla="*/ 539778 w 780915"/>
              <a:gd name="connsiteY1543" fmla="*/ 31807 h 3032764"/>
              <a:gd name="connsiteX1544" fmla="*/ 538231 w 780915"/>
              <a:gd name="connsiteY1544" fmla="*/ 16370 h 3032764"/>
              <a:gd name="connsiteX1545" fmla="*/ 539778 w 780915"/>
              <a:gd name="connsiteY1545" fmla="*/ 936 h 30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</a:cxnLst>
            <a:rect l="l" t="t" r="r" b="b"/>
            <a:pathLst>
              <a:path w="780915" h="3032764">
                <a:moveTo>
                  <a:pt x="353690" y="2983312"/>
                </a:moveTo>
                <a:cubicBezTo>
                  <a:pt x="354628" y="2984149"/>
                  <a:pt x="355315" y="2986914"/>
                  <a:pt x="355315" y="2991220"/>
                </a:cubicBezTo>
                <a:cubicBezTo>
                  <a:pt x="355315" y="2995747"/>
                  <a:pt x="355083" y="2999464"/>
                  <a:pt x="354807" y="2999464"/>
                </a:cubicBezTo>
                <a:cubicBezTo>
                  <a:pt x="354529" y="2999464"/>
                  <a:pt x="353213" y="2997547"/>
                  <a:pt x="351851" y="2995215"/>
                </a:cubicBezTo>
                <a:cubicBezTo>
                  <a:pt x="350489" y="2992883"/>
                  <a:pt x="349888" y="2989166"/>
                  <a:pt x="350558" y="2986972"/>
                </a:cubicBezTo>
                <a:cubicBezTo>
                  <a:pt x="351563" y="2983566"/>
                  <a:pt x="352752" y="2982475"/>
                  <a:pt x="353690" y="2983312"/>
                </a:cubicBezTo>
                <a:close/>
                <a:moveTo>
                  <a:pt x="529182" y="2980594"/>
                </a:moveTo>
                <a:cubicBezTo>
                  <a:pt x="530201" y="2981885"/>
                  <a:pt x="531859" y="2996999"/>
                  <a:pt x="531789" y="3008724"/>
                </a:cubicBezTo>
                <a:cubicBezTo>
                  <a:pt x="531720" y="3020916"/>
                  <a:pt x="529180" y="3037772"/>
                  <a:pt x="528372" y="3031353"/>
                </a:cubicBezTo>
                <a:cubicBezTo>
                  <a:pt x="528234" y="3030221"/>
                  <a:pt x="526987" y="3020731"/>
                  <a:pt x="525601" y="3010271"/>
                </a:cubicBezTo>
                <a:cubicBezTo>
                  <a:pt x="523500" y="2994361"/>
                  <a:pt x="523523" y="2991220"/>
                  <a:pt x="525670" y="2991220"/>
                </a:cubicBezTo>
                <a:cubicBezTo>
                  <a:pt x="527264" y="2991220"/>
                  <a:pt x="528326" y="2988634"/>
                  <a:pt x="528464" y="2984547"/>
                </a:cubicBezTo>
                <a:cubicBezTo>
                  <a:pt x="528574" y="2981269"/>
                  <a:pt x="528843" y="2980163"/>
                  <a:pt x="529182" y="2980594"/>
                </a:cubicBezTo>
                <a:close/>
                <a:moveTo>
                  <a:pt x="774601" y="2899250"/>
                </a:moveTo>
                <a:cubicBezTo>
                  <a:pt x="775201" y="2896294"/>
                  <a:pt x="776032" y="2896917"/>
                  <a:pt x="778665" y="2902228"/>
                </a:cubicBezTo>
                <a:cubicBezTo>
                  <a:pt x="781597" y="2908116"/>
                  <a:pt x="781620" y="2908902"/>
                  <a:pt x="778988" y="2908902"/>
                </a:cubicBezTo>
                <a:cubicBezTo>
                  <a:pt x="777349" y="2908902"/>
                  <a:pt x="775524" y="2907562"/>
                  <a:pt x="774924" y="2905946"/>
                </a:cubicBezTo>
                <a:cubicBezTo>
                  <a:pt x="774347" y="2904306"/>
                  <a:pt x="774208" y="2901305"/>
                  <a:pt x="774601" y="2899250"/>
                </a:cubicBezTo>
                <a:close/>
                <a:moveTo>
                  <a:pt x="130697" y="2895670"/>
                </a:moveTo>
                <a:cubicBezTo>
                  <a:pt x="133630" y="2897587"/>
                  <a:pt x="132683" y="2910402"/>
                  <a:pt x="129543" y="2911695"/>
                </a:cubicBezTo>
                <a:cubicBezTo>
                  <a:pt x="127396" y="2912596"/>
                  <a:pt x="126657" y="2911372"/>
                  <a:pt x="126657" y="2906962"/>
                </a:cubicBezTo>
                <a:cubicBezTo>
                  <a:pt x="126657" y="2899342"/>
                  <a:pt x="128504" y="2894193"/>
                  <a:pt x="130697" y="2895670"/>
                </a:cubicBezTo>
                <a:close/>
                <a:moveTo>
                  <a:pt x="117767" y="2869254"/>
                </a:moveTo>
                <a:lnTo>
                  <a:pt x="122316" y="2874935"/>
                </a:lnTo>
                <a:lnTo>
                  <a:pt x="126864" y="2880592"/>
                </a:lnTo>
                <a:lnTo>
                  <a:pt x="120145" y="2885487"/>
                </a:lnTo>
                <a:cubicBezTo>
                  <a:pt x="110286" y="2892645"/>
                  <a:pt x="109109" y="2891606"/>
                  <a:pt x="113680" y="2879830"/>
                </a:cubicBezTo>
                <a:close/>
                <a:moveTo>
                  <a:pt x="41363" y="2732949"/>
                </a:moveTo>
                <a:lnTo>
                  <a:pt x="43788" y="2742208"/>
                </a:lnTo>
                <a:cubicBezTo>
                  <a:pt x="47990" y="2758349"/>
                  <a:pt x="49768" y="2765830"/>
                  <a:pt x="49791" y="2767400"/>
                </a:cubicBezTo>
                <a:cubicBezTo>
                  <a:pt x="49814" y="2770818"/>
                  <a:pt x="43950" y="2768670"/>
                  <a:pt x="41386" y="2764329"/>
                </a:cubicBezTo>
                <a:cubicBezTo>
                  <a:pt x="39308" y="2760843"/>
                  <a:pt x="38985" y="2756386"/>
                  <a:pt x="40001" y="2746319"/>
                </a:cubicBezTo>
                <a:close/>
                <a:moveTo>
                  <a:pt x="737911" y="2680925"/>
                </a:moveTo>
                <a:cubicBezTo>
                  <a:pt x="741629" y="2680140"/>
                  <a:pt x="742968" y="2684573"/>
                  <a:pt x="744654" y="2703323"/>
                </a:cubicBezTo>
                <a:cubicBezTo>
                  <a:pt x="746016" y="2718586"/>
                  <a:pt x="743453" y="2723366"/>
                  <a:pt x="738950" y="2713968"/>
                </a:cubicBezTo>
                <a:cubicBezTo>
                  <a:pt x="737426" y="2710828"/>
                  <a:pt x="735879" y="2702238"/>
                  <a:pt x="735510" y="2694918"/>
                </a:cubicBezTo>
                <a:cubicBezTo>
                  <a:pt x="734933" y="2683904"/>
                  <a:pt x="735371" y="2681479"/>
                  <a:pt x="737911" y="2680925"/>
                </a:cubicBezTo>
                <a:close/>
                <a:moveTo>
                  <a:pt x="54427" y="2241955"/>
                </a:moveTo>
                <a:cubicBezTo>
                  <a:pt x="54571" y="2241326"/>
                  <a:pt x="54756" y="2244265"/>
                  <a:pt x="55079" y="2250349"/>
                </a:cubicBezTo>
                <a:cubicBezTo>
                  <a:pt x="55448" y="2257692"/>
                  <a:pt x="56510" y="2264527"/>
                  <a:pt x="57434" y="2265519"/>
                </a:cubicBezTo>
                <a:cubicBezTo>
                  <a:pt x="59373" y="2267598"/>
                  <a:pt x="57873" y="2272978"/>
                  <a:pt x="55356" y="2272978"/>
                </a:cubicBezTo>
                <a:cubicBezTo>
                  <a:pt x="54409" y="2272978"/>
                  <a:pt x="53809" y="2264873"/>
                  <a:pt x="54016" y="2254967"/>
                </a:cubicBezTo>
                <a:cubicBezTo>
                  <a:pt x="54178" y="2246781"/>
                  <a:pt x="54282" y="2242584"/>
                  <a:pt x="54427" y="2241955"/>
                </a:cubicBezTo>
                <a:close/>
                <a:moveTo>
                  <a:pt x="67386" y="2208670"/>
                </a:moveTo>
                <a:cubicBezTo>
                  <a:pt x="69025" y="2210425"/>
                  <a:pt x="69071" y="2212895"/>
                  <a:pt x="67570" y="2217837"/>
                </a:cubicBezTo>
                <a:lnTo>
                  <a:pt x="65538" y="2224626"/>
                </a:lnTo>
                <a:lnTo>
                  <a:pt x="65353" y="2215458"/>
                </a:lnTo>
                <a:cubicBezTo>
                  <a:pt x="65215" y="2208531"/>
                  <a:pt x="65700" y="2206869"/>
                  <a:pt x="67386" y="2208670"/>
                </a:cubicBezTo>
                <a:close/>
                <a:moveTo>
                  <a:pt x="63928" y="2172743"/>
                </a:moveTo>
                <a:cubicBezTo>
                  <a:pt x="64367" y="2172890"/>
                  <a:pt x="65007" y="2176296"/>
                  <a:pt x="65815" y="2182946"/>
                </a:cubicBezTo>
                <a:cubicBezTo>
                  <a:pt x="66531" y="2188835"/>
                  <a:pt x="66277" y="2192714"/>
                  <a:pt x="65123" y="2192714"/>
                </a:cubicBezTo>
                <a:cubicBezTo>
                  <a:pt x="64084" y="2192714"/>
                  <a:pt x="63253" y="2187934"/>
                  <a:pt x="63253" y="2182092"/>
                </a:cubicBezTo>
                <a:cubicBezTo>
                  <a:pt x="63253" y="2175708"/>
                  <a:pt x="63490" y="2172596"/>
                  <a:pt x="63928" y="2172743"/>
                </a:cubicBezTo>
                <a:close/>
                <a:moveTo>
                  <a:pt x="68817" y="2128914"/>
                </a:moveTo>
                <a:cubicBezTo>
                  <a:pt x="70872" y="2132816"/>
                  <a:pt x="73481" y="2151566"/>
                  <a:pt x="71957" y="2151566"/>
                </a:cubicBezTo>
                <a:cubicBezTo>
                  <a:pt x="71334" y="2151566"/>
                  <a:pt x="70479" y="2150388"/>
                  <a:pt x="70087" y="2148980"/>
                </a:cubicBezTo>
                <a:lnTo>
                  <a:pt x="70064" y="2148980"/>
                </a:lnTo>
                <a:cubicBezTo>
                  <a:pt x="68355" y="2142953"/>
                  <a:pt x="67293" y="2126027"/>
                  <a:pt x="68817" y="2128914"/>
                </a:cubicBezTo>
                <a:close/>
                <a:moveTo>
                  <a:pt x="633753" y="2073357"/>
                </a:moveTo>
                <a:cubicBezTo>
                  <a:pt x="634492" y="2073357"/>
                  <a:pt x="634723" y="2076590"/>
                  <a:pt x="634285" y="2080561"/>
                </a:cubicBezTo>
                <a:cubicBezTo>
                  <a:pt x="633569" y="2087189"/>
                  <a:pt x="630059" y="2091068"/>
                  <a:pt x="630106" y="2085180"/>
                </a:cubicBezTo>
                <a:cubicBezTo>
                  <a:pt x="630152" y="2080654"/>
                  <a:pt x="632414" y="2073357"/>
                  <a:pt x="633753" y="2073357"/>
                </a:cubicBezTo>
                <a:close/>
                <a:moveTo>
                  <a:pt x="625003" y="2034426"/>
                </a:moveTo>
                <a:cubicBezTo>
                  <a:pt x="626572" y="2036388"/>
                  <a:pt x="621562" y="2128914"/>
                  <a:pt x="619900" y="2128914"/>
                </a:cubicBezTo>
                <a:cubicBezTo>
                  <a:pt x="618860" y="2128914"/>
                  <a:pt x="618468" y="2123949"/>
                  <a:pt x="618953" y="2117507"/>
                </a:cubicBezTo>
                <a:cubicBezTo>
                  <a:pt x="619646" y="2108571"/>
                  <a:pt x="619299" y="2106331"/>
                  <a:pt x="617267" y="2107162"/>
                </a:cubicBezTo>
                <a:cubicBezTo>
                  <a:pt x="615374" y="2107947"/>
                  <a:pt x="614751" y="2105961"/>
                  <a:pt x="614866" y="2099519"/>
                </a:cubicBezTo>
                <a:cubicBezTo>
                  <a:pt x="614959" y="2094762"/>
                  <a:pt x="615443" y="2091991"/>
                  <a:pt x="615974" y="2093423"/>
                </a:cubicBezTo>
                <a:cubicBezTo>
                  <a:pt x="618653" y="2100512"/>
                  <a:pt x="619992" y="2093331"/>
                  <a:pt x="621100" y="2065852"/>
                </a:cubicBezTo>
                <a:cubicBezTo>
                  <a:pt x="622209" y="2038467"/>
                  <a:pt x="623017" y="2031909"/>
                  <a:pt x="625003" y="2034426"/>
                </a:cubicBezTo>
                <a:close/>
                <a:moveTo>
                  <a:pt x="616875" y="2026367"/>
                </a:moveTo>
                <a:cubicBezTo>
                  <a:pt x="619461" y="2030708"/>
                  <a:pt x="618722" y="2043131"/>
                  <a:pt x="615628" y="2047495"/>
                </a:cubicBezTo>
                <a:cubicBezTo>
                  <a:pt x="614081" y="2049712"/>
                  <a:pt x="612811" y="2050912"/>
                  <a:pt x="612811" y="2050220"/>
                </a:cubicBezTo>
                <a:lnTo>
                  <a:pt x="612788" y="2050220"/>
                </a:lnTo>
                <a:cubicBezTo>
                  <a:pt x="612788" y="2049504"/>
                  <a:pt x="613666" y="2046433"/>
                  <a:pt x="614751" y="2043385"/>
                </a:cubicBezTo>
                <a:cubicBezTo>
                  <a:pt x="616044" y="2039783"/>
                  <a:pt x="616067" y="2037035"/>
                  <a:pt x="614843" y="2035442"/>
                </a:cubicBezTo>
                <a:cubicBezTo>
                  <a:pt x="613804" y="2034102"/>
                  <a:pt x="613481" y="2030893"/>
                  <a:pt x="614104" y="2028307"/>
                </a:cubicBezTo>
                <a:cubicBezTo>
                  <a:pt x="614959" y="2024797"/>
                  <a:pt x="615674" y="2024312"/>
                  <a:pt x="616875" y="2026367"/>
                </a:cubicBezTo>
                <a:close/>
                <a:moveTo>
                  <a:pt x="617983" y="2006970"/>
                </a:moveTo>
                <a:cubicBezTo>
                  <a:pt x="618445" y="2009534"/>
                  <a:pt x="618445" y="2013690"/>
                  <a:pt x="617983" y="2016253"/>
                </a:cubicBezTo>
                <a:cubicBezTo>
                  <a:pt x="617545" y="2018793"/>
                  <a:pt x="617152" y="2016715"/>
                  <a:pt x="617152" y="2011612"/>
                </a:cubicBezTo>
                <a:cubicBezTo>
                  <a:pt x="617152" y="2006509"/>
                  <a:pt x="617521" y="2004430"/>
                  <a:pt x="617983" y="2006970"/>
                </a:cubicBezTo>
                <a:close/>
                <a:moveTo>
                  <a:pt x="63899" y="1977299"/>
                </a:moveTo>
                <a:cubicBezTo>
                  <a:pt x="64961" y="1976167"/>
                  <a:pt x="66277" y="1982333"/>
                  <a:pt x="69140" y="2001891"/>
                </a:cubicBezTo>
                <a:cubicBezTo>
                  <a:pt x="70433" y="2010688"/>
                  <a:pt x="70987" y="2018424"/>
                  <a:pt x="70364" y="2019070"/>
                </a:cubicBezTo>
                <a:cubicBezTo>
                  <a:pt x="69764" y="2019740"/>
                  <a:pt x="68771" y="2017154"/>
                  <a:pt x="68171" y="2013367"/>
                </a:cubicBezTo>
                <a:cubicBezTo>
                  <a:pt x="64961" y="1993024"/>
                  <a:pt x="63183" y="1978061"/>
                  <a:pt x="63899" y="1977299"/>
                </a:cubicBezTo>
                <a:close/>
                <a:moveTo>
                  <a:pt x="626249" y="1937513"/>
                </a:moveTo>
                <a:cubicBezTo>
                  <a:pt x="628443" y="1941184"/>
                  <a:pt x="628512" y="1959496"/>
                  <a:pt x="626342" y="1972519"/>
                </a:cubicBezTo>
                <a:cubicBezTo>
                  <a:pt x="625118" y="1979816"/>
                  <a:pt x="624748" y="1976791"/>
                  <a:pt x="624587" y="1958110"/>
                </a:cubicBezTo>
                <a:cubicBezTo>
                  <a:pt x="624448" y="1942154"/>
                  <a:pt x="624980" y="1935435"/>
                  <a:pt x="626249" y="1937513"/>
                </a:cubicBezTo>
                <a:close/>
                <a:moveTo>
                  <a:pt x="77522" y="1927307"/>
                </a:moveTo>
                <a:lnTo>
                  <a:pt x="80870" y="1942177"/>
                </a:lnTo>
                <a:cubicBezTo>
                  <a:pt x="84495" y="1958249"/>
                  <a:pt x="85672" y="1994178"/>
                  <a:pt x="82509" y="1992100"/>
                </a:cubicBezTo>
                <a:cubicBezTo>
                  <a:pt x="79969" y="1990414"/>
                  <a:pt x="77914" y="2000113"/>
                  <a:pt x="79438" y="2006601"/>
                </a:cubicBezTo>
                <a:cubicBezTo>
                  <a:pt x="80708" y="2012028"/>
                  <a:pt x="77430" y="2034911"/>
                  <a:pt x="74566" y="2040429"/>
                </a:cubicBezTo>
                <a:cubicBezTo>
                  <a:pt x="73504" y="2042461"/>
                  <a:pt x="72996" y="2040707"/>
                  <a:pt x="73066" y="2035280"/>
                </a:cubicBezTo>
                <a:cubicBezTo>
                  <a:pt x="73112" y="2030754"/>
                  <a:pt x="73874" y="2021956"/>
                  <a:pt x="74774" y="2015722"/>
                </a:cubicBezTo>
                <a:cubicBezTo>
                  <a:pt x="75721" y="2009118"/>
                  <a:pt x="75582" y="1992238"/>
                  <a:pt x="74428" y="1975082"/>
                </a:cubicBezTo>
                <a:cubicBezTo>
                  <a:pt x="72858" y="1951806"/>
                  <a:pt x="72973" y="1943840"/>
                  <a:pt x="74982" y="1936520"/>
                </a:cubicBezTo>
                <a:close/>
                <a:moveTo>
                  <a:pt x="71747" y="1916792"/>
                </a:moveTo>
                <a:cubicBezTo>
                  <a:pt x="71888" y="1915767"/>
                  <a:pt x="72085" y="1915912"/>
                  <a:pt x="72304" y="1917470"/>
                </a:cubicBezTo>
                <a:cubicBezTo>
                  <a:pt x="72742" y="1920565"/>
                  <a:pt x="72742" y="1925667"/>
                  <a:pt x="72304" y="1928785"/>
                </a:cubicBezTo>
                <a:cubicBezTo>
                  <a:pt x="71865" y="1931902"/>
                  <a:pt x="71519" y="1929339"/>
                  <a:pt x="71519" y="1923127"/>
                </a:cubicBezTo>
                <a:cubicBezTo>
                  <a:pt x="71519" y="1920010"/>
                  <a:pt x="71606" y="1917817"/>
                  <a:pt x="71747" y="1916792"/>
                </a:cubicBezTo>
                <a:close/>
                <a:moveTo>
                  <a:pt x="616898" y="1906664"/>
                </a:moveTo>
                <a:cubicBezTo>
                  <a:pt x="619138" y="1906664"/>
                  <a:pt x="619022" y="1928738"/>
                  <a:pt x="616760" y="1930239"/>
                </a:cubicBezTo>
                <a:cubicBezTo>
                  <a:pt x="615790" y="1930886"/>
                  <a:pt x="614520" y="1930609"/>
                  <a:pt x="613942" y="1929616"/>
                </a:cubicBezTo>
                <a:cubicBezTo>
                  <a:pt x="612395" y="1926914"/>
                  <a:pt x="615005" y="1906664"/>
                  <a:pt x="616898" y="1906664"/>
                </a:cubicBezTo>
                <a:close/>
                <a:moveTo>
                  <a:pt x="623060" y="1888627"/>
                </a:moveTo>
                <a:cubicBezTo>
                  <a:pt x="623490" y="1888774"/>
                  <a:pt x="624114" y="1891528"/>
                  <a:pt x="624887" y="1896873"/>
                </a:cubicBezTo>
                <a:cubicBezTo>
                  <a:pt x="625511" y="1901145"/>
                  <a:pt x="625187" y="1904586"/>
                  <a:pt x="624194" y="1904586"/>
                </a:cubicBezTo>
                <a:cubicBezTo>
                  <a:pt x="623201" y="1904586"/>
                  <a:pt x="622393" y="1900729"/>
                  <a:pt x="622393" y="1896019"/>
                </a:cubicBezTo>
                <a:cubicBezTo>
                  <a:pt x="622393" y="1890939"/>
                  <a:pt x="622630" y="1888480"/>
                  <a:pt x="623060" y="1888627"/>
                </a:cubicBezTo>
                <a:close/>
                <a:moveTo>
                  <a:pt x="645460" y="1863438"/>
                </a:moveTo>
                <a:cubicBezTo>
                  <a:pt x="646314" y="1866278"/>
                  <a:pt x="647076" y="1882695"/>
                  <a:pt x="647192" y="1899967"/>
                </a:cubicBezTo>
                <a:cubicBezTo>
                  <a:pt x="647376" y="1930055"/>
                  <a:pt x="647215" y="1931348"/>
                  <a:pt x="643543" y="1931348"/>
                </a:cubicBezTo>
                <a:cubicBezTo>
                  <a:pt x="640334" y="1931348"/>
                  <a:pt x="639688" y="1932733"/>
                  <a:pt x="639688" y="1939591"/>
                </a:cubicBezTo>
                <a:cubicBezTo>
                  <a:pt x="639688" y="1944117"/>
                  <a:pt x="638833" y="1947812"/>
                  <a:pt x="637771" y="1947812"/>
                </a:cubicBezTo>
                <a:cubicBezTo>
                  <a:pt x="636709" y="1947812"/>
                  <a:pt x="635855" y="1943886"/>
                  <a:pt x="635855" y="1939060"/>
                </a:cubicBezTo>
                <a:cubicBezTo>
                  <a:pt x="635855" y="1934257"/>
                  <a:pt x="636432" y="1924074"/>
                  <a:pt x="637102" y="1916431"/>
                </a:cubicBezTo>
                <a:cubicBezTo>
                  <a:pt x="638117" y="1905047"/>
                  <a:pt x="638810" y="1902946"/>
                  <a:pt x="640934" y="1904840"/>
                </a:cubicBezTo>
                <a:cubicBezTo>
                  <a:pt x="643105" y="1906779"/>
                  <a:pt x="643567" y="1903038"/>
                  <a:pt x="643728" y="1882718"/>
                </a:cubicBezTo>
                <a:cubicBezTo>
                  <a:pt x="643844" y="1867294"/>
                  <a:pt x="644490" y="1860182"/>
                  <a:pt x="645460" y="1863438"/>
                </a:cubicBezTo>
                <a:close/>
                <a:moveTo>
                  <a:pt x="75075" y="1859951"/>
                </a:moveTo>
                <a:cubicBezTo>
                  <a:pt x="76183" y="1859426"/>
                  <a:pt x="77499" y="1862745"/>
                  <a:pt x="79323" y="1869765"/>
                </a:cubicBezTo>
                <a:cubicBezTo>
                  <a:pt x="82440" y="1881772"/>
                  <a:pt x="82348" y="1889161"/>
                  <a:pt x="79184" y="1880710"/>
                </a:cubicBezTo>
                <a:cubicBezTo>
                  <a:pt x="77961" y="1877454"/>
                  <a:pt x="77545" y="1877892"/>
                  <a:pt x="76737" y="1883296"/>
                </a:cubicBezTo>
                <a:cubicBezTo>
                  <a:pt x="75905" y="1888699"/>
                  <a:pt x="75328" y="1889299"/>
                  <a:pt x="73273" y="1886898"/>
                </a:cubicBezTo>
                <a:cubicBezTo>
                  <a:pt x="71542" y="1884889"/>
                  <a:pt x="71172" y="1880825"/>
                  <a:pt x="72073" y="1873205"/>
                </a:cubicBezTo>
                <a:cubicBezTo>
                  <a:pt x="73066" y="1864846"/>
                  <a:pt x="73967" y="1860476"/>
                  <a:pt x="75075" y="1859951"/>
                </a:cubicBezTo>
                <a:close/>
                <a:moveTo>
                  <a:pt x="98557" y="1806842"/>
                </a:moveTo>
                <a:lnTo>
                  <a:pt x="99919" y="1818156"/>
                </a:lnTo>
                <a:cubicBezTo>
                  <a:pt x="101951" y="1834828"/>
                  <a:pt x="101905" y="1909250"/>
                  <a:pt x="99873" y="1912690"/>
                </a:cubicBezTo>
                <a:cubicBezTo>
                  <a:pt x="98580" y="1914884"/>
                  <a:pt x="97841" y="1913845"/>
                  <a:pt x="96917" y="1908580"/>
                </a:cubicBezTo>
                <a:cubicBezTo>
                  <a:pt x="94931" y="1897081"/>
                  <a:pt x="94793" y="1823998"/>
                  <a:pt x="96755" y="1815085"/>
                </a:cubicBezTo>
                <a:close/>
                <a:moveTo>
                  <a:pt x="90501" y="1805182"/>
                </a:moveTo>
                <a:cubicBezTo>
                  <a:pt x="90983" y="1806288"/>
                  <a:pt x="90949" y="1808782"/>
                  <a:pt x="90106" y="1811991"/>
                </a:cubicBezTo>
                <a:cubicBezTo>
                  <a:pt x="88974" y="1816286"/>
                  <a:pt x="88536" y="1816563"/>
                  <a:pt x="87381" y="1813653"/>
                </a:cubicBezTo>
                <a:cubicBezTo>
                  <a:pt x="86619" y="1811737"/>
                  <a:pt x="86804" y="1808620"/>
                  <a:pt x="87797" y="1806703"/>
                </a:cubicBezTo>
                <a:cubicBezTo>
                  <a:pt x="89021" y="1804360"/>
                  <a:pt x="90019" y="1804077"/>
                  <a:pt x="90501" y="1805182"/>
                </a:cubicBezTo>
                <a:close/>
                <a:moveTo>
                  <a:pt x="77660" y="1798899"/>
                </a:moveTo>
                <a:cubicBezTo>
                  <a:pt x="80039" y="1797906"/>
                  <a:pt x="80524" y="1799938"/>
                  <a:pt x="80408" y="1810490"/>
                </a:cubicBezTo>
                <a:cubicBezTo>
                  <a:pt x="80223" y="1827485"/>
                  <a:pt x="77822" y="1834528"/>
                  <a:pt x="76067" y="1823213"/>
                </a:cubicBezTo>
                <a:cubicBezTo>
                  <a:pt x="73943" y="1809336"/>
                  <a:pt x="74520" y="1800168"/>
                  <a:pt x="77660" y="1798899"/>
                </a:cubicBezTo>
                <a:close/>
                <a:moveTo>
                  <a:pt x="88097" y="1767980"/>
                </a:moveTo>
                <a:cubicBezTo>
                  <a:pt x="89390" y="1769273"/>
                  <a:pt x="90083" y="1773383"/>
                  <a:pt x="89644" y="1777239"/>
                </a:cubicBezTo>
                <a:cubicBezTo>
                  <a:pt x="89205" y="1781072"/>
                  <a:pt x="88697" y="1782342"/>
                  <a:pt x="88513" y="1780079"/>
                </a:cubicBezTo>
                <a:cubicBezTo>
                  <a:pt x="88328" y="1777816"/>
                  <a:pt x="87635" y="1773660"/>
                  <a:pt x="86989" y="1770820"/>
                </a:cubicBezTo>
                <a:cubicBezTo>
                  <a:pt x="86065" y="1766848"/>
                  <a:pt x="86319" y="1766202"/>
                  <a:pt x="88097" y="1767980"/>
                </a:cubicBezTo>
                <a:close/>
                <a:moveTo>
                  <a:pt x="51361" y="1752301"/>
                </a:moveTo>
                <a:cubicBezTo>
                  <a:pt x="53485" y="1752301"/>
                  <a:pt x="60482" y="1788877"/>
                  <a:pt x="58704" y="1790793"/>
                </a:cubicBezTo>
                <a:cubicBezTo>
                  <a:pt x="58034" y="1791509"/>
                  <a:pt x="57480" y="1791533"/>
                  <a:pt x="57480" y="1790863"/>
                </a:cubicBezTo>
                <a:lnTo>
                  <a:pt x="57480" y="1790840"/>
                </a:lnTo>
                <a:cubicBezTo>
                  <a:pt x="57480" y="1788946"/>
                  <a:pt x="51754" y="1759990"/>
                  <a:pt x="50576" y="1755903"/>
                </a:cubicBezTo>
                <a:cubicBezTo>
                  <a:pt x="49999" y="1753917"/>
                  <a:pt x="50345" y="1752301"/>
                  <a:pt x="51361" y="1752301"/>
                </a:cubicBezTo>
                <a:close/>
                <a:moveTo>
                  <a:pt x="411" y="1733081"/>
                </a:moveTo>
                <a:cubicBezTo>
                  <a:pt x="674" y="1732599"/>
                  <a:pt x="1142" y="1734244"/>
                  <a:pt x="2042" y="1737592"/>
                </a:cubicBezTo>
                <a:cubicBezTo>
                  <a:pt x="4235" y="1745766"/>
                  <a:pt x="3565" y="1761722"/>
                  <a:pt x="1280" y="1755742"/>
                </a:cubicBezTo>
                <a:cubicBezTo>
                  <a:pt x="495" y="1753663"/>
                  <a:pt x="-83" y="1747175"/>
                  <a:pt x="10" y="1741333"/>
                </a:cubicBezTo>
                <a:cubicBezTo>
                  <a:pt x="91" y="1736172"/>
                  <a:pt x="149" y="1733563"/>
                  <a:pt x="411" y="1733081"/>
                </a:cubicBezTo>
                <a:close/>
                <a:moveTo>
                  <a:pt x="85418" y="1725816"/>
                </a:moveTo>
                <a:cubicBezTo>
                  <a:pt x="87658" y="1723414"/>
                  <a:pt x="88351" y="1728286"/>
                  <a:pt x="87843" y="1742279"/>
                </a:cubicBezTo>
                <a:lnTo>
                  <a:pt x="87266" y="1757450"/>
                </a:lnTo>
                <a:lnTo>
                  <a:pt x="85904" y="1742095"/>
                </a:lnTo>
                <a:cubicBezTo>
                  <a:pt x="85164" y="1733666"/>
                  <a:pt x="84934" y="1726324"/>
                  <a:pt x="85418" y="1725816"/>
                </a:cubicBezTo>
                <a:close/>
                <a:moveTo>
                  <a:pt x="97841" y="1678225"/>
                </a:moveTo>
                <a:cubicBezTo>
                  <a:pt x="99134" y="1676055"/>
                  <a:pt x="99711" y="1679287"/>
                  <a:pt x="99734" y="1689009"/>
                </a:cubicBezTo>
                <a:cubicBezTo>
                  <a:pt x="99757" y="1703140"/>
                  <a:pt x="99180" y="1705496"/>
                  <a:pt x="97079" y="1699654"/>
                </a:cubicBezTo>
                <a:cubicBezTo>
                  <a:pt x="95301" y="1694666"/>
                  <a:pt x="95740" y="1681666"/>
                  <a:pt x="97841" y="1678225"/>
                </a:cubicBezTo>
                <a:close/>
                <a:moveTo>
                  <a:pt x="655949" y="1670493"/>
                </a:moveTo>
                <a:cubicBezTo>
                  <a:pt x="656081" y="1668908"/>
                  <a:pt x="656266" y="1669128"/>
                  <a:pt x="656474" y="1671529"/>
                </a:cubicBezTo>
                <a:cubicBezTo>
                  <a:pt x="656866" y="1676332"/>
                  <a:pt x="656866" y="1684206"/>
                  <a:pt x="656474" y="1689032"/>
                </a:cubicBezTo>
                <a:cubicBezTo>
                  <a:pt x="656058" y="1693835"/>
                  <a:pt x="655735" y="1689886"/>
                  <a:pt x="655735" y="1680280"/>
                </a:cubicBezTo>
                <a:cubicBezTo>
                  <a:pt x="655735" y="1675466"/>
                  <a:pt x="655816" y="1672078"/>
                  <a:pt x="655949" y="1670493"/>
                </a:cubicBezTo>
                <a:close/>
                <a:moveTo>
                  <a:pt x="40924" y="1626940"/>
                </a:moveTo>
                <a:cubicBezTo>
                  <a:pt x="41340" y="1627402"/>
                  <a:pt x="43996" y="1649085"/>
                  <a:pt x="46812" y="1675131"/>
                </a:cubicBezTo>
                <a:cubicBezTo>
                  <a:pt x="49653" y="1701155"/>
                  <a:pt x="52446" y="1725931"/>
                  <a:pt x="53047" y="1730180"/>
                </a:cubicBezTo>
                <a:cubicBezTo>
                  <a:pt x="54016" y="1737107"/>
                  <a:pt x="53693" y="1737892"/>
                  <a:pt x="49929" y="1737892"/>
                </a:cubicBezTo>
                <a:cubicBezTo>
                  <a:pt x="45796" y="1737892"/>
                  <a:pt x="45750" y="1738285"/>
                  <a:pt x="46951" y="1757958"/>
                </a:cubicBezTo>
                <a:cubicBezTo>
                  <a:pt x="47621" y="1768996"/>
                  <a:pt x="49837" y="1785159"/>
                  <a:pt x="51846" y="1793865"/>
                </a:cubicBezTo>
                <a:cubicBezTo>
                  <a:pt x="58611" y="1823005"/>
                  <a:pt x="66600" y="1928300"/>
                  <a:pt x="64037" y="1954508"/>
                </a:cubicBezTo>
                <a:cubicBezTo>
                  <a:pt x="62698" y="1968155"/>
                  <a:pt x="60389" y="1969656"/>
                  <a:pt x="57619" y="1958618"/>
                </a:cubicBezTo>
                <a:cubicBezTo>
                  <a:pt x="45104" y="1908627"/>
                  <a:pt x="42125" y="1873759"/>
                  <a:pt x="42056" y="1776385"/>
                </a:cubicBezTo>
                <a:cubicBezTo>
                  <a:pt x="42056" y="1735399"/>
                  <a:pt x="41202" y="1685268"/>
                  <a:pt x="40186" y="1664971"/>
                </a:cubicBezTo>
                <a:cubicBezTo>
                  <a:pt x="38523" y="1631536"/>
                  <a:pt x="38662" y="1624331"/>
                  <a:pt x="40924" y="1626940"/>
                </a:cubicBezTo>
                <a:close/>
                <a:moveTo>
                  <a:pt x="82007" y="1620313"/>
                </a:moveTo>
                <a:cubicBezTo>
                  <a:pt x="83347" y="1619869"/>
                  <a:pt x="85454" y="1620510"/>
                  <a:pt x="87220" y="1622599"/>
                </a:cubicBezTo>
                <a:cubicBezTo>
                  <a:pt x="90660" y="1626663"/>
                  <a:pt x="90637" y="1626756"/>
                  <a:pt x="86711" y="1626756"/>
                </a:cubicBezTo>
                <a:cubicBezTo>
                  <a:pt x="84495" y="1626756"/>
                  <a:pt x="82117" y="1625763"/>
                  <a:pt x="81401" y="1624539"/>
                </a:cubicBezTo>
                <a:cubicBezTo>
                  <a:pt x="80097" y="1622288"/>
                  <a:pt x="80668" y="1620758"/>
                  <a:pt x="82007" y="1620313"/>
                </a:cubicBezTo>
                <a:close/>
                <a:moveTo>
                  <a:pt x="99180" y="1613386"/>
                </a:moveTo>
                <a:lnTo>
                  <a:pt x="99457" y="1640656"/>
                </a:lnTo>
                <a:cubicBezTo>
                  <a:pt x="99734" y="1666172"/>
                  <a:pt x="99365" y="1670236"/>
                  <a:pt x="97194" y="1666380"/>
                </a:cubicBezTo>
                <a:cubicBezTo>
                  <a:pt x="96709" y="1665525"/>
                  <a:pt x="96963" y="1653264"/>
                  <a:pt x="97748" y="1639109"/>
                </a:cubicBezTo>
                <a:close/>
                <a:moveTo>
                  <a:pt x="69995" y="1601033"/>
                </a:moveTo>
                <a:lnTo>
                  <a:pt x="72188" y="1609276"/>
                </a:lnTo>
                <a:cubicBezTo>
                  <a:pt x="76090" y="1623846"/>
                  <a:pt x="76806" y="1628834"/>
                  <a:pt x="75051" y="1628834"/>
                </a:cubicBezTo>
                <a:cubicBezTo>
                  <a:pt x="74105" y="1628834"/>
                  <a:pt x="72304" y="1627518"/>
                  <a:pt x="71057" y="1625901"/>
                </a:cubicBezTo>
                <a:cubicBezTo>
                  <a:pt x="69764" y="1624216"/>
                  <a:pt x="69048" y="1618351"/>
                  <a:pt x="69394" y="1612024"/>
                </a:cubicBezTo>
                <a:close/>
                <a:moveTo>
                  <a:pt x="610987" y="1585608"/>
                </a:moveTo>
                <a:cubicBezTo>
                  <a:pt x="612603" y="1585608"/>
                  <a:pt x="614658" y="1593112"/>
                  <a:pt x="614681" y="1599185"/>
                </a:cubicBezTo>
                <a:cubicBezTo>
                  <a:pt x="614705" y="1601540"/>
                  <a:pt x="613135" y="1605027"/>
                  <a:pt x="611195" y="1606898"/>
                </a:cubicBezTo>
                <a:cubicBezTo>
                  <a:pt x="607269" y="1610707"/>
                  <a:pt x="605099" y="1611238"/>
                  <a:pt x="605099" y="1608399"/>
                </a:cubicBezTo>
                <a:cubicBezTo>
                  <a:pt x="605099" y="1603642"/>
                  <a:pt x="609763" y="1585608"/>
                  <a:pt x="610987" y="1585608"/>
                </a:cubicBezTo>
                <a:close/>
                <a:moveTo>
                  <a:pt x="86758" y="1567089"/>
                </a:moveTo>
                <a:cubicBezTo>
                  <a:pt x="89344" y="1567089"/>
                  <a:pt x="90429" y="1576671"/>
                  <a:pt x="88651" y="1583737"/>
                </a:cubicBezTo>
                <a:cubicBezTo>
                  <a:pt x="86919" y="1590526"/>
                  <a:pt x="86850" y="1590364"/>
                  <a:pt x="86111" y="1578911"/>
                </a:cubicBezTo>
                <a:cubicBezTo>
                  <a:pt x="85696" y="1572400"/>
                  <a:pt x="85973" y="1567089"/>
                  <a:pt x="86758" y="1567089"/>
                </a:cubicBezTo>
                <a:close/>
                <a:moveTo>
                  <a:pt x="97818" y="1548570"/>
                </a:moveTo>
                <a:cubicBezTo>
                  <a:pt x="98834" y="1550256"/>
                  <a:pt x="99688" y="1556236"/>
                  <a:pt x="99711" y="1561870"/>
                </a:cubicBezTo>
                <a:cubicBezTo>
                  <a:pt x="99734" y="1571176"/>
                  <a:pt x="100011" y="1571799"/>
                  <a:pt x="102782" y="1568844"/>
                </a:cubicBezTo>
                <a:cubicBezTo>
                  <a:pt x="104445" y="1567043"/>
                  <a:pt x="106315" y="1561570"/>
                  <a:pt x="106915" y="1556629"/>
                </a:cubicBezTo>
                <a:cubicBezTo>
                  <a:pt x="108554" y="1543698"/>
                  <a:pt x="111002" y="1551849"/>
                  <a:pt x="111002" y="1570183"/>
                </a:cubicBezTo>
                <a:cubicBezTo>
                  <a:pt x="111002" y="1582006"/>
                  <a:pt x="110633" y="1583737"/>
                  <a:pt x="108924" y="1579950"/>
                </a:cubicBezTo>
                <a:cubicBezTo>
                  <a:pt x="107793" y="1577410"/>
                  <a:pt x="106084" y="1575309"/>
                  <a:pt x="105160" y="1575309"/>
                </a:cubicBezTo>
                <a:cubicBezTo>
                  <a:pt x="102159" y="1575309"/>
                  <a:pt x="101304" y="1581036"/>
                  <a:pt x="103636" y="1585677"/>
                </a:cubicBezTo>
                <a:cubicBezTo>
                  <a:pt x="105461" y="1589325"/>
                  <a:pt x="105322" y="1590826"/>
                  <a:pt x="102897" y="1593413"/>
                </a:cubicBezTo>
                <a:cubicBezTo>
                  <a:pt x="100196" y="1596299"/>
                  <a:pt x="99711" y="1596068"/>
                  <a:pt x="97910" y="1590965"/>
                </a:cubicBezTo>
                <a:cubicBezTo>
                  <a:pt x="95301" y="1583622"/>
                  <a:pt x="95232" y="1544252"/>
                  <a:pt x="97818" y="1548570"/>
                </a:cubicBezTo>
                <a:close/>
                <a:moveTo>
                  <a:pt x="68771" y="1534161"/>
                </a:moveTo>
                <a:cubicBezTo>
                  <a:pt x="70733" y="1534161"/>
                  <a:pt x="75744" y="1546168"/>
                  <a:pt x="74382" y="1547600"/>
                </a:cubicBezTo>
                <a:cubicBezTo>
                  <a:pt x="73874" y="1548154"/>
                  <a:pt x="72026" y="1546884"/>
                  <a:pt x="70272" y="1544806"/>
                </a:cubicBezTo>
                <a:cubicBezTo>
                  <a:pt x="66900" y="1540788"/>
                  <a:pt x="65954" y="1534161"/>
                  <a:pt x="68771" y="1534161"/>
                </a:cubicBezTo>
                <a:close/>
                <a:moveTo>
                  <a:pt x="623502" y="1523932"/>
                </a:moveTo>
                <a:cubicBezTo>
                  <a:pt x="626019" y="1521230"/>
                  <a:pt x="625233" y="1576972"/>
                  <a:pt x="622647" y="1584061"/>
                </a:cubicBezTo>
                <a:cubicBezTo>
                  <a:pt x="619992" y="1591311"/>
                  <a:pt x="618561" y="1591265"/>
                  <a:pt x="618561" y="1583899"/>
                </a:cubicBezTo>
                <a:cubicBezTo>
                  <a:pt x="618561" y="1580689"/>
                  <a:pt x="619184" y="1577387"/>
                  <a:pt x="619946" y="1576579"/>
                </a:cubicBezTo>
                <a:cubicBezTo>
                  <a:pt x="620708" y="1575748"/>
                  <a:pt x="621424" y="1564018"/>
                  <a:pt x="621516" y="1550463"/>
                </a:cubicBezTo>
                <a:cubicBezTo>
                  <a:pt x="621608" y="1536932"/>
                  <a:pt x="622509" y="1524994"/>
                  <a:pt x="623502" y="1523932"/>
                </a:cubicBezTo>
                <a:close/>
                <a:moveTo>
                  <a:pt x="108254" y="1514488"/>
                </a:moveTo>
                <a:cubicBezTo>
                  <a:pt x="111626" y="1518921"/>
                  <a:pt x="112341" y="1531159"/>
                  <a:pt x="109363" y="1533122"/>
                </a:cubicBezTo>
                <a:cubicBezTo>
                  <a:pt x="108231" y="1533884"/>
                  <a:pt x="107423" y="1531598"/>
                  <a:pt x="107423" y="1527580"/>
                </a:cubicBezTo>
                <a:cubicBezTo>
                  <a:pt x="107400" y="1523840"/>
                  <a:pt x="106915" y="1518459"/>
                  <a:pt x="106315" y="1515642"/>
                </a:cubicBezTo>
                <a:cubicBezTo>
                  <a:pt x="105276" y="1510655"/>
                  <a:pt x="105345" y="1510631"/>
                  <a:pt x="108254" y="1514488"/>
                </a:cubicBezTo>
                <a:close/>
                <a:moveTo>
                  <a:pt x="652081" y="1512883"/>
                </a:moveTo>
                <a:cubicBezTo>
                  <a:pt x="652220" y="1511682"/>
                  <a:pt x="652410" y="1512005"/>
                  <a:pt x="652618" y="1514141"/>
                </a:cubicBezTo>
                <a:cubicBezTo>
                  <a:pt x="653034" y="1518413"/>
                  <a:pt x="653034" y="1524879"/>
                  <a:pt x="652618" y="1528550"/>
                </a:cubicBezTo>
                <a:cubicBezTo>
                  <a:pt x="652179" y="1532199"/>
                  <a:pt x="651833" y="1528712"/>
                  <a:pt x="651856" y="1520768"/>
                </a:cubicBezTo>
                <a:cubicBezTo>
                  <a:pt x="651856" y="1516808"/>
                  <a:pt x="651943" y="1514083"/>
                  <a:pt x="652081" y="1512883"/>
                </a:cubicBezTo>
                <a:close/>
                <a:moveTo>
                  <a:pt x="151640" y="1512548"/>
                </a:moveTo>
                <a:cubicBezTo>
                  <a:pt x="153880" y="1511070"/>
                  <a:pt x="153880" y="1518436"/>
                  <a:pt x="151640" y="1525918"/>
                </a:cubicBezTo>
                <a:cubicBezTo>
                  <a:pt x="150324" y="1530305"/>
                  <a:pt x="150070" y="1529797"/>
                  <a:pt x="149908" y="1522431"/>
                </a:cubicBezTo>
                <a:cubicBezTo>
                  <a:pt x="149816" y="1517697"/>
                  <a:pt x="150578" y="1513241"/>
                  <a:pt x="151640" y="1512548"/>
                </a:cubicBezTo>
                <a:close/>
                <a:moveTo>
                  <a:pt x="73525" y="1512014"/>
                </a:moveTo>
                <a:cubicBezTo>
                  <a:pt x="73955" y="1512161"/>
                  <a:pt x="74579" y="1514915"/>
                  <a:pt x="75352" y="1520261"/>
                </a:cubicBezTo>
                <a:cubicBezTo>
                  <a:pt x="75952" y="1524532"/>
                  <a:pt x="75652" y="1527973"/>
                  <a:pt x="74659" y="1527973"/>
                </a:cubicBezTo>
                <a:cubicBezTo>
                  <a:pt x="73666" y="1527973"/>
                  <a:pt x="72858" y="1524117"/>
                  <a:pt x="72858" y="1519406"/>
                </a:cubicBezTo>
                <a:cubicBezTo>
                  <a:pt x="72858" y="1514326"/>
                  <a:pt x="73095" y="1511867"/>
                  <a:pt x="73525" y="1512014"/>
                </a:cubicBezTo>
                <a:close/>
                <a:moveTo>
                  <a:pt x="80772" y="1508363"/>
                </a:moveTo>
                <a:cubicBezTo>
                  <a:pt x="80997" y="1507676"/>
                  <a:pt x="82151" y="1508184"/>
                  <a:pt x="84379" y="1509454"/>
                </a:cubicBezTo>
                <a:cubicBezTo>
                  <a:pt x="88328" y="1511717"/>
                  <a:pt x="89505" y="1516589"/>
                  <a:pt x="86596" y="1518528"/>
                </a:cubicBezTo>
                <a:cubicBezTo>
                  <a:pt x="85672" y="1519129"/>
                  <a:pt x="83964" y="1517282"/>
                  <a:pt x="82740" y="1514442"/>
                </a:cubicBezTo>
                <a:cubicBezTo>
                  <a:pt x="81251" y="1510932"/>
                  <a:pt x="80547" y="1509050"/>
                  <a:pt x="80772" y="1508363"/>
                </a:cubicBezTo>
                <a:close/>
                <a:moveTo>
                  <a:pt x="582587" y="1502019"/>
                </a:moveTo>
                <a:cubicBezTo>
                  <a:pt x="583349" y="1501187"/>
                  <a:pt x="583972" y="1504166"/>
                  <a:pt x="583972" y="1508600"/>
                </a:cubicBezTo>
                <a:cubicBezTo>
                  <a:pt x="583972" y="1513033"/>
                  <a:pt x="585265" y="1523909"/>
                  <a:pt x="586858" y="1532799"/>
                </a:cubicBezTo>
                <a:cubicBezTo>
                  <a:pt x="590599" y="1553788"/>
                  <a:pt x="590483" y="1557344"/>
                  <a:pt x="586004" y="1560369"/>
                </a:cubicBezTo>
                <a:cubicBezTo>
                  <a:pt x="582794" y="1562517"/>
                  <a:pt x="581709" y="1562124"/>
                  <a:pt x="578453" y="1557691"/>
                </a:cubicBezTo>
                <a:cubicBezTo>
                  <a:pt x="574921" y="1552865"/>
                  <a:pt x="574505" y="1552772"/>
                  <a:pt x="572635" y="1556190"/>
                </a:cubicBezTo>
                <a:cubicBezTo>
                  <a:pt x="570949" y="1559307"/>
                  <a:pt x="570626" y="1558868"/>
                  <a:pt x="570580" y="1553350"/>
                </a:cubicBezTo>
                <a:cubicBezTo>
                  <a:pt x="570511" y="1547069"/>
                  <a:pt x="573720" y="1541573"/>
                  <a:pt x="578431" y="1539911"/>
                </a:cubicBezTo>
                <a:cubicBezTo>
                  <a:pt x="579839" y="1539403"/>
                  <a:pt x="580763" y="1532683"/>
                  <a:pt x="580947" y="1521300"/>
                </a:cubicBezTo>
                <a:cubicBezTo>
                  <a:pt x="581109" y="1511486"/>
                  <a:pt x="581848" y="1502827"/>
                  <a:pt x="582587" y="1502019"/>
                </a:cubicBezTo>
                <a:close/>
                <a:moveTo>
                  <a:pt x="589768" y="1493452"/>
                </a:moveTo>
                <a:cubicBezTo>
                  <a:pt x="596186" y="1493637"/>
                  <a:pt x="596671" y="1494791"/>
                  <a:pt x="597988" y="1513056"/>
                </a:cubicBezTo>
                <a:cubicBezTo>
                  <a:pt x="599096" y="1528204"/>
                  <a:pt x="596325" y="1526587"/>
                  <a:pt x="594455" y="1511001"/>
                </a:cubicBezTo>
                <a:cubicBezTo>
                  <a:pt x="593023" y="1498994"/>
                  <a:pt x="592838" y="1498624"/>
                  <a:pt x="591615" y="1505344"/>
                </a:cubicBezTo>
                <a:lnTo>
                  <a:pt x="590299" y="1512548"/>
                </a:lnTo>
                <a:lnTo>
                  <a:pt x="588821" y="1505852"/>
                </a:lnTo>
                <a:cubicBezTo>
                  <a:pt x="588013" y="1502180"/>
                  <a:pt x="586581" y="1499178"/>
                  <a:pt x="585658" y="1499178"/>
                </a:cubicBezTo>
                <a:cubicBezTo>
                  <a:pt x="584734" y="1499178"/>
                  <a:pt x="583972" y="1497839"/>
                  <a:pt x="583972" y="1496223"/>
                </a:cubicBezTo>
                <a:cubicBezTo>
                  <a:pt x="583972" y="1494260"/>
                  <a:pt x="585935" y="1493337"/>
                  <a:pt x="589768" y="1493452"/>
                </a:cubicBezTo>
                <a:close/>
                <a:moveTo>
                  <a:pt x="614705" y="1488072"/>
                </a:moveTo>
                <a:lnTo>
                  <a:pt x="614705" y="1498093"/>
                </a:lnTo>
                <a:cubicBezTo>
                  <a:pt x="614705" y="1503612"/>
                  <a:pt x="615721" y="1511116"/>
                  <a:pt x="616944" y="1514765"/>
                </a:cubicBezTo>
                <a:cubicBezTo>
                  <a:pt x="618791" y="1520214"/>
                  <a:pt x="618607" y="1522662"/>
                  <a:pt x="615998" y="1528596"/>
                </a:cubicBezTo>
                <a:cubicBezTo>
                  <a:pt x="613735" y="1533676"/>
                  <a:pt x="612788" y="1541342"/>
                  <a:pt x="612788" y="1554527"/>
                </a:cubicBezTo>
                <a:cubicBezTo>
                  <a:pt x="612788" y="1575263"/>
                  <a:pt x="610502" y="1578542"/>
                  <a:pt x="606438" y="1563625"/>
                </a:cubicBezTo>
                <a:cubicBezTo>
                  <a:pt x="604152" y="1555220"/>
                  <a:pt x="603668" y="1554620"/>
                  <a:pt x="602605" y="1558891"/>
                </a:cubicBezTo>
                <a:cubicBezTo>
                  <a:pt x="600273" y="1568520"/>
                  <a:pt x="599465" y="1561478"/>
                  <a:pt x="601428" y="1548431"/>
                </a:cubicBezTo>
                <a:cubicBezTo>
                  <a:pt x="602536" y="1541158"/>
                  <a:pt x="602883" y="1527765"/>
                  <a:pt x="602190" y="1518713"/>
                </a:cubicBezTo>
                <a:lnTo>
                  <a:pt x="600943" y="1502250"/>
                </a:lnTo>
                <a:lnTo>
                  <a:pt x="607824" y="1495161"/>
                </a:lnTo>
                <a:close/>
                <a:moveTo>
                  <a:pt x="96871" y="1483731"/>
                </a:moveTo>
                <a:lnTo>
                  <a:pt x="99480" y="1501857"/>
                </a:lnTo>
                <a:cubicBezTo>
                  <a:pt x="102182" y="1520468"/>
                  <a:pt x="101443" y="1526841"/>
                  <a:pt x="97818" y="1516589"/>
                </a:cubicBezTo>
                <a:cubicBezTo>
                  <a:pt x="96686" y="1513402"/>
                  <a:pt x="96017" y="1504697"/>
                  <a:pt x="96317" y="1497262"/>
                </a:cubicBezTo>
                <a:close/>
                <a:moveTo>
                  <a:pt x="126057" y="1474079"/>
                </a:moveTo>
                <a:cubicBezTo>
                  <a:pt x="126610" y="1475579"/>
                  <a:pt x="126541" y="1477358"/>
                  <a:pt x="125918" y="1478027"/>
                </a:cubicBezTo>
                <a:cubicBezTo>
                  <a:pt x="125271" y="1478720"/>
                  <a:pt x="124810" y="1477496"/>
                  <a:pt x="124902" y="1475326"/>
                </a:cubicBezTo>
                <a:lnTo>
                  <a:pt x="124879" y="1475326"/>
                </a:lnTo>
                <a:cubicBezTo>
                  <a:pt x="124971" y="1472924"/>
                  <a:pt x="125433" y="1472439"/>
                  <a:pt x="126057" y="1474079"/>
                </a:cubicBezTo>
                <a:close/>
                <a:moveTo>
                  <a:pt x="34829" y="1471377"/>
                </a:moveTo>
                <a:lnTo>
                  <a:pt x="37484" y="1492205"/>
                </a:lnTo>
                <a:cubicBezTo>
                  <a:pt x="38939" y="1503635"/>
                  <a:pt x="43164" y="1525618"/>
                  <a:pt x="46882" y="1541042"/>
                </a:cubicBezTo>
                <a:cubicBezTo>
                  <a:pt x="53994" y="1570437"/>
                  <a:pt x="54709" y="1575309"/>
                  <a:pt x="52008" y="1575309"/>
                </a:cubicBezTo>
                <a:cubicBezTo>
                  <a:pt x="51084" y="1575309"/>
                  <a:pt x="46766" y="1563694"/>
                  <a:pt x="42379" y="1549471"/>
                </a:cubicBezTo>
                <a:cubicBezTo>
                  <a:pt x="34667" y="1524394"/>
                  <a:pt x="34436" y="1522893"/>
                  <a:pt x="34621" y="1497516"/>
                </a:cubicBezTo>
                <a:close/>
                <a:moveTo>
                  <a:pt x="87635" y="1468860"/>
                </a:moveTo>
                <a:cubicBezTo>
                  <a:pt x="88120" y="1470846"/>
                  <a:pt x="88097" y="1473640"/>
                  <a:pt x="87566" y="1475025"/>
                </a:cubicBezTo>
                <a:cubicBezTo>
                  <a:pt x="87035" y="1476411"/>
                  <a:pt x="86642" y="1474771"/>
                  <a:pt x="86689" y="1471377"/>
                </a:cubicBezTo>
                <a:cubicBezTo>
                  <a:pt x="86711" y="1467983"/>
                  <a:pt x="87150" y="1466851"/>
                  <a:pt x="87635" y="1468860"/>
                </a:cubicBezTo>
                <a:close/>
                <a:moveTo>
                  <a:pt x="99114" y="1430229"/>
                </a:moveTo>
                <a:cubicBezTo>
                  <a:pt x="99336" y="1430939"/>
                  <a:pt x="99088" y="1433173"/>
                  <a:pt x="98534" y="1437433"/>
                </a:cubicBezTo>
                <a:cubicBezTo>
                  <a:pt x="97125" y="1447940"/>
                  <a:pt x="97033" y="1448217"/>
                  <a:pt x="95278" y="1446346"/>
                </a:cubicBezTo>
                <a:cubicBezTo>
                  <a:pt x="93038" y="1443945"/>
                  <a:pt x="93892" y="1436302"/>
                  <a:pt x="96871" y="1432169"/>
                </a:cubicBezTo>
                <a:cubicBezTo>
                  <a:pt x="98199" y="1430333"/>
                  <a:pt x="98892" y="1429519"/>
                  <a:pt x="99114" y="1430229"/>
                </a:cubicBezTo>
                <a:close/>
                <a:moveTo>
                  <a:pt x="624841" y="1423186"/>
                </a:moveTo>
                <a:cubicBezTo>
                  <a:pt x="626273" y="1425518"/>
                  <a:pt x="623756" y="1453897"/>
                  <a:pt x="622116" y="1453897"/>
                </a:cubicBezTo>
                <a:cubicBezTo>
                  <a:pt x="620939" y="1453897"/>
                  <a:pt x="620754" y="1448286"/>
                  <a:pt x="621562" y="1438957"/>
                </a:cubicBezTo>
                <a:cubicBezTo>
                  <a:pt x="622809" y="1424941"/>
                  <a:pt x="623594" y="1421154"/>
                  <a:pt x="624841" y="1423186"/>
                </a:cubicBezTo>
                <a:close/>
                <a:moveTo>
                  <a:pt x="617473" y="1419648"/>
                </a:moveTo>
                <a:cubicBezTo>
                  <a:pt x="617614" y="1418436"/>
                  <a:pt x="617810" y="1418603"/>
                  <a:pt x="618029" y="1420439"/>
                </a:cubicBezTo>
                <a:cubicBezTo>
                  <a:pt x="618445" y="1424133"/>
                  <a:pt x="618445" y="1430137"/>
                  <a:pt x="618029" y="1433831"/>
                </a:cubicBezTo>
                <a:cubicBezTo>
                  <a:pt x="617591" y="1437503"/>
                  <a:pt x="617244" y="1434501"/>
                  <a:pt x="617244" y="1427135"/>
                </a:cubicBezTo>
                <a:cubicBezTo>
                  <a:pt x="617244" y="1423452"/>
                  <a:pt x="617331" y="1420860"/>
                  <a:pt x="617473" y="1419648"/>
                </a:cubicBezTo>
                <a:close/>
                <a:moveTo>
                  <a:pt x="652136" y="1412085"/>
                </a:moveTo>
                <a:cubicBezTo>
                  <a:pt x="652266" y="1410313"/>
                  <a:pt x="652445" y="1410556"/>
                  <a:pt x="652641" y="1413234"/>
                </a:cubicBezTo>
                <a:cubicBezTo>
                  <a:pt x="653034" y="1418614"/>
                  <a:pt x="653034" y="1427412"/>
                  <a:pt x="652641" y="1432792"/>
                </a:cubicBezTo>
                <a:cubicBezTo>
                  <a:pt x="652249" y="1438172"/>
                  <a:pt x="651925" y="1433762"/>
                  <a:pt x="651925" y="1423025"/>
                </a:cubicBezTo>
                <a:cubicBezTo>
                  <a:pt x="651925" y="1417645"/>
                  <a:pt x="652006" y="1413858"/>
                  <a:pt x="652136" y="1412085"/>
                </a:cubicBezTo>
                <a:close/>
                <a:moveTo>
                  <a:pt x="140690" y="1390216"/>
                </a:moveTo>
                <a:cubicBezTo>
                  <a:pt x="142133" y="1388360"/>
                  <a:pt x="144032" y="1387904"/>
                  <a:pt x="145013" y="1390628"/>
                </a:cubicBezTo>
                <a:cubicBezTo>
                  <a:pt x="146606" y="1395131"/>
                  <a:pt x="145429" y="1400881"/>
                  <a:pt x="142681" y="1401873"/>
                </a:cubicBezTo>
                <a:cubicBezTo>
                  <a:pt x="141434" y="1402312"/>
                  <a:pt x="139841" y="1400649"/>
                  <a:pt x="139102" y="1398202"/>
                </a:cubicBezTo>
                <a:cubicBezTo>
                  <a:pt x="138260" y="1395327"/>
                  <a:pt x="139247" y="1392071"/>
                  <a:pt x="140690" y="1390216"/>
                </a:cubicBezTo>
                <a:close/>
                <a:moveTo>
                  <a:pt x="600989" y="1368669"/>
                </a:moveTo>
                <a:cubicBezTo>
                  <a:pt x="602467" y="1367676"/>
                  <a:pt x="603275" y="1369731"/>
                  <a:pt x="603460" y="1375042"/>
                </a:cubicBezTo>
                <a:cubicBezTo>
                  <a:pt x="603598" y="1379360"/>
                  <a:pt x="604060" y="1392152"/>
                  <a:pt x="604453" y="1403467"/>
                </a:cubicBezTo>
                <a:cubicBezTo>
                  <a:pt x="605700" y="1438472"/>
                  <a:pt x="605538" y="1445192"/>
                  <a:pt x="603437" y="1449094"/>
                </a:cubicBezTo>
                <a:cubicBezTo>
                  <a:pt x="601728" y="1452211"/>
                  <a:pt x="601359" y="1451449"/>
                  <a:pt x="601290" y="1444638"/>
                </a:cubicBezTo>
                <a:cubicBezTo>
                  <a:pt x="601243" y="1440089"/>
                  <a:pt x="600666" y="1421478"/>
                  <a:pt x="599997" y="1403259"/>
                </a:cubicBezTo>
                <a:cubicBezTo>
                  <a:pt x="599119" y="1379336"/>
                  <a:pt x="599396" y="1369708"/>
                  <a:pt x="600989" y="1368669"/>
                </a:cubicBezTo>
                <a:close/>
                <a:moveTo>
                  <a:pt x="585288" y="1365390"/>
                </a:moveTo>
                <a:cubicBezTo>
                  <a:pt x="587574" y="1365390"/>
                  <a:pt x="588036" y="1367722"/>
                  <a:pt x="587505" y="1376727"/>
                </a:cubicBezTo>
                <a:cubicBezTo>
                  <a:pt x="586881" y="1387765"/>
                  <a:pt x="588151" y="1391298"/>
                  <a:pt x="590483" y="1384809"/>
                </a:cubicBezTo>
                <a:cubicBezTo>
                  <a:pt x="591107" y="1383054"/>
                  <a:pt x="592377" y="1382084"/>
                  <a:pt x="593277" y="1382685"/>
                </a:cubicBezTo>
                <a:cubicBezTo>
                  <a:pt x="594178" y="1383285"/>
                  <a:pt x="593277" y="1391782"/>
                  <a:pt x="591291" y="1401596"/>
                </a:cubicBezTo>
                <a:cubicBezTo>
                  <a:pt x="587990" y="1417899"/>
                  <a:pt x="587944" y="1419838"/>
                  <a:pt x="590714" y="1424364"/>
                </a:cubicBezTo>
                <a:cubicBezTo>
                  <a:pt x="593485" y="1428890"/>
                  <a:pt x="593393" y="1430414"/>
                  <a:pt x="589814" y="1443345"/>
                </a:cubicBezTo>
                <a:cubicBezTo>
                  <a:pt x="587551" y="1451496"/>
                  <a:pt x="585888" y="1463411"/>
                  <a:pt x="585866" y="1471608"/>
                </a:cubicBezTo>
                <a:cubicBezTo>
                  <a:pt x="585819" y="1492020"/>
                  <a:pt x="582217" y="1496338"/>
                  <a:pt x="581755" y="1476526"/>
                </a:cubicBezTo>
                <a:lnTo>
                  <a:pt x="581733" y="1476526"/>
                </a:lnTo>
                <a:cubicBezTo>
                  <a:pt x="581155" y="1451219"/>
                  <a:pt x="580924" y="1449163"/>
                  <a:pt x="577576" y="1438888"/>
                </a:cubicBezTo>
                <a:cubicBezTo>
                  <a:pt x="573397" y="1426096"/>
                  <a:pt x="573489" y="1424987"/>
                  <a:pt x="579470" y="1418938"/>
                </a:cubicBezTo>
                <a:cubicBezTo>
                  <a:pt x="584480" y="1413834"/>
                  <a:pt x="584480" y="1413696"/>
                  <a:pt x="583464" y="1389612"/>
                </a:cubicBezTo>
                <a:cubicBezTo>
                  <a:pt x="582564" y="1368969"/>
                  <a:pt x="582841" y="1365390"/>
                  <a:pt x="585288" y="1365390"/>
                </a:cubicBezTo>
                <a:close/>
                <a:moveTo>
                  <a:pt x="124532" y="1362457"/>
                </a:moveTo>
                <a:cubicBezTo>
                  <a:pt x="126057" y="1361441"/>
                  <a:pt x="126749" y="1370054"/>
                  <a:pt x="126957" y="1392545"/>
                </a:cubicBezTo>
                <a:cubicBezTo>
                  <a:pt x="127303" y="1431453"/>
                  <a:pt x="127096" y="1428959"/>
                  <a:pt x="130513" y="1431384"/>
                </a:cubicBezTo>
                <a:cubicBezTo>
                  <a:pt x="133007" y="1433115"/>
                  <a:pt x="132937" y="1433670"/>
                  <a:pt x="130028" y="1435517"/>
                </a:cubicBezTo>
                <a:cubicBezTo>
                  <a:pt x="128181" y="1436671"/>
                  <a:pt x="126680" y="1439673"/>
                  <a:pt x="126680" y="1442167"/>
                </a:cubicBezTo>
                <a:cubicBezTo>
                  <a:pt x="126703" y="1445838"/>
                  <a:pt x="127072" y="1446116"/>
                  <a:pt x="128573" y="1443599"/>
                </a:cubicBezTo>
                <a:cubicBezTo>
                  <a:pt x="129890" y="1441428"/>
                  <a:pt x="130443" y="1444222"/>
                  <a:pt x="130467" y="1453135"/>
                </a:cubicBezTo>
                <a:cubicBezTo>
                  <a:pt x="130490" y="1461817"/>
                  <a:pt x="129612" y="1466528"/>
                  <a:pt x="127650" y="1468283"/>
                </a:cubicBezTo>
                <a:cubicBezTo>
                  <a:pt x="125364" y="1470315"/>
                  <a:pt x="124625" y="1470269"/>
                  <a:pt x="123978" y="1468006"/>
                </a:cubicBezTo>
                <a:cubicBezTo>
                  <a:pt x="123032" y="1464750"/>
                  <a:pt x="118829" y="1387926"/>
                  <a:pt x="119106" y="1378783"/>
                </a:cubicBezTo>
                <a:cubicBezTo>
                  <a:pt x="119199" y="1375388"/>
                  <a:pt x="119707" y="1373749"/>
                  <a:pt x="120238" y="1375180"/>
                </a:cubicBezTo>
                <a:cubicBezTo>
                  <a:pt x="122247" y="1380491"/>
                  <a:pt x="124463" y="1377489"/>
                  <a:pt x="123447" y="1370816"/>
                </a:cubicBezTo>
                <a:cubicBezTo>
                  <a:pt x="122824" y="1366752"/>
                  <a:pt x="123286" y="1363288"/>
                  <a:pt x="124532" y="1362457"/>
                </a:cubicBezTo>
                <a:close/>
                <a:moveTo>
                  <a:pt x="86689" y="1358185"/>
                </a:moveTo>
                <a:lnTo>
                  <a:pt x="88443" y="1366221"/>
                </a:lnTo>
                <a:cubicBezTo>
                  <a:pt x="90221" y="1374303"/>
                  <a:pt x="89944" y="1376843"/>
                  <a:pt x="87589" y="1374303"/>
                </a:cubicBezTo>
                <a:cubicBezTo>
                  <a:pt x="86873" y="1373564"/>
                  <a:pt x="86388" y="1369615"/>
                  <a:pt x="86504" y="1365574"/>
                </a:cubicBezTo>
                <a:close/>
                <a:moveTo>
                  <a:pt x="619214" y="1357692"/>
                </a:moveTo>
                <a:cubicBezTo>
                  <a:pt x="620216" y="1356846"/>
                  <a:pt x="621407" y="1366371"/>
                  <a:pt x="621285" y="1378182"/>
                </a:cubicBezTo>
                <a:cubicBezTo>
                  <a:pt x="621100" y="1395454"/>
                  <a:pt x="619138" y="1406561"/>
                  <a:pt x="616252" y="1406561"/>
                </a:cubicBezTo>
                <a:cubicBezTo>
                  <a:pt x="614935" y="1406561"/>
                  <a:pt x="614774" y="1404228"/>
                  <a:pt x="615813" y="1399864"/>
                </a:cubicBezTo>
                <a:cubicBezTo>
                  <a:pt x="616667" y="1396193"/>
                  <a:pt x="617475" y="1387626"/>
                  <a:pt x="617614" y="1380837"/>
                </a:cubicBezTo>
                <a:cubicBezTo>
                  <a:pt x="617706" y="1374049"/>
                  <a:pt x="618053" y="1365713"/>
                  <a:pt x="618330" y="1362295"/>
                </a:cubicBezTo>
                <a:cubicBezTo>
                  <a:pt x="618567" y="1359409"/>
                  <a:pt x="618880" y="1357974"/>
                  <a:pt x="619214" y="1357692"/>
                </a:cubicBezTo>
                <a:close/>
                <a:moveTo>
                  <a:pt x="602444" y="1354283"/>
                </a:moveTo>
                <a:cubicBezTo>
                  <a:pt x="604707" y="1353336"/>
                  <a:pt x="605215" y="1353890"/>
                  <a:pt x="604360" y="1356292"/>
                </a:cubicBezTo>
                <a:cubicBezTo>
                  <a:pt x="603714" y="1358093"/>
                  <a:pt x="603183" y="1360864"/>
                  <a:pt x="603183" y="1362480"/>
                </a:cubicBezTo>
                <a:cubicBezTo>
                  <a:pt x="603183" y="1364073"/>
                  <a:pt x="602329" y="1365390"/>
                  <a:pt x="601266" y="1365390"/>
                </a:cubicBezTo>
                <a:cubicBezTo>
                  <a:pt x="600204" y="1365390"/>
                  <a:pt x="599350" y="1363173"/>
                  <a:pt x="599350" y="1360471"/>
                </a:cubicBezTo>
                <a:cubicBezTo>
                  <a:pt x="599350" y="1357770"/>
                  <a:pt x="600735" y="1354976"/>
                  <a:pt x="602444" y="1354283"/>
                </a:cubicBezTo>
                <a:close/>
                <a:moveTo>
                  <a:pt x="568109" y="1343777"/>
                </a:moveTo>
                <a:lnTo>
                  <a:pt x="568340" y="1357746"/>
                </a:lnTo>
                <a:cubicBezTo>
                  <a:pt x="568525" y="1367560"/>
                  <a:pt x="567671" y="1373241"/>
                  <a:pt x="565454" y="1376843"/>
                </a:cubicBezTo>
                <a:cubicBezTo>
                  <a:pt x="563745" y="1379660"/>
                  <a:pt x="561667" y="1384948"/>
                  <a:pt x="560859" y="1388596"/>
                </a:cubicBezTo>
                <a:cubicBezTo>
                  <a:pt x="559890" y="1393006"/>
                  <a:pt x="559312" y="1393768"/>
                  <a:pt x="559197" y="1390859"/>
                </a:cubicBezTo>
                <a:cubicBezTo>
                  <a:pt x="559081" y="1388457"/>
                  <a:pt x="558435" y="1383516"/>
                  <a:pt x="557765" y="1379891"/>
                </a:cubicBezTo>
                <a:cubicBezTo>
                  <a:pt x="556703" y="1374233"/>
                  <a:pt x="557026" y="1373402"/>
                  <a:pt x="560143" y="1373979"/>
                </a:cubicBezTo>
                <a:cubicBezTo>
                  <a:pt x="563261" y="1374557"/>
                  <a:pt x="564046" y="1372548"/>
                  <a:pt x="565916" y="1359225"/>
                </a:cubicBezTo>
                <a:close/>
                <a:moveTo>
                  <a:pt x="82694" y="1340128"/>
                </a:moveTo>
                <a:cubicBezTo>
                  <a:pt x="85211" y="1342830"/>
                  <a:pt x="83225" y="1357908"/>
                  <a:pt x="80593" y="1356176"/>
                </a:cubicBezTo>
                <a:cubicBezTo>
                  <a:pt x="79669" y="1355553"/>
                  <a:pt x="78515" y="1356684"/>
                  <a:pt x="78030" y="1358693"/>
                </a:cubicBezTo>
                <a:cubicBezTo>
                  <a:pt x="77452" y="1361002"/>
                  <a:pt x="77060" y="1360310"/>
                  <a:pt x="76922" y="1356777"/>
                </a:cubicBezTo>
                <a:cubicBezTo>
                  <a:pt x="76806" y="1353729"/>
                  <a:pt x="77568" y="1350658"/>
                  <a:pt x="78630" y="1349965"/>
                </a:cubicBezTo>
                <a:cubicBezTo>
                  <a:pt x="79669" y="1349272"/>
                  <a:pt x="80547" y="1346247"/>
                  <a:pt x="80547" y="1343246"/>
                </a:cubicBezTo>
                <a:cubicBezTo>
                  <a:pt x="80547" y="1339227"/>
                  <a:pt x="81101" y="1338420"/>
                  <a:pt x="82694" y="1340128"/>
                </a:cubicBezTo>
                <a:close/>
                <a:moveTo>
                  <a:pt x="95411" y="1312881"/>
                </a:moveTo>
                <a:cubicBezTo>
                  <a:pt x="95820" y="1313320"/>
                  <a:pt x="96201" y="1314971"/>
                  <a:pt x="96755" y="1318053"/>
                </a:cubicBezTo>
                <a:cubicBezTo>
                  <a:pt x="97471" y="1322025"/>
                  <a:pt x="97772" y="1332208"/>
                  <a:pt x="97448" y="1340706"/>
                </a:cubicBezTo>
                <a:cubicBezTo>
                  <a:pt x="96894" y="1354999"/>
                  <a:pt x="96686" y="1355714"/>
                  <a:pt x="94470" y="1350334"/>
                </a:cubicBezTo>
                <a:cubicBezTo>
                  <a:pt x="91814" y="1343938"/>
                  <a:pt x="91468" y="1321424"/>
                  <a:pt x="93892" y="1314982"/>
                </a:cubicBezTo>
                <a:cubicBezTo>
                  <a:pt x="94562" y="1313216"/>
                  <a:pt x="95001" y="1312442"/>
                  <a:pt x="95411" y="1312881"/>
                </a:cubicBezTo>
                <a:close/>
                <a:moveTo>
                  <a:pt x="116566" y="1309856"/>
                </a:moveTo>
                <a:cubicBezTo>
                  <a:pt x="120007" y="1309833"/>
                  <a:pt x="122824" y="1310757"/>
                  <a:pt x="122824" y="1311888"/>
                </a:cubicBezTo>
                <a:cubicBezTo>
                  <a:pt x="122824" y="1314497"/>
                  <a:pt x="116982" y="1314497"/>
                  <a:pt x="113219" y="1311888"/>
                </a:cubicBezTo>
                <a:cubicBezTo>
                  <a:pt x="111025" y="1310387"/>
                  <a:pt x="111833" y="1309879"/>
                  <a:pt x="116566" y="1309856"/>
                </a:cubicBezTo>
                <a:close/>
                <a:moveTo>
                  <a:pt x="108070" y="1309210"/>
                </a:moveTo>
                <a:lnTo>
                  <a:pt x="110702" y="1320270"/>
                </a:lnTo>
                <a:cubicBezTo>
                  <a:pt x="112156" y="1326343"/>
                  <a:pt x="115897" y="1335579"/>
                  <a:pt x="119037" y="1340821"/>
                </a:cubicBezTo>
                <a:cubicBezTo>
                  <a:pt x="125525" y="1351651"/>
                  <a:pt x="125872" y="1353590"/>
                  <a:pt x="121854" y="1357169"/>
                </a:cubicBezTo>
                <a:cubicBezTo>
                  <a:pt x="120261" y="1358578"/>
                  <a:pt x="118968" y="1361995"/>
                  <a:pt x="118968" y="1364743"/>
                </a:cubicBezTo>
                <a:cubicBezTo>
                  <a:pt x="118968" y="1367560"/>
                  <a:pt x="118137" y="1369200"/>
                  <a:pt x="117052" y="1368484"/>
                </a:cubicBezTo>
                <a:cubicBezTo>
                  <a:pt x="115989" y="1367791"/>
                  <a:pt x="115135" y="1365413"/>
                  <a:pt x="115135" y="1363219"/>
                </a:cubicBezTo>
                <a:cubicBezTo>
                  <a:pt x="115135" y="1358047"/>
                  <a:pt x="111902" y="1358047"/>
                  <a:pt x="110355" y="1363219"/>
                </a:cubicBezTo>
                <a:cubicBezTo>
                  <a:pt x="109686" y="1365482"/>
                  <a:pt x="110817" y="1370677"/>
                  <a:pt x="112965" y="1375180"/>
                </a:cubicBezTo>
                <a:cubicBezTo>
                  <a:pt x="116312" y="1382223"/>
                  <a:pt x="116636" y="1385917"/>
                  <a:pt x="115689" y="1407692"/>
                </a:cubicBezTo>
                <a:cubicBezTo>
                  <a:pt x="115089" y="1421224"/>
                  <a:pt x="114373" y="1441082"/>
                  <a:pt x="114050" y="1451842"/>
                </a:cubicBezTo>
                <a:cubicBezTo>
                  <a:pt x="113449" y="1472970"/>
                  <a:pt x="110494" y="1502757"/>
                  <a:pt x="108832" y="1504536"/>
                </a:cubicBezTo>
                <a:cubicBezTo>
                  <a:pt x="108254" y="1505159"/>
                  <a:pt x="107261" y="1503889"/>
                  <a:pt x="106638" y="1501742"/>
                </a:cubicBezTo>
                <a:cubicBezTo>
                  <a:pt x="105992" y="1499594"/>
                  <a:pt x="105114" y="1476041"/>
                  <a:pt x="104699" y="1449417"/>
                </a:cubicBezTo>
                <a:cubicBezTo>
                  <a:pt x="104075" y="1411040"/>
                  <a:pt x="103267" y="1399380"/>
                  <a:pt x="100796" y="1393099"/>
                </a:cubicBezTo>
                <a:cubicBezTo>
                  <a:pt x="97356" y="1384255"/>
                  <a:pt x="98095" y="1379244"/>
                  <a:pt x="102574" y="1381091"/>
                </a:cubicBezTo>
                <a:cubicBezTo>
                  <a:pt x="105045" y="1382108"/>
                  <a:pt x="105530" y="1380145"/>
                  <a:pt x="105530" y="1369223"/>
                </a:cubicBezTo>
                <a:cubicBezTo>
                  <a:pt x="105530" y="1362018"/>
                  <a:pt x="106107" y="1345578"/>
                  <a:pt x="106800" y="1332670"/>
                </a:cubicBezTo>
                <a:close/>
                <a:moveTo>
                  <a:pt x="582194" y="1284456"/>
                </a:moveTo>
                <a:cubicBezTo>
                  <a:pt x="583326" y="1285680"/>
                  <a:pt x="583972" y="1289790"/>
                  <a:pt x="583626" y="1293623"/>
                </a:cubicBezTo>
                <a:cubicBezTo>
                  <a:pt x="583048" y="1300158"/>
                  <a:pt x="582933" y="1300273"/>
                  <a:pt x="581594" y="1295424"/>
                </a:cubicBezTo>
                <a:cubicBezTo>
                  <a:pt x="579423" y="1287504"/>
                  <a:pt x="579724" y="1281824"/>
                  <a:pt x="582194" y="1284456"/>
                </a:cubicBezTo>
                <a:close/>
                <a:moveTo>
                  <a:pt x="591638" y="1266838"/>
                </a:moveTo>
                <a:cubicBezTo>
                  <a:pt x="594224" y="1261665"/>
                  <a:pt x="596094" y="1310918"/>
                  <a:pt x="593600" y="1318977"/>
                </a:cubicBezTo>
                <a:cubicBezTo>
                  <a:pt x="592377" y="1322995"/>
                  <a:pt x="590714" y="1326297"/>
                  <a:pt x="589906" y="1326297"/>
                </a:cubicBezTo>
                <a:cubicBezTo>
                  <a:pt x="589121" y="1326297"/>
                  <a:pt x="588867" y="1313574"/>
                  <a:pt x="589329" y="1298010"/>
                </a:cubicBezTo>
                <a:cubicBezTo>
                  <a:pt x="589814" y="1282424"/>
                  <a:pt x="590830" y="1268408"/>
                  <a:pt x="591638" y="1266838"/>
                </a:cubicBezTo>
                <a:close/>
                <a:moveTo>
                  <a:pt x="582448" y="1261065"/>
                </a:moveTo>
                <a:cubicBezTo>
                  <a:pt x="582956" y="1258340"/>
                  <a:pt x="583741" y="1259125"/>
                  <a:pt x="585380" y="1264044"/>
                </a:cubicBezTo>
                <a:cubicBezTo>
                  <a:pt x="587551" y="1270555"/>
                  <a:pt x="585057" y="1274134"/>
                  <a:pt x="582794" y="1267761"/>
                </a:cubicBezTo>
                <a:cubicBezTo>
                  <a:pt x="582194" y="1266122"/>
                  <a:pt x="582056" y="1263120"/>
                  <a:pt x="582448" y="1261065"/>
                </a:cubicBezTo>
                <a:close/>
                <a:moveTo>
                  <a:pt x="599488" y="1217215"/>
                </a:moveTo>
                <a:cubicBezTo>
                  <a:pt x="600458" y="1217215"/>
                  <a:pt x="601266" y="1223750"/>
                  <a:pt x="601266" y="1231739"/>
                </a:cubicBezTo>
                <a:cubicBezTo>
                  <a:pt x="601266" y="1239914"/>
                  <a:pt x="602028" y="1245779"/>
                  <a:pt x="602998" y="1245132"/>
                </a:cubicBezTo>
                <a:cubicBezTo>
                  <a:pt x="605330" y="1243585"/>
                  <a:pt x="606739" y="1303922"/>
                  <a:pt x="604453" y="1307270"/>
                </a:cubicBezTo>
                <a:cubicBezTo>
                  <a:pt x="603483" y="1308702"/>
                  <a:pt x="603252" y="1313550"/>
                  <a:pt x="603922" y="1318076"/>
                </a:cubicBezTo>
                <a:cubicBezTo>
                  <a:pt x="605238" y="1326874"/>
                  <a:pt x="604845" y="1327821"/>
                  <a:pt x="601566" y="1323618"/>
                </a:cubicBezTo>
                <a:lnTo>
                  <a:pt x="601590" y="1323618"/>
                </a:lnTo>
                <a:cubicBezTo>
                  <a:pt x="600366" y="1322048"/>
                  <a:pt x="598980" y="1304799"/>
                  <a:pt x="598242" y="1281939"/>
                </a:cubicBezTo>
                <a:cubicBezTo>
                  <a:pt x="597249" y="1251113"/>
                  <a:pt x="596371" y="1242430"/>
                  <a:pt x="594109" y="1240514"/>
                </a:cubicBezTo>
                <a:cubicBezTo>
                  <a:pt x="591592" y="1238366"/>
                  <a:pt x="591638" y="1236843"/>
                  <a:pt x="594501" y="1227652"/>
                </a:cubicBezTo>
                <a:cubicBezTo>
                  <a:pt x="596279" y="1221903"/>
                  <a:pt x="598519" y="1217215"/>
                  <a:pt x="599488" y="1217215"/>
                </a:cubicBezTo>
                <a:close/>
                <a:moveTo>
                  <a:pt x="131459" y="1213036"/>
                </a:moveTo>
                <a:cubicBezTo>
                  <a:pt x="132637" y="1213082"/>
                  <a:pt x="133422" y="1225736"/>
                  <a:pt x="133515" y="1246402"/>
                </a:cubicBezTo>
                <a:cubicBezTo>
                  <a:pt x="133630" y="1275982"/>
                  <a:pt x="133376" y="1278799"/>
                  <a:pt x="131229" y="1271617"/>
                </a:cubicBezTo>
                <a:lnTo>
                  <a:pt x="128804" y="1263535"/>
                </a:lnTo>
                <a:lnTo>
                  <a:pt x="129797" y="1271756"/>
                </a:lnTo>
                <a:cubicBezTo>
                  <a:pt x="130351" y="1276282"/>
                  <a:pt x="131690" y="1283071"/>
                  <a:pt x="132776" y="1286834"/>
                </a:cubicBezTo>
                <a:cubicBezTo>
                  <a:pt x="133838" y="1290598"/>
                  <a:pt x="134092" y="1296163"/>
                  <a:pt x="133330" y="1299188"/>
                </a:cubicBezTo>
                <a:cubicBezTo>
                  <a:pt x="132568" y="1302213"/>
                  <a:pt x="131344" y="1313481"/>
                  <a:pt x="130605" y="1324242"/>
                </a:cubicBezTo>
                <a:lnTo>
                  <a:pt x="129243" y="1343800"/>
                </a:lnTo>
                <a:lnTo>
                  <a:pt x="128897" y="1320639"/>
                </a:lnTo>
                <a:lnTo>
                  <a:pt x="128920" y="1320639"/>
                </a:lnTo>
                <a:cubicBezTo>
                  <a:pt x="128712" y="1306323"/>
                  <a:pt x="129312" y="1297479"/>
                  <a:pt x="130490" y="1297479"/>
                </a:cubicBezTo>
                <a:cubicBezTo>
                  <a:pt x="133537" y="1297479"/>
                  <a:pt x="132730" y="1291314"/>
                  <a:pt x="129543" y="1289998"/>
                </a:cubicBezTo>
                <a:cubicBezTo>
                  <a:pt x="127280" y="1289074"/>
                  <a:pt x="126657" y="1284895"/>
                  <a:pt x="126657" y="1270671"/>
                </a:cubicBezTo>
                <a:cubicBezTo>
                  <a:pt x="126657" y="1259356"/>
                  <a:pt x="127442" y="1252267"/>
                  <a:pt x="128758" y="1251805"/>
                </a:cubicBezTo>
                <a:cubicBezTo>
                  <a:pt x="130282" y="1251251"/>
                  <a:pt x="130305" y="1248711"/>
                  <a:pt x="128850" y="1242869"/>
                </a:cubicBezTo>
                <a:cubicBezTo>
                  <a:pt x="126634" y="1233795"/>
                  <a:pt x="128435" y="1212920"/>
                  <a:pt x="131459" y="1213036"/>
                </a:cubicBezTo>
                <a:close/>
                <a:moveTo>
                  <a:pt x="83687" y="1205901"/>
                </a:moveTo>
                <a:lnTo>
                  <a:pt x="85142" y="1212597"/>
                </a:lnTo>
                <a:cubicBezTo>
                  <a:pt x="85950" y="1216268"/>
                  <a:pt x="87266" y="1219270"/>
                  <a:pt x="88074" y="1219270"/>
                </a:cubicBezTo>
                <a:cubicBezTo>
                  <a:pt x="89321" y="1219270"/>
                  <a:pt x="87381" y="1241415"/>
                  <a:pt x="85626" y="1247072"/>
                </a:cubicBezTo>
                <a:cubicBezTo>
                  <a:pt x="85280" y="1248203"/>
                  <a:pt x="84033" y="1243100"/>
                  <a:pt x="82902" y="1235734"/>
                </a:cubicBezTo>
                <a:lnTo>
                  <a:pt x="82879" y="1235734"/>
                </a:lnTo>
                <a:cubicBezTo>
                  <a:pt x="81724" y="1228368"/>
                  <a:pt x="81447" y="1218670"/>
                  <a:pt x="82232" y="1214144"/>
                </a:cubicBezTo>
                <a:close/>
                <a:moveTo>
                  <a:pt x="642897" y="1181724"/>
                </a:moveTo>
                <a:cubicBezTo>
                  <a:pt x="643428" y="1183133"/>
                  <a:pt x="643428" y="1185442"/>
                  <a:pt x="642897" y="1186874"/>
                </a:cubicBezTo>
                <a:cubicBezTo>
                  <a:pt x="642343" y="1188283"/>
                  <a:pt x="641927" y="1187128"/>
                  <a:pt x="641927" y="1184288"/>
                </a:cubicBezTo>
                <a:cubicBezTo>
                  <a:pt x="641927" y="1181470"/>
                  <a:pt x="642343" y="1180316"/>
                  <a:pt x="642897" y="1181724"/>
                </a:cubicBezTo>
                <a:close/>
                <a:moveTo>
                  <a:pt x="118598" y="1127946"/>
                </a:moveTo>
                <a:cubicBezTo>
                  <a:pt x="119845" y="1127115"/>
                  <a:pt x="121069" y="1132333"/>
                  <a:pt x="121924" y="1142101"/>
                </a:cubicBezTo>
                <a:cubicBezTo>
                  <a:pt x="122662" y="1150575"/>
                  <a:pt x="123932" y="1157548"/>
                  <a:pt x="124740" y="1157548"/>
                </a:cubicBezTo>
                <a:cubicBezTo>
                  <a:pt x="125549" y="1157548"/>
                  <a:pt x="127303" y="1154708"/>
                  <a:pt x="128643" y="1151245"/>
                </a:cubicBezTo>
                <a:cubicBezTo>
                  <a:pt x="132314" y="1141731"/>
                  <a:pt x="133907" y="1146603"/>
                  <a:pt x="132406" y="1162674"/>
                </a:cubicBezTo>
                <a:cubicBezTo>
                  <a:pt x="131667" y="1170595"/>
                  <a:pt x="131506" y="1183364"/>
                  <a:pt x="132037" y="1191030"/>
                </a:cubicBezTo>
                <a:cubicBezTo>
                  <a:pt x="132868" y="1203037"/>
                  <a:pt x="132452" y="1205624"/>
                  <a:pt x="129104" y="1209572"/>
                </a:cubicBezTo>
                <a:cubicBezTo>
                  <a:pt x="122339" y="1217515"/>
                  <a:pt x="120838" y="1222872"/>
                  <a:pt x="121254" y="1237212"/>
                </a:cubicBezTo>
                <a:cubicBezTo>
                  <a:pt x="121531" y="1246379"/>
                  <a:pt x="120631" y="1253653"/>
                  <a:pt x="118645" y="1258386"/>
                </a:cubicBezTo>
                <a:lnTo>
                  <a:pt x="115620" y="1265591"/>
                </a:lnTo>
                <a:lnTo>
                  <a:pt x="113311" y="1259425"/>
                </a:lnTo>
                <a:cubicBezTo>
                  <a:pt x="108116" y="1245456"/>
                  <a:pt x="108578" y="1187105"/>
                  <a:pt x="113865" y="1188975"/>
                </a:cubicBezTo>
                <a:cubicBezTo>
                  <a:pt x="115089" y="1189414"/>
                  <a:pt x="116613" y="1193847"/>
                  <a:pt x="117236" y="1198858"/>
                </a:cubicBezTo>
                <a:lnTo>
                  <a:pt x="118391" y="1207956"/>
                </a:lnTo>
                <a:lnTo>
                  <a:pt x="118691" y="1198350"/>
                </a:lnTo>
                <a:cubicBezTo>
                  <a:pt x="118852" y="1193062"/>
                  <a:pt x="119499" y="1187266"/>
                  <a:pt x="120145" y="1185465"/>
                </a:cubicBezTo>
                <a:cubicBezTo>
                  <a:pt x="120977" y="1183179"/>
                  <a:pt x="120492" y="1182533"/>
                  <a:pt x="118529" y="1183341"/>
                </a:cubicBezTo>
                <a:cubicBezTo>
                  <a:pt x="114142" y="1185142"/>
                  <a:pt x="110771" y="1179115"/>
                  <a:pt x="112226" y="1172026"/>
                </a:cubicBezTo>
                <a:cubicBezTo>
                  <a:pt x="113634" y="1165122"/>
                  <a:pt x="115989" y="1163921"/>
                  <a:pt x="117860" y="1169140"/>
                </a:cubicBezTo>
                <a:cubicBezTo>
                  <a:pt x="118506" y="1171010"/>
                  <a:pt x="119476" y="1172072"/>
                  <a:pt x="120007" y="1171518"/>
                </a:cubicBezTo>
                <a:cubicBezTo>
                  <a:pt x="120515" y="1170964"/>
                  <a:pt x="119638" y="1167154"/>
                  <a:pt x="118044" y="1163067"/>
                </a:cubicBezTo>
                <a:cubicBezTo>
                  <a:pt x="114419" y="1153785"/>
                  <a:pt x="114419" y="1153415"/>
                  <a:pt x="118252" y="1153415"/>
                </a:cubicBezTo>
                <a:cubicBezTo>
                  <a:pt x="120561" y="1153415"/>
                  <a:pt x="121023" y="1152260"/>
                  <a:pt x="120053" y="1148797"/>
                </a:cubicBezTo>
                <a:cubicBezTo>
                  <a:pt x="117375" y="1139122"/>
                  <a:pt x="116682" y="1129216"/>
                  <a:pt x="118598" y="1127946"/>
                </a:cubicBezTo>
                <a:close/>
                <a:moveTo>
                  <a:pt x="600888" y="1123495"/>
                </a:moveTo>
                <a:cubicBezTo>
                  <a:pt x="601301" y="1124084"/>
                  <a:pt x="601370" y="1126353"/>
                  <a:pt x="601474" y="1130832"/>
                </a:cubicBezTo>
                <a:cubicBezTo>
                  <a:pt x="601590" y="1135912"/>
                  <a:pt x="601520" y="1145726"/>
                  <a:pt x="601312" y="1152676"/>
                </a:cubicBezTo>
                <a:cubicBezTo>
                  <a:pt x="601082" y="1160897"/>
                  <a:pt x="602005" y="1167500"/>
                  <a:pt x="603991" y="1171611"/>
                </a:cubicBezTo>
                <a:cubicBezTo>
                  <a:pt x="607408" y="1178700"/>
                  <a:pt x="607893" y="1187890"/>
                  <a:pt x="605099" y="1192531"/>
                </a:cubicBezTo>
                <a:cubicBezTo>
                  <a:pt x="603714" y="1194840"/>
                  <a:pt x="603229" y="1193732"/>
                  <a:pt x="603229" y="1188190"/>
                </a:cubicBezTo>
                <a:lnTo>
                  <a:pt x="603206" y="1188190"/>
                </a:lnTo>
                <a:cubicBezTo>
                  <a:pt x="603206" y="1183526"/>
                  <a:pt x="601266" y="1177776"/>
                  <a:pt x="598034" y="1172742"/>
                </a:cubicBezTo>
                <a:cubicBezTo>
                  <a:pt x="593485" y="1165699"/>
                  <a:pt x="592838" y="1162605"/>
                  <a:pt x="592561" y="1146811"/>
                </a:cubicBezTo>
                <a:cubicBezTo>
                  <a:pt x="592400" y="1136951"/>
                  <a:pt x="592931" y="1129331"/>
                  <a:pt x="593739" y="1129862"/>
                </a:cubicBezTo>
                <a:cubicBezTo>
                  <a:pt x="594570" y="1130416"/>
                  <a:pt x="596602" y="1128777"/>
                  <a:pt x="598242" y="1126237"/>
                </a:cubicBezTo>
                <a:cubicBezTo>
                  <a:pt x="599720" y="1123997"/>
                  <a:pt x="600476" y="1122906"/>
                  <a:pt x="600888" y="1123495"/>
                </a:cubicBezTo>
                <a:close/>
                <a:moveTo>
                  <a:pt x="651949" y="1110215"/>
                </a:moveTo>
                <a:cubicBezTo>
                  <a:pt x="652232" y="1110680"/>
                  <a:pt x="652665" y="1112683"/>
                  <a:pt x="653334" y="1116377"/>
                </a:cubicBezTo>
                <a:cubicBezTo>
                  <a:pt x="655204" y="1126491"/>
                  <a:pt x="654581" y="1132749"/>
                  <a:pt x="652548" y="1124551"/>
                </a:cubicBezTo>
                <a:cubicBezTo>
                  <a:pt x="651856" y="1121757"/>
                  <a:pt x="651348" y="1116677"/>
                  <a:pt x="651463" y="1113283"/>
                </a:cubicBezTo>
                <a:cubicBezTo>
                  <a:pt x="651533" y="1110824"/>
                  <a:pt x="651666" y="1109750"/>
                  <a:pt x="651949" y="1110215"/>
                </a:cubicBezTo>
                <a:close/>
                <a:moveTo>
                  <a:pt x="119360" y="1090654"/>
                </a:moveTo>
                <a:lnTo>
                  <a:pt x="121254" y="1098251"/>
                </a:lnTo>
                <a:cubicBezTo>
                  <a:pt x="122731" y="1104255"/>
                  <a:pt x="124302" y="1106102"/>
                  <a:pt x="128735" y="1107164"/>
                </a:cubicBezTo>
                <a:cubicBezTo>
                  <a:pt x="133029" y="1108157"/>
                  <a:pt x="134346" y="1109635"/>
                  <a:pt x="134346" y="1113445"/>
                </a:cubicBezTo>
                <a:cubicBezTo>
                  <a:pt x="134346" y="1118963"/>
                  <a:pt x="131529" y="1120164"/>
                  <a:pt x="129820" y="1115384"/>
                </a:cubicBezTo>
                <a:cubicBezTo>
                  <a:pt x="129150" y="1113537"/>
                  <a:pt x="127465" y="1112844"/>
                  <a:pt x="125571" y="1113630"/>
                </a:cubicBezTo>
                <a:cubicBezTo>
                  <a:pt x="121161" y="1115430"/>
                  <a:pt x="118991" y="1110789"/>
                  <a:pt x="119199" y="1099913"/>
                </a:cubicBezTo>
                <a:close/>
                <a:moveTo>
                  <a:pt x="114535" y="1067032"/>
                </a:moveTo>
                <a:cubicBezTo>
                  <a:pt x="116128" y="1065116"/>
                  <a:pt x="118898" y="1072204"/>
                  <a:pt x="117721" y="1075206"/>
                </a:cubicBezTo>
                <a:cubicBezTo>
                  <a:pt x="117052" y="1076915"/>
                  <a:pt x="116312" y="1080609"/>
                  <a:pt x="116059" y="1083450"/>
                </a:cubicBezTo>
                <a:cubicBezTo>
                  <a:pt x="115828" y="1086267"/>
                  <a:pt x="115505" y="1089753"/>
                  <a:pt x="115366" y="1091162"/>
                </a:cubicBezTo>
                <a:cubicBezTo>
                  <a:pt x="115227" y="1092571"/>
                  <a:pt x="114350" y="1093748"/>
                  <a:pt x="113380" y="1093748"/>
                </a:cubicBezTo>
                <a:cubicBezTo>
                  <a:pt x="112433" y="1093748"/>
                  <a:pt x="112110" y="1087999"/>
                  <a:pt x="112687" y="1080887"/>
                </a:cubicBezTo>
                <a:cubicBezTo>
                  <a:pt x="113265" y="1073798"/>
                  <a:pt x="114096" y="1067586"/>
                  <a:pt x="114535" y="1067032"/>
                </a:cubicBezTo>
                <a:close/>
                <a:moveTo>
                  <a:pt x="41617" y="1016047"/>
                </a:moveTo>
                <a:cubicBezTo>
                  <a:pt x="43210" y="1015493"/>
                  <a:pt x="43210" y="1016925"/>
                  <a:pt x="41571" y="1021589"/>
                </a:cubicBezTo>
                <a:cubicBezTo>
                  <a:pt x="38824" y="1029348"/>
                  <a:pt x="36168" y="1029948"/>
                  <a:pt x="38062" y="1022351"/>
                </a:cubicBezTo>
                <a:cubicBezTo>
                  <a:pt x="38824" y="1019326"/>
                  <a:pt x="40417" y="1016486"/>
                  <a:pt x="41617" y="1016047"/>
                </a:cubicBezTo>
                <a:close/>
                <a:moveTo>
                  <a:pt x="639133" y="1010898"/>
                </a:moveTo>
                <a:cubicBezTo>
                  <a:pt x="639595" y="1013461"/>
                  <a:pt x="639595" y="1017617"/>
                  <a:pt x="639133" y="1020157"/>
                </a:cubicBezTo>
                <a:cubicBezTo>
                  <a:pt x="638672" y="1022720"/>
                  <a:pt x="638302" y="1020642"/>
                  <a:pt x="638302" y="1015539"/>
                </a:cubicBezTo>
                <a:cubicBezTo>
                  <a:pt x="638302" y="1010436"/>
                  <a:pt x="638672" y="1008358"/>
                  <a:pt x="639133" y="1010898"/>
                </a:cubicBezTo>
                <a:close/>
                <a:moveTo>
                  <a:pt x="68907" y="1006560"/>
                </a:moveTo>
                <a:cubicBezTo>
                  <a:pt x="69856" y="1005489"/>
                  <a:pt x="70884" y="1005564"/>
                  <a:pt x="71749" y="1007065"/>
                </a:cubicBezTo>
                <a:cubicBezTo>
                  <a:pt x="72350" y="1008081"/>
                  <a:pt x="71195" y="1011106"/>
                  <a:pt x="69186" y="1013761"/>
                </a:cubicBezTo>
                <a:lnTo>
                  <a:pt x="65515" y="1018610"/>
                </a:lnTo>
                <a:lnTo>
                  <a:pt x="66531" y="1012930"/>
                </a:lnTo>
                <a:cubicBezTo>
                  <a:pt x="67086" y="1009848"/>
                  <a:pt x="67957" y="1007631"/>
                  <a:pt x="68907" y="1006560"/>
                </a:cubicBezTo>
                <a:close/>
                <a:moveTo>
                  <a:pt x="655042" y="981596"/>
                </a:moveTo>
                <a:cubicBezTo>
                  <a:pt x="655874" y="981041"/>
                  <a:pt x="657143" y="984828"/>
                  <a:pt x="657882" y="990024"/>
                </a:cubicBezTo>
                <a:cubicBezTo>
                  <a:pt x="659337" y="1000484"/>
                  <a:pt x="657859" y="1005010"/>
                  <a:pt x="656012" y="995704"/>
                </a:cubicBezTo>
                <a:cubicBezTo>
                  <a:pt x="653611" y="983628"/>
                  <a:pt x="653542" y="982589"/>
                  <a:pt x="655042" y="981596"/>
                </a:cubicBezTo>
                <a:close/>
                <a:moveTo>
                  <a:pt x="42102" y="971297"/>
                </a:moveTo>
                <a:cubicBezTo>
                  <a:pt x="45058" y="973237"/>
                  <a:pt x="44388" y="983397"/>
                  <a:pt x="41017" y="987876"/>
                </a:cubicBezTo>
                <a:cubicBezTo>
                  <a:pt x="38084" y="991732"/>
                  <a:pt x="38015" y="991686"/>
                  <a:pt x="39054" y="986722"/>
                </a:cubicBezTo>
                <a:cubicBezTo>
                  <a:pt x="39655" y="983905"/>
                  <a:pt x="40140" y="978986"/>
                  <a:pt x="40163" y="975800"/>
                </a:cubicBezTo>
                <a:cubicBezTo>
                  <a:pt x="40186" y="972475"/>
                  <a:pt x="41017" y="970558"/>
                  <a:pt x="42102" y="971297"/>
                </a:cubicBezTo>
                <a:close/>
                <a:moveTo>
                  <a:pt x="133791" y="934005"/>
                </a:moveTo>
                <a:cubicBezTo>
                  <a:pt x="134507" y="934767"/>
                  <a:pt x="133191" y="937423"/>
                  <a:pt x="130882" y="939894"/>
                </a:cubicBezTo>
                <a:cubicBezTo>
                  <a:pt x="127488" y="943542"/>
                  <a:pt x="126657" y="943773"/>
                  <a:pt x="126657" y="941117"/>
                </a:cubicBezTo>
                <a:cubicBezTo>
                  <a:pt x="126657" y="937261"/>
                  <a:pt x="131944" y="931996"/>
                  <a:pt x="133791" y="934005"/>
                </a:cubicBezTo>
                <a:close/>
                <a:moveTo>
                  <a:pt x="664555" y="933289"/>
                </a:moveTo>
                <a:cubicBezTo>
                  <a:pt x="669519" y="930449"/>
                  <a:pt x="670443" y="930588"/>
                  <a:pt x="670443" y="934236"/>
                </a:cubicBezTo>
                <a:cubicBezTo>
                  <a:pt x="670443" y="935945"/>
                  <a:pt x="668781" y="937330"/>
                  <a:pt x="666749" y="937330"/>
                </a:cubicBezTo>
                <a:cubicBezTo>
                  <a:pt x="664740" y="937330"/>
                  <a:pt x="662639" y="938485"/>
                  <a:pt x="662108" y="939917"/>
                </a:cubicBezTo>
                <a:cubicBezTo>
                  <a:pt x="661507" y="941464"/>
                  <a:pt x="661069" y="941094"/>
                  <a:pt x="660976" y="938947"/>
                </a:cubicBezTo>
                <a:cubicBezTo>
                  <a:pt x="660884" y="937007"/>
                  <a:pt x="662500" y="934467"/>
                  <a:pt x="664555" y="933289"/>
                </a:cubicBezTo>
                <a:close/>
                <a:moveTo>
                  <a:pt x="655065" y="868381"/>
                </a:moveTo>
                <a:cubicBezTo>
                  <a:pt x="657282" y="866926"/>
                  <a:pt x="657282" y="872283"/>
                  <a:pt x="655065" y="879719"/>
                </a:cubicBezTo>
                <a:cubicBezTo>
                  <a:pt x="653680" y="884337"/>
                  <a:pt x="653495" y="884083"/>
                  <a:pt x="653334" y="877248"/>
                </a:cubicBezTo>
                <a:cubicBezTo>
                  <a:pt x="653241" y="873068"/>
                  <a:pt x="654003" y="869097"/>
                  <a:pt x="655065" y="868381"/>
                </a:cubicBezTo>
                <a:close/>
                <a:moveTo>
                  <a:pt x="47875" y="830304"/>
                </a:moveTo>
                <a:cubicBezTo>
                  <a:pt x="50184" y="830304"/>
                  <a:pt x="50184" y="837947"/>
                  <a:pt x="47875" y="843697"/>
                </a:cubicBezTo>
                <a:cubicBezTo>
                  <a:pt x="46605" y="846883"/>
                  <a:pt x="46189" y="845844"/>
                  <a:pt x="46097" y="839055"/>
                </a:cubicBezTo>
                <a:cubicBezTo>
                  <a:pt x="46004" y="834252"/>
                  <a:pt x="46812" y="830304"/>
                  <a:pt x="47875" y="830304"/>
                </a:cubicBezTo>
                <a:close/>
                <a:moveTo>
                  <a:pt x="51916" y="807675"/>
                </a:moveTo>
                <a:cubicBezTo>
                  <a:pt x="52862" y="807675"/>
                  <a:pt x="53624" y="808368"/>
                  <a:pt x="53624" y="809222"/>
                </a:cubicBezTo>
                <a:cubicBezTo>
                  <a:pt x="53601" y="811069"/>
                  <a:pt x="45981" y="823654"/>
                  <a:pt x="45958" y="821876"/>
                </a:cubicBezTo>
                <a:cubicBezTo>
                  <a:pt x="45935" y="818366"/>
                  <a:pt x="50415" y="807675"/>
                  <a:pt x="51916" y="807675"/>
                </a:cubicBezTo>
                <a:close/>
                <a:moveTo>
                  <a:pt x="666587" y="649225"/>
                </a:moveTo>
                <a:cubicBezTo>
                  <a:pt x="667626" y="650911"/>
                  <a:pt x="668457" y="655552"/>
                  <a:pt x="668457" y="659500"/>
                </a:cubicBezTo>
                <a:cubicBezTo>
                  <a:pt x="668457" y="663472"/>
                  <a:pt x="667626" y="668090"/>
                  <a:pt x="666587" y="669799"/>
                </a:cubicBezTo>
                <a:cubicBezTo>
                  <a:pt x="665294" y="671970"/>
                  <a:pt x="664740" y="668899"/>
                  <a:pt x="664740" y="659500"/>
                </a:cubicBezTo>
                <a:cubicBezTo>
                  <a:pt x="664740" y="650126"/>
                  <a:pt x="665294" y="647055"/>
                  <a:pt x="666587" y="649225"/>
                </a:cubicBezTo>
                <a:close/>
                <a:moveTo>
                  <a:pt x="27071" y="590551"/>
                </a:moveTo>
                <a:lnTo>
                  <a:pt x="28895" y="596740"/>
                </a:lnTo>
                <a:cubicBezTo>
                  <a:pt x="30950" y="603690"/>
                  <a:pt x="29518" y="621909"/>
                  <a:pt x="26563" y="626596"/>
                </a:cubicBezTo>
                <a:cubicBezTo>
                  <a:pt x="25200" y="628743"/>
                  <a:pt x="24900" y="625996"/>
                  <a:pt x="25570" y="617313"/>
                </a:cubicBezTo>
                <a:cubicBezTo>
                  <a:pt x="26101" y="610525"/>
                  <a:pt x="26655" y="601727"/>
                  <a:pt x="26794" y="597755"/>
                </a:cubicBezTo>
                <a:close/>
                <a:moveTo>
                  <a:pt x="29565" y="564828"/>
                </a:moveTo>
                <a:cubicBezTo>
                  <a:pt x="31781" y="564828"/>
                  <a:pt x="34529" y="573626"/>
                  <a:pt x="33444" y="577251"/>
                </a:cubicBezTo>
                <a:cubicBezTo>
                  <a:pt x="31412" y="584132"/>
                  <a:pt x="28664" y="581707"/>
                  <a:pt x="28664" y="573071"/>
                </a:cubicBezTo>
                <a:cubicBezTo>
                  <a:pt x="28664" y="568545"/>
                  <a:pt x="29057" y="564828"/>
                  <a:pt x="29565" y="564828"/>
                </a:cubicBezTo>
                <a:close/>
                <a:moveTo>
                  <a:pt x="34436" y="545270"/>
                </a:moveTo>
                <a:cubicBezTo>
                  <a:pt x="35475" y="545986"/>
                  <a:pt x="36353" y="549265"/>
                  <a:pt x="36353" y="552613"/>
                </a:cubicBezTo>
                <a:cubicBezTo>
                  <a:pt x="36353" y="555938"/>
                  <a:pt x="35475" y="558663"/>
                  <a:pt x="34436" y="558663"/>
                </a:cubicBezTo>
                <a:cubicBezTo>
                  <a:pt x="33374" y="558663"/>
                  <a:pt x="32497" y="555361"/>
                  <a:pt x="32497" y="551343"/>
                </a:cubicBezTo>
                <a:cubicBezTo>
                  <a:pt x="32497" y="546978"/>
                  <a:pt x="33282" y="544531"/>
                  <a:pt x="34436" y="545270"/>
                </a:cubicBezTo>
                <a:close/>
                <a:moveTo>
                  <a:pt x="36125" y="525071"/>
                </a:moveTo>
                <a:cubicBezTo>
                  <a:pt x="37080" y="524188"/>
                  <a:pt x="38258" y="525389"/>
                  <a:pt x="39147" y="529152"/>
                </a:cubicBezTo>
                <a:cubicBezTo>
                  <a:pt x="40001" y="532824"/>
                  <a:pt x="39447" y="535641"/>
                  <a:pt x="37415" y="537811"/>
                </a:cubicBezTo>
                <a:cubicBezTo>
                  <a:pt x="34713" y="540721"/>
                  <a:pt x="34436" y="540305"/>
                  <a:pt x="34436" y="533493"/>
                </a:cubicBezTo>
                <a:cubicBezTo>
                  <a:pt x="34436" y="528921"/>
                  <a:pt x="35169" y="525954"/>
                  <a:pt x="36125" y="525071"/>
                </a:cubicBezTo>
                <a:close/>
                <a:moveTo>
                  <a:pt x="11578" y="521625"/>
                </a:moveTo>
                <a:cubicBezTo>
                  <a:pt x="13148" y="521625"/>
                  <a:pt x="15918" y="601796"/>
                  <a:pt x="14441" y="603390"/>
                </a:cubicBezTo>
                <a:cubicBezTo>
                  <a:pt x="13794" y="604059"/>
                  <a:pt x="13194" y="600526"/>
                  <a:pt x="13102" y="595539"/>
                </a:cubicBezTo>
                <a:cubicBezTo>
                  <a:pt x="13009" y="590528"/>
                  <a:pt x="12340" y="571847"/>
                  <a:pt x="11647" y="554021"/>
                </a:cubicBezTo>
                <a:cubicBezTo>
                  <a:pt x="10977" y="536195"/>
                  <a:pt x="10931" y="521625"/>
                  <a:pt x="11578" y="521625"/>
                </a:cubicBezTo>
                <a:close/>
                <a:moveTo>
                  <a:pt x="10660" y="474831"/>
                </a:moveTo>
                <a:cubicBezTo>
                  <a:pt x="10908" y="476430"/>
                  <a:pt x="11035" y="481020"/>
                  <a:pt x="11139" y="489205"/>
                </a:cubicBezTo>
                <a:cubicBezTo>
                  <a:pt x="11277" y="500243"/>
                  <a:pt x="11069" y="509271"/>
                  <a:pt x="10677" y="509271"/>
                </a:cubicBezTo>
                <a:cubicBezTo>
                  <a:pt x="10285" y="509271"/>
                  <a:pt x="9546" y="504399"/>
                  <a:pt x="8991" y="498464"/>
                </a:cubicBezTo>
                <a:cubicBezTo>
                  <a:pt x="8437" y="492507"/>
                  <a:pt x="8645" y="483478"/>
                  <a:pt x="9453" y="478399"/>
                </a:cubicBezTo>
                <a:cubicBezTo>
                  <a:pt x="10042" y="474624"/>
                  <a:pt x="10412" y="473232"/>
                  <a:pt x="10660" y="474831"/>
                </a:cubicBezTo>
                <a:close/>
                <a:moveTo>
                  <a:pt x="674669" y="336387"/>
                </a:moveTo>
                <a:cubicBezTo>
                  <a:pt x="677139" y="332104"/>
                  <a:pt x="675038" y="353848"/>
                  <a:pt x="672521" y="358522"/>
                </a:cubicBezTo>
                <a:cubicBezTo>
                  <a:pt x="671136" y="361090"/>
                  <a:pt x="670905" y="358889"/>
                  <a:pt x="671736" y="350794"/>
                </a:cubicBezTo>
                <a:cubicBezTo>
                  <a:pt x="672359" y="344566"/>
                  <a:pt x="673676" y="338084"/>
                  <a:pt x="674669" y="336387"/>
                </a:cubicBezTo>
                <a:close/>
                <a:moveTo>
                  <a:pt x="72350" y="315500"/>
                </a:moveTo>
                <a:cubicBezTo>
                  <a:pt x="72471" y="315904"/>
                  <a:pt x="72223" y="318639"/>
                  <a:pt x="71703" y="324040"/>
                </a:cubicBezTo>
                <a:cubicBezTo>
                  <a:pt x="71103" y="330266"/>
                  <a:pt x="69394" y="346937"/>
                  <a:pt x="67917" y="361085"/>
                </a:cubicBezTo>
                <a:cubicBezTo>
                  <a:pt x="66439" y="375228"/>
                  <a:pt x="65284" y="390976"/>
                  <a:pt x="65377" y="396079"/>
                </a:cubicBezTo>
                <a:lnTo>
                  <a:pt x="65538" y="405339"/>
                </a:lnTo>
                <a:lnTo>
                  <a:pt x="69163" y="394024"/>
                </a:lnTo>
                <a:cubicBezTo>
                  <a:pt x="73204" y="381417"/>
                  <a:pt x="73135" y="379477"/>
                  <a:pt x="69810" y="412197"/>
                </a:cubicBezTo>
                <a:cubicBezTo>
                  <a:pt x="69002" y="420094"/>
                  <a:pt x="67455" y="425659"/>
                  <a:pt x="65885" y="426282"/>
                </a:cubicBezTo>
                <a:cubicBezTo>
                  <a:pt x="61798" y="427968"/>
                  <a:pt x="59420" y="440853"/>
                  <a:pt x="59420" y="461404"/>
                </a:cubicBezTo>
                <a:cubicBezTo>
                  <a:pt x="59420" y="472718"/>
                  <a:pt x="58611" y="480454"/>
                  <a:pt x="57480" y="480454"/>
                </a:cubicBezTo>
                <a:cubicBezTo>
                  <a:pt x="56372" y="480454"/>
                  <a:pt x="55541" y="473711"/>
                  <a:pt x="55494" y="464498"/>
                </a:cubicBezTo>
                <a:cubicBezTo>
                  <a:pt x="55448" y="450089"/>
                  <a:pt x="55171" y="448935"/>
                  <a:pt x="52631" y="452514"/>
                </a:cubicBezTo>
                <a:cubicBezTo>
                  <a:pt x="51107" y="454707"/>
                  <a:pt x="49352" y="455977"/>
                  <a:pt x="48775" y="455354"/>
                </a:cubicBezTo>
                <a:cubicBezTo>
                  <a:pt x="47367" y="453830"/>
                  <a:pt x="55309" y="381786"/>
                  <a:pt x="57457" y="376521"/>
                </a:cubicBezTo>
                <a:cubicBezTo>
                  <a:pt x="58773" y="373307"/>
                  <a:pt x="59212" y="374432"/>
                  <a:pt x="59466" y="381671"/>
                </a:cubicBezTo>
                <a:cubicBezTo>
                  <a:pt x="59674" y="387859"/>
                  <a:pt x="61290" y="380701"/>
                  <a:pt x="64292" y="360055"/>
                </a:cubicBezTo>
                <a:cubicBezTo>
                  <a:pt x="66762" y="343079"/>
                  <a:pt x="69671" y="325481"/>
                  <a:pt x="70780" y="320953"/>
                </a:cubicBezTo>
                <a:cubicBezTo>
                  <a:pt x="71738" y="317026"/>
                  <a:pt x="72229" y="315097"/>
                  <a:pt x="72350" y="315500"/>
                </a:cubicBezTo>
                <a:close/>
                <a:moveTo>
                  <a:pt x="74128" y="305007"/>
                </a:moveTo>
                <a:cubicBezTo>
                  <a:pt x="74659" y="306422"/>
                  <a:pt x="74659" y="308738"/>
                  <a:pt x="74128" y="310151"/>
                </a:cubicBezTo>
                <a:cubicBezTo>
                  <a:pt x="73597" y="311567"/>
                  <a:pt x="73158" y="310408"/>
                  <a:pt x="73158" y="307579"/>
                </a:cubicBezTo>
                <a:cubicBezTo>
                  <a:pt x="73158" y="304750"/>
                  <a:pt x="73597" y="303591"/>
                  <a:pt x="74128" y="305007"/>
                </a:cubicBezTo>
                <a:close/>
                <a:moveTo>
                  <a:pt x="634799" y="231016"/>
                </a:moveTo>
                <a:cubicBezTo>
                  <a:pt x="634931" y="229617"/>
                  <a:pt x="635116" y="229810"/>
                  <a:pt x="635324" y="231933"/>
                </a:cubicBezTo>
                <a:cubicBezTo>
                  <a:pt x="635739" y="236177"/>
                  <a:pt x="635739" y="243123"/>
                  <a:pt x="635324" y="247367"/>
                </a:cubicBezTo>
                <a:cubicBezTo>
                  <a:pt x="634908" y="251611"/>
                  <a:pt x="634585" y="248138"/>
                  <a:pt x="634585" y="239650"/>
                </a:cubicBezTo>
                <a:cubicBezTo>
                  <a:pt x="634585" y="235406"/>
                  <a:pt x="634666" y="232415"/>
                  <a:pt x="634799" y="231016"/>
                </a:cubicBezTo>
                <a:close/>
                <a:moveTo>
                  <a:pt x="86758" y="182027"/>
                </a:moveTo>
                <a:cubicBezTo>
                  <a:pt x="86250" y="180330"/>
                  <a:pt x="87150" y="180798"/>
                  <a:pt x="88743" y="183073"/>
                </a:cubicBezTo>
                <a:cubicBezTo>
                  <a:pt x="92830" y="188917"/>
                  <a:pt x="96363" y="202628"/>
                  <a:pt x="95601" y="209738"/>
                </a:cubicBezTo>
                <a:cubicBezTo>
                  <a:pt x="95093" y="214407"/>
                  <a:pt x="94147" y="212315"/>
                  <a:pt x="91329" y="200439"/>
                </a:cubicBezTo>
                <a:lnTo>
                  <a:pt x="91329" y="200442"/>
                </a:lnTo>
                <a:cubicBezTo>
                  <a:pt x="89321" y="192011"/>
                  <a:pt x="87289" y="183726"/>
                  <a:pt x="86758" y="182027"/>
                </a:cubicBezTo>
                <a:close/>
                <a:moveTo>
                  <a:pt x="579816" y="147058"/>
                </a:moveTo>
                <a:cubicBezTo>
                  <a:pt x="582517" y="147058"/>
                  <a:pt x="586258" y="157774"/>
                  <a:pt x="584295" y="159873"/>
                </a:cubicBezTo>
                <a:cubicBezTo>
                  <a:pt x="583210" y="161037"/>
                  <a:pt x="581686" y="159197"/>
                  <a:pt x="580370" y="155137"/>
                </a:cubicBezTo>
                <a:cubicBezTo>
                  <a:pt x="577784" y="147189"/>
                  <a:pt x="577761" y="147058"/>
                  <a:pt x="579816" y="147058"/>
                </a:cubicBezTo>
                <a:close/>
                <a:moveTo>
                  <a:pt x="667150" y="139367"/>
                </a:moveTo>
                <a:cubicBezTo>
                  <a:pt x="667286" y="138248"/>
                  <a:pt x="667673" y="138527"/>
                  <a:pt x="668319" y="140082"/>
                </a:cubicBezTo>
                <a:cubicBezTo>
                  <a:pt x="670535" y="145448"/>
                  <a:pt x="671667" y="164944"/>
                  <a:pt x="669843" y="166888"/>
                </a:cubicBezTo>
                <a:cubicBezTo>
                  <a:pt x="669104" y="167671"/>
                  <a:pt x="668504" y="166073"/>
                  <a:pt x="668504" y="163337"/>
                </a:cubicBezTo>
                <a:cubicBezTo>
                  <a:pt x="668504" y="160601"/>
                  <a:pt x="668042" y="153269"/>
                  <a:pt x="667488" y="147044"/>
                </a:cubicBezTo>
                <a:cubicBezTo>
                  <a:pt x="667130" y="143004"/>
                  <a:pt x="667015" y="140486"/>
                  <a:pt x="667150" y="139367"/>
                </a:cubicBezTo>
                <a:close/>
                <a:moveTo>
                  <a:pt x="494984" y="116693"/>
                </a:moveTo>
                <a:cubicBezTo>
                  <a:pt x="495469" y="118674"/>
                  <a:pt x="495469" y="121914"/>
                  <a:pt x="494984" y="123895"/>
                </a:cubicBezTo>
                <a:cubicBezTo>
                  <a:pt x="494500" y="125877"/>
                  <a:pt x="494107" y="124253"/>
                  <a:pt x="494107" y="120293"/>
                </a:cubicBezTo>
                <a:cubicBezTo>
                  <a:pt x="494107" y="116333"/>
                  <a:pt x="494500" y="114712"/>
                  <a:pt x="494984" y="116693"/>
                </a:cubicBezTo>
                <a:close/>
                <a:moveTo>
                  <a:pt x="624379" y="104850"/>
                </a:moveTo>
                <a:lnTo>
                  <a:pt x="627450" y="116684"/>
                </a:lnTo>
                <a:cubicBezTo>
                  <a:pt x="631352" y="131772"/>
                  <a:pt x="634908" y="132446"/>
                  <a:pt x="633084" y="117751"/>
                </a:cubicBezTo>
                <a:cubicBezTo>
                  <a:pt x="631491" y="104910"/>
                  <a:pt x="633245" y="105783"/>
                  <a:pt x="636801" y="119596"/>
                </a:cubicBezTo>
                <a:cubicBezTo>
                  <a:pt x="638210" y="125068"/>
                  <a:pt x="639434" y="127925"/>
                  <a:pt x="639526" y="125944"/>
                </a:cubicBezTo>
                <a:cubicBezTo>
                  <a:pt x="639618" y="123962"/>
                  <a:pt x="640496" y="122341"/>
                  <a:pt x="641489" y="122341"/>
                </a:cubicBezTo>
                <a:cubicBezTo>
                  <a:pt x="643567" y="122341"/>
                  <a:pt x="644675" y="125990"/>
                  <a:pt x="646476" y="138807"/>
                </a:cubicBezTo>
                <a:cubicBezTo>
                  <a:pt x="647192" y="143899"/>
                  <a:pt x="649385" y="152235"/>
                  <a:pt x="651348" y="157329"/>
                </a:cubicBezTo>
                <a:cubicBezTo>
                  <a:pt x="654973" y="166828"/>
                  <a:pt x="659660" y="222704"/>
                  <a:pt x="657559" y="231374"/>
                </a:cubicBezTo>
                <a:cubicBezTo>
                  <a:pt x="656451" y="235859"/>
                  <a:pt x="654095" y="236782"/>
                  <a:pt x="652179" y="233476"/>
                </a:cubicBezTo>
                <a:cubicBezTo>
                  <a:pt x="650355" y="230294"/>
                  <a:pt x="647746" y="231035"/>
                  <a:pt x="646776" y="235018"/>
                </a:cubicBezTo>
                <a:cubicBezTo>
                  <a:pt x="646291" y="236999"/>
                  <a:pt x="645806" y="238158"/>
                  <a:pt x="645668" y="237590"/>
                </a:cubicBezTo>
                <a:lnTo>
                  <a:pt x="645668" y="237593"/>
                </a:lnTo>
                <a:cubicBezTo>
                  <a:pt x="645552" y="237027"/>
                  <a:pt x="644213" y="229155"/>
                  <a:pt x="642689" y="220099"/>
                </a:cubicBezTo>
                <a:cubicBezTo>
                  <a:pt x="641165" y="211043"/>
                  <a:pt x="638164" y="198218"/>
                  <a:pt x="636016" y="191598"/>
                </a:cubicBezTo>
                <a:cubicBezTo>
                  <a:pt x="630405" y="174384"/>
                  <a:pt x="626642" y="151182"/>
                  <a:pt x="625441" y="126368"/>
                </a:cubicBezTo>
                <a:close/>
                <a:moveTo>
                  <a:pt x="440238" y="98895"/>
                </a:moveTo>
                <a:cubicBezTo>
                  <a:pt x="443009" y="94443"/>
                  <a:pt x="443194" y="99144"/>
                  <a:pt x="440816" y="113091"/>
                </a:cubicBezTo>
                <a:cubicBezTo>
                  <a:pt x="438922" y="124196"/>
                  <a:pt x="438322" y="125743"/>
                  <a:pt x="438160" y="119845"/>
                </a:cubicBezTo>
                <a:cubicBezTo>
                  <a:pt x="437999" y="113941"/>
                  <a:pt x="437283" y="112463"/>
                  <a:pt x="435066" y="113377"/>
                </a:cubicBezTo>
                <a:cubicBezTo>
                  <a:pt x="432942" y="114246"/>
                  <a:pt x="432180" y="113110"/>
                  <a:pt x="432180" y="109131"/>
                </a:cubicBezTo>
                <a:cubicBezTo>
                  <a:pt x="432180" y="105838"/>
                  <a:pt x="433496" y="103178"/>
                  <a:pt x="435528" y="102372"/>
                </a:cubicBezTo>
                <a:cubicBezTo>
                  <a:pt x="437376" y="101640"/>
                  <a:pt x="439500" y="100077"/>
                  <a:pt x="440238" y="98895"/>
                </a:cubicBezTo>
                <a:close/>
                <a:moveTo>
                  <a:pt x="181681" y="85941"/>
                </a:moveTo>
                <a:lnTo>
                  <a:pt x="181680" y="85943"/>
                </a:lnTo>
                <a:lnTo>
                  <a:pt x="181680" y="85941"/>
                </a:lnTo>
                <a:close/>
                <a:moveTo>
                  <a:pt x="191954" y="74508"/>
                </a:moveTo>
                <a:cubicBezTo>
                  <a:pt x="191943" y="76562"/>
                  <a:pt x="189842" y="79919"/>
                  <a:pt x="187510" y="82513"/>
                </a:cubicBezTo>
                <a:lnTo>
                  <a:pt x="181681" y="85941"/>
                </a:lnTo>
                <a:lnTo>
                  <a:pt x="184312" y="75026"/>
                </a:lnTo>
                <a:cubicBezTo>
                  <a:pt x="189045" y="69950"/>
                  <a:pt x="192001" y="69752"/>
                  <a:pt x="191954" y="74508"/>
                </a:cubicBezTo>
                <a:close/>
                <a:moveTo>
                  <a:pt x="580988" y="74334"/>
                </a:moveTo>
                <a:cubicBezTo>
                  <a:pt x="581127" y="73130"/>
                  <a:pt x="581317" y="73450"/>
                  <a:pt x="581525" y="75585"/>
                </a:cubicBezTo>
                <a:cubicBezTo>
                  <a:pt x="581940" y="79854"/>
                  <a:pt x="581940" y="86338"/>
                  <a:pt x="581501" y="89991"/>
                </a:cubicBezTo>
                <a:cubicBezTo>
                  <a:pt x="581086" y="93644"/>
                  <a:pt x="580740" y="90155"/>
                  <a:pt x="580763" y="82228"/>
                </a:cubicBezTo>
                <a:cubicBezTo>
                  <a:pt x="580763" y="78267"/>
                  <a:pt x="580850" y="75538"/>
                  <a:pt x="580988" y="74334"/>
                </a:cubicBezTo>
                <a:close/>
                <a:moveTo>
                  <a:pt x="213128" y="63706"/>
                </a:moveTo>
                <a:lnTo>
                  <a:pt x="212020" y="71936"/>
                </a:lnTo>
                <a:cubicBezTo>
                  <a:pt x="210842" y="80727"/>
                  <a:pt x="207309" y="87010"/>
                  <a:pt x="207448" y="80066"/>
                </a:cubicBezTo>
                <a:cubicBezTo>
                  <a:pt x="207494" y="77859"/>
                  <a:pt x="208787" y="73275"/>
                  <a:pt x="210334" y="69879"/>
                </a:cubicBezTo>
                <a:close/>
                <a:moveTo>
                  <a:pt x="338043" y="58560"/>
                </a:moveTo>
                <a:cubicBezTo>
                  <a:pt x="339914" y="58560"/>
                  <a:pt x="338066" y="85329"/>
                  <a:pt x="335919" y="89430"/>
                </a:cubicBezTo>
                <a:cubicBezTo>
                  <a:pt x="334857" y="91425"/>
                  <a:pt x="334280" y="88779"/>
                  <a:pt x="334233" y="81969"/>
                </a:cubicBezTo>
                <a:cubicBezTo>
                  <a:pt x="334164" y="69620"/>
                  <a:pt x="335965" y="58560"/>
                  <a:pt x="338043" y="58560"/>
                </a:cubicBezTo>
                <a:close/>
                <a:moveTo>
                  <a:pt x="235663" y="57308"/>
                </a:moveTo>
                <a:cubicBezTo>
                  <a:pt x="236980" y="58737"/>
                  <a:pt x="233978" y="81198"/>
                  <a:pt x="232454" y="81198"/>
                </a:cubicBezTo>
                <a:cubicBezTo>
                  <a:pt x="231692" y="81198"/>
                  <a:pt x="231923" y="75619"/>
                  <a:pt x="232939" y="68800"/>
                </a:cubicBezTo>
                <a:cubicBezTo>
                  <a:pt x="233978" y="61979"/>
                  <a:pt x="235179" y="56809"/>
                  <a:pt x="235663" y="57308"/>
                </a:cubicBezTo>
                <a:close/>
                <a:moveTo>
                  <a:pt x="441301" y="45183"/>
                </a:moveTo>
                <a:lnTo>
                  <a:pt x="441324" y="54445"/>
                </a:lnTo>
                <a:cubicBezTo>
                  <a:pt x="441324" y="59539"/>
                  <a:pt x="440654" y="66484"/>
                  <a:pt x="439869" y="69879"/>
                </a:cubicBezTo>
                <a:lnTo>
                  <a:pt x="438391" y="76053"/>
                </a:lnTo>
                <a:lnTo>
                  <a:pt x="438299" y="69879"/>
                </a:lnTo>
                <a:cubicBezTo>
                  <a:pt x="438253" y="66484"/>
                  <a:pt x="438922" y="59539"/>
                  <a:pt x="439754" y="54445"/>
                </a:cubicBezTo>
                <a:close/>
                <a:moveTo>
                  <a:pt x="492577" y="36379"/>
                </a:moveTo>
                <a:cubicBezTo>
                  <a:pt x="492722" y="35360"/>
                  <a:pt x="492918" y="35653"/>
                  <a:pt x="493137" y="37501"/>
                </a:cubicBezTo>
                <a:cubicBezTo>
                  <a:pt x="493553" y="41200"/>
                  <a:pt x="493553" y="46758"/>
                  <a:pt x="493114" y="49850"/>
                </a:cubicBezTo>
                <a:cubicBezTo>
                  <a:pt x="492675" y="52942"/>
                  <a:pt x="492329" y="49921"/>
                  <a:pt x="492329" y="43123"/>
                </a:cubicBezTo>
                <a:cubicBezTo>
                  <a:pt x="492341" y="39728"/>
                  <a:pt x="492433" y="37398"/>
                  <a:pt x="492577" y="36379"/>
                </a:cubicBezTo>
                <a:close/>
                <a:moveTo>
                  <a:pt x="429548" y="27860"/>
                </a:moveTo>
                <a:cubicBezTo>
                  <a:pt x="431256" y="25787"/>
                  <a:pt x="429987" y="45499"/>
                  <a:pt x="428255" y="48270"/>
                </a:cubicBezTo>
                <a:cubicBezTo>
                  <a:pt x="426916" y="50420"/>
                  <a:pt x="426708" y="47929"/>
                  <a:pt x="427585" y="40038"/>
                </a:cubicBezTo>
                <a:cubicBezTo>
                  <a:pt x="428278" y="33813"/>
                  <a:pt x="429156" y="28334"/>
                  <a:pt x="429548" y="27860"/>
                </a:cubicBezTo>
                <a:close/>
                <a:moveTo>
                  <a:pt x="368753" y="25632"/>
                </a:moveTo>
                <a:cubicBezTo>
                  <a:pt x="370184" y="23274"/>
                  <a:pt x="370600" y="24002"/>
                  <a:pt x="370531" y="28719"/>
                </a:cubicBezTo>
                <a:cubicBezTo>
                  <a:pt x="370461" y="32114"/>
                  <a:pt x="369676" y="36746"/>
                  <a:pt x="368753" y="39009"/>
                </a:cubicBezTo>
                <a:cubicBezTo>
                  <a:pt x="367413" y="42373"/>
                  <a:pt x="367090" y="41807"/>
                  <a:pt x="366998" y="35921"/>
                </a:cubicBezTo>
                <a:cubicBezTo>
                  <a:pt x="366929" y="31959"/>
                  <a:pt x="367737" y="27329"/>
                  <a:pt x="368753" y="25632"/>
                </a:cubicBezTo>
                <a:close/>
                <a:moveTo>
                  <a:pt x="387871" y="20487"/>
                </a:moveTo>
                <a:lnTo>
                  <a:pt x="386878" y="34727"/>
                </a:lnTo>
                <a:cubicBezTo>
                  <a:pt x="386324" y="42560"/>
                  <a:pt x="385077" y="50432"/>
                  <a:pt x="384107" y="52221"/>
                </a:cubicBezTo>
                <a:cubicBezTo>
                  <a:pt x="382606" y="54978"/>
                  <a:pt x="382352" y="55004"/>
                  <a:pt x="382399" y="52385"/>
                </a:cubicBezTo>
                <a:cubicBezTo>
                  <a:pt x="382422" y="50688"/>
                  <a:pt x="383669" y="42816"/>
                  <a:pt x="385146" y="34891"/>
                </a:cubicBezTo>
                <a:close/>
                <a:moveTo>
                  <a:pt x="233886" y="17400"/>
                </a:moveTo>
                <a:cubicBezTo>
                  <a:pt x="236079" y="17400"/>
                  <a:pt x="234232" y="31582"/>
                  <a:pt x="231831" y="33176"/>
                </a:cubicBezTo>
                <a:cubicBezTo>
                  <a:pt x="230514" y="34039"/>
                  <a:pt x="230261" y="32765"/>
                  <a:pt x="231046" y="29555"/>
                </a:cubicBezTo>
                <a:cubicBezTo>
                  <a:pt x="231738" y="26833"/>
                  <a:pt x="232292" y="22983"/>
                  <a:pt x="232315" y="21002"/>
                </a:cubicBezTo>
                <a:cubicBezTo>
                  <a:pt x="232339" y="19021"/>
                  <a:pt x="233031" y="17400"/>
                  <a:pt x="233886" y="17400"/>
                </a:cubicBezTo>
                <a:close/>
                <a:moveTo>
                  <a:pt x="297244" y="14313"/>
                </a:moveTo>
                <a:lnTo>
                  <a:pt x="296251" y="28719"/>
                </a:lnTo>
                <a:cubicBezTo>
                  <a:pt x="295050" y="45536"/>
                  <a:pt x="292857" y="52039"/>
                  <a:pt x="291010" y="44125"/>
                </a:cubicBezTo>
                <a:cubicBezTo>
                  <a:pt x="290340" y="41228"/>
                  <a:pt x="291425" y="33654"/>
                  <a:pt x="293549" y="26660"/>
                </a:cubicBezTo>
                <a:close/>
                <a:moveTo>
                  <a:pt x="417333" y="13288"/>
                </a:moveTo>
                <a:cubicBezTo>
                  <a:pt x="420197" y="13288"/>
                  <a:pt x="417772" y="39939"/>
                  <a:pt x="414239" y="47245"/>
                </a:cubicBezTo>
                <a:cubicBezTo>
                  <a:pt x="412600" y="50639"/>
                  <a:pt x="410314" y="63605"/>
                  <a:pt x="409160" y="76056"/>
                </a:cubicBezTo>
                <a:cubicBezTo>
                  <a:pt x="408005" y="88506"/>
                  <a:pt x="406250" y="101883"/>
                  <a:pt x="405258" y="105781"/>
                </a:cubicBezTo>
                <a:cubicBezTo>
                  <a:pt x="404265" y="109678"/>
                  <a:pt x="403849" y="113280"/>
                  <a:pt x="404311" y="113784"/>
                </a:cubicBezTo>
                <a:cubicBezTo>
                  <a:pt x="405350" y="114892"/>
                  <a:pt x="409137" y="104693"/>
                  <a:pt x="409137" y="100786"/>
                </a:cubicBezTo>
                <a:cubicBezTo>
                  <a:pt x="409137" y="96861"/>
                  <a:pt x="411215" y="91492"/>
                  <a:pt x="412739" y="91492"/>
                </a:cubicBezTo>
                <a:cubicBezTo>
                  <a:pt x="413454" y="91492"/>
                  <a:pt x="413801" y="95427"/>
                  <a:pt x="413524" y="100239"/>
                </a:cubicBezTo>
                <a:lnTo>
                  <a:pt x="413016" y="108983"/>
                </a:lnTo>
                <a:lnTo>
                  <a:pt x="416087" y="100100"/>
                </a:lnTo>
                <a:cubicBezTo>
                  <a:pt x="418142" y="94127"/>
                  <a:pt x="420012" y="91575"/>
                  <a:pt x="421790" y="92311"/>
                </a:cubicBezTo>
                <a:cubicBezTo>
                  <a:pt x="425438" y="93803"/>
                  <a:pt x="427077" y="85738"/>
                  <a:pt x="426015" y="71846"/>
                </a:cubicBezTo>
                <a:cubicBezTo>
                  <a:pt x="425530" y="65672"/>
                  <a:pt x="425854" y="60622"/>
                  <a:pt x="426708" y="60622"/>
                </a:cubicBezTo>
                <a:cubicBezTo>
                  <a:pt x="430079" y="60622"/>
                  <a:pt x="430818" y="72931"/>
                  <a:pt x="428670" y="93644"/>
                </a:cubicBezTo>
                <a:cubicBezTo>
                  <a:pt x="426015" y="119365"/>
                  <a:pt x="425784" y="135381"/>
                  <a:pt x="428093" y="133845"/>
                </a:cubicBezTo>
                <a:cubicBezTo>
                  <a:pt x="429017" y="133236"/>
                  <a:pt x="430449" y="129707"/>
                  <a:pt x="431303" y="126006"/>
                </a:cubicBezTo>
                <a:lnTo>
                  <a:pt x="432827" y="119275"/>
                </a:lnTo>
                <a:lnTo>
                  <a:pt x="433612" y="125249"/>
                </a:lnTo>
                <a:cubicBezTo>
                  <a:pt x="434050" y="128532"/>
                  <a:pt x="435621" y="132515"/>
                  <a:pt x="437098" y="134097"/>
                </a:cubicBezTo>
                <a:cubicBezTo>
                  <a:pt x="438576" y="135679"/>
                  <a:pt x="440654" y="138547"/>
                  <a:pt x="441716" y="140470"/>
                </a:cubicBezTo>
                <a:cubicBezTo>
                  <a:pt x="443402" y="143534"/>
                  <a:pt x="443887" y="143585"/>
                  <a:pt x="445572" y="140886"/>
                </a:cubicBezTo>
                <a:cubicBezTo>
                  <a:pt x="446634" y="139188"/>
                  <a:pt x="447581" y="135018"/>
                  <a:pt x="447674" y="131624"/>
                </a:cubicBezTo>
                <a:cubicBezTo>
                  <a:pt x="447766" y="128227"/>
                  <a:pt x="448643" y="123597"/>
                  <a:pt x="449636" y="121335"/>
                </a:cubicBezTo>
                <a:cubicBezTo>
                  <a:pt x="450952" y="118379"/>
                  <a:pt x="451183" y="120122"/>
                  <a:pt x="450513" y="127507"/>
                </a:cubicBezTo>
                <a:cubicBezTo>
                  <a:pt x="450006" y="133166"/>
                  <a:pt x="449128" y="144280"/>
                  <a:pt x="448551" y="152205"/>
                </a:cubicBezTo>
                <a:cubicBezTo>
                  <a:pt x="447581" y="166066"/>
                  <a:pt x="447650" y="166364"/>
                  <a:pt x="450352" y="160127"/>
                </a:cubicBezTo>
                <a:cubicBezTo>
                  <a:pt x="451899" y="156564"/>
                  <a:pt x="453769" y="147302"/>
                  <a:pt x="454462" y="139549"/>
                </a:cubicBezTo>
                <a:cubicBezTo>
                  <a:pt x="455686" y="126348"/>
                  <a:pt x="457718" y="120305"/>
                  <a:pt x="460927" y="120305"/>
                </a:cubicBezTo>
                <a:cubicBezTo>
                  <a:pt x="461689" y="120305"/>
                  <a:pt x="461920" y="127481"/>
                  <a:pt x="461481" y="136253"/>
                </a:cubicBezTo>
                <a:cubicBezTo>
                  <a:pt x="461042" y="145026"/>
                  <a:pt x="461504" y="154518"/>
                  <a:pt x="462520" y="157349"/>
                </a:cubicBezTo>
                <a:cubicBezTo>
                  <a:pt x="464344" y="162450"/>
                  <a:pt x="464390" y="162425"/>
                  <a:pt x="467715" y="154262"/>
                </a:cubicBezTo>
                <a:cubicBezTo>
                  <a:pt x="469563" y="149734"/>
                  <a:pt x="471502" y="141687"/>
                  <a:pt x="472033" y="136378"/>
                </a:cubicBezTo>
                <a:cubicBezTo>
                  <a:pt x="472587" y="130883"/>
                  <a:pt x="474157" y="126257"/>
                  <a:pt x="475658" y="125639"/>
                </a:cubicBezTo>
                <a:cubicBezTo>
                  <a:pt x="477829" y="124740"/>
                  <a:pt x="478314" y="130178"/>
                  <a:pt x="478314" y="156384"/>
                </a:cubicBezTo>
                <a:cubicBezTo>
                  <a:pt x="478314" y="189141"/>
                  <a:pt x="480876" y="199488"/>
                  <a:pt x="482608" y="173665"/>
                </a:cubicBezTo>
                <a:cubicBezTo>
                  <a:pt x="483139" y="165660"/>
                  <a:pt x="484548" y="158068"/>
                  <a:pt x="485748" y="156791"/>
                </a:cubicBezTo>
                <a:cubicBezTo>
                  <a:pt x="487341" y="155063"/>
                  <a:pt x="487919" y="155087"/>
                  <a:pt x="487919" y="156885"/>
                </a:cubicBezTo>
                <a:cubicBezTo>
                  <a:pt x="487919" y="158206"/>
                  <a:pt x="489142" y="158786"/>
                  <a:pt x="490620" y="158174"/>
                </a:cubicBezTo>
                <a:cubicBezTo>
                  <a:pt x="492721" y="157312"/>
                  <a:pt x="493645" y="160155"/>
                  <a:pt x="494684" y="170615"/>
                </a:cubicBezTo>
                <a:cubicBezTo>
                  <a:pt x="495446" y="178071"/>
                  <a:pt x="496739" y="184629"/>
                  <a:pt x="497593" y="185188"/>
                </a:cubicBezTo>
                <a:cubicBezTo>
                  <a:pt x="499741" y="186620"/>
                  <a:pt x="502742" y="169948"/>
                  <a:pt x="504336" y="147540"/>
                </a:cubicBezTo>
                <a:cubicBezTo>
                  <a:pt x="505098" y="137046"/>
                  <a:pt x="506460" y="127962"/>
                  <a:pt x="507384" y="127354"/>
                </a:cubicBezTo>
                <a:cubicBezTo>
                  <a:pt x="508307" y="126745"/>
                  <a:pt x="509069" y="126996"/>
                  <a:pt x="509092" y="127913"/>
                </a:cubicBezTo>
                <a:cubicBezTo>
                  <a:pt x="509115" y="128830"/>
                  <a:pt x="509970" y="143008"/>
                  <a:pt x="510962" y="159421"/>
                </a:cubicBezTo>
                <a:cubicBezTo>
                  <a:pt x="513571" y="202337"/>
                  <a:pt x="516042" y="208327"/>
                  <a:pt x="520706" y="183105"/>
                </a:cubicBezTo>
                <a:cubicBezTo>
                  <a:pt x="522092" y="175739"/>
                  <a:pt x="523916" y="169710"/>
                  <a:pt x="524770" y="169710"/>
                </a:cubicBezTo>
                <a:cubicBezTo>
                  <a:pt x="525624" y="169710"/>
                  <a:pt x="526363" y="167627"/>
                  <a:pt x="526409" y="165080"/>
                </a:cubicBezTo>
                <a:cubicBezTo>
                  <a:pt x="526479" y="160564"/>
                  <a:pt x="526548" y="160550"/>
                  <a:pt x="529273" y="164443"/>
                </a:cubicBezTo>
                <a:cubicBezTo>
                  <a:pt x="531905" y="168154"/>
                  <a:pt x="532113" y="167789"/>
                  <a:pt x="532228" y="159298"/>
                </a:cubicBezTo>
                <a:cubicBezTo>
                  <a:pt x="532505" y="140849"/>
                  <a:pt x="535345" y="141373"/>
                  <a:pt x="536823" y="160146"/>
                </a:cubicBezTo>
                <a:cubicBezTo>
                  <a:pt x="537862" y="173414"/>
                  <a:pt x="538832" y="177748"/>
                  <a:pt x="540356" y="176097"/>
                </a:cubicBezTo>
                <a:cubicBezTo>
                  <a:pt x="544096" y="172109"/>
                  <a:pt x="545551" y="173631"/>
                  <a:pt x="545620" y="181546"/>
                </a:cubicBezTo>
                <a:cubicBezTo>
                  <a:pt x="545712" y="193092"/>
                  <a:pt x="548322" y="186183"/>
                  <a:pt x="552247" y="164053"/>
                </a:cubicBezTo>
                <a:cubicBezTo>
                  <a:pt x="555479" y="145883"/>
                  <a:pt x="559012" y="138817"/>
                  <a:pt x="559012" y="150505"/>
                </a:cubicBezTo>
                <a:cubicBezTo>
                  <a:pt x="559012" y="159040"/>
                  <a:pt x="561667" y="154165"/>
                  <a:pt x="564046" y="141262"/>
                </a:cubicBezTo>
                <a:lnTo>
                  <a:pt x="566193" y="129580"/>
                </a:lnTo>
                <a:lnTo>
                  <a:pt x="566447" y="138311"/>
                </a:lnTo>
                <a:cubicBezTo>
                  <a:pt x="566632" y="144626"/>
                  <a:pt x="567763" y="147750"/>
                  <a:pt x="570534" y="149614"/>
                </a:cubicBezTo>
                <a:cubicBezTo>
                  <a:pt x="574159" y="152041"/>
                  <a:pt x="574321" y="153627"/>
                  <a:pt x="573120" y="177415"/>
                </a:cubicBezTo>
                <a:cubicBezTo>
                  <a:pt x="572035" y="199322"/>
                  <a:pt x="572266" y="202640"/>
                  <a:pt x="574828" y="202640"/>
                </a:cubicBezTo>
                <a:cubicBezTo>
                  <a:pt x="576953" y="202640"/>
                  <a:pt x="578154" y="199525"/>
                  <a:pt x="579100" y="191355"/>
                </a:cubicBezTo>
                <a:cubicBezTo>
                  <a:pt x="581178" y="173499"/>
                  <a:pt x="583672" y="176196"/>
                  <a:pt x="583326" y="195946"/>
                </a:cubicBezTo>
                <a:cubicBezTo>
                  <a:pt x="583118" y="207718"/>
                  <a:pt x="583903" y="215626"/>
                  <a:pt x="585588" y="218767"/>
                </a:cubicBezTo>
                <a:cubicBezTo>
                  <a:pt x="586997" y="221411"/>
                  <a:pt x="588521" y="223159"/>
                  <a:pt x="589005" y="222650"/>
                </a:cubicBezTo>
                <a:cubicBezTo>
                  <a:pt x="589467" y="222145"/>
                  <a:pt x="591569" y="192270"/>
                  <a:pt x="593647" y="156267"/>
                </a:cubicBezTo>
                <a:cubicBezTo>
                  <a:pt x="595748" y="120263"/>
                  <a:pt x="597872" y="90346"/>
                  <a:pt x="598403" y="89785"/>
                </a:cubicBezTo>
                <a:cubicBezTo>
                  <a:pt x="598934" y="89222"/>
                  <a:pt x="599373" y="98874"/>
                  <a:pt x="599396" y="111230"/>
                </a:cubicBezTo>
                <a:cubicBezTo>
                  <a:pt x="599396" y="123588"/>
                  <a:pt x="600181" y="134991"/>
                  <a:pt x="601105" y="136570"/>
                </a:cubicBezTo>
                <a:cubicBezTo>
                  <a:pt x="602929" y="139657"/>
                  <a:pt x="604429" y="133139"/>
                  <a:pt x="610017" y="97706"/>
                </a:cubicBezTo>
                <a:cubicBezTo>
                  <a:pt x="611703" y="86966"/>
                  <a:pt x="613435" y="77804"/>
                  <a:pt x="613850" y="77346"/>
                </a:cubicBezTo>
                <a:cubicBezTo>
                  <a:pt x="618630" y="72248"/>
                  <a:pt x="622047" y="160889"/>
                  <a:pt x="619230" y="216723"/>
                </a:cubicBezTo>
                <a:cubicBezTo>
                  <a:pt x="617868" y="244155"/>
                  <a:pt x="614866" y="250498"/>
                  <a:pt x="614474" y="226823"/>
                </a:cubicBezTo>
                <a:lnTo>
                  <a:pt x="614243" y="211902"/>
                </a:lnTo>
                <a:lnTo>
                  <a:pt x="612003" y="224251"/>
                </a:lnTo>
                <a:cubicBezTo>
                  <a:pt x="609302" y="239276"/>
                  <a:pt x="607039" y="235404"/>
                  <a:pt x="607039" y="215728"/>
                </a:cubicBezTo>
                <a:cubicBezTo>
                  <a:pt x="607039" y="182181"/>
                  <a:pt x="601774" y="219796"/>
                  <a:pt x="600527" y="262275"/>
                </a:cubicBezTo>
                <a:cubicBezTo>
                  <a:pt x="600273" y="270479"/>
                  <a:pt x="605792" y="273813"/>
                  <a:pt x="607570" y="266539"/>
                </a:cubicBezTo>
                <a:cubicBezTo>
                  <a:pt x="608147" y="264221"/>
                  <a:pt x="609856" y="262323"/>
                  <a:pt x="611380" y="262323"/>
                </a:cubicBezTo>
                <a:cubicBezTo>
                  <a:pt x="612903" y="262323"/>
                  <a:pt x="615074" y="260240"/>
                  <a:pt x="616228" y="257693"/>
                </a:cubicBezTo>
                <a:cubicBezTo>
                  <a:pt x="618214" y="253257"/>
                  <a:pt x="618307" y="253241"/>
                  <a:pt x="618445" y="257301"/>
                </a:cubicBezTo>
                <a:cubicBezTo>
                  <a:pt x="618514" y="259631"/>
                  <a:pt x="619830" y="263334"/>
                  <a:pt x="621400" y="265533"/>
                </a:cubicBezTo>
                <a:cubicBezTo>
                  <a:pt x="624171" y="269474"/>
                  <a:pt x="624218" y="269472"/>
                  <a:pt x="624333" y="265415"/>
                </a:cubicBezTo>
                <a:cubicBezTo>
                  <a:pt x="624448" y="261402"/>
                  <a:pt x="624518" y="261395"/>
                  <a:pt x="627219" y="265202"/>
                </a:cubicBezTo>
                <a:cubicBezTo>
                  <a:pt x="628720" y="267343"/>
                  <a:pt x="630290" y="270121"/>
                  <a:pt x="630683" y="271375"/>
                </a:cubicBezTo>
                <a:cubicBezTo>
                  <a:pt x="631167" y="272938"/>
                  <a:pt x="632391" y="272781"/>
                  <a:pt x="634538" y="270874"/>
                </a:cubicBezTo>
                <a:cubicBezTo>
                  <a:pt x="637263" y="268461"/>
                  <a:pt x="637933" y="268735"/>
                  <a:pt x="639572" y="272931"/>
                </a:cubicBezTo>
                <a:cubicBezTo>
                  <a:pt x="644121" y="284500"/>
                  <a:pt x="656913" y="368973"/>
                  <a:pt x="656959" y="387697"/>
                </a:cubicBezTo>
                <a:cubicBezTo>
                  <a:pt x="656982" y="392685"/>
                  <a:pt x="655758" y="401483"/>
                  <a:pt x="654234" y="407255"/>
                </a:cubicBezTo>
                <a:cubicBezTo>
                  <a:pt x="652710" y="413005"/>
                  <a:pt x="650517" y="427899"/>
                  <a:pt x="649385" y="440345"/>
                </a:cubicBezTo>
                <a:cubicBezTo>
                  <a:pt x="646407" y="472487"/>
                  <a:pt x="643059" y="554368"/>
                  <a:pt x="644560" y="558409"/>
                </a:cubicBezTo>
                <a:cubicBezTo>
                  <a:pt x="645552" y="561087"/>
                  <a:pt x="647723" y="559471"/>
                  <a:pt x="655112" y="550535"/>
                </a:cubicBezTo>
                <a:cubicBezTo>
                  <a:pt x="662154" y="542060"/>
                  <a:pt x="665756" y="539289"/>
                  <a:pt x="669843" y="539220"/>
                </a:cubicBezTo>
                <a:cubicBezTo>
                  <a:pt x="675130" y="539128"/>
                  <a:pt x="675269" y="538827"/>
                  <a:pt x="676446" y="524742"/>
                </a:cubicBezTo>
                <a:cubicBezTo>
                  <a:pt x="677116" y="516799"/>
                  <a:pt x="677763" y="495209"/>
                  <a:pt x="677901" y="476713"/>
                </a:cubicBezTo>
                <a:cubicBezTo>
                  <a:pt x="678109" y="448981"/>
                  <a:pt x="677439" y="440206"/>
                  <a:pt x="674184" y="426559"/>
                </a:cubicBezTo>
                <a:cubicBezTo>
                  <a:pt x="669866" y="408433"/>
                  <a:pt x="670513" y="403261"/>
                  <a:pt x="675500" y="415845"/>
                </a:cubicBezTo>
                <a:cubicBezTo>
                  <a:pt x="680741" y="429053"/>
                  <a:pt x="683720" y="523264"/>
                  <a:pt x="683789" y="678066"/>
                </a:cubicBezTo>
                <a:cubicBezTo>
                  <a:pt x="683812" y="753319"/>
                  <a:pt x="683212" y="815964"/>
                  <a:pt x="682427" y="817258"/>
                </a:cubicBezTo>
                <a:cubicBezTo>
                  <a:pt x="681642" y="818551"/>
                  <a:pt x="680787" y="803726"/>
                  <a:pt x="680510" y="784330"/>
                </a:cubicBezTo>
                <a:cubicBezTo>
                  <a:pt x="679356" y="703720"/>
                  <a:pt x="674923" y="615651"/>
                  <a:pt x="672105" y="617521"/>
                </a:cubicBezTo>
                <a:cubicBezTo>
                  <a:pt x="671205" y="618122"/>
                  <a:pt x="670443" y="620177"/>
                  <a:pt x="670443" y="622093"/>
                </a:cubicBezTo>
                <a:cubicBezTo>
                  <a:pt x="670443" y="624010"/>
                  <a:pt x="669473" y="629228"/>
                  <a:pt x="668319" y="633685"/>
                </a:cubicBezTo>
                <a:cubicBezTo>
                  <a:pt x="665617" y="644145"/>
                  <a:pt x="663655" y="640474"/>
                  <a:pt x="662131" y="622047"/>
                </a:cubicBezTo>
                <a:cubicBezTo>
                  <a:pt x="661069" y="609070"/>
                  <a:pt x="663424" y="600434"/>
                  <a:pt x="665248" y="610617"/>
                </a:cubicBezTo>
                <a:cubicBezTo>
                  <a:pt x="665710" y="613180"/>
                  <a:pt x="666195" y="607177"/>
                  <a:pt x="666356" y="597270"/>
                </a:cubicBezTo>
                <a:cubicBezTo>
                  <a:pt x="666633" y="577274"/>
                  <a:pt x="670328" y="571986"/>
                  <a:pt x="670651" y="591105"/>
                </a:cubicBezTo>
                <a:cubicBezTo>
                  <a:pt x="670812" y="601242"/>
                  <a:pt x="671066" y="601981"/>
                  <a:pt x="672313" y="596301"/>
                </a:cubicBezTo>
                <a:cubicBezTo>
                  <a:pt x="673122" y="592629"/>
                  <a:pt x="674415" y="581222"/>
                  <a:pt x="675153" y="570924"/>
                </a:cubicBezTo>
                <a:cubicBezTo>
                  <a:pt x="676516" y="552220"/>
                  <a:pt x="676516" y="552197"/>
                  <a:pt x="672129" y="552867"/>
                </a:cubicBezTo>
                <a:cubicBezTo>
                  <a:pt x="666656" y="553721"/>
                  <a:pt x="665133" y="559147"/>
                  <a:pt x="664879" y="578636"/>
                </a:cubicBezTo>
                <a:cubicBezTo>
                  <a:pt x="664786" y="586764"/>
                  <a:pt x="663840" y="593992"/>
                  <a:pt x="662800" y="594684"/>
                </a:cubicBezTo>
                <a:cubicBezTo>
                  <a:pt x="661600" y="595469"/>
                  <a:pt x="661369" y="588842"/>
                  <a:pt x="662131" y="576281"/>
                </a:cubicBezTo>
                <a:cubicBezTo>
                  <a:pt x="662985" y="562634"/>
                  <a:pt x="662708" y="556631"/>
                  <a:pt x="661230" y="556631"/>
                </a:cubicBezTo>
                <a:cubicBezTo>
                  <a:pt x="657490" y="556631"/>
                  <a:pt x="653149" y="565590"/>
                  <a:pt x="653149" y="573302"/>
                </a:cubicBezTo>
                <a:cubicBezTo>
                  <a:pt x="653149" y="577435"/>
                  <a:pt x="651971" y="584432"/>
                  <a:pt x="650517" y="588842"/>
                </a:cubicBezTo>
                <a:cubicBezTo>
                  <a:pt x="648462" y="595100"/>
                  <a:pt x="648208" y="602327"/>
                  <a:pt x="649455" y="621516"/>
                </a:cubicBezTo>
                <a:cubicBezTo>
                  <a:pt x="650332" y="635070"/>
                  <a:pt x="651648" y="649594"/>
                  <a:pt x="652341" y="653774"/>
                </a:cubicBezTo>
                <a:cubicBezTo>
                  <a:pt x="653056" y="657977"/>
                  <a:pt x="653080" y="662964"/>
                  <a:pt x="652387" y="664858"/>
                </a:cubicBezTo>
                <a:cubicBezTo>
                  <a:pt x="651232" y="668090"/>
                  <a:pt x="650909" y="668090"/>
                  <a:pt x="647538" y="664811"/>
                </a:cubicBezTo>
                <a:cubicBezTo>
                  <a:pt x="644075" y="661463"/>
                  <a:pt x="643890" y="661740"/>
                  <a:pt x="642343" y="672270"/>
                </a:cubicBezTo>
                <a:cubicBezTo>
                  <a:pt x="641489" y="678273"/>
                  <a:pt x="640957" y="684577"/>
                  <a:pt x="641189" y="686286"/>
                </a:cubicBezTo>
                <a:cubicBezTo>
                  <a:pt x="641419" y="687972"/>
                  <a:pt x="642043" y="711155"/>
                  <a:pt x="642551" y="737756"/>
                </a:cubicBezTo>
                <a:cubicBezTo>
                  <a:pt x="643659" y="795922"/>
                  <a:pt x="646222" y="826309"/>
                  <a:pt x="650286" y="829542"/>
                </a:cubicBezTo>
                <a:cubicBezTo>
                  <a:pt x="653888" y="832405"/>
                  <a:pt x="653957" y="835730"/>
                  <a:pt x="650448" y="837185"/>
                </a:cubicBezTo>
                <a:cubicBezTo>
                  <a:pt x="648970" y="837785"/>
                  <a:pt x="647076" y="841364"/>
                  <a:pt x="646268" y="845128"/>
                </a:cubicBezTo>
                <a:cubicBezTo>
                  <a:pt x="644836" y="851732"/>
                  <a:pt x="644721" y="851548"/>
                  <a:pt x="642643" y="839610"/>
                </a:cubicBezTo>
                <a:cubicBezTo>
                  <a:pt x="640657" y="828018"/>
                  <a:pt x="640426" y="829727"/>
                  <a:pt x="639249" y="866995"/>
                </a:cubicBezTo>
                <a:cubicBezTo>
                  <a:pt x="638464" y="891333"/>
                  <a:pt x="638695" y="908790"/>
                  <a:pt x="639826" y="912000"/>
                </a:cubicBezTo>
                <a:cubicBezTo>
                  <a:pt x="641235" y="915948"/>
                  <a:pt x="641027" y="917865"/>
                  <a:pt x="638995" y="919596"/>
                </a:cubicBezTo>
                <a:cubicBezTo>
                  <a:pt x="636501" y="921767"/>
                  <a:pt x="635647" y="925739"/>
                  <a:pt x="632622" y="949430"/>
                </a:cubicBezTo>
                <a:cubicBezTo>
                  <a:pt x="631976" y="954371"/>
                  <a:pt x="629944" y="961761"/>
                  <a:pt x="628073" y="965871"/>
                </a:cubicBezTo>
                <a:cubicBezTo>
                  <a:pt x="625580" y="971366"/>
                  <a:pt x="625187" y="974368"/>
                  <a:pt x="626619" y="977231"/>
                </a:cubicBezTo>
                <a:cubicBezTo>
                  <a:pt x="627981" y="979933"/>
                  <a:pt x="627796" y="984944"/>
                  <a:pt x="625995" y="993695"/>
                </a:cubicBezTo>
                <a:cubicBezTo>
                  <a:pt x="624287" y="1002123"/>
                  <a:pt x="623433" y="1021935"/>
                  <a:pt x="623409" y="1053455"/>
                </a:cubicBezTo>
                <a:cubicBezTo>
                  <a:pt x="623386" y="1097050"/>
                  <a:pt x="623640" y="1100652"/>
                  <a:pt x="626804" y="1101553"/>
                </a:cubicBezTo>
                <a:cubicBezTo>
                  <a:pt x="629967" y="1102453"/>
                  <a:pt x="629921" y="1102777"/>
                  <a:pt x="626203" y="1105548"/>
                </a:cubicBezTo>
                <a:cubicBezTo>
                  <a:pt x="623040" y="1107926"/>
                  <a:pt x="622440" y="1109866"/>
                  <a:pt x="623433" y="1114622"/>
                </a:cubicBezTo>
                <a:cubicBezTo>
                  <a:pt x="624240" y="1118617"/>
                  <a:pt x="623640" y="1122381"/>
                  <a:pt x="621608" y="1125683"/>
                </a:cubicBezTo>
                <a:cubicBezTo>
                  <a:pt x="617775" y="1131941"/>
                  <a:pt x="617660" y="1147250"/>
                  <a:pt x="621377" y="1152538"/>
                </a:cubicBezTo>
                <a:cubicBezTo>
                  <a:pt x="622925" y="1154731"/>
                  <a:pt x="624240" y="1157802"/>
                  <a:pt x="624264" y="1159349"/>
                </a:cubicBezTo>
                <a:cubicBezTo>
                  <a:pt x="624310" y="1161751"/>
                  <a:pt x="623848" y="1161751"/>
                  <a:pt x="621147" y="1159349"/>
                </a:cubicBezTo>
                <a:cubicBezTo>
                  <a:pt x="618214" y="1156740"/>
                  <a:pt x="618053" y="1159142"/>
                  <a:pt x="618999" y="1191700"/>
                </a:cubicBezTo>
                <a:cubicBezTo>
                  <a:pt x="619623" y="1213174"/>
                  <a:pt x="619299" y="1228253"/>
                  <a:pt x="618145" y="1230469"/>
                </a:cubicBezTo>
                <a:cubicBezTo>
                  <a:pt x="616852" y="1232940"/>
                  <a:pt x="616921" y="1234834"/>
                  <a:pt x="618376" y="1236381"/>
                </a:cubicBezTo>
                <a:cubicBezTo>
                  <a:pt x="620893" y="1239082"/>
                  <a:pt x="621216" y="1250166"/>
                  <a:pt x="618768" y="1250166"/>
                </a:cubicBezTo>
                <a:cubicBezTo>
                  <a:pt x="615235" y="1250166"/>
                  <a:pt x="614150" y="1237789"/>
                  <a:pt x="614543" y="1201814"/>
                </a:cubicBezTo>
                <a:cubicBezTo>
                  <a:pt x="614751" y="1181424"/>
                  <a:pt x="613896" y="1155978"/>
                  <a:pt x="612580" y="1145218"/>
                </a:cubicBezTo>
                <a:cubicBezTo>
                  <a:pt x="610317" y="1126422"/>
                  <a:pt x="609417" y="1111528"/>
                  <a:pt x="609117" y="1087883"/>
                </a:cubicBezTo>
                <a:cubicBezTo>
                  <a:pt x="609001" y="1078970"/>
                  <a:pt x="608424" y="1077076"/>
                  <a:pt x="606092" y="1078046"/>
                </a:cubicBezTo>
                <a:cubicBezTo>
                  <a:pt x="603991" y="1078901"/>
                  <a:pt x="603136" y="1077723"/>
                  <a:pt x="602998" y="1073636"/>
                </a:cubicBezTo>
                <a:cubicBezTo>
                  <a:pt x="602859" y="1069549"/>
                  <a:pt x="602329" y="1070426"/>
                  <a:pt x="601151" y="1076822"/>
                </a:cubicBezTo>
                <a:cubicBezTo>
                  <a:pt x="600273" y="1081648"/>
                  <a:pt x="599027" y="1086498"/>
                  <a:pt x="598380" y="1087629"/>
                </a:cubicBezTo>
                <a:cubicBezTo>
                  <a:pt x="596025" y="1091716"/>
                  <a:pt x="599696" y="1094048"/>
                  <a:pt x="602536" y="1090285"/>
                </a:cubicBezTo>
                <a:cubicBezTo>
                  <a:pt x="605099" y="1086913"/>
                  <a:pt x="605238" y="1087283"/>
                  <a:pt x="604152" y="1094441"/>
                </a:cubicBezTo>
                <a:cubicBezTo>
                  <a:pt x="603483" y="1098990"/>
                  <a:pt x="603852" y="1103423"/>
                  <a:pt x="605030" y="1104970"/>
                </a:cubicBezTo>
                <a:cubicBezTo>
                  <a:pt x="606623" y="1107025"/>
                  <a:pt x="605746" y="1108249"/>
                  <a:pt x="601312" y="1110212"/>
                </a:cubicBezTo>
                <a:cubicBezTo>
                  <a:pt x="598126" y="1111621"/>
                  <a:pt x="595517" y="1113999"/>
                  <a:pt x="595517" y="1115500"/>
                </a:cubicBezTo>
                <a:cubicBezTo>
                  <a:pt x="595517" y="1117001"/>
                  <a:pt x="594639" y="1118802"/>
                  <a:pt x="593600" y="1119495"/>
                </a:cubicBezTo>
                <a:cubicBezTo>
                  <a:pt x="592469" y="1120233"/>
                  <a:pt x="591661" y="1118063"/>
                  <a:pt x="591661" y="1114276"/>
                </a:cubicBezTo>
                <a:cubicBezTo>
                  <a:pt x="591661" y="1109542"/>
                  <a:pt x="592700" y="1107487"/>
                  <a:pt x="595471" y="1106725"/>
                </a:cubicBezTo>
                <a:cubicBezTo>
                  <a:pt x="599281" y="1105663"/>
                  <a:pt x="599281" y="1105640"/>
                  <a:pt x="595471" y="1100468"/>
                </a:cubicBezTo>
                <a:cubicBezTo>
                  <a:pt x="593393" y="1097604"/>
                  <a:pt x="591661" y="1093309"/>
                  <a:pt x="591661" y="1090908"/>
                </a:cubicBezTo>
                <a:cubicBezTo>
                  <a:pt x="591661" y="1088530"/>
                  <a:pt x="590345" y="1079778"/>
                  <a:pt x="588729" y="1071488"/>
                </a:cubicBezTo>
                <a:cubicBezTo>
                  <a:pt x="586373" y="1059412"/>
                  <a:pt x="586212" y="1053916"/>
                  <a:pt x="587897" y="1043941"/>
                </a:cubicBezTo>
                <a:cubicBezTo>
                  <a:pt x="590553" y="1028239"/>
                  <a:pt x="588890" y="1016347"/>
                  <a:pt x="583857" y="1014916"/>
                </a:cubicBezTo>
                <a:cubicBezTo>
                  <a:pt x="580947" y="1014108"/>
                  <a:pt x="580139" y="1012053"/>
                  <a:pt x="580139" y="1005472"/>
                </a:cubicBezTo>
                <a:cubicBezTo>
                  <a:pt x="580139" y="1000830"/>
                  <a:pt x="579354" y="997043"/>
                  <a:pt x="578407" y="997043"/>
                </a:cubicBezTo>
                <a:cubicBezTo>
                  <a:pt x="576537" y="997043"/>
                  <a:pt x="577784" y="1069341"/>
                  <a:pt x="579862" y="1081418"/>
                </a:cubicBezTo>
                <a:cubicBezTo>
                  <a:pt x="581178" y="1089130"/>
                  <a:pt x="579447" y="1149813"/>
                  <a:pt x="577414" y="1166831"/>
                </a:cubicBezTo>
                <a:cubicBezTo>
                  <a:pt x="573420" y="1200197"/>
                  <a:pt x="569703" y="1223196"/>
                  <a:pt x="567394" y="1228876"/>
                </a:cubicBezTo>
                <a:cubicBezTo>
                  <a:pt x="565754" y="1232917"/>
                  <a:pt x="564831" y="1242223"/>
                  <a:pt x="564946" y="1253560"/>
                </a:cubicBezTo>
                <a:cubicBezTo>
                  <a:pt x="565038" y="1263836"/>
                  <a:pt x="565708" y="1269608"/>
                  <a:pt x="566447" y="1266791"/>
                </a:cubicBezTo>
                <a:cubicBezTo>
                  <a:pt x="567163" y="1264044"/>
                  <a:pt x="568802" y="1261411"/>
                  <a:pt x="570095" y="1260949"/>
                </a:cubicBezTo>
                <a:cubicBezTo>
                  <a:pt x="573051" y="1259910"/>
                  <a:pt x="573189" y="1267068"/>
                  <a:pt x="570257" y="1270209"/>
                </a:cubicBezTo>
                <a:cubicBezTo>
                  <a:pt x="568641" y="1271941"/>
                  <a:pt x="568871" y="1274688"/>
                  <a:pt x="571227" y="1280946"/>
                </a:cubicBezTo>
                <a:cubicBezTo>
                  <a:pt x="574828" y="1290644"/>
                  <a:pt x="575383" y="1296048"/>
                  <a:pt x="572266" y="1291337"/>
                </a:cubicBezTo>
                <a:cubicBezTo>
                  <a:pt x="570719" y="1289005"/>
                  <a:pt x="569980" y="1288866"/>
                  <a:pt x="569241" y="1290829"/>
                </a:cubicBezTo>
                <a:cubicBezTo>
                  <a:pt x="568710" y="1292261"/>
                  <a:pt x="567486" y="1292884"/>
                  <a:pt x="566516" y="1292261"/>
                </a:cubicBezTo>
                <a:cubicBezTo>
                  <a:pt x="565500" y="1291591"/>
                  <a:pt x="564762" y="1297872"/>
                  <a:pt x="564762" y="1306924"/>
                </a:cubicBezTo>
                <a:lnTo>
                  <a:pt x="564762" y="1322741"/>
                </a:lnTo>
                <a:lnTo>
                  <a:pt x="557927" y="1321563"/>
                </a:lnTo>
                <a:cubicBezTo>
                  <a:pt x="551947" y="1320524"/>
                  <a:pt x="550908" y="1320986"/>
                  <a:pt x="549291" y="1325535"/>
                </a:cubicBezTo>
                <a:cubicBezTo>
                  <a:pt x="546544" y="1333247"/>
                  <a:pt x="547075" y="1353128"/>
                  <a:pt x="550330" y="1364581"/>
                </a:cubicBezTo>
                <a:cubicBezTo>
                  <a:pt x="553609" y="1376219"/>
                  <a:pt x="553978" y="1381876"/>
                  <a:pt x="551439" y="1381876"/>
                </a:cubicBezTo>
                <a:cubicBezTo>
                  <a:pt x="550469" y="1381876"/>
                  <a:pt x="549268" y="1380260"/>
                  <a:pt x="548783" y="1378274"/>
                </a:cubicBezTo>
                <a:cubicBezTo>
                  <a:pt x="548160" y="1375688"/>
                  <a:pt x="547837" y="1376011"/>
                  <a:pt x="547675" y="1379521"/>
                </a:cubicBezTo>
                <a:cubicBezTo>
                  <a:pt x="547559" y="1382177"/>
                  <a:pt x="549268" y="1387049"/>
                  <a:pt x="551485" y="1390397"/>
                </a:cubicBezTo>
                <a:cubicBezTo>
                  <a:pt x="553701" y="1393722"/>
                  <a:pt x="555041" y="1397694"/>
                  <a:pt x="554486" y="1399241"/>
                </a:cubicBezTo>
                <a:cubicBezTo>
                  <a:pt x="553078" y="1403213"/>
                  <a:pt x="555271" y="1404921"/>
                  <a:pt x="558319" y="1402220"/>
                </a:cubicBezTo>
                <a:cubicBezTo>
                  <a:pt x="561968" y="1398964"/>
                  <a:pt x="563515" y="1404460"/>
                  <a:pt x="562406" y="1416882"/>
                </a:cubicBezTo>
                <a:cubicBezTo>
                  <a:pt x="561413" y="1427781"/>
                  <a:pt x="563515" y="1429213"/>
                  <a:pt x="565408" y="1418984"/>
                </a:cubicBezTo>
                <a:cubicBezTo>
                  <a:pt x="566147" y="1415104"/>
                  <a:pt x="567763" y="1412749"/>
                  <a:pt x="569726" y="1412749"/>
                </a:cubicBezTo>
                <a:cubicBezTo>
                  <a:pt x="571642" y="1412749"/>
                  <a:pt x="572450" y="1413880"/>
                  <a:pt x="571781" y="1415705"/>
                </a:cubicBezTo>
                <a:cubicBezTo>
                  <a:pt x="571203" y="1417344"/>
                  <a:pt x="569772" y="1422655"/>
                  <a:pt x="568617" y="1427550"/>
                </a:cubicBezTo>
                <a:cubicBezTo>
                  <a:pt x="564969" y="1442767"/>
                  <a:pt x="565108" y="1442560"/>
                  <a:pt x="560767" y="1438334"/>
                </a:cubicBezTo>
                <a:cubicBezTo>
                  <a:pt x="557303" y="1434986"/>
                  <a:pt x="557003" y="1433046"/>
                  <a:pt x="558158" y="1421431"/>
                </a:cubicBezTo>
                <a:lnTo>
                  <a:pt x="559474" y="1408316"/>
                </a:lnTo>
                <a:lnTo>
                  <a:pt x="553932" y="1408985"/>
                </a:lnTo>
                <a:cubicBezTo>
                  <a:pt x="548691" y="1409632"/>
                  <a:pt x="548368" y="1410278"/>
                  <a:pt x="547329" y="1422009"/>
                </a:cubicBezTo>
                <a:cubicBezTo>
                  <a:pt x="546728" y="1428797"/>
                  <a:pt x="546913" y="1436210"/>
                  <a:pt x="547744" y="1438472"/>
                </a:cubicBezTo>
                <a:cubicBezTo>
                  <a:pt x="549753" y="1443922"/>
                  <a:pt x="553101" y="1500957"/>
                  <a:pt x="551854" y="1508045"/>
                </a:cubicBezTo>
                <a:cubicBezTo>
                  <a:pt x="551300" y="1511093"/>
                  <a:pt x="551508" y="1518921"/>
                  <a:pt x="552316" y="1525433"/>
                </a:cubicBezTo>
                <a:cubicBezTo>
                  <a:pt x="554948" y="1547046"/>
                  <a:pt x="556588" y="1529289"/>
                  <a:pt x="556103" y="1484077"/>
                </a:cubicBezTo>
                <a:cubicBezTo>
                  <a:pt x="555710" y="1449025"/>
                  <a:pt x="556080" y="1441890"/>
                  <a:pt x="558158" y="1443737"/>
                </a:cubicBezTo>
                <a:cubicBezTo>
                  <a:pt x="559566" y="1444984"/>
                  <a:pt x="562129" y="1450595"/>
                  <a:pt x="563861" y="1456229"/>
                </a:cubicBezTo>
                <a:cubicBezTo>
                  <a:pt x="566447" y="1464542"/>
                  <a:pt x="566678" y="1468837"/>
                  <a:pt x="565131" y="1479228"/>
                </a:cubicBezTo>
                <a:cubicBezTo>
                  <a:pt x="563261" y="1491812"/>
                  <a:pt x="564530" y="1516104"/>
                  <a:pt x="567209" y="1518990"/>
                </a:cubicBezTo>
                <a:cubicBezTo>
                  <a:pt x="567971" y="1519799"/>
                  <a:pt x="568594" y="1515203"/>
                  <a:pt x="568594" y="1508807"/>
                </a:cubicBezTo>
                <a:cubicBezTo>
                  <a:pt x="568594" y="1502388"/>
                  <a:pt x="569472" y="1497123"/>
                  <a:pt x="570511" y="1497123"/>
                </a:cubicBezTo>
                <a:cubicBezTo>
                  <a:pt x="571619" y="1497123"/>
                  <a:pt x="572427" y="1503704"/>
                  <a:pt x="572427" y="1512710"/>
                </a:cubicBezTo>
                <a:cubicBezTo>
                  <a:pt x="572427" y="1527673"/>
                  <a:pt x="572266" y="1528227"/>
                  <a:pt x="568340" y="1526887"/>
                </a:cubicBezTo>
                <a:lnTo>
                  <a:pt x="564253" y="1525502"/>
                </a:lnTo>
                <a:lnTo>
                  <a:pt x="565616" y="1567389"/>
                </a:lnTo>
                <a:cubicBezTo>
                  <a:pt x="566355" y="1590434"/>
                  <a:pt x="567717" y="1620175"/>
                  <a:pt x="568617" y="1633475"/>
                </a:cubicBezTo>
                <a:cubicBezTo>
                  <a:pt x="569518" y="1646775"/>
                  <a:pt x="569772" y="1665802"/>
                  <a:pt x="569172" y="1675801"/>
                </a:cubicBezTo>
                <a:cubicBezTo>
                  <a:pt x="568294" y="1690417"/>
                  <a:pt x="568710" y="1695382"/>
                  <a:pt x="571365" y="1701362"/>
                </a:cubicBezTo>
                <a:cubicBezTo>
                  <a:pt x="573882" y="1707066"/>
                  <a:pt x="574182" y="1709768"/>
                  <a:pt x="572566" y="1712954"/>
                </a:cubicBezTo>
                <a:cubicBezTo>
                  <a:pt x="570511" y="1717087"/>
                  <a:pt x="573166" y="1727640"/>
                  <a:pt x="576283" y="1727640"/>
                </a:cubicBezTo>
                <a:cubicBezTo>
                  <a:pt x="577992" y="1727640"/>
                  <a:pt x="577345" y="1685822"/>
                  <a:pt x="575475" y="1675154"/>
                </a:cubicBezTo>
                <a:cubicBezTo>
                  <a:pt x="574413" y="1669105"/>
                  <a:pt x="574574" y="1667742"/>
                  <a:pt x="576099" y="1670005"/>
                </a:cubicBezTo>
                <a:cubicBezTo>
                  <a:pt x="577599" y="1672291"/>
                  <a:pt x="578154" y="1667442"/>
                  <a:pt x="578177" y="1651786"/>
                </a:cubicBezTo>
                <a:cubicBezTo>
                  <a:pt x="578200" y="1633683"/>
                  <a:pt x="578638" y="1630635"/>
                  <a:pt x="581086" y="1631651"/>
                </a:cubicBezTo>
                <a:cubicBezTo>
                  <a:pt x="582794" y="1632344"/>
                  <a:pt x="583972" y="1631674"/>
                  <a:pt x="583972" y="1629989"/>
                </a:cubicBezTo>
                <a:cubicBezTo>
                  <a:pt x="583972" y="1628418"/>
                  <a:pt x="583118" y="1626825"/>
                  <a:pt x="582079" y="1626456"/>
                </a:cubicBezTo>
                <a:cubicBezTo>
                  <a:pt x="579285" y="1625439"/>
                  <a:pt x="577507" y="1608006"/>
                  <a:pt x="579077" y="1596876"/>
                </a:cubicBezTo>
                <a:cubicBezTo>
                  <a:pt x="580047" y="1589903"/>
                  <a:pt x="581432" y="1586947"/>
                  <a:pt x="584041" y="1586208"/>
                </a:cubicBezTo>
                <a:cubicBezTo>
                  <a:pt x="586027" y="1585654"/>
                  <a:pt x="588636" y="1582006"/>
                  <a:pt x="589837" y="1578080"/>
                </a:cubicBezTo>
                <a:cubicBezTo>
                  <a:pt x="593600" y="1565888"/>
                  <a:pt x="594039" y="1572122"/>
                  <a:pt x="590853" y="1592004"/>
                </a:cubicBezTo>
                <a:cubicBezTo>
                  <a:pt x="587135" y="1615233"/>
                  <a:pt x="587135" y="1615164"/>
                  <a:pt x="590622" y="1613732"/>
                </a:cubicBezTo>
                <a:cubicBezTo>
                  <a:pt x="592169" y="1613086"/>
                  <a:pt x="594016" y="1613571"/>
                  <a:pt x="594709" y="1614771"/>
                </a:cubicBezTo>
                <a:cubicBezTo>
                  <a:pt x="596279" y="1617450"/>
                  <a:pt x="598057" y="1655527"/>
                  <a:pt x="597549" y="1675154"/>
                </a:cubicBezTo>
                <a:cubicBezTo>
                  <a:pt x="597110" y="1692380"/>
                  <a:pt x="598934" y="1705311"/>
                  <a:pt x="601174" y="1700831"/>
                </a:cubicBezTo>
                <a:cubicBezTo>
                  <a:pt x="602005" y="1699146"/>
                  <a:pt x="603783" y="1681135"/>
                  <a:pt x="605122" y="1660746"/>
                </a:cubicBezTo>
                <a:cubicBezTo>
                  <a:pt x="606462" y="1640379"/>
                  <a:pt x="608239" y="1622368"/>
                  <a:pt x="609048" y="1620706"/>
                </a:cubicBezTo>
                <a:cubicBezTo>
                  <a:pt x="611564" y="1615557"/>
                  <a:pt x="615235" y="1634976"/>
                  <a:pt x="613966" y="1646683"/>
                </a:cubicBezTo>
                <a:cubicBezTo>
                  <a:pt x="613227" y="1653264"/>
                  <a:pt x="613550" y="1657582"/>
                  <a:pt x="614774" y="1658021"/>
                </a:cubicBezTo>
                <a:cubicBezTo>
                  <a:pt x="616113" y="1658506"/>
                  <a:pt x="616044" y="1660930"/>
                  <a:pt x="614566" y="1665433"/>
                </a:cubicBezTo>
                <a:cubicBezTo>
                  <a:pt x="611980" y="1673353"/>
                  <a:pt x="613735" y="1684206"/>
                  <a:pt x="617014" y="1680696"/>
                </a:cubicBezTo>
                <a:cubicBezTo>
                  <a:pt x="618168" y="1679472"/>
                  <a:pt x="619530" y="1669151"/>
                  <a:pt x="620061" y="1657767"/>
                </a:cubicBezTo>
                <a:cubicBezTo>
                  <a:pt x="620569" y="1646383"/>
                  <a:pt x="621701" y="1637077"/>
                  <a:pt x="622601" y="1637077"/>
                </a:cubicBezTo>
                <a:cubicBezTo>
                  <a:pt x="623479" y="1637077"/>
                  <a:pt x="623848" y="1639640"/>
                  <a:pt x="623386" y="1642735"/>
                </a:cubicBezTo>
                <a:cubicBezTo>
                  <a:pt x="622947" y="1645852"/>
                  <a:pt x="622116" y="1657028"/>
                  <a:pt x="621539" y="1667580"/>
                </a:cubicBezTo>
                <a:cubicBezTo>
                  <a:pt x="620823" y="1680696"/>
                  <a:pt x="619576" y="1687716"/>
                  <a:pt x="617591" y="1689840"/>
                </a:cubicBezTo>
                <a:cubicBezTo>
                  <a:pt x="613758" y="1693973"/>
                  <a:pt x="613735" y="1708844"/>
                  <a:pt x="617591" y="1710437"/>
                </a:cubicBezTo>
                <a:cubicBezTo>
                  <a:pt x="619946" y="1711407"/>
                  <a:pt x="620454" y="1716695"/>
                  <a:pt x="620454" y="1740201"/>
                </a:cubicBezTo>
                <a:cubicBezTo>
                  <a:pt x="620454" y="1765278"/>
                  <a:pt x="620084" y="1768788"/>
                  <a:pt x="617337" y="1768788"/>
                </a:cubicBezTo>
                <a:cubicBezTo>
                  <a:pt x="614774" y="1768788"/>
                  <a:pt x="614381" y="1767264"/>
                  <a:pt x="615213" y="1760568"/>
                </a:cubicBezTo>
                <a:cubicBezTo>
                  <a:pt x="615998" y="1754333"/>
                  <a:pt x="615605" y="1752324"/>
                  <a:pt x="613550" y="1752324"/>
                </a:cubicBezTo>
                <a:cubicBezTo>
                  <a:pt x="610456" y="1752324"/>
                  <a:pt x="610571" y="1751331"/>
                  <a:pt x="610756" y="1777031"/>
                </a:cubicBezTo>
                <a:cubicBezTo>
                  <a:pt x="610987" y="1806472"/>
                  <a:pt x="607062" y="1809035"/>
                  <a:pt x="604453" y="1781141"/>
                </a:cubicBezTo>
                <a:cubicBezTo>
                  <a:pt x="604083" y="1777193"/>
                  <a:pt x="603644" y="1782966"/>
                  <a:pt x="603483" y="1794003"/>
                </a:cubicBezTo>
                <a:cubicBezTo>
                  <a:pt x="603298" y="1805803"/>
                  <a:pt x="602375" y="1814069"/>
                  <a:pt x="601243" y="1814069"/>
                </a:cubicBezTo>
                <a:cubicBezTo>
                  <a:pt x="600181" y="1814069"/>
                  <a:pt x="599234" y="1811067"/>
                  <a:pt x="599142" y="1807373"/>
                </a:cubicBezTo>
                <a:cubicBezTo>
                  <a:pt x="599050" y="1803701"/>
                  <a:pt x="598264" y="1798390"/>
                  <a:pt x="597410" y="1795550"/>
                </a:cubicBezTo>
                <a:cubicBezTo>
                  <a:pt x="596210" y="1791579"/>
                  <a:pt x="595840" y="1792987"/>
                  <a:pt x="595702" y="1801716"/>
                </a:cubicBezTo>
                <a:cubicBezTo>
                  <a:pt x="595494" y="1815547"/>
                  <a:pt x="597156" y="1822844"/>
                  <a:pt x="600204" y="1821597"/>
                </a:cubicBezTo>
                <a:cubicBezTo>
                  <a:pt x="601728" y="1820973"/>
                  <a:pt x="603298" y="1825799"/>
                  <a:pt x="604915" y="1836121"/>
                </a:cubicBezTo>
                <a:cubicBezTo>
                  <a:pt x="606554" y="1846581"/>
                  <a:pt x="607962" y="1850922"/>
                  <a:pt x="609278" y="1849514"/>
                </a:cubicBezTo>
                <a:cubicBezTo>
                  <a:pt x="610364" y="1848359"/>
                  <a:pt x="611126" y="1845242"/>
                  <a:pt x="610987" y="1842587"/>
                </a:cubicBezTo>
                <a:cubicBezTo>
                  <a:pt x="610364" y="1830140"/>
                  <a:pt x="610756" y="1822128"/>
                  <a:pt x="612673" y="1807003"/>
                </a:cubicBezTo>
                <a:cubicBezTo>
                  <a:pt x="613827" y="1798044"/>
                  <a:pt x="615143" y="1790262"/>
                  <a:pt x="615628" y="1789754"/>
                </a:cubicBezTo>
                <a:cubicBezTo>
                  <a:pt x="617198" y="1788069"/>
                  <a:pt x="615259" y="1855217"/>
                  <a:pt x="612118" y="1910797"/>
                </a:cubicBezTo>
                <a:cubicBezTo>
                  <a:pt x="608032" y="1982748"/>
                  <a:pt x="607893" y="2048211"/>
                  <a:pt x="611795" y="2058209"/>
                </a:cubicBezTo>
                <a:cubicBezTo>
                  <a:pt x="614012" y="2063890"/>
                  <a:pt x="614174" y="2066499"/>
                  <a:pt x="612442" y="2069917"/>
                </a:cubicBezTo>
                <a:cubicBezTo>
                  <a:pt x="609994" y="2074835"/>
                  <a:pt x="610202" y="2135795"/>
                  <a:pt x="612742" y="2151589"/>
                </a:cubicBezTo>
                <a:lnTo>
                  <a:pt x="614220" y="2160848"/>
                </a:lnTo>
                <a:lnTo>
                  <a:pt x="614497" y="2152605"/>
                </a:lnTo>
                <a:cubicBezTo>
                  <a:pt x="614751" y="2144662"/>
                  <a:pt x="617383" y="2137296"/>
                  <a:pt x="619230" y="2139305"/>
                </a:cubicBezTo>
                <a:cubicBezTo>
                  <a:pt x="619738" y="2139836"/>
                  <a:pt x="620569" y="2163250"/>
                  <a:pt x="621077" y="2191351"/>
                </a:cubicBezTo>
                <a:cubicBezTo>
                  <a:pt x="621608" y="2219453"/>
                  <a:pt x="622509" y="2242960"/>
                  <a:pt x="623132" y="2243606"/>
                </a:cubicBezTo>
                <a:cubicBezTo>
                  <a:pt x="623733" y="2244253"/>
                  <a:pt x="624818" y="2243098"/>
                  <a:pt x="625580" y="2241020"/>
                </a:cubicBezTo>
                <a:cubicBezTo>
                  <a:pt x="626688" y="2237880"/>
                  <a:pt x="627312" y="2238457"/>
                  <a:pt x="629205" y="2244322"/>
                </a:cubicBezTo>
                <a:cubicBezTo>
                  <a:pt x="631399" y="2251134"/>
                  <a:pt x="631537" y="2250695"/>
                  <a:pt x="632922" y="2233446"/>
                </a:cubicBezTo>
                <a:cubicBezTo>
                  <a:pt x="634446" y="2214419"/>
                  <a:pt x="633430" y="2206130"/>
                  <a:pt x="628928" y="2200773"/>
                </a:cubicBezTo>
                <a:cubicBezTo>
                  <a:pt x="627381" y="2198949"/>
                  <a:pt x="626688" y="2195924"/>
                  <a:pt x="627358" y="2194076"/>
                </a:cubicBezTo>
                <a:cubicBezTo>
                  <a:pt x="629274" y="2188719"/>
                  <a:pt x="631999" y="2190128"/>
                  <a:pt x="631999" y="2196478"/>
                </a:cubicBezTo>
                <a:cubicBezTo>
                  <a:pt x="631999" y="2202689"/>
                  <a:pt x="636617" y="2211140"/>
                  <a:pt x="638741" y="2208831"/>
                </a:cubicBezTo>
                <a:cubicBezTo>
                  <a:pt x="639457" y="2208069"/>
                  <a:pt x="640150" y="2175650"/>
                  <a:pt x="640242" y="2136811"/>
                </a:cubicBezTo>
                <a:cubicBezTo>
                  <a:pt x="640380" y="2082247"/>
                  <a:pt x="639849" y="2064490"/>
                  <a:pt x="637864" y="2058764"/>
                </a:cubicBezTo>
                <a:cubicBezTo>
                  <a:pt x="635855" y="2052991"/>
                  <a:pt x="635762" y="2049850"/>
                  <a:pt x="637448" y="2044632"/>
                </a:cubicBezTo>
                <a:cubicBezTo>
                  <a:pt x="639457" y="2038490"/>
                  <a:pt x="639318" y="2038005"/>
                  <a:pt x="635993" y="2038952"/>
                </a:cubicBezTo>
                <a:cubicBezTo>
                  <a:pt x="632507" y="2039921"/>
                  <a:pt x="632391" y="2038420"/>
                  <a:pt x="632945" y="2002653"/>
                </a:cubicBezTo>
                <a:cubicBezTo>
                  <a:pt x="633731" y="1952591"/>
                  <a:pt x="633661" y="1954023"/>
                  <a:pt x="635831" y="1954023"/>
                </a:cubicBezTo>
                <a:cubicBezTo>
                  <a:pt x="636894" y="1954023"/>
                  <a:pt x="637794" y="1958872"/>
                  <a:pt x="637817" y="1964830"/>
                </a:cubicBezTo>
                <a:cubicBezTo>
                  <a:pt x="637910" y="1980208"/>
                  <a:pt x="640842" y="1973119"/>
                  <a:pt x="642504" y="1953492"/>
                </a:cubicBezTo>
                <a:cubicBezTo>
                  <a:pt x="645414" y="1919225"/>
                  <a:pt x="647376" y="1942224"/>
                  <a:pt x="647376" y="2010573"/>
                </a:cubicBezTo>
                <a:cubicBezTo>
                  <a:pt x="647376" y="2065298"/>
                  <a:pt x="647908" y="2081462"/>
                  <a:pt x="649778" y="2082131"/>
                </a:cubicBezTo>
                <a:cubicBezTo>
                  <a:pt x="651948" y="2082916"/>
                  <a:pt x="653126" y="2117322"/>
                  <a:pt x="652710" y="2168053"/>
                </a:cubicBezTo>
                <a:cubicBezTo>
                  <a:pt x="652664" y="2173133"/>
                  <a:pt x="652595" y="2182877"/>
                  <a:pt x="652526" y="2189666"/>
                </a:cubicBezTo>
                <a:cubicBezTo>
                  <a:pt x="652456" y="2196455"/>
                  <a:pt x="653334" y="2207100"/>
                  <a:pt x="654465" y="2213334"/>
                </a:cubicBezTo>
                <a:cubicBezTo>
                  <a:pt x="655827" y="2220723"/>
                  <a:pt x="656335" y="2260255"/>
                  <a:pt x="655966" y="2327542"/>
                </a:cubicBezTo>
                <a:cubicBezTo>
                  <a:pt x="655504" y="2414087"/>
                  <a:pt x="654858" y="2434545"/>
                  <a:pt x="651902" y="2456181"/>
                </a:cubicBezTo>
                <a:cubicBezTo>
                  <a:pt x="649062" y="2477009"/>
                  <a:pt x="648485" y="2492665"/>
                  <a:pt x="648831" y="2538500"/>
                </a:cubicBezTo>
                <a:cubicBezTo>
                  <a:pt x="649293" y="2598606"/>
                  <a:pt x="652202" y="2663076"/>
                  <a:pt x="654811" y="2670580"/>
                </a:cubicBezTo>
                <a:cubicBezTo>
                  <a:pt x="656358" y="2675106"/>
                  <a:pt x="656358" y="2675106"/>
                  <a:pt x="657513" y="2670095"/>
                </a:cubicBezTo>
                <a:cubicBezTo>
                  <a:pt x="658136" y="2667324"/>
                  <a:pt x="659245" y="2659266"/>
                  <a:pt x="659983" y="2652200"/>
                </a:cubicBezTo>
                <a:cubicBezTo>
                  <a:pt x="661577" y="2636660"/>
                  <a:pt x="664694" y="2634882"/>
                  <a:pt x="663586" y="2650145"/>
                </a:cubicBezTo>
                <a:cubicBezTo>
                  <a:pt x="660930" y="2687044"/>
                  <a:pt x="658598" y="2715469"/>
                  <a:pt x="657674" y="2722165"/>
                </a:cubicBezTo>
                <a:cubicBezTo>
                  <a:pt x="657097" y="2726529"/>
                  <a:pt x="657444" y="2729878"/>
                  <a:pt x="658483" y="2729878"/>
                </a:cubicBezTo>
                <a:cubicBezTo>
                  <a:pt x="659499" y="2729878"/>
                  <a:pt x="661877" y="2721311"/>
                  <a:pt x="663747" y="2710851"/>
                </a:cubicBezTo>
                <a:cubicBezTo>
                  <a:pt x="665617" y="2700391"/>
                  <a:pt x="667880" y="2689953"/>
                  <a:pt x="668781" y="2687691"/>
                </a:cubicBezTo>
                <a:cubicBezTo>
                  <a:pt x="670466" y="2683465"/>
                  <a:pt x="669035" y="2727846"/>
                  <a:pt x="667257" y="2734519"/>
                </a:cubicBezTo>
                <a:cubicBezTo>
                  <a:pt x="666749" y="2736505"/>
                  <a:pt x="667234" y="2738121"/>
                  <a:pt x="668365" y="2738121"/>
                </a:cubicBezTo>
                <a:cubicBezTo>
                  <a:pt x="669496" y="2738121"/>
                  <a:pt x="670420" y="2736366"/>
                  <a:pt x="670420" y="2734219"/>
                </a:cubicBezTo>
                <a:cubicBezTo>
                  <a:pt x="670420" y="2732071"/>
                  <a:pt x="671621" y="2729832"/>
                  <a:pt x="673099" y="2729231"/>
                </a:cubicBezTo>
                <a:cubicBezTo>
                  <a:pt x="675084" y="2728423"/>
                  <a:pt x="676192" y="2721219"/>
                  <a:pt x="677347" y="2701730"/>
                </a:cubicBezTo>
                <a:cubicBezTo>
                  <a:pt x="678501" y="2682195"/>
                  <a:pt x="679240" y="2677484"/>
                  <a:pt x="680164" y="2683580"/>
                </a:cubicBezTo>
                <a:cubicBezTo>
                  <a:pt x="680833" y="2688106"/>
                  <a:pt x="681526" y="2689723"/>
                  <a:pt x="681665" y="2687183"/>
                </a:cubicBezTo>
                <a:cubicBezTo>
                  <a:pt x="682057" y="2680694"/>
                  <a:pt x="684874" y="2681410"/>
                  <a:pt x="687691" y="2688706"/>
                </a:cubicBezTo>
                <a:cubicBezTo>
                  <a:pt x="690855" y="2696858"/>
                  <a:pt x="692840" y="2695057"/>
                  <a:pt x="694433" y="2682541"/>
                </a:cubicBezTo>
                <a:cubicBezTo>
                  <a:pt x="695172" y="2676884"/>
                  <a:pt x="696627" y="2672266"/>
                  <a:pt x="697712" y="2672266"/>
                </a:cubicBezTo>
                <a:cubicBezTo>
                  <a:pt x="698774" y="2672266"/>
                  <a:pt x="699190" y="2674344"/>
                  <a:pt x="698613" y="2676884"/>
                </a:cubicBezTo>
                <a:cubicBezTo>
                  <a:pt x="695726" y="2689815"/>
                  <a:pt x="695080" y="2697851"/>
                  <a:pt x="696281" y="2706348"/>
                </a:cubicBezTo>
                <a:cubicBezTo>
                  <a:pt x="697296" y="2713622"/>
                  <a:pt x="698312" y="2715584"/>
                  <a:pt x="700806" y="2715053"/>
                </a:cubicBezTo>
                <a:cubicBezTo>
                  <a:pt x="703184" y="2714545"/>
                  <a:pt x="704570" y="2716600"/>
                  <a:pt x="706024" y="2722650"/>
                </a:cubicBezTo>
                <a:cubicBezTo>
                  <a:pt x="708149" y="2731402"/>
                  <a:pt x="707594" y="2738121"/>
                  <a:pt x="704778" y="2738121"/>
                </a:cubicBezTo>
                <a:cubicBezTo>
                  <a:pt x="703854" y="2738121"/>
                  <a:pt x="703092" y="2735281"/>
                  <a:pt x="703092" y="2731817"/>
                </a:cubicBezTo>
                <a:cubicBezTo>
                  <a:pt x="703092" y="2728146"/>
                  <a:pt x="702284" y="2726068"/>
                  <a:pt x="701153" y="2726807"/>
                </a:cubicBezTo>
                <a:cubicBezTo>
                  <a:pt x="700114" y="2727499"/>
                  <a:pt x="699236" y="2734634"/>
                  <a:pt x="699236" y="2742670"/>
                </a:cubicBezTo>
                <a:cubicBezTo>
                  <a:pt x="699236" y="2755601"/>
                  <a:pt x="700044" y="2758787"/>
                  <a:pt x="706094" y="2770425"/>
                </a:cubicBezTo>
                <a:lnTo>
                  <a:pt x="712951" y="2783564"/>
                </a:lnTo>
                <a:lnTo>
                  <a:pt x="712351" y="2824112"/>
                </a:lnTo>
                <a:cubicBezTo>
                  <a:pt x="712005" y="2846441"/>
                  <a:pt x="712490" y="2870940"/>
                  <a:pt x="713436" y="2878583"/>
                </a:cubicBezTo>
                <a:cubicBezTo>
                  <a:pt x="715052" y="2891745"/>
                  <a:pt x="714937" y="2892461"/>
                  <a:pt x="711266" y="2892461"/>
                </a:cubicBezTo>
                <a:cubicBezTo>
                  <a:pt x="705886" y="2892461"/>
                  <a:pt x="703877" y="2889228"/>
                  <a:pt x="700390" y="2874773"/>
                </a:cubicBezTo>
                <a:cubicBezTo>
                  <a:pt x="698728" y="2867869"/>
                  <a:pt x="695195" y="2856023"/>
                  <a:pt x="692540" y="2848473"/>
                </a:cubicBezTo>
                <a:cubicBezTo>
                  <a:pt x="686883" y="2832401"/>
                  <a:pt x="686652" y="2828614"/>
                  <a:pt x="690785" y="2820048"/>
                </a:cubicBezTo>
                <a:cubicBezTo>
                  <a:pt x="693163" y="2815152"/>
                  <a:pt x="693371" y="2812589"/>
                  <a:pt x="691778" y="2808826"/>
                </a:cubicBezTo>
                <a:cubicBezTo>
                  <a:pt x="689284" y="2802960"/>
                  <a:pt x="685798" y="2802453"/>
                  <a:pt x="685798" y="2807971"/>
                </a:cubicBezTo>
                <a:cubicBezTo>
                  <a:pt x="685798" y="2813282"/>
                  <a:pt x="682473" y="2815291"/>
                  <a:pt x="681249" y="2810696"/>
                </a:cubicBezTo>
                <a:cubicBezTo>
                  <a:pt x="680718" y="2808687"/>
                  <a:pt x="678802" y="2797349"/>
                  <a:pt x="676954" y="2785457"/>
                </a:cubicBezTo>
                <a:cubicBezTo>
                  <a:pt x="675130" y="2773566"/>
                  <a:pt x="672914" y="2762967"/>
                  <a:pt x="672036" y="2761882"/>
                </a:cubicBezTo>
                <a:cubicBezTo>
                  <a:pt x="671136" y="2760819"/>
                  <a:pt x="670420" y="2775805"/>
                  <a:pt x="670420" y="2795202"/>
                </a:cubicBezTo>
                <a:cubicBezTo>
                  <a:pt x="670420" y="2815499"/>
                  <a:pt x="671205" y="2831016"/>
                  <a:pt x="672267" y="2831709"/>
                </a:cubicBezTo>
                <a:cubicBezTo>
                  <a:pt x="673306" y="2832401"/>
                  <a:pt x="673652" y="2838474"/>
                  <a:pt x="673052" y="2845725"/>
                </a:cubicBezTo>
                <a:cubicBezTo>
                  <a:pt x="672337" y="2854661"/>
                  <a:pt x="672914" y="2861219"/>
                  <a:pt x="675061" y="2867523"/>
                </a:cubicBezTo>
                <a:cubicBezTo>
                  <a:pt x="680187" y="2882647"/>
                  <a:pt x="679171" y="2889459"/>
                  <a:pt x="670489" y="2898557"/>
                </a:cubicBezTo>
                <a:cubicBezTo>
                  <a:pt x="661761" y="2907747"/>
                  <a:pt x="659776" y="2913889"/>
                  <a:pt x="661692" y="2926035"/>
                </a:cubicBezTo>
                <a:cubicBezTo>
                  <a:pt x="664901" y="2946378"/>
                  <a:pt x="665017" y="2948041"/>
                  <a:pt x="663100" y="2948041"/>
                </a:cubicBezTo>
                <a:cubicBezTo>
                  <a:pt x="661992" y="2948041"/>
                  <a:pt x="660122" y="2951227"/>
                  <a:pt x="658921" y="2955106"/>
                </a:cubicBezTo>
                <a:cubicBezTo>
                  <a:pt x="656866" y="2961826"/>
                  <a:pt x="656197" y="2962242"/>
                  <a:pt x="645806" y="2963396"/>
                </a:cubicBezTo>
                <a:cubicBezTo>
                  <a:pt x="639803" y="2964066"/>
                  <a:pt x="631421" y="2966305"/>
                  <a:pt x="627196" y="2968361"/>
                </a:cubicBezTo>
                <a:cubicBezTo>
                  <a:pt x="622971" y="2970393"/>
                  <a:pt x="615467" y="2974018"/>
                  <a:pt x="610525" y="2976419"/>
                </a:cubicBezTo>
                <a:cubicBezTo>
                  <a:pt x="604614" y="2979282"/>
                  <a:pt x="601336" y="2982238"/>
                  <a:pt x="600920" y="2985055"/>
                </a:cubicBezTo>
                <a:cubicBezTo>
                  <a:pt x="599650" y="2993714"/>
                  <a:pt x="596487" y="2989789"/>
                  <a:pt x="588198" y="2969284"/>
                </a:cubicBezTo>
                <a:lnTo>
                  <a:pt x="579746" y="2948364"/>
                </a:lnTo>
                <a:lnTo>
                  <a:pt x="573212" y="2949495"/>
                </a:lnTo>
                <a:lnTo>
                  <a:pt x="566655" y="2950627"/>
                </a:lnTo>
                <a:lnTo>
                  <a:pt x="567879" y="2929268"/>
                </a:lnTo>
                <a:cubicBezTo>
                  <a:pt x="569218" y="2905507"/>
                  <a:pt x="566378" y="2884771"/>
                  <a:pt x="561506" y="2882763"/>
                </a:cubicBezTo>
                <a:cubicBezTo>
                  <a:pt x="556380" y="2880661"/>
                  <a:pt x="555202" y="2886596"/>
                  <a:pt x="559128" y="2894816"/>
                </a:cubicBezTo>
                <a:cubicBezTo>
                  <a:pt x="561159" y="2899088"/>
                  <a:pt x="562822" y="2904722"/>
                  <a:pt x="562845" y="2907308"/>
                </a:cubicBezTo>
                <a:cubicBezTo>
                  <a:pt x="562891" y="2914628"/>
                  <a:pt x="554787" y="2946632"/>
                  <a:pt x="552016" y="2950142"/>
                </a:cubicBezTo>
                <a:cubicBezTo>
                  <a:pt x="550099" y="2952590"/>
                  <a:pt x="549869" y="2959263"/>
                  <a:pt x="551046" y="2979998"/>
                </a:cubicBezTo>
                <a:cubicBezTo>
                  <a:pt x="551878" y="2994684"/>
                  <a:pt x="551878" y="3007523"/>
                  <a:pt x="551023" y="3008562"/>
                </a:cubicBezTo>
                <a:cubicBezTo>
                  <a:pt x="549338" y="3010663"/>
                  <a:pt x="545528" y="3001427"/>
                  <a:pt x="545528" y="2995239"/>
                </a:cubicBezTo>
                <a:cubicBezTo>
                  <a:pt x="545528" y="2993068"/>
                  <a:pt x="543796" y="2990135"/>
                  <a:pt x="541672" y="2988704"/>
                </a:cubicBezTo>
                <a:cubicBezTo>
                  <a:pt x="538624" y="2986672"/>
                  <a:pt x="537839" y="2983924"/>
                  <a:pt x="537839" y="2975195"/>
                </a:cubicBezTo>
                <a:cubicBezTo>
                  <a:pt x="537839" y="2962496"/>
                  <a:pt x="535253" y="2955868"/>
                  <a:pt x="531004" y="2957623"/>
                </a:cubicBezTo>
                <a:cubicBezTo>
                  <a:pt x="526433" y="2959494"/>
                  <a:pt x="520545" y="2973741"/>
                  <a:pt x="520545" y="2982931"/>
                </a:cubicBezTo>
                <a:cubicBezTo>
                  <a:pt x="520545" y="2995377"/>
                  <a:pt x="517173" y="2992953"/>
                  <a:pt x="515603" y="2979421"/>
                </a:cubicBezTo>
                <a:cubicBezTo>
                  <a:pt x="513479" y="2960925"/>
                  <a:pt x="512186" y="2958870"/>
                  <a:pt x="509277" y="2969446"/>
                </a:cubicBezTo>
                <a:cubicBezTo>
                  <a:pt x="506552" y="2979282"/>
                  <a:pt x="495030" y="2995377"/>
                  <a:pt x="490667" y="2995377"/>
                </a:cubicBezTo>
                <a:cubicBezTo>
                  <a:pt x="487018" y="2995377"/>
                  <a:pt x="484040" y="2988773"/>
                  <a:pt x="483994" y="2980576"/>
                </a:cubicBezTo>
                <a:cubicBezTo>
                  <a:pt x="483994" y="2975426"/>
                  <a:pt x="483508" y="2974503"/>
                  <a:pt x="482100" y="2976835"/>
                </a:cubicBezTo>
                <a:cubicBezTo>
                  <a:pt x="481084" y="2978544"/>
                  <a:pt x="480230" y="2982007"/>
                  <a:pt x="480207" y="2984570"/>
                </a:cubicBezTo>
                <a:cubicBezTo>
                  <a:pt x="480184" y="2989489"/>
                  <a:pt x="477205" y="2990897"/>
                  <a:pt x="475866" y="2986626"/>
                </a:cubicBezTo>
                <a:cubicBezTo>
                  <a:pt x="474550" y="2982423"/>
                  <a:pt x="469147" y="2988450"/>
                  <a:pt x="464575" y="2999233"/>
                </a:cubicBezTo>
                <a:lnTo>
                  <a:pt x="460534" y="3008746"/>
                </a:lnTo>
                <a:lnTo>
                  <a:pt x="458664" y="3003089"/>
                </a:lnTo>
                <a:cubicBezTo>
                  <a:pt x="456240" y="2995700"/>
                  <a:pt x="454900" y="2995954"/>
                  <a:pt x="450560" y="3004567"/>
                </a:cubicBezTo>
                <a:cubicBezTo>
                  <a:pt x="448597" y="3008492"/>
                  <a:pt x="446265" y="3011240"/>
                  <a:pt x="445364" y="3010640"/>
                </a:cubicBezTo>
                <a:cubicBezTo>
                  <a:pt x="444487" y="3010063"/>
                  <a:pt x="443956" y="3000872"/>
                  <a:pt x="444187" y="2990228"/>
                </a:cubicBezTo>
                <a:cubicBezTo>
                  <a:pt x="444833" y="2961826"/>
                  <a:pt x="442709" y="2961664"/>
                  <a:pt x="428463" y="2989050"/>
                </a:cubicBezTo>
                <a:cubicBezTo>
                  <a:pt x="421951" y="3001565"/>
                  <a:pt x="416318" y="3011818"/>
                  <a:pt x="415948" y="3011818"/>
                </a:cubicBezTo>
                <a:cubicBezTo>
                  <a:pt x="415556" y="3011818"/>
                  <a:pt x="414078" y="3004659"/>
                  <a:pt x="412646" y="2995885"/>
                </a:cubicBezTo>
                <a:lnTo>
                  <a:pt x="412669" y="2995862"/>
                </a:lnTo>
                <a:lnTo>
                  <a:pt x="410060" y="2979906"/>
                </a:lnTo>
                <a:lnTo>
                  <a:pt x="401586" y="2992837"/>
                </a:lnTo>
                <a:cubicBezTo>
                  <a:pt x="393228" y="3005560"/>
                  <a:pt x="390018" y="3006645"/>
                  <a:pt x="389926" y="2996716"/>
                </a:cubicBezTo>
                <a:cubicBezTo>
                  <a:pt x="389903" y="2994638"/>
                  <a:pt x="389256" y="2993276"/>
                  <a:pt x="388448" y="2993691"/>
                </a:cubicBezTo>
                <a:cubicBezTo>
                  <a:pt x="387663" y="2994107"/>
                  <a:pt x="384638" y="2995723"/>
                  <a:pt x="381729" y="2997293"/>
                </a:cubicBezTo>
                <a:cubicBezTo>
                  <a:pt x="374733" y="3001034"/>
                  <a:pt x="372817" y="2998586"/>
                  <a:pt x="378081" y="2992583"/>
                </a:cubicBezTo>
                <a:cubicBezTo>
                  <a:pt x="384754" y="2984986"/>
                  <a:pt x="386116" y="2976442"/>
                  <a:pt x="383715" y="2957623"/>
                </a:cubicBezTo>
                <a:cubicBezTo>
                  <a:pt x="382514" y="2948364"/>
                  <a:pt x="380967" y="2940074"/>
                  <a:pt x="380251" y="2939174"/>
                </a:cubicBezTo>
                <a:cubicBezTo>
                  <a:pt x="379536" y="2938273"/>
                  <a:pt x="377319" y="2944185"/>
                  <a:pt x="375310" y="2952336"/>
                </a:cubicBezTo>
                <a:cubicBezTo>
                  <a:pt x="373301" y="2960487"/>
                  <a:pt x="370346" y="2967829"/>
                  <a:pt x="368753" y="2968661"/>
                </a:cubicBezTo>
                <a:cubicBezTo>
                  <a:pt x="356169" y="2975242"/>
                  <a:pt x="355476" y="2975403"/>
                  <a:pt x="352382" y="2972656"/>
                </a:cubicBezTo>
                <a:cubicBezTo>
                  <a:pt x="350673" y="2971155"/>
                  <a:pt x="348018" y="2967252"/>
                  <a:pt x="346448" y="2964019"/>
                </a:cubicBezTo>
                <a:cubicBezTo>
                  <a:pt x="343908" y="2958732"/>
                  <a:pt x="333610" y="2950096"/>
                  <a:pt x="329846" y="2950072"/>
                </a:cubicBezTo>
                <a:cubicBezTo>
                  <a:pt x="329061" y="2950072"/>
                  <a:pt x="328346" y="2953074"/>
                  <a:pt x="328276" y="2956746"/>
                </a:cubicBezTo>
                <a:lnTo>
                  <a:pt x="328138" y="2963442"/>
                </a:lnTo>
                <a:lnTo>
                  <a:pt x="324466" y="2954598"/>
                </a:lnTo>
                <a:cubicBezTo>
                  <a:pt x="321211" y="2946725"/>
                  <a:pt x="320380" y="2946009"/>
                  <a:pt x="316916" y="2947994"/>
                </a:cubicBezTo>
                <a:cubicBezTo>
                  <a:pt x="314792" y="2949218"/>
                  <a:pt x="313037" y="2950973"/>
                  <a:pt x="313037" y="2951897"/>
                </a:cubicBezTo>
                <a:cubicBezTo>
                  <a:pt x="313037" y="2952820"/>
                  <a:pt x="310913" y="2956030"/>
                  <a:pt x="308327" y="2959032"/>
                </a:cubicBezTo>
                <a:cubicBezTo>
                  <a:pt x="301723" y="2966675"/>
                  <a:pt x="290686" y="2966744"/>
                  <a:pt x="288008" y="2959170"/>
                </a:cubicBezTo>
                <a:cubicBezTo>
                  <a:pt x="285352" y="2951689"/>
                  <a:pt x="281704" y="2953929"/>
                  <a:pt x="279141" y="2964620"/>
                </a:cubicBezTo>
                <a:lnTo>
                  <a:pt x="276971" y="2973741"/>
                </a:lnTo>
                <a:lnTo>
                  <a:pt x="273854" y="2966075"/>
                </a:lnTo>
                <a:cubicBezTo>
                  <a:pt x="272168" y="2961872"/>
                  <a:pt x="270760" y="2957462"/>
                  <a:pt x="270760" y="2956261"/>
                </a:cubicBezTo>
                <a:cubicBezTo>
                  <a:pt x="270760" y="2955083"/>
                  <a:pt x="268613" y="2953051"/>
                  <a:pt x="265957" y="2951758"/>
                </a:cubicBezTo>
                <a:cubicBezTo>
                  <a:pt x="263325" y="2950465"/>
                  <a:pt x="261155" y="2947810"/>
                  <a:pt x="261155" y="2945870"/>
                </a:cubicBezTo>
                <a:cubicBezTo>
                  <a:pt x="261155" y="2943931"/>
                  <a:pt x="259931" y="2941252"/>
                  <a:pt x="258453" y="2939936"/>
                </a:cubicBezTo>
                <a:cubicBezTo>
                  <a:pt x="253881" y="2935872"/>
                  <a:pt x="252473" y="2941390"/>
                  <a:pt x="252865" y="2961895"/>
                </a:cubicBezTo>
                <a:cubicBezTo>
                  <a:pt x="253073" y="2972378"/>
                  <a:pt x="252496" y="2980945"/>
                  <a:pt x="251595" y="2980945"/>
                </a:cubicBezTo>
                <a:cubicBezTo>
                  <a:pt x="250672" y="2980945"/>
                  <a:pt x="248017" y="2974688"/>
                  <a:pt x="245685" y="2967044"/>
                </a:cubicBezTo>
                <a:cubicBezTo>
                  <a:pt x="243329" y="2959401"/>
                  <a:pt x="241159" y="2952844"/>
                  <a:pt x="240859" y="2952428"/>
                </a:cubicBezTo>
                <a:cubicBezTo>
                  <a:pt x="240535" y="2952035"/>
                  <a:pt x="237233" y="2954206"/>
                  <a:pt x="233516" y="2957231"/>
                </a:cubicBezTo>
                <a:cubicBezTo>
                  <a:pt x="229775" y="2960279"/>
                  <a:pt x="225827" y="2962172"/>
                  <a:pt x="224719" y="2961433"/>
                </a:cubicBezTo>
                <a:cubicBezTo>
                  <a:pt x="218323" y="2957208"/>
                  <a:pt x="211211" y="2967206"/>
                  <a:pt x="211165" y="2980529"/>
                </a:cubicBezTo>
                <a:cubicBezTo>
                  <a:pt x="211142" y="2986210"/>
                  <a:pt x="210657" y="2987364"/>
                  <a:pt x="209272" y="2985055"/>
                </a:cubicBezTo>
                <a:cubicBezTo>
                  <a:pt x="208256" y="2983370"/>
                  <a:pt x="207402" y="2979352"/>
                  <a:pt x="207378" y="2976165"/>
                </a:cubicBezTo>
                <a:cubicBezTo>
                  <a:pt x="207378" y="2972979"/>
                  <a:pt x="206455" y="2968591"/>
                  <a:pt x="205370" y="2966398"/>
                </a:cubicBezTo>
                <a:cubicBezTo>
                  <a:pt x="203499" y="2962680"/>
                  <a:pt x="202968" y="2962611"/>
                  <a:pt x="197704" y="2965520"/>
                </a:cubicBezTo>
                <a:cubicBezTo>
                  <a:pt x="192416" y="2968453"/>
                  <a:pt x="191908" y="2968384"/>
                  <a:pt x="189646" y="2964504"/>
                </a:cubicBezTo>
                <a:cubicBezTo>
                  <a:pt x="186390" y="2958963"/>
                  <a:pt x="184958" y="2959286"/>
                  <a:pt x="183411" y="2965913"/>
                </a:cubicBezTo>
                <a:cubicBezTo>
                  <a:pt x="182603" y="2969400"/>
                  <a:pt x="181587" y="2970554"/>
                  <a:pt x="180710" y="2969030"/>
                </a:cubicBezTo>
                <a:cubicBezTo>
                  <a:pt x="179786" y="2967437"/>
                  <a:pt x="178124" y="2968776"/>
                  <a:pt x="175861" y="2972886"/>
                </a:cubicBezTo>
                <a:cubicBezTo>
                  <a:pt x="173944" y="2976350"/>
                  <a:pt x="172005" y="2978752"/>
                  <a:pt x="171520" y="2978243"/>
                </a:cubicBezTo>
                <a:cubicBezTo>
                  <a:pt x="171058" y="2977735"/>
                  <a:pt x="171636" y="2971201"/>
                  <a:pt x="172859" y="2963765"/>
                </a:cubicBezTo>
                <a:cubicBezTo>
                  <a:pt x="175676" y="2946424"/>
                  <a:pt x="174453" y="2942753"/>
                  <a:pt x="169327" y="2953167"/>
                </a:cubicBezTo>
                <a:cubicBezTo>
                  <a:pt x="167087" y="2957693"/>
                  <a:pt x="165217" y="2960163"/>
                  <a:pt x="165171" y="2958685"/>
                </a:cubicBezTo>
                <a:cubicBezTo>
                  <a:pt x="165124" y="2957184"/>
                  <a:pt x="165932" y="2954275"/>
                  <a:pt x="166948" y="2952220"/>
                </a:cubicBezTo>
                <a:cubicBezTo>
                  <a:pt x="170920" y="2944277"/>
                  <a:pt x="174591" y="2913866"/>
                  <a:pt x="172559" y="2905900"/>
                </a:cubicBezTo>
                <a:cubicBezTo>
                  <a:pt x="171128" y="2900404"/>
                  <a:pt x="171243" y="2895509"/>
                  <a:pt x="172929" y="2888489"/>
                </a:cubicBezTo>
                <a:cubicBezTo>
                  <a:pt x="175307" y="2878514"/>
                  <a:pt x="174222" y="2867753"/>
                  <a:pt x="170804" y="2867753"/>
                </a:cubicBezTo>
                <a:cubicBezTo>
                  <a:pt x="169765" y="2867753"/>
                  <a:pt x="168865" y="2871679"/>
                  <a:pt x="168772" y="2876505"/>
                </a:cubicBezTo>
                <a:lnTo>
                  <a:pt x="168634" y="2885233"/>
                </a:lnTo>
                <a:lnTo>
                  <a:pt x="163462" y="2873157"/>
                </a:lnTo>
                <a:lnTo>
                  <a:pt x="158267" y="2861057"/>
                </a:lnTo>
                <a:lnTo>
                  <a:pt x="154873" y="2872556"/>
                </a:lnTo>
                <a:cubicBezTo>
                  <a:pt x="151247" y="2884887"/>
                  <a:pt x="148477" y="2888489"/>
                  <a:pt x="146629" y="2883317"/>
                </a:cubicBezTo>
                <a:cubicBezTo>
                  <a:pt x="145983" y="2881562"/>
                  <a:pt x="144690" y="2880638"/>
                  <a:pt x="143766" y="2881262"/>
                </a:cubicBezTo>
                <a:cubicBezTo>
                  <a:pt x="142820" y="2881885"/>
                  <a:pt x="142035" y="2880869"/>
                  <a:pt x="142035" y="2878999"/>
                </a:cubicBezTo>
                <a:cubicBezTo>
                  <a:pt x="142035" y="2875512"/>
                  <a:pt x="122431" y="2842261"/>
                  <a:pt x="119060" y="2840021"/>
                </a:cubicBezTo>
                <a:cubicBezTo>
                  <a:pt x="116682" y="2838451"/>
                  <a:pt x="105530" y="2854753"/>
                  <a:pt x="105530" y="2859833"/>
                </a:cubicBezTo>
                <a:cubicBezTo>
                  <a:pt x="105530" y="2861934"/>
                  <a:pt x="106892" y="2863643"/>
                  <a:pt x="108578" y="2863643"/>
                </a:cubicBezTo>
                <a:cubicBezTo>
                  <a:pt x="112156" y="2863643"/>
                  <a:pt x="112041" y="2864036"/>
                  <a:pt x="104560" y="2876713"/>
                </a:cubicBezTo>
                <a:lnTo>
                  <a:pt x="98811" y="2886480"/>
                </a:lnTo>
                <a:lnTo>
                  <a:pt x="89021" y="2885533"/>
                </a:lnTo>
                <a:cubicBezTo>
                  <a:pt x="79900" y="2884633"/>
                  <a:pt x="79092" y="2884933"/>
                  <a:pt x="77060" y="2890059"/>
                </a:cubicBezTo>
                <a:lnTo>
                  <a:pt x="74844" y="2895532"/>
                </a:lnTo>
                <a:lnTo>
                  <a:pt x="75675" y="2889090"/>
                </a:lnTo>
                <a:cubicBezTo>
                  <a:pt x="76137" y="2885533"/>
                  <a:pt x="77083" y="2880199"/>
                  <a:pt x="77776" y="2877221"/>
                </a:cubicBezTo>
                <a:cubicBezTo>
                  <a:pt x="78815" y="2872810"/>
                  <a:pt x="78491" y="2872048"/>
                  <a:pt x="75952" y="2873087"/>
                </a:cubicBezTo>
                <a:cubicBezTo>
                  <a:pt x="73458" y="2874104"/>
                  <a:pt x="72858" y="2872926"/>
                  <a:pt x="72858" y="2866968"/>
                </a:cubicBezTo>
                <a:cubicBezTo>
                  <a:pt x="72858" y="2862904"/>
                  <a:pt x="70179" y="2850989"/>
                  <a:pt x="66878" y="2840506"/>
                </a:cubicBezTo>
                <a:lnTo>
                  <a:pt x="60897" y="2821433"/>
                </a:lnTo>
                <a:lnTo>
                  <a:pt x="62190" y="2777260"/>
                </a:lnTo>
                <a:cubicBezTo>
                  <a:pt x="62883" y="2752969"/>
                  <a:pt x="64407" y="2728423"/>
                  <a:pt x="65561" y="2722742"/>
                </a:cubicBezTo>
                <a:cubicBezTo>
                  <a:pt x="69394" y="2703646"/>
                  <a:pt x="64176" y="2526239"/>
                  <a:pt x="58057" y="2467473"/>
                </a:cubicBezTo>
                <a:cubicBezTo>
                  <a:pt x="54502" y="2433321"/>
                  <a:pt x="54502" y="2433183"/>
                  <a:pt x="56580" y="2392335"/>
                </a:cubicBezTo>
                <a:cubicBezTo>
                  <a:pt x="57480" y="2374809"/>
                  <a:pt x="58173" y="2354881"/>
                  <a:pt x="58127" y="2348093"/>
                </a:cubicBezTo>
                <a:cubicBezTo>
                  <a:pt x="58057" y="2335670"/>
                  <a:pt x="60366" y="2338579"/>
                  <a:pt x="61428" y="2352203"/>
                </a:cubicBezTo>
                <a:cubicBezTo>
                  <a:pt x="62629" y="2367928"/>
                  <a:pt x="64800" y="2329227"/>
                  <a:pt x="65238" y="2284292"/>
                </a:cubicBezTo>
                <a:lnTo>
                  <a:pt x="65700" y="2234901"/>
                </a:lnTo>
                <a:lnTo>
                  <a:pt x="68401" y="2278127"/>
                </a:lnTo>
                <a:cubicBezTo>
                  <a:pt x="71495" y="2327611"/>
                  <a:pt x="72973" y="2334931"/>
                  <a:pt x="76575" y="2318859"/>
                </a:cubicBezTo>
                <a:cubicBezTo>
                  <a:pt x="78168" y="2311701"/>
                  <a:pt x="78330" y="2307037"/>
                  <a:pt x="77060" y="2304612"/>
                </a:cubicBezTo>
                <a:cubicBezTo>
                  <a:pt x="75744" y="2302073"/>
                  <a:pt x="75975" y="2299671"/>
                  <a:pt x="77914" y="2296531"/>
                </a:cubicBezTo>
                <a:cubicBezTo>
                  <a:pt x="79969" y="2293159"/>
                  <a:pt x="80154" y="2290688"/>
                  <a:pt x="78676" y="2286509"/>
                </a:cubicBezTo>
                <a:cubicBezTo>
                  <a:pt x="76321" y="2279882"/>
                  <a:pt x="76298" y="2263349"/>
                  <a:pt x="78630" y="2257553"/>
                </a:cubicBezTo>
                <a:cubicBezTo>
                  <a:pt x="80108" y="2253882"/>
                  <a:pt x="80293" y="2254020"/>
                  <a:pt x="80408" y="2258962"/>
                </a:cubicBezTo>
                <a:cubicBezTo>
                  <a:pt x="80593" y="2266559"/>
                  <a:pt x="83941" y="2268198"/>
                  <a:pt x="84934" y="2261178"/>
                </a:cubicBezTo>
                <a:cubicBezTo>
                  <a:pt x="85372" y="2258061"/>
                  <a:pt x="85857" y="2266305"/>
                  <a:pt x="86019" y="2279559"/>
                </a:cubicBezTo>
                <a:cubicBezTo>
                  <a:pt x="86181" y="2293713"/>
                  <a:pt x="85534" y="2304127"/>
                  <a:pt x="84403" y="2304890"/>
                </a:cubicBezTo>
                <a:cubicBezTo>
                  <a:pt x="82278" y="2306275"/>
                  <a:pt x="81863" y="2318698"/>
                  <a:pt x="83687" y="2325949"/>
                </a:cubicBezTo>
                <a:cubicBezTo>
                  <a:pt x="84310" y="2328489"/>
                  <a:pt x="85603" y="2330059"/>
                  <a:pt x="86527" y="2329435"/>
                </a:cubicBezTo>
                <a:cubicBezTo>
                  <a:pt x="87497" y="2328789"/>
                  <a:pt x="88236" y="2344282"/>
                  <a:pt x="88236" y="2365180"/>
                </a:cubicBezTo>
                <a:cubicBezTo>
                  <a:pt x="88236" y="2385477"/>
                  <a:pt x="88790" y="2406351"/>
                  <a:pt x="89459" y="2411616"/>
                </a:cubicBezTo>
                <a:cubicBezTo>
                  <a:pt x="91745" y="2429372"/>
                  <a:pt x="94008" y="2421291"/>
                  <a:pt x="94008" y="2395429"/>
                </a:cubicBezTo>
                <a:cubicBezTo>
                  <a:pt x="94008" y="2370167"/>
                  <a:pt x="95740" y="2363771"/>
                  <a:pt x="99711" y="2374347"/>
                </a:cubicBezTo>
                <a:cubicBezTo>
                  <a:pt x="101096" y="2378042"/>
                  <a:pt x="101466" y="2376933"/>
                  <a:pt x="101558" y="2368666"/>
                </a:cubicBezTo>
                <a:cubicBezTo>
                  <a:pt x="101651" y="2360493"/>
                  <a:pt x="100889" y="2357814"/>
                  <a:pt x="97841" y="2355782"/>
                </a:cubicBezTo>
                <a:cubicBezTo>
                  <a:pt x="95670" y="2354327"/>
                  <a:pt x="94008" y="2350979"/>
                  <a:pt x="94008" y="2348069"/>
                </a:cubicBezTo>
                <a:cubicBezTo>
                  <a:pt x="94008" y="2342735"/>
                  <a:pt x="96894" y="2341050"/>
                  <a:pt x="98395" y="2345529"/>
                </a:cubicBezTo>
                <a:cubicBezTo>
                  <a:pt x="98857" y="2346938"/>
                  <a:pt x="99573" y="2347631"/>
                  <a:pt x="99988" y="2347077"/>
                </a:cubicBezTo>
                <a:cubicBezTo>
                  <a:pt x="100704" y="2346107"/>
                  <a:pt x="98626" y="2207354"/>
                  <a:pt x="97402" y="2174195"/>
                </a:cubicBezTo>
                <a:cubicBezTo>
                  <a:pt x="97079" y="2165698"/>
                  <a:pt x="96594" y="2152282"/>
                  <a:pt x="96317" y="2144362"/>
                </a:cubicBezTo>
                <a:cubicBezTo>
                  <a:pt x="95924" y="2133139"/>
                  <a:pt x="95370" y="2130784"/>
                  <a:pt x="93800" y="2133670"/>
                </a:cubicBezTo>
                <a:cubicBezTo>
                  <a:pt x="92692" y="2135703"/>
                  <a:pt x="92299" y="2140783"/>
                  <a:pt x="92923" y="2144985"/>
                </a:cubicBezTo>
                <a:cubicBezTo>
                  <a:pt x="93777" y="2150596"/>
                  <a:pt x="93061" y="2154337"/>
                  <a:pt x="90221" y="2159278"/>
                </a:cubicBezTo>
                <a:cubicBezTo>
                  <a:pt x="88120" y="2162950"/>
                  <a:pt x="85488" y="2165974"/>
                  <a:pt x="84426" y="2165974"/>
                </a:cubicBezTo>
                <a:cubicBezTo>
                  <a:pt x="83364" y="2165974"/>
                  <a:pt x="82463" y="2162950"/>
                  <a:pt x="82463" y="2159278"/>
                </a:cubicBezTo>
                <a:cubicBezTo>
                  <a:pt x="82463" y="2155607"/>
                  <a:pt x="81285" y="2150203"/>
                  <a:pt x="79877" y="2147317"/>
                </a:cubicBezTo>
                <a:cubicBezTo>
                  <a:pt x="78469" y="2144408"/>
                  <a:pt x="76691" y="2132400"/>
                  <a:pt x="75929" y="2120601"/>
                </a:cubicBezTo>
                <a:cubicBezTo>
                  <a:pt x="75167" y="2108825"/>
                  <a:pt x="74197" y="2098780"/>
                  <a:pt x="73758" y="2098318"/>
                </a:cubicBezTo>
                <a:cubicBezTo>
                  <a:pt x="73319" y="2097856"/>
                  <a:pt x="71473" y="2098757"/>
                  <a:pt x="69671" y="2100327"/>
                </a:cubicBezTo>
                <a:cubicBezTo>
                  <a:pt x="66716" y="2102890"/>
                  <a:pt x="66554" y="2102752"/>
                  <a:pt x="67940" y="2099080"/>
                </a:cubicBezTo>
                <a:cubicBezTo>
                  <a:pt x="70041" y="2093515"/>
                  <a:pt x="72950" y="2057332"/>
                  <a:pt x="71842" y="2050797"/>
                </a:cubicBezTo>
                <a:cubicBezTo>
                  <a:pt x="71334" y="2047934"/>
                  <a:pt x="73481" y="2051120"/>
                  <a:pt x="76575" y="2057909"/>
                </a:cubicBezTo>
                <a:cubicBezTo>
                  <a:pt x="80131" y="2065737"/>
                  <a:pt x="83802" y="2079569"/>
                  <a:pt x="86596" y="2095617"/>
                </a:cubicBezTo>
                <a:cubicBezTo>
                  <a:pt x="89390" y="2111826"/>
                  <a:pt x="91468" y="2119608"/>
                  <a:pt x="92345" y="2117230"/>
                </a:cubicBezTo>
                <a:cubicBezTo>
                  <a:pt x="94169" y="2112311"/>
                  <a:pt x="94123" y="2070771"/>
                  <a:pt x="92276" y="2058948"/>
                </a:cubicBezTo>
                <a:lnTo>
                  <a:pt x="90845" y="2049689"/>
                </a:lnTo>
                <a:lnTo>
                  <a:pt x="88282" y="2055346"/>
                </a:lnTo>
                <a:cubicBezTo>
                  <a:pt x="86873" y="2058463"/>
                  <a:pt x="85072" y="2061003"/>
                  <a:pt x="84287" y="2061003"/>
                </a:cubicBezTo>
                <a:cubicBezTo>
                  <a:pt x="82324" y="2061003"/>
                  <a:pt x="80547" y="2055461"/>
                  <a:pt x="80547" y="2049273"/>
                </a:cubicBezTo>
                <a:cubicBezTo>
                  <a:pt x="80547" y="2044817"/>
                  <a:pt x="80985" y="2044424"/>
                  <a:pt x="83479" y="2046641"/>
                </a:cubicBezTo>
                <a:cubicBezTo>
                  <a:pt x="87797" y="2050474"/>
                  <a:pt x="88790" y="2047980"/>
                  <a:pt x="86481" y="2039067"/>
                </a:cubicBezTo>
                <a:cubicBezTo>
                  <a:pt x="85349" y="2034726"/>
                  <a:pt x="84426" y="2026044"/>
                  <a:pt x="84403" y="2019786"/>
                </a:cubicBezTo>
                <a:cubicBezTo>
                  <a:pt x="84403" y="2010642"/>
                  <a:pt x="85211" y="2007663"/>
                  <a:pt x="88582" y="2004592"/>
                </a:cubicBezTo>
                <a:cubicBezTo>
                  <a:pt x="92392" y="2001082"/>
                  <a:pt x="92484" y="2000551"/>
                  <a:pt x="89552" y="1998265"/>
                </a:cubicBezTo>
                <a:cubicBezTo>
                  <a:pt x="86619" y="1995956"/>
                  <a:pt x="86596" y="1995010"/>
                  <a:pt x="89367" y="1986304"/>
                </a:cubicBezTo>
                <a:cubicBezTo>
                  <a:pt x="91468" y="1979700"/>
                  <a:pt x="93200" y="1977207"/>
                  <a:pt x="95116" y="1977992"/>
                </a:cubicBezTo>
                <a:cubicBezTo>
                  <a:pt x="96617" y="1978615"/>
                  <a:pt x="97864" y="1978014"/>
                  <a:pt x="97864" y="1976652"/>
                </a:cubicBezTo>
                <a:cubicBezTo>
                  <a:pt x="97864" y="1975290"/>
                  <a:pt x="96132" y="1973697"/>
                  <a:pt x="94008" y="1973119"/>
                </a:cubicBezTo>
                <a:cubicBezTo>
                  <a:pt x="91514" y="1972403"/>
                  <a:pt x="90175" y="1970302"/>
                  <a:pt x="90175" y="1967116"/>
                </a:cubicBezTo>
                <a:cubicBezTo>
                  <a:pt x="90175" y="1962197"/>
                  <a:pt x="93892" y="1960004"/>
                  <a:pt x="94147" y="1964783"/>
                </a:cubicBezTo>
                <a:cubicBezTo>
                  <a:pt x="94216" y="1966215"/>
                  <a:pt x="94978" y="1965522"/>
                  <a:pt x="95832" y="1963260"/>
                </a:cubicBezTo>
                <a:cubicBezTo>
                  <a:pt x="96848" y="1960581"/>
                  <a:pt x="96455" y="1957995"/>
                  <a:pt x="94747" y="1955894"/>
                </a:cubicBezTo>
                <a:cubicBezTo>
                  <a:pt x="92784" y="1953492"/>
                  <a:pt x="92138" y="1946449"/>
                  <a:pt x="92299" y="1929131"/>
                </a:cubicBezTo>
                <a:cubicBezTo>
                  <a:pt x="92484" y="1908903"/>
                  <a:pt x="92761" y="1906918"/>
                  <a:pt x="94308" y="1914884"/>
                </a:cubicBezTo>
                <a:cubicBezTo>
                  <a:pt x="95301" y="1919987"/>
                  <a:pt x="95694" y="1928485"/>
                  <a:pt x="95186" y="1933772"/>
                </a:cubicBezTo>
                <a:cubicBezTo>
                  <a:pt x="94493" y="1940607"/>
                  <a:pt x="95047" y="1944094"/>
                  <a:pt x="96987" y="1945849"/>
                </a:cubicBezTo>
                <a:cubicBezTo>
                  <a:pt x="98834" y="1947465"/>
                  <a:pt x="99665" y="1951991"/>
                  <a:pt x="99503" y="1959426"/>
                </a:cubicBezTo>
                <a:cubicBezTo>
                  <a:pt x="99319" y="1967670"/>
                  <a:pt x="100219" y="1971688"/>
                  <a:pt x="102897" y="1974920"/>
                </a:cubicBezTo>
                <a:cubicBezTo>
                  <a:pt x="105484" y="1978061"/>
                  <a:pt x="105830" y="1979539"/>
                  <a:pt x="104098" y="1980185"/>
                </a:cubicBezTo>
                <a:cubicBezTo>
                  <a:pt x="102782" y="1980670"/>
                  <a:pt x="101697" y="1983833"/>
                  <a:pt x="101697" y="1987205"/>
                </a:cubicBezTo>
                <a:cubicBezTo>
                  <a:pt x="101697" y="1991315"/>
                  <a:pt x="102436" y="1992839"/>
                  <a:pt x="103914" y="1991869"/>
                </a:cubicBezTo>
                <a:cubicBezTo>
                  <a:pt x="105553" y="1990784"/>
                  <a:pt x="105807" y="1994756"/>
                  <a:pt x="104883" y="2007178"/>
                </a:cubicBezTo>
                <a:cubicBezTo>
                  <a:pt x="104190" y="2016415"/>
                  <a:pt x="103082" y="2031262"/>
                  <a:pt x="102413" y="2040175"/>
                </a:cubicBezTo>
                <a:cubicBezTo>
                  <a:pt x="101166" y="2056755"/>
                  <a:pt x="102551" y="2071302"/>
                  <a:pt x="105391" y="2071302"/>
                </a:cubicBezTo>
                <a:cubicBezTo>
                  <a:pt x="106268" y="2071302"/>
                  <a:pt x="107400" y="2066637"/>
                  <a:pt x="107908" y="2060934"/>
                </a:cubicBezTo>
                <a:cubicBezTo>
                  <a:pt x="108485" y="2054376"/>
                  <a:pt x="110055" y="2049619"/>
                  <a:pt x="112156" y="2047957"/>
                </a:cubicBezTo>
                <a:cubicBezTo>
                  <a:pt x="115204" y="2045579"/>
                  <a:pt x="115227" y="2045117"/>
                  <a:pt x="112433" y="2042646"/>
                </a:cubicBezTo>
                <a:cubicBezTo>
                  <a:pt x="110032" y="2040499"/>
                  <a:pt x="109386" y="2035719"/>
                  <a:pt x="109386" y="2020109"/>
                </a:cubicBezTo>
                <a:lnTo>
                  <a:pt x="109409" y="2000297"/>
                </a:lnTo>
                <a:lnTo>
                  <a:pt x="112919" y="2005978"/>
                </a:lnTo>
                <a:cubicBezTo>
                  <a:pt x="114835" y="2009095"/>
                  <a:pt x="116982" y="2011011"/>
                  <a:pt x="117698" y="2010250"/>
                </a:cubicBezTo>
                <a:cubicBezTo>
                  <a:pt x="119614" y="2008194"/>
                  <a:pt x="119268" y="1999697"/>
                  <a:pt x="117213" y="1998335"/>
                </a:cubicBezTo>
                <a:cubicBezTo>
                  <a:pt x="116128" y="1997596"/>
                  <a:pt x="116128" y="1994571"/>
                  <a:pt x="117236" y="1990484"/>
                </a:cubicBezTo>
                <a:cubicBezTo>
                  <a:pt x="118622" y="1985311"/>
                  <a:pt x="118391" y="1983326"/>
                  <a:pt x="116128" y="1981547"/>
                </a:cubicBezTo>
                <a:cubicBezTo>
                  <a:pt x="114535" y="1980300"/>
                  <a:pt x="113242" y="1976375"/>
                  <a:pt x="113242" y="1972865"/>
                </a:cubicBezTo>
                <a:cubicBezTo>
                  <a:pt x="113242" y="1967878"/>
                  <a:pt x="113911" y="1966746"/>
                  <a:pt x="116266" y="1967716"/>
                </a:cubicBezTo>
                <a:cubicBezTo>
                  <a:pt x="118922" y="1968801"/>
                  <a:pt x="119153" y="1966677"/>
                  <a:pt x="118160" y="1949636"/>
                </a:cubicBezTo>
                <a:cubicBezTo>
                  <a:pt x="113288" y="1866647"/>
                  <a:pt x="112687" y="1824829"/>
                  <a:pt x="115204" y="1741148"/>
                </a:cubicBezTo>
                <a:cubicBezTo>
                  <a:pt x="116174" y="1708405"/>
                  <a:pt x="116544" y="1674600"/>
                  <a:pt x="116012" y="1666033"/>
                </a:cubicBezTo>
                <a:cubicBezTo>
                  <a:pt x="115505" y="1657443"/>
                  <a:pt x="114696" y="1644651"/>
                  <a:pt x="114234" y="1637562"/>
                </a:cubicBezTo>
                <a:cubicBezTo>
                  <a:pt x="113334" y="1623916"/>
                  <a:pt x="114997" y="1621052"/>
                  <a:pt x="118437" y="1630358"/>
                </a:cubicBezTo>
                <a:cubicBezTo>
                  <a:pt x="120215" y="1635207"/>
                  <a:pt x="120538" y="1633568"/>
                  <a:pt x="120723" y="1619297"/>
                </a:cubicBezTo>
                <a:cubicBezTo>
                  <a:pt x="120861" y="1608399"/>
                  <a:pt x="119892" y="1599924"/>
                  <a:pt x="117952" y="1594936"/>
                </a:cubicBezTo>
                <a:cubicBezTo>
                  <a:pt x="115666" y="1589071"/>
                  <a:pt x="115481" y="1586624"/>
                  <a:pt x="117190" y="1584430"/>
                </a:cubicBezTo>
                <a:cubicBezTo>
                  <a:pt x="118876" y="1582260"/>
                  <a:pt x="118898" y="1576764"/>
                  <a:pt x="117282" y="1562124"/>
                </a:cubicBezTo>
                <a:cubicBezTo>
                  <a:pt x="114581" y="1537533"/>
                  <a:pt x="114512" y="1527857"/>
                  <a:pt x="117075" y="1532106"/>
                </a:cubicBezTo>
                <a:cubicBezTo>
                  <a:pt x="118114" y="1533792"/>
                  <a:pt x="118968" y="1538479"/>
                  <a:pt x="118968" y="1542497"/>
                </a:cubicBezTo>
                <a:cubicBezTo>
                  <a:pt x="118991" y="1546515"/>
                  <a:pt x="119938" y="1550810"/>
                  <a:pt x="121092" y="1552033"/>
                </a:cubicBezTo>
                <a:cubicBezTo>
                  <a:pt x="122316" y="1553350"/>
                  <a:pt x="123493" y="1566812"/>
                  <a:pt x="123978" y="1584846"/>
                </a:cubicBezTo>
                <a:cubicBezTo>
                  <a:pt x="124440" y="1601679"/>
                  <a:pt x="125664" y="1620475"/>
                  <a:pt x="126703" y="1626617"/>
                </a:cubicBezTo>
                <a:cubicBezTo>
                  <a:pt x="127742" y="1632783"/>
                  <a:pt x="128619" y="1644120"/>
                  <a:pt x="128619" y="1651832"/>
                </a:cubicBezTo>
                <a:cubicBezTo>
                  <a:pt x="128619" y="1659545"/>
                  <a:pt x="129312" y="1665872"/>
                  <a:pt x="130190" y="1665872"/>
                </a:cubicBezTo>
                <a:cubicBezTo>
                  <a:pt x="131968" y="1665872"/>
                  <a:pt x="131529" y="1601379"/>
                  <a:pt x="129474" y="1557529"/>
                </a:cubicBezTo>
                <a:cubicBezTo>
                  <a:pt x="128111" y="1529081"/>
                  <a:pt x="128920" y="1517697"/>
                  <a:pt x="132268" y="1517697"/>
                </a:cubicBezTo>
                <a:cubicBezTo>
                  <a:pt x="133191" y="1517697"/>
                  <a:pt x="134530" y="1522731"/>
                  <a:pt x="135246" y="1528896"/>
                </a:cubicBezTo>
                <a:cubicBezTo>
                  <a:pt x="136239" y="1537440"/>
                  <a:pt x="137209" y="1539819"/>
                  <a:pt x="139310" y="1538964"/>
                </a:cubicBezTo>
                <a:cubicBezTo>
                  <a:pt x="143281" y="1537325"/>
                  <a:pt x="142889" y="1545799"/>
                  <a:pt x="138871" y="1548224"/>
                </a:cubicBezTo>
                <a:cubicBezTo>
                  <a:pt x="135962" y="1549955"/>
                  <a:pt x="135777" y="1554966"/>
                  <a:pt x="136886" y="1602349"/>
                </a:cubicBezTo>
                <a:cubicBezTo>
                  <a:pt x="137648" y="1635622"/>
                  <a:pt x="137417" y="1653426"/>
                  <a:pt x="136262" y="1651463"/>
                </a:cubicBezTo>
                <a:cubicBezTo>
                  <a:pt x="133930" y="1647515"/>
                  <a:pt x="133884" y="1654996"/>
                  <a:pt x="136170" y="1666888"/>
                </a:cubicBezTo>
                <a:cubicBezTo>
                  <a:pt x="137671" y="1674623"/>
                  <a:pt x="137786" y="1674762"/>
                  <a:pt x="138271" y="1668943"/>
                </a:cubicBezTo>
                <a:cubicBezTo>
                  <a:pt x="138941" y="1660538"/>
                  <a:pt x="141573" y="1683744"/>
                  <a:pt x="141827" y="1700600"/>
                </a:cubicBezTo>
                <a:cubicBezTo>
                  <a:pt x="142011" y="1711822"/>
                  <a:pt x="142450" y="1713347"/>
                  <a:pt x="144852" y="1711222"/>
                </a:cubicBezTo>
                <a:cubicBezTo>
                  <a:pt x="146375" y="1709860"/>
                  <a:pt x="148546" y="1709329"/>
                  <a:pt x="149654" y="1710068"/>
                </a:cubicBezTo>
                <a:cubicBezTo>
                  <a:pt x="150947" y="1710922"/>
                  <a:pt x="151663" y="1707112"/>
                  <a:pt x="151663" y="1699076"/>
                </a:cubicBezTo>
                <a:cubicBezTo>
                  <a:pt x="151663" y="1692126"/>
                  <a:pt x="150762" y="1686469"/>
                  <a:pt x="149585" y="1686053"/>
                </a:cubicBezTo>
                <a:cubicBezTo>
                  <a:pt x="146953" y="1685106"/>
                  <a:pt x="142196" y="1661623"/>
                  <a:pt x="142104" y="1649038"/>
                </a:cubicBezTo>
                <a:cubicBezTo>
                  <a:pt x="142058" y="1642758"/>
                  <a:pt x="143143" y="1638232"/>
                  <a:pt x="145198" y="1636015"/>
                </a:cubicBezTo>
                <a:cubicBezTo>
                  <a:pt x="147992" y="1633036"/>
                  <a:pt x="148200" y="1628742"/>
                  <a:pt x="146999" y="1599462"/>
                </a:cubicBezTo>
                <a:cubicBezTo>
                  <a:pt x="146260" y="1581197"/>
                  <a:pt x="145290" y="1563440"/>
                  <a:pt x="144828" y="1560000"/>
                </a:cubicBezTo>
                <a:lnTo>
                  <a:pt x="144043" y="1553696"/>
                </a:lnTo>
                <a:lnTo>
                  <a:pt x="146283" y="1559353"/>
                </a:lnTo>
                <a:cubicBezTo>
                  <a:pt x="147530" y="1562470"/>
                  <a:pt x="149262" y="1565034"/>
                  <a:pt x="150093" y="1565034"/>
                </a:cubicBezTo>
                <a:cubicBezTo>
                  <a:pt x="152702" y="1565034"/>
                  <a:pt x="151825" y="1555774"/>
                  <a:pt x="148823" y="1551525"/>
                </a:cubicBezTo>
                <a:cubicBezTo>
                  <a:pt x="147276" y="1549332"/>
                  <a:pt x="146075" y="1544760"/>
                  <a:pt x="146167" y="1541366"/>
                </a:cubicBezTo>
                <a:cubicBezTo>
                  <a:pt x="146260" y="1537602"/>
                  <a:pt x="146699" y="1536655"/>
                  <a:pt x="147253" y="1538964"/>
                </a:cubicBezTo>
                <a:cubicBezTo>
                  <a:pt x="147853" y="1541527"/>
                  <a:pt x="149377" y="1542428"/>
                  <a:pt x="151825" y="1541735"/>
                </a:cubicBezTo>
                <a:cubicBezTo>
                  <a:pt x="155150" y="1540811"/>
                  <a:pt x="155496" y="1541920"/>
                  <a:pt x="155496" y="1554019"/>
                </a:cubicBezTo>
                <a:cubicBezTo>
                  <a:pt x="155496" y="1561524"/>
                  <a:pt x="156258" y="1566812"/>
                  <a:pt x="157251" y="1566165"/>
                </a:cubicBezTo>
                <a:cubicBezTo>
                  <a:pt x="158290" y="1565472"/>
                  <a:pt x="158498" y="1544229"/>
                  <a:pt x="157736" y="1514072"/>
                </a:cubicBezTo>
                <a:cubicBezTo>
                  <a:pt x="157043" y="1486063"/>
                  <a:pt x="156581" y="1454590"/>
                  <a:pt x="156743" y="1444107"/>
                </a:cubicBezTo>
                <a:cubicBezTo>
                  <a:pt x="156881" y="1433646"/>
                  <a:pt x="156258" y="1425080"/>
                  <a:pt x="155311" y="1425080"/>
                </a:cubicBezTo>
                <a:cubicBezTo>
                  <a:pt x="154341" y="1425080"/>
                  <a:pt x="153556" y="1441428"/>
                  <a:pt x="153556" y="1461609"/>
                </a:cubicBezTo>
                <a:cubicBezTo>
                  <a:pt x="153533" y="1499132"/>
                  <a:pt x="152494" y="1510077"/>
                  <a:pt x="149493" y="1504997"/>
                </a:cubicBezTo>
                <a:cubicBezTo>
                  <a:pt x="148384" y="1503127"/>
                  <a:pt x="147853" y="1504097"/>
                  <a:pt x="147853" y="1508091"/>
                </a:cubicBezTo>
                <a:cubicBezTo>
                  <a:pt x="147830" y="1511855"/>
                  <a:pt x="146953" y="1513587"/>
                  <a:pt x="145406" y="1513010"/>
                </a:cubicBezTo>
                <a:cubicBezTo>
                  <a:pt x="144089" y="1512525"/>
                  <a:pt x="143281" y="1509916"/>
                  <a:pt x="143605" y="1507191"/>
                </a:cubicBezTo>
                <a:cubicBezTo>
                  <a:pt x="145175" y="1493937"/>
                  <a:pt x="144020" y="1484885"/>
                  <a:pt x="139333" y="1473755"/>
                </a:cubicBezTo>
                <a:cubicBezTo>
                  <a:pt x="136285" y="1466528"/>
                  <a:pt x="135223" y="1462071"/>
                  <a:pt x="136655" y="1462602"/>
                </a:cubicBezTo>
                <a:cubicBezTo>
                  <a:pt x="137971" y="1463064"/>
                  <a:pt x="139587" y="1465697"/>
                  <a:pt x="140210" y="1468444"/>
                </a:cubicBezTo>
                <a:cubicBezTo>
                  <a:pt x="140903" y="1471446"/>
                  <a:pt x="142635" y="1473317"/>
                  <a:pt x="144574" y="1473155"/>
                </a:cubicBezTo>
                <a:cubicBezTo>
                  <a:pt x="146791" y="1472970"/>
                  <a:pt x="147807" y="1474448"/>
                  <a:pt x="147807" y="1477796"/>
                </a:cubicBezTo>
                <a:cubicBezTo>
                  <a:pt x="147807" y="1480498"/>
                  <a:pt x="148592" y="1482692"/>
                  <a:pt x="149562" y="1482692"/>
                </a:cubicBezTo>
                <a:cubicBezTo>
                  <a:pt x="150508" y="1482692"/>
                  <a:pt x="150947" y="1479228"/>
                  <a:pt x="150555" y="1474979"/>
                </a:cubicBezTo>
                <a:cubicBezTo>
                  <a:pt x="150139" y="1470730"/>
                  <a:pt x="149262" y="1438772"/>
                  <a:pt x="148592" y="1403928"/>
                </a:cubicBezTo>
                <a:cubicBezTo>
                  <a:pt x="147599" y="1352436"/>
                  <a:pt x="146907" y="1341006"/>
                  <a:pt x="144874" y="1342807"/>
                </a:cubicBezTo>
                <a:cubicBezTo>
                  <a:pt x="142958" y="1344515"/>
                  <a:pt x="142104" y="1343569"/>
                  <a:pt x="141111" y="1338720"/>
                </a:cubicBezTo>
                <a:cubicBezTo>
                  <a:pt x="140395" y="1335256"/>
                  <a:pt x="138155" y="1331492"/>
                  <a:pt x="136123" y="1330315"/>
                </a:cubicBezTo>
                <a:cubicBezTo>
                  <a:pt x="134023" y="1329114"/>
                  <a:pt x="132452" y="1326020"/>
                  <a:pt x="132452" y="1323133"/>
                </a:cubicBezTo>
                <a:cubicBezTo>
                  <a:pt x="132452" y="1317314"/>
                  <a:pt x="135569" y="1316275"/>
                  <a:pt x="136886" y="1321656"/>
                </a:cubicBezTo>
                <a:cubicBezTo>
                  <a:pt x="137370" y="1323641"/>
                  <a:pt x="137971" y="1310457"/>
                  <a:pt x="138202" y="1292330"/>
                </a:cubicBezTo>
                <a:cubicBezTo>
                  <a:pt x="138456" y="1274227"/>
                  <a:pt x="139056" y="1261088"/>
                  <a:pt x="139541" y="1263120"/>
                </a:cubicBezTo>
                <a:cubicBezTo>
                  <a:pt x="140949" y="1268870"/>
                  <a:pt x="146468" y="1266399"/>
                  <a:pt x="150208" y="1258363"/>
                </a:cubicBezTo>
                <a:cubicBezTo>
                  <a:pt x="152055" y="1254415"/>
                  <a:pt x="153580" y="1252336"/>
                  <a:pt x="153580" y="1253745"/>
                </a:cubicBezTo>
                <a:cubicBezTo>
                  <a:pt x="153580" y="1255154"/>
                  <a:pt x="154434" y="1256331"/>
                  <a:pt x="155496" y="1256331"/>
                </a:cubicBezTo>
                <a:cubicBezTo>
                  <a:pt x="156697" y="1256331"/>
                  <a:pt x="157413" y="1244024"/>
                  <a:pt x="157413" y="1223519"/>
                </a:cubicBezTo>
                <a:cubicBezTo>
                  <a:pt x="157413" y="1203869"/>
                  <a:pt x="156650" y="1190199"/>
                  <a:pt x="155496" y="1189437"/>
                </a:cubicBezTo>
                <a:cubicBezTo>
                  <a:pt x="154249" y="1188606"/>
                  <a:pt x="153580" y="1197796"/>
                  <a:pt x="153580" y="1215460"/>
                </a:cubicBezTo>
                <a:cubicBezTo>
                  <a:pt x="153580" y="1234025"/>
                  <a:pt x="152956" y="1242061"/>
                  <a:pt x="151617" y="1240630"/>
                </a:cubicBezTo>
                <a:cubicBezTo>
                  <a:pt x="150532" y="1239475"/>
                  <a:pt x="149100" y="1232155"/>
                  <a:pt x="148407" y="1224373"/>
                </a:cubicBezTo>
                <a:cubicBezTo>
                  <a:pt x="146976" y="1207841"/>
                  <a:pt x="144321" y="1211304"/>
                  <a:pt x="144113" y="1229939"/>
                </a:cubicBezTo>
                <a:cubicBezTo>
                  <a:pt x="144020" y="1236381"/>
                  <a:pt x="142958" y="1244255"/>
                  <a:pt x="141735" y="1247441"/>
                </a:cubicBezTo>
                <a:lnTo>
                  <a:pt x="139518" y="1253237"/>
                </a:lnTo>
                <a:lnTo>
                  <a:pt x="138132" y="1247072"/>
                </a:lnTo>
                <a:cubicBezTo>
                  <a:pt x="136262" y="1238667"/>
                  <a:pt x="138317" y="1062622"/>
                  <a:pt x="140326" y="1058742"/>
                </a:cubicBezTo>
                <a:cubicBezTo>
                  <a:pt x="141296" y="1056895"/>
                  <a:pt x="141965" y="1062506"/>
                  <a:pt x="141988" y="1072828"/>
                </a:cubicBezTo>
                <a:cubicBezTo>
                  <a:pt x="142035" y="1086821"/>
                  <a:pt x="142750" y="1090977"/>
                  <a:pt x="145891" y="1095226"/>
                </a:cubicBezTo>
                <a:lnTo>
                  <a:pt x="149723" y="1100468"/>
                </a:lnTo>
                <a:lnTo>
                  <a:pt x="149723" y="1094302"/>
                </a:lnTo>
                <a:cubicBezTo>
                  <a:pt x="149723" y="1090908"/>
                  <a:pt x="150208" y="1083611"/>
                  <a:pt x="150809" y="1078069"/>
                </a:cubicBezTo>
                <a:cubicBezTo>
                  <a:pt x="151848" y="1068371"/>
                  <a:pt x="151779" y="1068209"/>
                  <a:pt x="148961" y="1073151"/>
                </a:cubicBezTo>
                <a:lnTo>
                  <a:pt x="146029" y="1078300"/>
                </a:lnTo>
                <a:lnTo>
                  <a:pt x="145960" y="1072020"/>
                </a:lnTo>
                <a:cubicBezTo>
                  <a:pt x="145937" y="1068579"/>
                  <a:pt x="146976" y="1064584"/>
                  <a:pt x="148292" y="1063176"/>
                </a:cubicBezTo>
                <a:cubicBezTo>
                  <a:pt x="149977" y="1061398"/>
                  <a:pt x="150832" y="1050868"/>
                  <a:pt x="151132" y="1028308"/>
                </a:cubicBezTo>
                <a:cubicBezTo>
                  <a:pt x="151525" y="998821"/>
                  <a:pt x="151317" y="996628"/>
                  <a:pt x="148869" y="1003186"/>
                </a:cubicBezTo>
                <a:cubicBezTo>
                  <a:pt x="147391" y="1007157"/>
                  <a:pt x="146121" y="1015401"/>
                  <a:pt x="146029" y="1021543"/>
                </a:cubicBezTo>
                <a:cubicBezTo>
                  <a:pt x="145752" y="1042463"/>
                  <a:pt x="143004" y="1029648"/>
                  <a:pt x="142820" y="1006626"/>
                </a:cubicBezTo>
                <a:cubicBezTo>
                  <a:pt x="142727" y="993972"/>
                  <a:pt x="141711" y="969750"/>
                  <a:pt x="140557" y="952755"/>
                </a:cubicBezTo>
                <a:cubicBezTo>
                  <a:pt x="139425" y="935783"/>
                  <a:pt x="139102" y="917726"/>
                  <a:pt x="139887" y="912623"/>
                </a:cubicBezTo>
                <a:cubicBezTo>
                  <a:pt x="141111" y="904518"/>
                  <a:pt x="141411" y="905950"/>
                  <a:pt x="142404" y="923961"/>
                </a:cubicBezTo>
                <a:cubicBezTo>
                  <a:pt x="143466" y="943357"/>
                  <a:pt x="147438" y="959682"/>
                  <a:pt x="150347" y="956565"/>
                </a:cubicBezTo>
                <a:cubicBezTo>
                  <a:pt x="152656" y="954094"/>
                  <a:pt x="151755" y="946636"/>
                  <a:pt x="148569" y="941764"/>
                </a:cubicBezTo>
                <a:cubicBezTo>
                  <a:pt x="145660" y="937330"/>
                  <a:pt x="145752" y="936730"/>
                  <a:pt x="149816" y="932089"/>
                </a:cubicBezTo>
                <a:cubicBezTo>
                  <a:pt x="157874" y="922899"/>
                  <a:pt x="159745" y="895490"/>
                  <a:pt x="153094" y="884083"/>
                </a:cubicBezTo>
                <a:cubicBezTo>
                  <a:pt x="150716" y="879996"/>
                  <a:pt x="147807" y="871568"/>
                  <a:pt x="146606" y="865310"/>
                </a:cubicBezTo>
                <a:lnTo>
                  <a:pt x="144459" y="853972"/>
                </a:lnTo>
                <a:lnTo>
                  <a:pt x="144205" y="862724"/>
                </a:lnTo>
                <a:cubicBezTo>
                  <a:pt x="143859" y="875377"/>
                  <a:pt x="138825" y="874639"/>
                  <a:pt x="137232" y="861708"/>
                </a:cubicBezTo>
                <a:cubicBezTo>
                  <a:pt x="135385" y="846699"/>
                  <a:pt x="134092" y="840210"/>
                  <a:pt x="133099" y="841249"/>
                </a:cubicBezTo>
                <a:cubicBezTo>
                  <a:pt x="132614" y="841780"/>
                  <a:pt x="130097" y="868127"/>
                  <a:pt x="127511" y="899808"/>
                </a:cubicBezTo>
                <a:lnTo>
                  <a:pt x="122801" y="957373"/>
                </a:lnTo>
                <a:lnTo>
                  <a:pt x="130582" y="965732"/>
                </a:lnTo>
                <a:cubicBezTo>
                  <a:pt x="137417" y="973052"/>
                  <a:pt x="138340" y="975153"/>
                  <a:pt x="138155" y="982981"/>
                </a:cubicBezTo>
                <a:cubicBezTo>
                  <a:pt x="138017" y="987876"/>
                  <a:pt x="138363" y="998360"/>
                  <a:pt x="138871" y="1006280"/>
                </a:cubicBezTo>
                <a:cubicBezTo>
                  <a:pt x="139402" y="1014200"/>
                  <a:pt x="139425" y="1018079"/>
                  <a:pt x="138871" y="1014893"/>
                </a:cubicBezTo>
                <a:cubicBezTo>
                  <a:pt x="136932" y="1003116"/>
                  <a:pt x="133399" y="1010783"/>
                  <a:pt x="131875" y="1030110"/>
                </a:cubicBezTo>
                <a:cubicBezTo>
                  <a:pt x="131044" y="1040778"/>
                  <a:pt x="129751" y="1057288"/>
                  <a:pt x="128989" y="1066824"/>
                </a:cubicBezTo>
                <a:cubicBezTo>
                  <a:pt x="127350" y="1087583"/>
                  <a:pt x="123771" y="1091254"/>
                  <a:pt x="121785" y="1074167"/>
                </a:cubicBezTo>
                <a:cubicBezTo>
                  <a:pt x="121046" y="1067817"/>
                  <a:pt x="121023" y="1058742"/>
                  <a:pt x="121739" y="1053986"/>
                </a:cubicBezTo>
                <a:cubicBezTo>
                  <a:pt x="124694" y="1034405"/>
                  <a:pt x="125179" y="1025815"/>
                  <a:pt x="123309" y="1025815"/>
                </a:cubicBezTo>
                <a:cubicBezTo>
                  <a:pt x="122270" y="1025815"/>
                  <a:pt x="120792" y="1032303"/>
                  <a:pt x="120076" y="1040224"/>
                </a:cubicBezTo>
                <a:cubicBezTo>
                  <a:pt x="119337" y="1048167"/>
                  <a:pt x="118044" y="1054632"/>
                  <a:pt x="117190" y="1054632"/>
                </a:cubicBezTo>
                <a:cubicBezTo>
                  <a:pt x="116336" y="1054632"/>
                  <a:pt x="115019" y="1048859"/>
                  <a:pt x="114281" y="1041771"/>
                </a:cubicBezTo>
                <a:cubicBezTo>
                  <a:pt x="113080" y="1030525"/>
                  <a:pt x="112595" y="1029371"/>
                  <a:pt x="110402" y="1032580"/>
                </a:cubicBezTo>
                <a:cubicBezTo>
                  <a:pt x="108162" y="1035859"/>
                  <a:pt x="107793" y="1035906"/>
                  <a:pt x="106730" y="1032927"/>
                </a:cubicBezTo>
                <a:cubicBezTo>
                  <a:pt x="106061" y="1031103"/>
                  <a:pt x="105414" y="1024822"/>
                  <a:pt x="105276" y="1018980"/>
                </a:cubicBezTo>
                <a:cubicBezTo>
                  <a:pt x="105091" y="1011752"/>
                  <a:pt x="104467" y="1014893"/>
                  <a:pt x="103313" y="1028770"/>
                </a:cubicBezTo>
                <a:cubicBezTo>
                  <a:pt x="102389" y="1040016"/>
                  <a:pt x="101212" y="1049644"/>
                  <a:pt x="100704" y="1050199"/>
                </a:cubicBezTo>
                <a:cubicBezTo>
                  <a:pt x="98118" y="1052970"/>
                  <a:pt x="96917" y="1046527"/>
                  <a:pt x="97310" y="1031818"/>
                </a:cubicBezTo>
                <a:cubicBezTo>
                  <a:pt x="97656" y="1018656"/>
                  <a:pt x="97194" y="1015539"/>
                  <a:pt x="94909" y="1015539"/>
                </a:cubicBezTo>
                <a:cubicBezTo>
                  <a:pt x="93362" y="1015539"/>
                  <a:pt x="92091" y="1015793"/>
                  <a:pt x="92091" y="1016140"/>
                </a:cubicBezTo>
                <a:cubicBezTo>
                  <a:pt x="92091" y="1016463"/>
                  <a:pt x="90798" y="1027800"/>
                  <a:pt x="89205" y="1041332"/>
                </a:cubicBezTo>
                <a:cubicBezTo>
                  <a:pt x="87635" y="1054886"/>
                  <a:pt x="86342" y="1066201"/>
                  <a:pt x="86342" y="1066478"/>
                </a:cubicBezTo>
                <a:cubicBezTo>
                  <a:pt x="86342" y="1066755"/>
                  <a:pt x="85026" y="1066986"/>
                  <a:pt x="83433" y="1066986"/>
                </a:cubicBezTo>
                <a:cubicBezTo>
                  <a:pt x="81355" y="1066986"/>
                  <a:pt x="80547" y="1069249"/>
                  <a:pt x="80547" y="1075045"/>
                </a:cubicBezTo>
                <a:cubicBezTo>
                  <a:pt x="80547" y="1079478"/>
                  <a:pt x="81078" y="1084581"/>
                  <a:pt x="81724" y="1086359"/>
                </a:cubicBezTo>
                <a:cubicBezTo>
                  <a:pt x="83779" y="1092109"/>
                  <a:pt x="86319" y="1087583"/>
                  <a:pt x="86319" y="1078185"/>
                </a:cubicBezTo>
                <a:cubicBezTo>
                  <a:pt x="86319" y="1069064"/>
                  <a:pt x="88120" y="1066755"/>
                  <a:pt x="91445" y="1071627"/>
                </a:cubicBezTo>
                <a:cubicBezTo>
                  <a:pt x="93269" y="1074306"/>
                  <a:pt x="93223" y="1075645"/>
                  <a:pt x="89967" y="1119471"/>
                </a:cubicBezTo>
                <a:cubicBezTo>
                  <a:pt x="85257" y="1182948"/>
                  <a:pt x="83387" y="1199389"/>
                  <a:pt x="80801" y="1200336"/>
                </a:cubicBezTo>
                <a:cubicBezTo>
                  <a:pt x="78884" y="1201005"/>
                  <a:pt x="78515" y="1199712"/>
                  <a:pt x="79346" y="1195348"/>
                </a:cubicBezTo>
                <a:cubicBezTo>
                  <a:pt x="82140" y="1180570"/>
                  <a:pt x="84379" y="1131202"/>
                  <a:pt x="82717" y="1121665"/>
                </a:cubicBezTo>
                <a:cubicBezTo>
                  <a:pt x="81332" y="1113814"/>
                  <a:pt x="81539" y="1110512"/>
                  <a:pt x="83664" y="1107025"/>
                </a:cubicBezTo>
                <a:cubicBezTo>
                  <a:pt x="86342" y="1102661"/>
                  <a:pt x="85557" y="1095803"/>
                  <a:pt x="82371" y="1095803"/>
                </a:cubicBezTo>
                <a:cubicBezTo>
                  <a:pt x="79623" y="1095803"/>
                  <a:pt x="77938" y="1100421"/>
                  <a:pt x="75559" y="1114299"/>
                </a:cubicBezTo>
                <a:lnTo>
                  <a:pt x="73250" y="1127692"/>
                </a:lnTo>
                <a:lnTo>
                  <a:pt x="74105" y="1109173"/>
                </a:lnTo>
                <a:cubicBezTo>
                  <a:pt x="75513" y="1078854"/>
                  <a:pt x="78699" y="1043018"/>
                  <a:pt x="80662" y="1035744"/>
                </a:cubicBezTo>
                <a:cubicBezTo>
                  <a:pt x="83017" y="1026900"/>
                  <a:pt x="82971" y="1021127"/>
                  <a:pt x="80570" y="1022744"/>
                </a:cubicBezTo>
                <a:cubicBezTo>
                  <a:pt x="77499" y="1024776"/>
                  <a:pt x="78330" y="1021797"/>
                  <a:pt x="82671" y="1015262"/>
                </a:cubicBezTo>
                <a:cubicBezTo>
                  <a:pt x="85442" y="1011083"/>
                  <a:pt x="86088" y="1008450"/>
                  <a:pt x="84772" y="1006719"/>
                </a:cubicBezTo>
                <a:cubicBezTo>
                  <a:pt x="83733" y="1005333"/>
                  <a:pt x="81747" y="987322"/>
                  <a:pt x="80362" y="966679"/>
                </a:cubicBezTo>
                <a:cubicBezTo>
                  <a:pt x="77961" y="930426"/>
                  <a:pt x="76460" y="925000"/>
                  <a:pt x="73666" y="942434"/>
                </a:cubicBezTo>
                <a:cubicBezTo>
                  <a:pt x="72581" y="949222"/>
                  <a:pt x="72073" y="949984"/>
                  <a:pt x="70826" y="946590"/>
                </a:cubicBezTo>
                <a:cubicBezTo>
                  <a:pt x="68147" y="939339"/>
                  <a:pt x="69025" y="912092"/>
                  <a:pt x="72211" y="903364"/>
                </a:cubicBezTo>
                <a:cubicBezTo>
                  <a:pt x="74312" y="897637"/>
                  <a:pt x="75144" y="888886"/>
                  <a:pt x="74982" y="874569"/>
                </a:cubicBezTo>
                <a:cubicBezTo>
                  <a:pt x="74844" y="863255"/>
                  <a:pt x="74844" y="834068"/>
                  <a:pt x="74982" y="809730"/>
                </a:cubicBezTo>
                <a:cubicBezTo>
                  <a:pt x="75328" y="742443"/>
                  <a:pt x="75213" y="706768"/>
                  <a:pt x="74590" y="696538"/>
                </a:cubicBezTo>
                <a:cubicBezTo>
                  <a:pt x="74289" y="691458"/>
                  <a:pt x="74682" y="683815"/>
                  <a:pt x="75467" y="679567"/>
                </a:cubicBezTo>
                <a:cubicBezTo>
                  <a:pt x="76621" y="673309"/>
                  <a:pt x="76344" y="671854"/>
                  <a:pt x="73920" y="671854"/>
                </a:cubicBezTo>
                <a:cubicBezTo>
                  <a:pt x="70318" y="671854"/>
                  <a:pt x="70318" y="672685"/>
                  <a:pt x="73827" y="651280"/>
                </a:cubicBezTo>
                <a:cubicBezTo>
                  <a:pt x="75421" y="641651"/>
                  <a:pt x="76714" y="633569"/>
                  <a:pt x="76714" y="633315"/>
                </a:cubicBezTo>
                <a:cubicBezTo>
                  <a:pt x="76714" y="633085"/>
                  <a:pt x="75282" y="633454"/>
                  <a:pt x="73551" y="634193"/>
                </a:cubicBezTo>
                <a:cubicBezTo>
                  <a:pt x="70641" y="635371"/>
                  <a:pt x="70479" y="633154"/>
                  <a:pt x="71703" y="608908"/>
                </a:cubicBezTo>
                <a:cubicBezTo>
                  <a:pt x="72442" y="594292"/>
                  <a:pt x="73504" y="579075"/>
                  <a:pt x="74059" y="575126"/>
                </a:cubicBezTo>
                <a:cubicBezTo>
                  <a:pt x="75282" y="566467"/>
                  <a:pt x="70757" y="558154"/>
                  <a:pt x="66993" y="562103"/>
                </a:cubicBezTo>
                <a:cubicBezTo>
                  <a:pt x="65746" y="563442"/>
                  <a:pt x="63507" y="569423"/>
                  <a:pt x="62075" y="575403"/>
                </a:cubicBezTo>
                <a:cubicBezTo>
                  <a:pt x="60620" y="581384"/>
                  <a:pt x="58127" y="587064"/>
                  <a:pt x="56556" y="588011"/>
                </a:cubicBezTo>
                <a:cubicBezTo>
                  <a:pt x="54778" y="589073"/>
                  <a:pt x="53693" y="592652"/>
                  <a:pt x="53739" y="597340"/>
                </a:cubicBezTo>
                <a:cubicBezTo>
                  <a:pt x="53855" y="610363"/>
                  <a:pt x="61105" y="641628"/>
                  <a:pt x="61428" y="630521"/>
                </a:cubicBezTo>
                <a:cubicBezTo>
                  <a:pt x="61474" y="628905"/>
                  <a:pt x="62721" y="624818"/>
                  <a:pt x="64153" y="621424"/>
                </a:cubicBezTo>
                <a:lnTo>
                  <a:pt x="66808" y="615258"/>
                </a:lnTo>
                <a:lnTo>
                  <a:pt x="66947" y="626111"/>
                </a:lnTo>
                <a:cubicBezTo>
                  <a:pt x="67085" y="635578"/>
                  <a:pt x="66531" y="637195"/>
                  <a:pt x="62744" y="638742"/>
                </a:cubicBezTo>
                <a:cubicBezTo>
                  <a:pt x="57849" y="640728"/>
                  <a:pt x="53070" y="655714"/>
                  <a:pt x="54917" y="663264"/>
                </a:cubicBezTo>
                <a:cubicBezTo>
                  <a:pt x="55610" y="666035"/>
                  <a:pt x="55125" y="667744"/>
                  <a:pt x="53693" y="667744"/>
                </a:cubicBezTo>
                <a:cubicBezTo>
                  <a:pt x="51962" y="667744"/>
                  <a:pt x="51546" y="675433"/>
                  <a:pt x="52031" y="698501"/>
                </a:cubicBezTo>
                <a:cubicBezTo>
                  <a:pt x="52377" y="715427"/>
                  <a:pt x="52100" y="728635"/>
                  <a:pt x="51361" y="727826"/>
                </a:cubicBezTo>
                <a:cubicBezTo>
                  <a:pt x="48775" y="724986"/>
                  <a:pt x="45473" y="655898"/>
                  <a:pt x="46558" y="627612"/>
                </a:cubicBezTo>
                <a:cubicBezTo>
                  <a:pt x="47759" y="596693"/>
                  <a:pt x="52285" y="552613"/>
                  <a:pt x="61336" y="483548"/>
                </a:cubicBezTo>
                <a:lnTo>
                  <a:pt x="66993" y="440322"/>
                </a:lnTo>
                <a:lnTo>
                  <a:pt x="66139" y="473757"/>
                </a:lnTo>
                <a:cubicBezTo>
                  <a:pt x="65677" y="492161"/>
                  <a:pt x="66023" y="507216"/>
                  <a:pt x="66924" y="507216"/>
                </a:cubicBezTo>
                <a:cubicBezTo>
                  <a:pt x="68863" y="507216"/>
                  <a:pt x="69810" y="500520"/>
                  <a:pt x="73851" y="458841"/>
                </a:cubicBezTo>
                <a:cubicBezTo>
                  <a:pt x="77545" y="420510"/>
                  <a:pt x="81516" y="398504"/>
                  <a:pt x="87474" y="383287"/>
                </a:cubicBezTo>
                <a:cubicBezTo>
                  <a:pt x="92853" y="369527"/>
                  <a:pt x="92876" y="369324"/>
                  <a:pt x="89482" y="369324"/>
                </a:cubicBezTo>
                <a:cubicBezTo>
                  <a:pt x="87450" y="369324"/>
                  <a:pt x="87058" y="366004"/>
                  <a:pt x="87681" y="354403"/>
                </a:cubicBezTo>
                <a:cubicBezTo>
                  <a:pt x="88674" y="336121"/>
                  <a:pt x="89251" y="334090"/>
                  <a:pt x="92876" y="335588"/>
                </a:cubicBezTo>
                <a:cubicBezTo>
                  <a:pt x="94862" y="336401"/>
                  <a:pt x="96178" y="335015"/>
                  <a:pt x="97079" y="331162"/>
                </a:cubicBezTo>
                <a:cubicBezTo>
                  <a:pt x="98372" y="325590"/>
                  <a:pt x="96848" y="287259"/>
                  <a:pt x="94793" y="274247"/>
                </a:cubicBezTo>
                <a:cubicBezTo>
                  <a:pt x="93777" y="267798"/>
                  <a:pt x="93869" y="267657"/>
                  <a:pt x="96755" y="271458"/>
                </a:cubicBezTo>
                <a:cubicBezTo>
                  <a:pt x="101212" y="277344"/>
                  <a:pt x="103752" y="273243"/>
                  <a:pt x="101789" y="263337"/>
                </a:cubicBezTo>
                <a:cubicBezTo>
                  <a:pt x="100889" y="258809"/>
                  <a:pt x="99688" y="249085"/>
                  <a:pt x="99111" y="241726"/>
                </a:cubicBezTo>
                <a:lnTo>
                  <a:pt x="98026" y="228349"/>
                </a:lnTo>
                <a:lnTo>
                  <a:pt x="101027" y="241583"/>
                </a:lnTo>
                <a:cubicBezTo>
                  <a:pt x="103475" y="252385"/>
                  <a:pt x="104375" y="254137"/>
                  <a:pt x="105968" y="251115"/>
                </a:cubicBezTo>
                <a:cubicBezTo>
                  <a:pt x="107031" y="249080"/>
                  <a:pt x="107492" y="242892"/>
                  <a:pt x="106984" y="237366"/>
                </a:cubicBezTo>
                <a:cubicBezTo>
                  <a:pt x="106500" y="231838"/>
                  <a:pt x="107261" y="222487"/>
                  <a:pt x="108693" y="216580"/>
                </a:cubicBezTo>
                <a:cubicBezTo>
                  <a:pt x="110125" y="210676"/>
                  <a:pt x="111210" y="198405"/>
                  <a:pt x="111094" y="189314"/>
                </a:cubicBezTo>
                <a:lnTo>
                  <a:pt x="110910" y="172783"/>
                </a:lnTo>
                <a:lnTo>
                  <a:pt x="108277" y="182045"/>
                </a:lnTo>
                <a:cubicBezTo>
                  <a:pt x="105691" y="191106"/>
                  <a:pt x="105668" y="190910"/>
                  <a:pt x="106615" y="172783"/>
                </a:cubicBezTo>
                <a:cubicBezTo>
                  <a:pt x="108416" y="138618"/>
                  <a:pt x="109455" y="132531"/>
                  <a:pt x="113934" y="130234"/>
                </a:cubicBezTo>
                <a:cubicBezTo>
                  <a:pt x="116197" y="129084"/>
                  <a:pt x="122731" y="122194"/>
                  <a:pt x="128481" y="114924"/>
                </a:cubicBezTo>
                <a:cubicBezTo>
                  <a:pt x="134253" y="107658"/>
                  <a:pt x="139864" y="102058"/>
                  <a:pt x="140972" y="102483"/>
                </a:cubicBezTo>
                <a:cubicBezTo>
                  <a:pt x="142104" y="102913"/>
                  <a:pt x="142796" y="107586"/>
                  <a:pt x="142520" y="113066"/>
                </a:cubicBezTo>
                <a:cubicBezTo>
                  <a:pt x="142035" y="122822"/>
                  <a:pt x="142035" y="122861"/>
                  <a:pt x="146352" y="119801"/>
                </a:cubicBezTo>
                <a:cubicBezTo>
                  <a:pt x="148731" y="118109"/>
                  <a:pt x="150994" y="114985"/>
                  <a:pt x="151386" y="112856"/>
                </a:cubicBezTo>
                <a:cubicBezTo>
                  <a:pt x="152702" y="105395"/>
                  <a:pt x="155426" y="103702"/>
                  <a:pt x="160460" y="107231"/>
                </a:cubicBezTo>
                <a:cubicBezTo>
                  <a:pt x="166533" y="111489"/>
                  <a:pt x="170412" y="109621"/>
                  <a:pt x="173852" y="100781"/>
                </a:cubicBezTo>
                <a:cubicBezTo>
                  <a:pt x="177131" y="92411"/>
                  <a:pt x="179879" y="91587"/>
                  <a:pt x="182234" y="98264"/>
                </a:cubicBezTo>
                <a:cubicBezTo>
                  <a:pt x="183157" y="100857"/>
                  <a:pt x="185281" y="104187"/>
                  <a:pt x="186921" y="105663"/>
                </a:cubicBezTo>
                <a:cubicBezTo>
                  <a:pt x="189553" y="107988"/>
                  <a:pt x="190523" y="107083"/>
                  <a:pt x="194240" y="98890"/>
                </a:cubicBezTo>
                <a:cubicBezTo>
                  <a:pt x="196596" y="93690"/>
                  <a:pt x="199159" y="89434"/>
                  <a:pt x="199920" y="89434"/>
                </a:cubicBezTo>
                <a:cubicBezTo>
                  <a:pt x="200683" y="89434"/>
                  <a:pt x="201929" y="92443"/>
                  <a:pt x="202714" y="96122"/>
                </a:cubicBezTo>
                <a:cubicBezTo>
                  <a:pt x="204077" y="102719"/>
                  <a:pt x="204215" y="102571"/>
                  <a:pt x="211743" y="85317"/>
                </a:cubicBezTo>
                <a:cubicBezTo>
                  <a:pt x="215945" y="75698"/>
                  <a:pt x="221325" y="61460"/>
                  <a:pt x="223703" y="53683"/>
                </a:cubicBezTo>
                <a:cubicBezTo>
                  <a:pt x="229383" y="34986"/>
                  <a:pt x="231115" y="38870"/>
                  <a:pt x="226358" y="59636"/>
                </a:cubicBezTo>
                <a:cubicBezTo>
                  <a:pt x="220240" y="86301"/>
                  <a:pt x="221463" y="118319"/>
                  <a:pt x="228736" y="122491"/>
                </a:cubicBezTo>
                <a:cubicBezTo>
                  <a:pt x="232708" y="124768"/>
                  <a:pt x="234301" y="122101"/>
                  <a:pt x="237049" y="108494"/>
                </a:cubicBezTo>
                <a:cubicBezTo>
                  <a:pt x="239173" y="98080"/>
                  <a:pt x="241182" y="98895"/>
                  <a:pt x="243745" y="111223"/>
                </a:cubicBezTo>
                <a:cubicBezTo>
                  <a:pt x="245685" y="120450"/>
                  <a:pt x="246608" y="122143"/>
                  <a:pt x="248755" y="120247"/>
                </a:cubicBezTo>
                <a:cubicBezTo>
                  <a:pt x="250903" y="118323"/>
                  <a:pt x="251480" y="120201"/>
                  <a:pt x="251988" y="130943"/>
                </a:cubicBezTo>
                <a:cubicBezTo>
                  <a:pt x="252450" y="141183"/>
                  <a:pt x="253004" y="143091"/>
                  <a:pt x="254482" y="139856"/>
                </a:cubicBezTo>
                <a:cubicBezTo>
                  <a:pt x="255521" y="137591"/>
                  <a:pt x="257668" y="135739"/>
                  <a:pt x="259261" y="135739"/>
                </a:cubicBezTo>
                <a:cubicBezTo>
                  <a:pt x="261224" y="135739"/>
                  <a:pt x="262678" y="132351"/>
                  <a:pt x="263856" y="124934"/>
                </a:cubicBezTo>
                <a:cubicBezTo>
                  <a:pt x="265680" y="113297"/>
                  <a:pt x="268867" y="110292"/>
                  <a:pt x="268867" y="120182"/>
                </a:cubicBezTo>
                <a:cubicBezTo>
                  <a:pt x="268867" y="131441"/>
                  <a:pt x="272215" y="128541"/>
                  <a:pt x="273508" y="116148"/>
                </a:cubicBezTo>
                <a:cubicBezTo>
                  <a:pt x="274362" y="108020"/>
                  <a:pt x="275678" y="103841"/>
                  <a:pt x="277363" y="103841"/>
                </a:cubicBezTo>
                <a:cubicBezTo>
                  <a:pt x="278957" y="103841"/>
                  <a:pt x="280458" y="99809"/>
                  <a:pt x="281381" y="93037"/>
                </a:cubicBezTo>
                <a:lnTo>
                  <a:pt x="282882" y="82230"/>
                </a:lnTo>
                <a:lnTo>
                  <a:pt x="284221" y="89970"/>
                </a:lnTo>
                <a:cubicBezTo>
                  <a:pt x="285606" y="97999"/>
                  <a:pt x="288008" y="102592"/>
                  <a:pt x="288146" y="97495"/>
                </a:cubicBezTo>
                <a:cubicBezTo>
                  <a:pt x="288192" y="95891"/>
                  <a:pt x="289509" y="91801"/>
                  <a:pt x="291033" y="88405"/>
                </a:cubicBezTo>
                <a:cubicBezTo>
                  <a:pt x="293734" y="82419"/>
                  <a:pt x="293804" y="82609"/>
                  <a:pt x="292903" y="94579"/>
                </a:cubicBezTo>
                <a:cubicBezTo>
                  <a:pt x="292071" y="106065"/>
                  <a:pt x="292164" y="106464"/>
                  <a:pt x="294358" y="100292"/>
                </a:cubicBezTo>
                <a:cubicBezTo>
                  <a:pt x="297175" y="92353"/>
                  <a:pt x="302716" y="86287"/>
                  <a:pt x="308996" y="84276"/>
                </a:cubicBezTo>
                <a:cubicBezTo>
                  <a:pt x="313915" y="82697"/>
                  <a:pt x="313868" y="82163"/>
                  <a:pt x="309989" y="98694"/>
                </a:cubicBezTo>
                <a:cubicBezTo>
                  <a:pt x="309112" y="102419"/>
                  <a:pt x="309250" y="102485"/>
                  <a:pt x="311513" y="99387"/>
                </a:cubicBezTo>
                <a:cubicBezTo>
                  <a:pt x="312875" y="97505"/>
                  <a:pt x="314930" y="94332"/>
                  <a:pt x="316062" y="92337"/>
                </a:cubicBezTo>
                <a:cubicBezTo>
                  <a:pt x="319618" y="85989"/>
                  <a:pt x="322666" y="90841"/>
                  <a:pt x="321396" y="100841"/>
                </a:cubicBezTo>
                <a:cubicBezTo>
                  <a:pt x="320380" y="108713"/>
                  <a:pt x="320703" y="110013"/>
                  <a:pt x="323612" y="110013"/>
                </a:cubicBezTo>
                <a:cubicBezTo>
                  <a:pt x="326499" y="110013"/>
                  <a:pt x="326845" y="111331"/>
                  <a:pt x="325921" y="118760"/>
                </a:cubicBezTo>
                <a:cubicBezTo>
                  <a:pt x="324466" y="130405"/>
                  <a:pt x="327330" y="124528"/>
                  <a:pt x="330447" y="109498"/>
                </a:cubicBezTo>
                <a:cubicBezTo>
                  <a:pt x="331786" y="102991"/>
                  <a:pt x="333495" y="97666"/>
                  <a:pt x="334257" y="97666"/>
                </a:cubicBezTo>
                <a:cubicBezTo>
                  <a:pt x="335018" y="97666"/>
                  <a:pt x="336519" y="101315"/>
                  <a:pt x="337558" y="105773"/>
                </a:cubicBezTo>
                <a:cubicBezTo>
                  <a:pt x="339082" y="112188"/>
                  <a:pt x="338944" y="114109"/>
                  <a:pt x="336843" y="114968"/>
                </a:cubicBezTo>
                <a:cubicBezTo>
                  <a:pt x="332871" y="116596"/>
                  <a:pt x="333633" y="121727"/>
                  <a:pt x="338020" y="122953"/>
                </a:cubicBezTo>
                <a:cubicBezTo>
                  <a:pt x="341230" y="123851"/>
                  <a:pt x="341645" y="125163"/>
                  <a:pt x="340629" y="130913"/>
                </a:cubicBezTo>
                <a:lnTo>
                  <a:pt x="339429" y="137796"/>
                </a:lnTo>
                <a:lnTo>
                  <a:pt x="346379" y="129564"/>
                </a:lnTo>
                <a:cubicBezTo>
                  <a:pt x="351251" y="123803"/>
                  <a:pt x="354922" y="116084"/>
                  <a:pt x="358593" y="103839"/>
                </a:cubicBezTo>
                <a:cubicBezTo>
                  <a:pt x="361502" y="94115"/>
                  <a:pt x="364181" y="88058"/>
                  <a:pt x="364574" y="90201"/>
                </a:cubicBezTo>
                <a:cubicBezTo>
                  <a:pt x="365312" y="94053"/>
                  <a:pt x="361872" y="123842"/>
                  <a:pt x="359794" y="131621"/>
                </a:cubicBezTo>
                <a:cubicBezTo>
                  <a:pt x="359194" y="133887"/>
                  <a:pt x="359332" y="135081"/>
                  <a:pt x="360140" y="134277"/>
                </a:cubicBezTo>
                <a:cubicBezTo>
                  <a:pt x="360925" y="133473"/>
                  <a:pt x="364966" y="121436"/>
                  <a:pt x="369099" y="107524"/>
                </a:cubicBezTo>
                <a:cubicBezTo>
                  <a:pt x="373232" y="93612"/>
                  <a:pt x="376188" y="85934"/>
                  <a:pt x="375657" y="90462"/>
                </a:cubicBezTo>
                <a:cubicBezTo>
                  <a:pt x="375149" y="94990"/>
                  <a:pt x="374248" y="103788"/>
                  <a:pt x="373648" y="110013"/>
                </a:cubicBezTo>
                <a:cubicBezTo>
                  <a:pt x="372632" y="120847"/>
                  <a:pt x="372770" y="120582"/>
                  <a:pt x="377250" y="103839"/>
                </a:cubicBezTo>
                <a:cubicBezTo>
                  <a:pt x="379836" y="94219"/>
                  <a:pt x="383923" y="78473"/>
                  <a:pt x="386347" y="68853"/>
                </a:cubicBezTo>
                <a:cubicBezTo>
                  <a:pt x="393320" y="41378"/>
                  <a:pt x="392674" y="56227"/>
                  <a:pt x="385193" y="96045"/>
                </a:cubicBezTo>
                <a:cubicBezTo>
                  <a:pt x="379766" y="124888"/>
                  <a:pt x="378404" y="136826"/>
                  <a:pt x="378520" y="154588"/>
                </a:cubicBezTo>
                <a:cubicBezTo>
                  <a:pt x="378612" y="170082"/>
                  <a:pt x="379189" y="175642"/>
                  <a:pt x="380436" y="172783"/>
                </a:cubicBezTo>
                <a:cubicBezTo>
                  <a:pt x="382029" y="169147"/>
                  <a:pt x="407867" y="52337"/>
                  <a:pt x="413339" y="24092"/>
                </a:cubicBezTo>
                <a:cubicBezTo>
                  <a:pt x="414470" y="18148"/>
                  <a:pt x="416271" y="13288"/>
                  <a:pt x="417333" y="13288"/>
                </a:cubicBezTo>
                <a:close/>
                <a:moveTo>
                  <a:pt x="314908" y="7111"/>
                </a:moveTo>
                <a:cubicBezTo>
                  <a:pt x="315993" y="7111"/>
                  <a:pt x="316293" y="9956"/>
                  <a:pt x="315600" y="13798"/>
                </a:cubicBezTo>
                <a:cubicBezTo>
                  <a:pt x="313938" y="23177"/>
                  <a:pt x="313037" y="23475"/>
                  <a:pt x="313037" y="14657"/>
                </a:cubicBezTo>
                <a:cubicBezTo>
                  <a:pt x="313037" y="10505"/>
                  <a:pt x="313891" y="7111"/>
                  <a:pt x="314908" y="7111"/>
                </a:cubicBezTo>
                <a:close/>
                <a:moveTo>
                  <a:pt x="539778" y="936"/>
                </a:moveTo>
                <a:cubicBezTo>
                  <a:pt x="540633" y="3765"/>
                  <a:pt x="541325" y="10711"/>
                  <a:pt x="541325" y="16370"/>
                </a:cubicBezTo>
                <a:cubicBezTo>
                  <a:pt x="541325" y="22030"/>
                  <a:pt x="540633" y="28978"/>
                  <a:pt x="539778" y="31807"/>
                </a:cubicBezTo>
                <a:cubicBezTo>
                  <a:pt x="538786" y="35111"/>
                  <a:pt x="538231" y="29587"/>
                  <a:pt x="538231" y="16370"/>
                </a:cubicBezTo>
                <a:cubicBezTo>
                  <a:pt x="538231" y="3155"/>
                  <a:pt x="538786" y="-2368"/>
                  <a:pt x="539778" y="936"/>
                </a:cubicBezTo>
                <a:close/>
              </a:path>
            </a:pathLst>
          </a:custGeom>
          <a:ln w="1988" cap="flat">
            <a:noFill/>
            <a:prstDash val="solid"/>
            <a:miter/>
          </a:ln>
          <a:effectLst>
            <a:outerShdw blurRad="635000" dist="254000" dir="18600000" sx="93000" sy="93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7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  <p:bldP spid="18" grpId="0" animBg="1"/>
      <p:bldP spid="2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6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7" baseType="lpstr"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 Tobias Krah</dc:creator>
  <cp:revision>5</cp:revision>
  <dcterms:created xsi:type="dcterms:W3CDTF">2021-03-02T18:14:54Z</dcterms:created>
  <dcterms:modified xsi:type="dcterms:W3CDTF">2021-04-09T08:17:00Z</dcterms:modified>
</cp:coreProperties>
</file>