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8" r:id="rId3"/>
    <p:sldId id="269" r:id="rId4"/>
    <p:sldId id="256" r:id="rId5"/>
    <p:sldId id="257" r:id="rId6"/>
    <p:sldId id="259" r:id="rId7"/>
    <p:sldId id="265" r:id="rId8"/>
    <p:sldId id="266" r:id="rId9"/>
    <p:sldId id="264" r:id="rId10"/>
    <p:sldId id="267" r:id="rId1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4E020DEE-E023-4F9E-A379-235A3D8F6A87}">
          <p14:sldIdLst>
            <p14:sldId id="268"/>
            <p14:sldId id="269"/>
            <p14:sldId id="256"/>
          </p14:sldIdLst>
        </p14:section>
        <p14:section name="Standardabschnitt" id="{0A0BBB44-56BC-472B-AB4F-620035440912}">
          <p14:sldIdLst>
            <p14:sldId id="257"/>
          </p14:sldIdLst>
        </p14:section>
        <p14:section name="1" id="{8688B676-938F-4E95-A681-E1B933F38E42}">
          <p14:sldIdLst>
            <p14:sldId id="259"/>
          </p14:sldIdLst>
        </p14:section>
        <p14:section name="2" id="{3338E8B4-474B-4C5F-966A-4D441EAA7059}">
          <p14:sldIdLst>
            <p14:sldId id="265"/>
          </p14:sldIdLst>
        </p14:section>
        <p14:section name="3" id="{C5286BFE-03E5-46F9-9F7B-BDFA388A9555}">
          <p14:sldIdLst>
            <p14:sldId id="266"/>
          </p14:sldIdLst>
        </p14:section>
        <p14:section name="4" id="{2B524C2C-9696-4000-9793-0F6D9A435BEB}">
          <p14:sldIdLst>
            <p14:sldId id="264"/>
          </p14:sldIdLst>
        </p14:section>
        <p14:section name="5" id="{C820B5EC-FF1E-4DAE-A767-913286A5FBE2}">
          <p14:sldIdLst>
            <p14:sldId id="26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>
        <p:scale>
          <a:sx n="30" d="100"/>
          <a:sy n="30" d="100"/>
        </p:scale>
        <p:origin x="3576" y="18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EA8A96-C787-4BBD-8FFC-1BF2AD77FD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8248EC1-76CD-456A-997F-2D815CB97D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1C629E2-6375-46C2-93E8-C4914EDFC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EB925-AF66-451E-9B50-EADE4201EB0F}" type="datetimeFigureOut">
              <a:rPr lang="de-DE" smtClean="0"/>
              <a:t>20.11.2020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F9AC635-16D6-45A6-B799-1953AAC95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C02A08A-159B-4EE7-A1F5-727F285CC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B9172-EC07-4E89-B335-F66C892B85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7149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E595F4-A36B-4B91-9B99-1EB058BCF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D51D549-BFED-4760-BDBF-EB3D076F19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142FF06-F7A3-47DF-A713-E46395BFD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EB925-AF66-451E-9B50-EADE4201EB0F}" type="datetimeFigureOut">
              <a:rPr lang="de-DE" smtClean="0"/>
              <a:t>20.11.2020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210243D-EEE8-4ACD-8B99-723F56192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37A9318-5F0E-4A51-A15C-3CF4B2966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B9172-EC07-4E89-B335-F66C892B85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2210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467598AD-E73E-4892-8588-15131A90D9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670095C-A53B-476A-B2B7-799E4C6F1A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8D5A98D-4CC8-4F76-87AD-D44F53226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EB925-AF66-451E-9B50-EADE4201EB0F}" type="datetimeFigureOut">
              <a:rPr lang="de-DE" smtClean="0"/>
              <a:t>20.11.2020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225C6C2-5C33-4F8B-AEB3-0B80A9698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0B92C08-6F98-4763-A998-7E8467E5F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B9172-EC07-4E89-B335-F66C892B85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03838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7872BA-17CD-47C4-9E7F-DC30732482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AA80D4-5CA8-4F57-A9CE-F4FD11E680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E2A475-899B-4D37-B832-E438A46C7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F8178-B4E1-43DA-9C36-629567B97A96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25EDB0-5840-4458-A964-62EC5B03E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29E716-F1B3-4154-B0EB-3946156C6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6624B-4DB8-4C0A-B548-796EBB6ED27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18911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4D9AC-EA2F-4A15-AF1B-50EB9E913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6882CA-3F14-4B51-82FF-D0BC42CAD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D241E6-D6F8-49B1-8008-82D2F6BE1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F8178-B4E1-43DA-9C36-629567B97A96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48B90C-32E8-4E28-BE39-E33AE34A6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DEB950-F036-40AC-93F4-5489312D3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6624B-4DB8-4C0A-B548-796EBB6ED27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92049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47CD2-76CA-4E31-84E4-24BDE451D8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0D5E54-4515-4A77-821A-7FC846D422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16AD1A-1FFF-49D6-ACC5-26B50A8C4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F8178-B4E1-43DA-9C36-629567B97A96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BDF355-E692-4677-84EB-3CB8BC719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69D00E-0BE5-42DB-BB3B-5CF46F916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6624B-4DB8-4C0A-B548-796EBB6ED27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26275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EA9C29-F4FD-4305-BD8A-1BA148D5B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06D6FC-DB9E-4B1D-AE73-8B2DE6A47F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2591A6-4232-4EB9-835F-8408E2624D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C5D48F-FDC6-44B6-87E4-387427587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F8178-B4E1-43DA-9C36-629567B97A96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EE2CFB-5F28-4EC0-B681-ACD7D2EED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C29898-4925-438A-88D4-850E4786F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6624B-4DB8-4C0A-B548-796EBB6ED27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97239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42D5C3-84C9-4452-ABC4-A99E749AE4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BD84D3-220D-41D5-96D4-180EEDCE32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2D8884-4E0A-49B3-82A4-1CE7C53E42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2C4650-70CF-4851-B90C-577E2D0B67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DFDC267-2CDD-4B42-A218-995A407A65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36D4CC3-535D-4184-B90E-3BBB3C1E8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F8178-B4E1-43DA-9C36-629567B97A96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399061-1321-4E9F-AD35-86EFBAFA3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23187F0-A0C7-42A1-A044-2000EF062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6624B-4DB8-4C0A-B548-796EBB6ED27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36612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74136-EBBD-4B17-85FA-96B6E49CF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BAC19C-2F7E-4976-BA43-9D644DAE8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F8178-B4E1-43DA-9C36-629567B97A96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F04216-9869-4BE1-877F-DE279B05D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F9C512-2739-4FFA-BF56-598B95ADB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6624B-4DB8-4C0A-B548-796EBB6ED27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80969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68749D-1AE3-4DE0-B9A9-24D6E160E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F8178-B4E1-43DA-9C36-629567B97A96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6A500D-A01F-42AF-84A5-C5C7CC0C9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635410-1A69-4DA4-AAC4-F3436E565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6624B-4DB8-4C0A-B548-796EBB6ED27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91655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72D91-5B4C-4935-95C8-4452EC858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436D11-BCE4-4A9F-9A67-3CD23C7F9A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E86F9F-F9FD-4547-B7A1-DC1595E3BD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09909A-F209-4A69-AB20-95CAC432B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F8178-B4E1-43DA-9C36-629567B97A96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699F19-E615-444A-8F51-32E97A386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E146B1-FBFA-426B-A5FF-38F25726C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6624B-4DB8-4C0A-B548-796EBB6ED27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03169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434E85-30A9-4782-881A-354CDF65B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C7E0960-ECCF-4AA4-9E78-CF762F9F64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F9D9385-7793-47F4-BA4A-77EECEBA0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EB925-AF66-451E-9B50-EADE4201EB0F}" type="datetimeFigureOut">
              <a:rPr lang="de-DE" smtClean="0"/>
              <a:t>20.11.2020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EB55CDA-F64C-4A77-9CBE-ED7B6A3C6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B48FAE8-99D3-4EF1-8900-CA922F47E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B9172-EC07-4E89-B335-F66C892B85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47134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F6993-806D-496F-9E1B-3299BABB07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78971C7-A41F-40A4-A599-E127437D70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9AA4F2-B213-4EBA-B87F-FBBF005D6F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D68212-C410-4611-AB0B-30E8DB69B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F8178-B4E1-43DA-9C36-629567B97A96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2C2F9A-9053-43B8-984D-81BBA8CE3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92B281-9E12-472B-B9FA-280F4893E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6624B-4DB8-4C0A-B548-796EBB6ED27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72156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81AC7-7261-43EE-BF58-94F5C38B3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CEF546-F0F7-40E5-BEFB-68CC498618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7B2A66-C86A-4DA6-B589-341FFF650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F8178-B4E1-43DA-9C36-629567B97A96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64F315-4B76-4060-B97B-4F9435D8F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2C0BCA-F6E8-46E8-9C84-82960AA10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6624B-4DB8-4C0A-B548-796EBB6ED27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74081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FE9189-0AF0-4227-AAE6-2F55299732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B9750D-2D4E-4480-A9BE-3FCFF4F6A1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AC2801-4343-4B69-AD2E-185EA040C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F8178-B4E1-43DA-9C36-629567B97A96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02EAB3-E3C7-417F-BE82-C126C8791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F37E9C-B6F9-4F70-A095-BD89D0DF7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6624B-4DB8-4C0A-B548-796EBB6ED27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98921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14105D-1B8D-4895-8CEA-86EA7A90D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23367FB-729A-4A43-877D-BD5947389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51C7063-ED4F-4BDD-B880-00E22E74A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EB925-AF66-451E-9B50-EADE4201EB0F}" type="datetimeFigureOut">
              <a:rPr lang="de-DE" smtClean="0"/>
              <a:t>20.11.2020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33CE293-A7E2-45B0-A7DA-AB0D30AA1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01A4620-D78A-4407-8DE6-98312621D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B9172-EC07-4E89-B335-F66C892B85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3045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43360B-25E5-478B-BF20-6CA197754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850C17C-F037-417E-8656-5CA6DFB45D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D198EC7-FA3D-4431-B0B5-18B9042023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2542A91-9745-4958-8A59-B0F1A5161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EB925-AF66-451E-9B50-EADE4201EB0F}" type="datetimeFigureOut">
              <a:rPr lang="de-DE" smtClean="0"/>
              <a:t>20.11.2020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F645055-F626-4EA3-B4F8-2304BA01F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7C24583-A1D5-4732-9375-A5D91CA0B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B9172-EC07-4E89-B335-F66C892B85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6172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77415F-AA81-49A5-ACD9-FD5EF8332D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03B6F45-D175-4393-BEA3-4229B5F71A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53DD458-72DE-425D-87AB-3C654CCF80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E95B445C-62BF-42E8-86E3-D260F79D55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CBC3DBD7-B3BE-4266-970E-9FBA1F0B2E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263420C7-9149-47B8-893D-FC7DD7671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EB925-AF66-451E-9B50-EADE4201EB0F}" type="datetimeFigureOut">
              <a:rPr lang="de-DE" smtClean="0"/>
              <a:t>20.11.2020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AE7717D3-2FE6-434A-B24F-BBBC94189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B8B618C6-CB3E-4FBB-AB21-94AC538B1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B9172-EC07-4E89-B335-F66C892B85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3243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48D91B-EEE3-46E3-8025-ABF919530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3C9473D0-37F7-434A-A93F-4108A4CD9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EB925-AF66-451E-9B50-EADE4201EB0F}" type="datetimeFigureOut">
              <a:rPr lang="de-DE" smtClean="0"/>
              <a:t>20.11.2020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9736DB3-AE5E-488B-A79B-572205A40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D12C43D-7D0B-4F6E-BADB-533D17B4E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B9172-EC07-4E89-B335-F66C892B85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845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24811F30-DB9F-4889-B8C9-FC72F660D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EB925-AF66-451E-9B50-EADE4201EB0F}" type="datetimeFigureOut">
              <a:rPr lang="de-DE" smtClean="0"/>
              <a:t>20.11.2020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0C73332-6A99-4B6D-B685-0B78E394A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E1DF9A5-B30F-4345-B6EA-17CCD3322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B9172-EC07-4E89-B335-F66C892B85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1576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707D1F-9CCD-4348-BFB1-43B69E0C1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69E31B4-8E4D-4AC6-91BB-F59B126FF7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33237E3-30CE-43E6-BA15-E64F5F934F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3ED3E98-19D0-41A9-9096-3FBE6CCC2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EB925-AF66-451E-9B50-EADE4201EB0F}" type="datetimeFigureOut">
              <a:rPr lang="de-DE" smtClean="0"/>
              <a:t>20.11.2020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D8C1F92-930A-4E46-A9BA-5D418CFD3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5A129B9-92E1-4E5F-98C5-F1A756A8F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B9172-EC07-4E89-B335-F66C892B85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3574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72EA00-071A-4319-9B6E-078BBD75E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F006679-7E6A-4B64-A5DA-16A71AB6CB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00FCF74-EB21-4BED-BE4B-13B2D1F65B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5C4E37B-5B5A-47A1-8CE2-D5905F3FA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EB925-AF66-451E-9B50-EADE4201EB0F}" type="datetimeFigureOut">
              <a:rPr lang="de-DE" smtClean="0"/>
              <a:t>20.11.2020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4C62F95-AA18-4817-A51B-543FFC063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501CB63-C45D-407C-8D0D-793A1E3C3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B9172-EC07-4E89-B335-F66C892B85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3748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38B16137-6C44-40FE-B05B-3D91744270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17F0AC1-E8F3-48F2-8FE0-BA16BB4679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60E5F56-CD05-4080-B3D6-18B64379FF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0EB925-AF66-451E-9B50-EADE4201EB0F}" type="datetimeFigureOut">
              <a:rPr lang="de-DE" smtClean="0"/>
              <a:t>20.11.2020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5D119A0-B160-4424-A8EF-5D00F1CF03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8865ED2-AF39-44A0-83B9-A95AC8BC58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B9172-EC07-4E89-B335-F66C892B85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0286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79803E-092A-4D9D-ABDA-AC71057F7B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FE9F24-8FA2-4B0A-88B8-A80E42AAD7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F0DFF8-C211-4C2C-AF09-4B72FDB3DF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1F8178-B4E1-43DA-9C36-629567B97A96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37CD2F-6357-43C9-8970-10A0BEBCE2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EF5DFF-0824-40E2-B62F-4537B85C89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6624B-4DB8-4C0A-B548-796EBB6ED27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84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" Target="slide5.xml"/><Relationship Id="rId7" Type="http://schemas.openxmlformats.org/officeDocument/2006/relationships/slide" Target="slide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slide" Target="slide9.xml"/><Relationship Id="rId5" Type="http://schemas.openxmlformats.org/officeDocument/2006/relationships/slide" Target="slide6.xml"/><Relationship Id="rId10" Type="http://schemas.openxmlformats.org/officeDocument/2006/relationships/image" Target="../media/image6.png"/><Relationship Id="rId4" Type="http://schemas.openxmlformats.org/officeDocument/2006/relationships/image" Target="../media/image3.png"/><Relationship Id="rId9" Type="http://schemas.openxmlformats.org/officeDocument/2006/relationships/slide" Target="slide8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" Target="slide5.xml"/><Relationship Id="rId7" Type="http://schemas.openxmlformats.org/officeDocument/2006/relationships/slide" Target="slide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11" Type="http://schemas.openxmlformats.org/officeDocument/2006/relationships/slide" Target="slide9.xml"/><Relationship Id="rId5" Type="http://schemas.openxmlformats.org/officeDocument/2006/relationships/slide" Target="slide6.xml"/><Relationship Id="rId10" Type="http://schemas.openxmlformats.org/officeDocument/2006/relationships/image" Target="../media/image6.png"/><Relationship Id="rId4" Type="http://schemas.openxmlformats.org/officeDocument/2006/relationships/image" Target="../media/image3.png"/><Relationship Id="rId9" Type="http://schemas.openxmlformats.org/officeDocument/2006/relationships/slide" Target="slide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0116601B-FEC3-4F81-8699-626CA2421258}"/>
              </a:ext>
            </a:extLst>
          </p:cNvPr>
          <p:cNvSpPr txBox="1"/>
          <p:nvPr/>
        </p:nvSpPr>
        <p:spPr>
          <a:xfrm>
            <a:off x="-7491648" y="2274838"/>
            <a:ext cx="816136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200" u="sng" dirty="0" err="1">
                <a:latin typeface="Komika Title" panose="02000506000000020004" pitchFamily="2" charset="0"/>
              </a:rPr>
              <a:t>Powerpoint</a:t>
            </a:r>
            <a:r>
              <a:rPr lang="de-DE" sz="7200" u="sng" dirty="0">
                <a:latin typeface="Komika Title" panose="02000506000000020004" pitchFamily="2" charset="0"/>
              </a:rPr>
              <a:t> </a:t>
            </a:r>
            <a:r>
              <a:rPr lang="de-DE" sz="7200" u="sng" dirty="0" err="1">
                <a:latin typeface="Komika Title" panose="02000506000000020004" pitchFamily="2" charset="0"/>
              </a:rPr>
              <a:t>goes</a:t>
            </a:r>
            <a:r>
              <a:rPr lang="de-DE" sz="7200" u="sng" dirty="0">
                <a:latin typeface="Komika Title" panose="02000506000000020004" pitchFamily="2" charset="0"/>
              </a:rPr>
              <a:t> </a:t>
            </a:r>
          </a:p>
          <a:p>
            <a:r>
              <a:rPr lang="de-DE" sz="7200" u="sng" dirty="0" err="1">
                <a:solidFill>
                  <a:srgbClr val="FF0000"/>
                </a:solidFill>
                <a:latin typeface="Komika Title" panose="02000506000000020004" pitchFamily="2" charset="0"/>
              </a:rPr>
              <a:t>Keypoint</a:t>
            </a:r>
            <a:r>
              <a:rPr lang="de-DE" sz="7200" u="sng" dirty="0">
                <a:solidFill>
                  <a:srgbClr val="FF0000"/>
                </a:solidFill>
                <a:latin typeface="Komika Title" panose="02000506000000020004" pitchFamily="2" charset="0"/>
              </a:rPr>
              <a:t> Template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9142976B-80E9-4A42-8EA9-A76D6A1423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31190" y="1162050"/>
            <a:ext cx="4876800" cy="45339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4E513C8C-14FE-4439-B673-DF4E20C71AEF}"/>
              </a:ext>
            </a:extLst>
          </p:cNvPr>
          <p:cNvSpPr txBox="1"/>
          <p:nvPr/>
        </p:nvSpPr>
        <p:spPr>
          <a:xfrm>
            <a:off x="7492621" y="6334780"/>
            <a:ext cx="5409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>
                <a:latin typeface="Komika Title" panose="02000506000000020004" pitchFamily="2" charset="0"/>
              </a:rPr>
              <a:t>Tobias Krah # Schule-digital.com</a:t>
            </a:r>
          </a:p>
        </p:txBody>
      </p:sp>
    </p:spTree>
    <p:extLst>
      <p:ext uri="{BB962C8B-B14F-4D97-AF65-F5344CB8AC3E}">
        <p14:creationId xmlns:p14="http://schemas.microsoft.com/office/powerpoint/2010/main" val="335932100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0116601B-FEC3-4F81-8699-626CA2421258}"/>
              </a:ext>
            </a:extLst>
          </p:cNvPr>
          <p:cNvSpPr txBox="1"/>
          <p:nvPr/>
        </p:nvSpPr>
        <p:spPr>
          <a:xfrm>
            <a:off x="150124" y="2274838"/>
            <a:ext cx="816136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200" u="sng" dirty="0" err="1">
                <a:latin typeface="Komika Title" panose="02000506000000020004" pitchFamily="2" charset="0"/>
              </a:rPr>
              <a:t>Powerpoint</a:t>
            </a:r>
            <a:r>
              <a:rPr lang="de-DE" sz="7200" u="sng" dirty="0">
                <a:latin typeface="Komika Title" panose="02000506000000020004" pitchFamily="2" charset="0"/>
              </a:rPr>
              <a:t> </a:t>
            </a:r>
            <a:r>
              <a:rPr lang="de-DE" sz="7200" u="sng" dirty="0" err="1">
                <a:latin typeface="Komika Title" panose="02000506000000020004" pitchFamily="2" charset="0"/>
              </a:rPr>
              <a:t>goes</a:t>
            </a:r>
            <a:r>
              <a:rPr lang="de-DE" sz="7200" u="sng" dirty="0">
                <a:latin typeface="Komika Title" panose="02000506000000020004" pitchFamily="2" charset="0"/>
              </a:rPr>
              <a:t> </a:t>
            </a:r>
          </a:p>
          <a:p>
            <a:r>
              <a:rPr lang="de-DE" sz="7200" u="sng" dirty="0" err="1">
                <a:solidFill>
                  <a:srgbClr val="FF0000"/>
                </a:solidFill>
                <a:latin typeface="Komika Title" panose="02000506000000020004" pitchFamily="2" charset="0"/>
              </a:rPr>
              <a:t>Keypoint</a:t>
            </a:r>
            <a:r>
              <a:rPr lang="de-DE" sz="7200" u="sng" dirty="0">
                <a:solidFill>
                  <a:srgbClr val="FF0000"/>
                </a:solidFill>
                <a:latin typeface="Komika Title" panose="02000506000000020004" pitchFamily="2" charset="0"/>
              </a:rPr>
              <a:t> Template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9142976B-80E9-4A42-8EA9-A76D6A1423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5076" y="970982"/>
            <a:ext cx="4876800" cy="45339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623889FC-A2AB-4872-974D-973BB7421DBE}"/>
              </a:ext>
            </a:extLst>
          </p:cNvPr>
          <p:cNvSpPr txBox="1"/>
          <p:nvPr/>
        </p:nvSpPr>
        <p:spPr>
          <a:xfrm>
            <a:off x="7492621" y="6334780"/>
            <a:ext cx="5409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>
                <a:latin typeface="Komika Title" panose="02000506000000020004" pitchFamily="2" charset="0"/>
              </a:rPr>
              <a:t>Tobias Krah # Schule-digital.com</a:t>
            </a:r>
          </a:p>
        </p:txBody>
      </p:sp>
    </p:spTree>
    <p:extLst>
      <p:ext uri="{BB962C8B-B14F-4D97-AF65-F5344CB8AC3E}">
        <p14:creationId xmlns:p14="http://schemas.microsoft.com/office/powerpoint/2010/main" val="15307530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: Shape 32">
            <a:extLst>
              <a:ext uri="{FF2B5EF4-FFF2-40B4-BE49-F238E27FC236}">
                <a16:creationId xmlns:a16="http://schemas.microsoft.com/office/drawing/2014/main" id="{EB8AA9F8-539A-473E-A96F-C79D2E454D7D}"/>
              </a:ext>
            </a:extLst>
          </p:cNvPr>
          <p:cNvSpPr/>
          <p:nvPr/>
        </p:nvSpPr>
        <p:spPr>
          <a:xfrm rot="20978800" flipH="1">
            <a:off x="-2677448" y="4015768"/>
            <a:ext cx="176862" cy="1162847"/>
          </a:xfrm>
          <a:custGeom>
            <a:avLst/>
            <a:gdLst>
              <a:gd name="connsiteX0" fmla="*/ 43775 w 141735"/>
              <a:gd name="connsiteY0" fmla="*/ 851170 h 851170"/>
              <a:gd name="connsiteX1" fmla="*/ 141051 w 141735"/>
              <a:gd name="connsiteY1" fmla="*/ 428017 h 851170"/>
              <a:gd name="connsiteX2" fmla="*/ 0 w 141735"/>
              <a:gd name="connsiteY2" fmla="*/ 0 h 851170"/>
              <a:gd name="connsiteX0" fmla="*/ 43775 w 141735"/>
              <a:gd name="connsiteY0" fmla="*/ 851170 h 851170"/>
              <a:gd name="connsiteX1" fmla="*/ 141051 w 141735"/>
              <a:gd name="connsiteY1" fmla="*/ 428017 h 851170"/>
              <a:gd name="connsiteX2" fmla="*/ 0 w 141735"/>
              <a:gd name="connsiteY2" fmla="*/ 0 h 851170"/>
              <a:gd name="connsiteX0" fmla="*/ 43775 w 141735"/>
              <a:gd name="connsiteY0" fmla="*/ 853419 h 853419"/>
              <a:gd name="connsiteX1" fmla="*/ 141051 w 141735"/>
              <a:gd name="connsiteY1" fmla="*/ 430266 h 853419"/>
              <a:gd name="connsiteX2" fmla="*/ 0 w 141735"/>
              <a:gd name="connsiteY2" fmla="*/ 2249 h 853419"/>
              <a:gd name="connsiteX0" fmla="*/ 43775 w 141735"/>
              <a:gd name="connsiteY0" fmla="*/ 853419 h 853419"/>
              <a:gd name="connsiteX1" fmla="*/ 141051 w 141735"/>
              <a:gd name="connsiteY1" fmla="*/ 430266 h 853419"/>
              <a:gd name="connsiteX2" fmla="*/ 0 w 141735"/>
              <a:gd name="connsiteY2" fmla="*/ 2249 h 853419"/>
              <a:gd name="connsiteX0" fmla="*/ 43775 w 143910"/>
              <a:gd name="connsiteY0" fmla="*/ 853419 h 853419"/>
              <a:gd name="connsiteX1" fmla="*/ 141051 w 143910"/>
              <a:gd name="connsiteY1" fmla="*/ 430266 h 853419"/>
              <a:gd name="connsiteX2" fmla="*/ 0 w 143910"/>
              <a:gd name="connsiteY2" fmla="*/ 2249 h 853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3910" h="853419">
                <a:moveTo>
                  <a:pt x="43775" y="853419"/>
                </a:moveTo>
                <a:cubicBezTo>
                  <a:pt x="149563" y="824642"/>
                  <a:pt x="148347" y="572128"/>
                  <a:pt x="141051" y="430266"/>
                </a:cubicBezTo>
                <a:cubicBezTo>
                  <a:pt x="133755" y="288404"/>
                  <a:pt x="115516" y="-29772"/>
                  <a:pt x="0" y="2249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67">
            <a:extLst>
              <a:ext uri="{FF2B5EF4-FFF2-40B4-BE49-F238E27FC236}">
                <a16:creationId xmlns:a16="http://schemas.microsoft.com/office/drawing/2014/main" id="{758B4676-AAB7-4E68-9259-302E2F5FEC87}"/>
              </a:ext>
            </a:extLst>
          </p:cNvPr>
          <p:cNvGrpSpPr/>
          <p:nvPr/>
        </p:nvGrpSpPr>
        <p:grpSpPr>
          <a:xfrm rot="3697648">
            <a:off x="-3763921" y="5826374"/>
            <a:ext cx="3152338" cy="1162822"/>
            <a:chOff x="6964423" y="2954207"/>
            <a:chExt cx="3152338" cy="1162822"/>
          </a:xfrm>
        </p:grpSpPr>
        <p:sp>
          <p:nvSpPr>
            <p:cNvPr id="6" name="Freeform: Shape 12">
              <a:extLst>
                <a:ext uri="{FF2B5EF4-FFF2-40B4-BE49-F238E27FC236}">
                  <a16:creationId xmlns:a16="http://schemas.microsoft.com/office/drawing/2014/main" id="{BEDAE3D0-919C-41FD-97CE-41F0E3D662E3}"/>
                </a:ext>
              </a:extLst>
            </p:cNvPr>
            <p:cNvSpPr/>
            <p:nvPr/>
          </p:nvSpPr>
          <p:spPr>
            <a:xfrm rot="17169580">
              <a:off x="7969602" y="1949028"/>
              <a:ext cx="1141980" cy="3152338"/>
            </a:xfrm>
            <a:custGeom>
              <a:avLst/>
              <a:gdLst>
                <a:gd name="connsiteX0" fmla="*/ 570990 w 1141980"/>
                <a:gd name="connsiteY0" fmla="*/ 176910 h 3152338"/>
                <a:gd name="connsiteX1" fmla="*/ 433104 w 1141980"/>
                <a:gd name="connsiteY1" fmla="*/ 314796 h 3152338"/>
                <a:gd name="connsiteX2" fmla="*/ 570990 w 1141980"/>
                <a:gd name="connsiteY2" fmla="*/ 452682 h 3152338"/>
                <a:gd name="connsiteX3" fmla="*/ 708876 w 1141980"/>
                <a:gd name="connsiteY3" fmla="*/ 314796 h 3152338"/>
                <a:gd name="connsiteX4" fmla="*/ 570990 w 1141980"/>
                <a:gd name="connsiteY4" fmla="*/ 176910 h 3152338"/>
                <a:gd name="connsiteX5" fmla="*/ 570990 w 1141980"/>
                <a:gd name="connsiteY5" fmla="*/ 0 h 3152338"/>
                <a:gd name="connsiteX6" fmla="*/ 1141980 w 1141980"/>
                <a:gd name="connsiteY6" fmla="*/ 570990 h 3152338"/>
                <a:gd name="connsiteX7" fmla="*/ 1141979 w 1141980"/>
                <a:gd name="connsiteY7" fmla="*/ 2581348 h 3152338"/>
                <a:gd name="connsiteX8" fmla="*/ 570989 w 1141980"/>
                <a:gd name="connsiteY8" fmla="*/ 3152338 h 3152338"/>
                <a:gd name="connsiteX9" fmla="*/ 570990 w 1141980"/>
                <a:gd name="connsiteY9" fmla="*/ 3152337 h 3152338"/>
                <a:gd name="connsiteX10" fmla="*/ 0 w 1141980"/>
                <a:gd name="connsiteY10" fmla="*/ 2581347 h 3152338"/>
                <a:gd name="connsiteX11" fmla="*/ 0 w 1141980"/>
                <a:gd name="connsiteY11" fmla="*/ 570990 h 3152338"/>
                <a:gd name="connsiteX12" fmla="*/ 570990 w 1141980"/>
                <a:gd name="connsiteY12" fmla="*/ 0 h 31523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141980" h="3152338">
                  <a:moveTo>
                    <a:pt x="570990" y="176910"/>
                  </a:moveTo>
                  <a:cubicBezTo>
                    <a:pt x="494838" y="176910"/>
                    <a:pt x="433104" y="238644"/>
                    <a:pt x="433104" y="314796"/>
                  </a:cubicBezTo>
                  <a:cubicBezTo>
                    <a:pt x="433104" y="390948"/>
                    <a:pt x="494838" y="452682"/>
                    <a:pt x="570990" y="452682"/>
                  </a:cubicBezTo>
                  <a:cubicBezTo>
                    <a:pt x="647142" y="452682"/>
                    <a:pt x="708876" y="390948"/>
                    <a:pt x="708876" y="314796"/>
                  </a:cubicBezTo>
                  <a:cubicBezTo>
                    <a:pt x="708876" y="238644"/>
                    <a:pt x="647142" y="176910"/>
                    <a:pt x="570990" y="176910"/>
                  </a:cubicBezTo>
                  <a:close/>
                  <a:moveTo>
                    <a:pt x="570990" y="0"/>
                  </a:moveTo>
                  <a:cubicBezTo>
                    <a:pt x="886339" y="0"/>
                    <a:pt x="1141980" y="255641"/>
                    <a:pt x="1141980" y="570990"/>
                  </a:cubicBezTo>
                  <a:cubicBezTo>
                    <a:pt x="1141980" y="1241109"/>
                    <a:pt x="1141979" y="1911229"/>
                    <a:pt x="1141979" y="2581348"/>
                  </a:cubicBezTo>
                  <a:cubicBezTo>
                    <a:pt x="1141979" y="2896697"/>
                    <a:pt x="886338" y="3152338"/>
                    <a:pt x="570989" y="3152338"/>
                  </a:cubicBezTo>
                  <a:lnTo>
                    <a:pt x="570990" y="3152337"/>
                  </a:lnTo>
                  <a:cubicBezTo>
                    <a:pt x="255641" y="3152337"/>
                    <a:pt x="0" y="2896696"/>
                    <a:pt x="0" y="2581347"/>
                  </a:cubicBezTo>
                  <a:lnTo>
                    <a:pt x="0" y="570990"/>
                  </a:lnTo>
                  <a:cubicBezTo>
                    <a:pt x="0" y="255641"/>
                    <a:pt x="255641" y="0"/>
                    <a:pt x="570990" y="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ffectLst>
              <a:outerShdw blurRad="50800" dist="1016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7" name="Group 55">
              <a:extLst>
                <a:ext uri="{FF2B5EF4-FFF2-40B4-BE49-F238E27FC236}">
                  <a16:creationId xmlns:a16="http://schemas.microsoft.com/office/drawing/2014/main" id="{B170773F-08C8-4B85-8078-E626BC726A9A}"/>
                </a:ext>
              </a:extLst>
            </p:cNvPr>
            <p:cNvGrpSpPr/>
            <p:nvPr/>
          </p:nvGrpSpPr>
          <p:grpSpPr>
            <a:xfrm rot="1361608">
              <a:off x="7779753" y="3212250"/>
              <a:ext cx="2299323" cy="904779"/>
              <a:chOff x="2667649" y="3101402"/>
              <a:chExt cx="2299323" cy="904779"/>
            </a:xfrm>
          </p:grpSpPr>
          <p:sp>
            <p:nvSpPr>
              <p:cNvPr id="8" name="Rectangle 56">
                <a:extLst>
                  <a:ext uri="{FF2B5EF4-FFF2-40B4-BE49-F238E27FC236}">
                    <a16:creationId xmlns:a16="http://schemas.microsoft.com/office/drawing/2014/main" id="{27975C11-BAF1-42A8-97F0-2549A94AF8E5}"/>
                  </a:ext>
                </a:extLst>
              </p:cNvPr>
              <p:cNvSpPr/>
              <p:nvPr/>
            </p:nvSpPr>
            <p:spPr>
              <a:xfrm rot="21245637">
                <a:off x="2667649" y="3101402"/>
                <a:ext cx="1647811" cy="904779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innerShdw blurRad="63500" dist="254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" name="TextBox 57">
                <a:extLst>
                  <a:ext uri="{FF2B5EF4-FFF2-40B4-BE49-F238E27FC236}">
                    <a16:creationId xmlns:a16="http://schemas.microsoft.com/office/drawing/2014/main" id="{114073F7-F9C0-4FB9-9F1D-84D738906EDF}"/>
                  </a:ext>
                </a:extLst>
              </p:cNvPr>
              <p:cNvSpPr txBox="1"/>
              <p:nvPr/>
            </p:nvSpPr>
            <p:spPr>
              <a:xfrm rot="21320082">
                <a:off x="4323847" y="3136429"/>
                <a:ext cx="643125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entury Gothic" panose="020B0502020202020204" pitchFamily="34" charset="0"/>
                    <a:ea typeface="+mn-ea"/>
                    <a:cs typeface="+mn-cs"/>
                  </a:rPr>
                  <a:t>05</a:t>
                </a:r>
              </a:p>
            </p:txBody>
          </p:sp>
        </p:grpSp>
      </p:grpSp>
      <p:sp>
        <p:nvSpPr>
          <p:cNvPr id="10" name="Freeform: Shape 21">
            <a:extLst>
              <a:ext uri="{FF2B5EF4-FFF2-40B4-BE49-F238E27FC236}">
                <a16:creationId xmlns:a16="http://schemas.microsoft.com/office/drawing/2014/main" id="{6D584999-2667-42EE-99BC-DE8EFCA5D7E6}"/>
              </a:ext>
            </a:extLst>
          </p:cNvPr>
          <p:cNvSpPr/>
          <p:nvPr/>
        </p:nvSpPr>
        <p:spPr>
          <a:xfrm rot="1590502" flipH="1">
            <a:off x="-3074464" y="4014926"/>
            <a:ext cx="176862" cy="1016557"/>
          </a:xfrm>
          <a:custGeom>
            <a:avLst/>
            <a:gdLst>
              <a:gd name="connsiteX0" fmla="*/ 43775 w 141735"/>
              <a:gd name="connsiteY0" fmla="*/ 851170 h 851170"/>
              <a:gd name="connsiteX1" fmla="*/ 141051 w 141735"/>
              <a:gd name="connsiteY1" fmla="*/ 428017 h 851170"/>
              <a:gd name="connsiteX2" fmla="*/ 0 w 141735"/>
              <a:gd name="connsiteY2" fmla="*/ 0 h 851170"/>
              <a:gd name="connsiteX0" fmla="*/ 43775 w 141735"/>
              <a:gd name="connsiteY0" fmla="*/ 851170 h 851170"/>
              <a:gd name="connsiteX1" fmla="*/ 141051 w 141735"/>
              <a:gd name="connsiteY1" fmla="*/ 428017 h 851170"/>
              <a:gd name="connsiteX2" fmla="*/ 0 w 141735"/>
              <a:gd name="connsiteY2" fmla="*/ 0 h 851170"/>
              <a:gd name="connsiteX0" fmla="*/ 43775 w 141735"/>
              <a:gd name="connsiteY0" fmla="*/ 853419 h 853419"/>
              <a:gd name="connsiteX1" fmla="*/ 141051 w 141735"/>
              <a:gd name="connsiteY1" fmla="*/ 430266 h 853419"/>
              <a:gd name="connsiteX2" fmla="*/ 0 w 141735"/>
              <a:gd name="connsiteY2" fmla="*/ 2249 h 853419"/>
              <a:gd name="connsiteX0" fmla="*/ 43775 w 141735"/>
              <a:gd name="connsiteY0" fmla="*/ 853419 h 853419"/>
              <a:gd name="connsiteX1" fmla="*/ 141051 w 141735"/>
              <a:gd name="connsiteY1" fmla="*/ 430266 h 853419"/>
              <a:gd name="connsiteX2" fmla="*/ 0 w 141735"/>
              <a:gd name="connsiteY2" fmla="*/ 2249 h 853419"/>
              <a:gd name="connsiteX0" fmla="*/ 43775 w 143910"/>
              <a:gd name="connsiteY0" fmla="*/ 853419 h 853419"/>
              <a:gd name="connsiteX1" fmla="*/ 141051 w 143910"/>
              <a:gd name="connsiteY1" fmla="*/ 430266 h 853419"/>
              <a:gd name="connsiteX2" fmla="*/ 0 w 143910"/>
              <a:gd name="connsiteY2" fmla="*/ 2249 h 853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3910" h="853419">
                <a:moveTo>
                  <a:pt x="43775" y="853419"/>
                </a:moveTo>
                <a:cubicBezTo>
                  <a:pt x="149563" y="824642"/>
                  <a:pt x="148347" y="572128"/>
                  <a:pt x="141051" y="430266"/>
                </a:cubicBezTo>
                <a:cubicBezTo>
                  <a:pt x="133755" y="288404"/>
                  <a:pt x="115516" y="-29772"/>
                  <a:pt x="0" y="2249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1" name="Group 66">
            <a:extLst>
              <a:ext uri="{FF2B5EF4-FFF2-40B4-BE49-F238E27FC236}">
                <a16:creationId xmlns:a16="http://schemas.microsoft.com/office/drawing/2014/main" id="{1998C60C-FE3F-4C23-8442-D6AB90B56B99}"/>
              </a:ext>
            </a:extLst>
          </p:cNvPr>
          <p:cNvGrpSpPr/>
          <p:nvPr/>
        </p:nvGrpSpPr>
        <p:grpSpPr>
          <a:xfrm rot="3697648">
            <a:off x="-4334312" y="4735090"/>
            <a:ext cx="1286483" cy="3152338"/>
            <a:chOff x="7098040" y="3236314"/>
            <a:chExt cx="1286483" cy="3152338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2061797B-4291-44EE-9918-32C5E58C8323}"/>
                </a:ext>
              </a:extLst>
            </p:cNvPr>
            <p:cNvSpPr/>
            <p:nvPr/>
          </p:nvSpPr>
          <p:spPr>
            <a:xfrm rot="19357199">
              <a:off x="7098040" y="3236314"/>
              <a:ext cx="1141980" cy="3152338"/>
            </a:xfrm>
            <a:custGeom>
              <a:avLst/>
              <a:gdLst>
                <a:gd name="connsiteX0" fmla="*/ 570990 w 1141980"/>
                <a:gd name="connsiteY0" fmla="*/ 176910 h 3152338"/>
                <a:gd name="connsiteX1" fmla="*/ 433104 w 1141980"/>
                <a:gd name="connsiteY1" fmla="*/ 314796 h 3152338"/>
                <a:gd name="connsiteX2" fmla="*/ 570990 w 1141980"/>
                <a:gd name="connsiteY2" fmla="*/ 452682 h 3152338"/>
                <a:gd name="connsiteX3" fmla="*/ 708876 w 1141980"/>
                <a:gd name="connsiteY3" fmla="*/ 314796 h 3152338"/>
                <a:gd name="connsiteX4" fmla="*/ 570990 w 1141980"/>
                <a:gd name="connsiteY4" fmla="*/ 176910 h 3152338"/>
                <a:gd name="connsiteX5" fmla="*/ 570990 w 1141980"/>
                <a:gd name="connsiteY5" fmla="*/ 0 h 3152338"/>
                <a:gd name="connsiteX6" fmla="*/ 1141980 w 1141980"/>
                <a:gd name="connsiteY6" fmla="*/ 570990 h 3152338"/>
                <a:gd name="connsiteX7" fmla="*/ 1141979 w 1141980"/>
                <a:gd name="connsiteY7" fmla="*/ 2581348 h 3152338"/>
                <a:gd name="connsiteX8" fmla="*/ 570989 w 1141980"/>
                <a:gd name="connsiteY8" fmla="*/ 3152338 h 3152338"/>
                <a:gd name="connsiteX9" fmla="*/ 570990 w 1141980"/>
                <a:gd name="connsiteY9" fmla="*/ 3152337 h 3152338"/>
                <a:gd name="connsiteX10" fmla="*/ 0 w 1141980"/>
                <a:gd name="connsiteY10" fmla="*/ 2581347 h 3152338"/>
                <a:gd name="connsiteX11" fmla="*/ 0 w 1141980"/>
                <a:gd name="connsiteY11" fmla="*/ 570990 h 3152338"/>
                <a:gd name="connsiteX12" fmla="*/ 570990 w 1141980"/>
                <a:gd name="connsiteY12" fmla="*/ 0 h 31523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141980" h="3152338">
                  <a:moveTo>
                    <a:pt x="570990" y="176910"/>
                  </a:moveTo>
                  <a:cubicBezTo>
                    <a:pt x="494838" y="176910"/>
                    <a:pt x="433104" y="238644"/>
                    <a:pt x="433104" y="314796"/>
                  </a:cubicBezTo>
                  <a:cubicBezTo>
                    <a:pt x="433104" y="390948"/>
                    <a:pt x="494838" y="452682"/>
                    <a:pt x="570990" y="452682"/>
                  </a:cubicBezTo>
                  <a:cubicBezTo>
                    <a:pt x="647142" y="452682"/>
                    <a:pt x="708876" y="390948"/>
                    <a:pt x="708876" y="314796"/>
                  </a:cubicBezTo>
                  <a:cubicBezTo>
                    <a:pt x="708876" y="238644"/>
                    <a:pt x="647142" y="176910"/>
                    <a:pt x="570990" y="176910"/>
                  </a:cubicBezTo>
                  <a:close/>
                  <a:moveTo>
                    <a:pt x="570990" y="0"/>
                  </a:moveTo>
                  <a:cubicBezTo>
                    <a:pt x="886339" y="0"/>
                    <a:pt x="1141980" y="255641"/>
                    <a:pt x="1141980" y="570990"/>
                  </a:cubicBezTo>
                  <a:cubicBezTo>
                    <a:pt x="1141980" y="1241109"/>
                    <a:pt x="1141979" y="1911229"/>
                    <a:pt x="1141979" y="2581348"/>
                  </a:cubicBezTo>
                  <a:cubicBezTo>
                    <a:pt x="1141979" y="2896697"/>
                    <a:pt x="886338" y="3152338"/>
                    <a:pt x="570989" y="3152338"/>
                  </a:cubicBezTo>
                  <a:lnTo>
                    <a:pt x="570990" y="3152337"/>
                  </a:lnTo>
                  <a:cubicBezTo>
                    <a:pt x="255641" y="3152337"/>
                    <a:pt x="0" y="2896696"/>
                    <a:pt x="0" y="2581347"/>
                  </a:cubicBezTo>
                  <a:lnTo>
                    <a:pt x="0" y="570990"/>
                  </a:lnTo>
                  <a:cubicBezTo>
                    <a:pt x="0" y="255641"/>
                    <a:pt x="255641" y="0"/>
                    <a:pt x="570990" y="0"/>
                  </a:cubicBezTo>
                  <a:close/>
                </a:path>
              </a:pathLst>
            </a:custGeom>
            <a:solidFill>
              <a:srgbClr val="CC0099"/>
            </a:solidFill>
            <a:ln>
              <a:noFill/>
            </a:ln>
            <a:effectLst>
              <a:outerShdw blurRad="50800" dist="1016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13" name="Group 50">
              <a:extLst>
                <a:ext uri="{FF2B5EF4-FFF2-40B4-BE49-F238E27FC236}">
                  <a16:creationId xmlns:a16="http://schemas.microsoft.com/office/drawing/2014/main" id="{33D396F1-1170-4E8C-B744-2889891E556A}"/>
                </a:ext>
              </a:extLst>
            </p:cNvPr>
            <p:cNvGrpSpPr/>
            <p:nvPr/>
          </p:nvGrpSpPr>
          <p:grpSpPr>
            <a:xfrm rot="14320385">
              <a:off x="6811856" y="4774392"/>
              <a:ext cx="2240555" cy="904779"/>
              <a:chOff x="2074905" y="3101402"/>
              <a:chExt cx="2240555" cy="904779"/>
            </a:xfrm>
          </p:grpSpPr>
          <p:sp>
            <p:nvSpPr>
              <p:cNvPr id="14" name="Rectangle 51">
                <a:extLst>
                  <a:ext uri="{FF2B5EF4-FFF2-40B4-BE49-F238E27FC236}">
                    <a16:creationId xmlns:a16="http://schemas.microsoft.com/office/drawing/2014/main" id="{D9B55B0B-9483-4E46-B372-90B083C54A77}"/>
                  </a:ext>
                </a:extLst>
              </p:cNvPr>
              <p:cNvSpPr/>
              <p:nvPr/>
            </p:nvSpPr>
            <p:spPr>
              <a:xfrm rot="21245637">
                <a:off x="2667649" y="3101402"/>
                <a:ext cx="1647811" cy="904779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innerShdw blurRad="63500" dist="254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" name="TextBox 52">
                <a:extLst>
                  <a:ext uri="{FF2B5EF4-FFF2-40B4-BE49-F238E27FC236}">
                    <a16:creationId xmlns:a16="http://schemas.microsoft.com/office/drawing/2014/main" id="{37BF0BFE-56BD-42B6-AEEC-C82F6FC6593D}"/>
                  </a:ext>
                </a:extLst>
              </p:cNvPr>
              <p:cNvSpPr txBox="1"/>
              <p:nvPr/>
            </p:nvSpPr>
            <p:spPr>
              <a:xfrm rot="21416926">
                <a:off x="2074905" y="3359150"/>
                <a:ext cx="643125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entury Gothic" panose="020B0502020202020204" pitchFamily="34" charset="0"/>
                    <a:ea typeface="+mn-ea"/>
                    <a:cs typeface="+mn-cs"/>
                  </a:rPr>
                  <a:t>04</a:t>
                </a:r>
              </a:p>
            </p:txBody>
          </p:sp>
        </p:grpSp>
      </p:grpSp>
      <p:sp>
        <p:nvSpPr>
          <p:cNvPr id="16" name="Freeform: Shape 22">
            <a:extLst>
              <a:ext uri="{FF2B5EF4-FFF2-40B4-BE49-F238E27FC236}">
                <a16:creationId xmlns:a16="http://schemas.microsoft.com/office/drawing/2014/main" id="{9B84CD0D-A532-4857-B9DB-380C7E30C2FF}"/>
              </a:ext>
            </a:extLst>
          </p:cNvPr>
          <p:cNvSpPr/>
          <p:nvPr/>
        </p:nvSpPr>
        <p:spPr>
          <a:xfrm rot="5344630" flipH="1">
            <a:off x="-3551088" y="3258560"/>
            <a:ext cx="176862" cy="1016557"/>
          </a:xfrm>
          <a:custGeom>
            <a:avLst/>
            <a:gdLst>
              <a:gd name="connsiteX0" fmla="*/ 43775 w 141735"/>
              <a:gd name="connsiteY0" fmla="*/ 851170 h 851170"/>
              <a:gd name="connsiteX1" fmla="*/ 141051 w 141735"/>
              <a:gd name="connsiteY1" fmla="*/ 428017 h 851170"/>
              <a:gd name="connsiteX2" fmla="*/ 0 w 141735"/>
              <a:gd name="connsiteY2" fmla="*/ 0 h 851170"/>
              <a:gd name="connsiteX0" fmla="*/ 43775 w 141735"/>
              <a:gd name="connsiteY0" fmla="*/ 851170 h 851170"/>
              <a:gd name="connsiteX1" fmla="*/ 141051 w 141735"/>
              <a:gd name="connsiteY1" fmla="*/ 428017 h 851170"/>
              <a:gd name="connsiteX2" fmla="*/ 0 w 141735"/>
              <a:gd name="connsiteY2" fmla="*/ 0 h 851170"/>
              <a:gd name="connsiteX0" fmla="*/ 43775 w 141735"/>
              <a:gd name="connsiteY0" fmla="*/ 853419 h 853419"/>
              <a:gd name="connsiteX1" fmla="*/ 141051 w 141735"/>
              <a:gd name="connsiteY1" fmla="*/ 430266 h 853419"/>
              <a:gd name="connsiteX2" fmla="*/ 0 w 141735"/>
              <a:gd name="connsiteY2" fmla="*/ 2249 h 853419"/>
              <a:gd name="connsiteX0" fmla="*/ 43775 w 141735"/>
              <a:gd name="connsiteY0" fmla="*/ 853419 h 853419"/>
              <a:gd name="connsiteX1" fmla="*/ 141051 w 141735"/>
              <a:gd name="connsiteY1" fmla="*/ 430266 h 853419"/>
              <a:gd name="connsiteX2" fmla="*/ 0 w 141735"/>
              <a:gd name="connsiteY2" fmla="*/ 2249 h 853419"/>
              <a:gd name="connsiteX0" fmla="*/ 43775 w 143910"/>
              <a:gd name="connsiteY0" fmla="*/ 853419 h 853419"/>
              <a:gd name="connsiteX1" fmla="*/ 141051 w 143910"/>
              <a:gd name="connsiteY1" fmla="*/ 430266 h 853419"/>
              <a:gd name="connsiteX2" fmla="*/ 0 w 143910"/>
              <a:gd name="connsiteY2" fmla="*/ 2249 h 853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3910" h="853419">
                <a:moveTo>
                  <a:pt x="43775" y="853419"/>
                </a:moveTo>
                <a:cubicBezTo>
                  <a:pt x="149563" y="824642"/>
                  <a:pt x="148347" y="572128"/>
                  <a:pt x="141051" y="430266"/>
                </a:cubicBezTo>
                <a:cubicBezTo>
                  <a:pt x="133755" y="288404"/>
                  <a:pt x="115516" y="-29772"/>
                  <a:pt x="0" y="2249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Freeform: Shape 25">
            <a:extLst>
              <a:ext uri="{FF2B5EF4-FFF2-40B4-BE49-F238E27FC236}">
                <a16:creationId xmlns:a16="http://schemas.microsoft.com/office/drawing/2014/main" id="{FD97C553-742E-42A9-8A18-59B0730ED863}"/>
              </a:ext>
            </a:extLst>
          </p:cNvPr>
          <p:cNvSpPr/>
          <p:nvPr/>
        </p:nvSpPr>
        <p:spPr>
          <a:xfrm rot="7159978" flipH="1">
            <a:off x="-3378772" y="2825775"/>
            <a:ext cx="176862" cy="1162847"/>
          </a:xfrm>
          <a:custGeom>
            <a:avLst/>
            <a:gdLst>
              <a:gd name="connsiteX0" fmla="*/ 43775 w 141735"/>
              <a:gd name="connsiteY0" fmla="*/ 851170 h 851170"/>
              <a:gd name="connsiteX1" fmla="*/ 141051 w 141735"/>
              <a:gd name="connsiteY1" fmla="*/ 428017 h 851170"/>
              <a:gd name="connsiteX2" fmla="*/ 0 w 141735"/>
              <a:gd name="connsiteY2" fmla="*/ 0 h 851170"/>
              <a:gd name="connsiteX0" fmla="*/ 43775 w 141735"/>
              <a:gd name="connsiteY0" fmla="*/ 851170 h 851170"/>
              <a:gd name="connsiteX1" fmla="*/ 141051 w 141735"/>
              <a:gd name="connsiteY1" fmla="*/ 428017 h 851170"/>
              <a:gd name="connsiteX2" fmla="*/ 0 w 141735"/>
              <a:gd name="connsiteY2" fmla="*/ 0 h 851170"/>
              <a:gd name="connsiteX0" fmla="*/ 43775 w 141735"/>
              <a:gd name="connsiteY0" fmla="*/ 853419 h 853419"/>
              <a:gd name="connsiteX1" fmla="*/ 141051 w 141735"/>
              <a:gd name="connsiteY1" fmla="*/ 430266 h 853419"/>
              <a:gd name="connsiteX2" fmla="*/ 0 w 141735"/>
              <a:gd name="connsiteY2" fmla="*/ 2249 h 853419"/>
              <a:gd name="connsiteX0" fmla="*/ 43775 w 141735"/>
              <a:gd name="connsiteY0" fmla="*/ 853419 h 853419"/>
              <a:gd name="connsiteX1" fmla="*/ 141051 w 141735"/>
              <a:gd name="connsiteY1" fmla="*/ 430266 h 853419"/>
              <a:gd name="connsiteX2" fmla="*/ 0 w 141735"/>
              <a:gd name="connsiteY2" fmla="*/ 2249 h 853419"/>
              <a:gd name="connsiteX0" fmla="*/ 43775 w 143910"/>
              <a:gd name="connsiteY0" fmla="*/ 853419 h 853419"/>
              <a:gd name="connsiteX1" fmla="*/ 141051 w 143910"/>
              <a:gd name="connsiteY1" fmla="*/ 430266 h 853419"/>
              <a:gd name="connsiteX2" fmla="*/ 0 w 143910"/>
              <a:gd name="connsiteY2" fmla="*/ 2249 h 853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3910" h="853419">
                <a:moveTo>
                  <a:pt x="43775" y="853419"/>
                </a:moveTo>
                <a:cubicBezTo>
                  <a:pt x="149563" y="824642"/>
                  <a:pt x="148347" y="572128"/>
                  <a:pt x="141051" y="430266"/>
                </a:cubicBezTo>
                <a:cubicBezTo>
                  <a:pt x="133755" y="288404"/>
                  <a:pt x="115516" y="-29772"/>
                  <a:pt x="0" y="2249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: Shape 19">
            <a:extLst>
              <a:ext uri="{FF2B5EF4-FFF2-40B4-BE49-F238E27FC236}">
                <a16:creationId xmlns:a16="http://schemas.microsoft.com/office/drawing/2014/main" id="{FB70DDD3-A1FB-4084-805A-8D7E87C34B88}"/>
              </a:ext>
            </a:extLst>
          </p:cNvPr>
          <p:cNvSpPr/>
          <p:nvPr/>
        </p:nvSpPr>
        <p:spPr>
          <a:xfrm rot="3322972" flipH="1">
            <a:off x="-3369897" y="3746923"/>
            <a:ext cx="147969" cy="851170"/>
          </a:xfrm>
          <a:custGeom>
            <a:avLst/>
            <a:gdLst>
              <a:gd name="connsiteX0" fmla="*/ 43775 w 141735"/>
              <a:gd name="connsiteY0" fmla="*/ 851170 h 851170"/>
              <a:gd name="connsiteX1" fmla="*/ 141051 w 141735"/>
              <a:gd name="connsiteY1" fmla="*/ 428017 h 851170"/>
              <a:gd name="connsiteX2" fmla="*/ 0 w 141735"/>
              <a:gd name="connsiteY2" fmla="*/ 0 h 851170"/>
              <a:gd name="connsiteX0" fmla="*/ 43775 w 141735"/>
              <a:gd name="connsiteY0" fmla="*/ 851170 h 851170"/>
              <a:gd name="connsiteX1" fmla="*/ 141051 w 141735"/>
              <a:gd name="connsiteY1" fmla="*/ 428017 h 851170"/>
              <a:gd name="connsiteX2" fmla="*/ 0 w 141735"/>
              <a:gd name="connsiteY2" fmla="*/ 0 h 851170"/>
              <a:gd name="connsiteX0" fmla="*/ 43775 w 141735"/>
              <a:gd name="connsiteY0" fmla="*/ 851170 h 851170"/>
              <a:gd name="connsiteX1" fmla="*/ 141051 w 141735"/>
              <a:gd name="connsiteY1" fmla="*/ 428017 h 851170"/>
              <a:gd name="connsiteX2" fmla="*/ 0 w 141735"/>
              <a:gd name="connsiteY2" fmla="*/ 0 h 851170"/>
              <a:gd name="connsiteX0" fmla="*/ 43775 w 147969"/>
              <a:gd name="connsiteY0" fmla="*/ 851170 h 851170"/>
              <a:gd name="connsiteX1" fmla="*/ 141051 w 147969"/>
              <a:gd name="connsiteY1" fmla="*/ 428017 h 851170"/>
              <a:gd name="connsiteX2" fmla="*/ 0 w 147969"/>
              <a:gd name="connsiteY2" fmla="*/ 0 h 851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7969" h="851170">
                <a:moveTo>
                  <a:pt x="43775" y="851170"/>
                </a:moveTo>
                <a:cubicBezTo>
                  <a:pt x="173803" y="794982"/>
                  <a:pt x="148347" y="569879"/>
                  <a:pt x="141051" y="428017"/>
                </a:cubicBezTo>
                <a:cubicBezTo>
                  <a:pt x="133755" y="286155"/>
                  <a:pt x="142723" y="76064"/>
                  <a:pt x="0" y="0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Freeform: Shape 8">
            <a:extLst>
              <a:ext uri="{FF2B5EF4-FFF2-40B4-BE49-F238E27FC236}">
                <a16:creationId xmlns:a16="http://schemas.microsoft.com/office/drawing/2014/main" id="{2EAB5149-7D54-4916-9C1F-90F22034D909}"/>
              </a:ext>
            </a:extLst>
          </p:cNvPr>
          <p:cNvSpPr/>
          <p:nvPr/>
        </p:nvSpPr>
        <p:spPr>
          <a:xfrm rot="3697648">
            <a:off x="-2411563" y="1881013"/>
            <a:ext cx="1085558" cy="3152337"/>
          </a:xfrm>
          <a:custGeom>
            <a:avLst/>
            <a:gdLst>
              <a:gd name="connsiteX0" fmla="*/ 542779 w 1085558"/>
              <a:gd name="connsiteY0" fmla="*/ 2314981 h 3152337"/>
              <a:gd name="connsiteX1" fmla="*/ 248202 w 1085558"/>
              <a:gd name="connsiteY1" fmla="*/ 2609558 h 3152337"/>
              <a:gd name="connsiteX2" fmla="*/ 542779 w 1085558"/>
              <a:gd name="connsiteY2" fmla="*/ 2904135 h 3152337"/>
              <a:gd name="connsiteX3" fmla="*/ 837356 w 1085558"/>
              <a:gd name="connsiteY3" fmla="*/ 2609558 h 3152337"/>
              <a:gd name="connsiteX4" fmla="*/ 542779 w 1085558"/>
              <a:gd name="connsiteY4" fmla="*/ 2314981 h 3152337"/>
              <a:gd name="connsiteX5" fmla="*/ 542779 w 1085558"/>
              <a:gd name="connsiteY5" fmla="*/ 0 h 3152337"/>
              <a:gd name="connsiteX6" fmla="*/ 654623 w 1085558"/>
              <a:gd name="connsiteY6" fmla="*/ 111844 h 3152337"/>
              <a:gd name="connsiteX7" fmla="*/ 654622 w 1085558"/>
              <a:gd name="connsiteY7" fmla="*/ 2078568 h 3152337"/>
              <a:gd name="connsiteX8" fmla="*/ 754054 w 1085558"/>
              <a:gd name="connsiteY8" fmla="*/ 2109433 h 3152337"/>
              <a:gd name="connsiteX9" fmla="*/ 1085558 w 1085558"/>
              <a:gd name="connsiteY9" fmla="*/ 2609558 h 3152337"/>
              <a:gd name="connsiteX10" fmla="*/ 542779 w 1085558"/>
              <a:gd name="connsiteY10" fmla="*/ 3152337 h 3152337"/>
              <a:gd name="connsiteX11" fmla="*/ 0 w 1085558"/>
              <a:gd name="connsiteY11" fmla="*/ 2609558 h 3152337"/>
              <a:gd name="connsiteX12" fmla="*/ 331505 w 1085558"/>
              <a:gd name="connsiteY12" fmla="*/ 2109433 h 3152337"/>
              <a:gd name="connsiteX13" fmla="*/ 430935 w 1085558"/>
              <a:gd name="connsiteY13" fmla="*/ 2078568 h 3152337"/>
              <a:gd name="connsiteX14" fmla="*/ 430935 w 1085558"/>
              <a:gd name="connsiteY14" fmla="*/ 733243 h 3152337"/>
              <a:gd name="connsiteX15" fmla="*/ 210016 w 1085558"/>
              <a:gd name="connsiteY15" fmla="*/ 733243 h 3152337"/>
              <a:gd name="connsiteX16" fmla="*/ 210016 w 1085558"/>
              <a:gd name="connsiteY16" fmla="*/ 614047 h 3152337"/>
              <a:gd name="connsiteX17" fmla="*/ 430935 w 1085558"/>
              <a:gd name="connsiteY17" fmla="*/ 614047 h 3152337"/>
              <a:gd name="connsiteX18" fmla="*/ 430935 w 1085558"/>
              <a:gd name="connsiteY18" fmla="*/ 564707 h 3152337"/>
              <a:gd name="connsiteX19" fmla="*/ 253425 w 1085558"/>
              <a:gd name="connsiteY19" fmla="*/ 564707 h 3152337"/>
              <a:gd name="connsiteX20" fmla="*/ 253425 w 1085558"/>
              <a:gd name="connsiteY20" fmla="*/ 445511 h 3152337"/>
              <a:gd name="connsiteX21" fmla="*/ 430935 w 1085558"/>
              <a:gd name="connsiteY21" fmla="*/ 445511 h 3152337"/>
              <a:gd name="connsiteX22" fmla="*/ 430935 w 1085558"/>
              <a:gd name="connsiteY22" fmla="*/ 396171 h 3152337"/>
              <a:gd name="connsiteX23" fmla="*/ 110679 w 1085558"/>
              <a:gd name="connsiteY23" fmla="*/ 396171 h 3152337"/>
              <a:gd name="connsiteX24" fmla="*/ 110679 w 1085558"/>
              <a:gd name="connsiteY24" fmla="*/ 276975 h 3152337"/>
              <a:gd name="connsiteX25" fmla="*/ 430935 w 1085558"/>
              <a:gd name="connsiteY25" fmla="*/ 276975 h 3152337"/>
              <a:gd name="connsiteX26" fmla="*/ 430935 w 1085558"/>
              <a:gd name="connsiteY26" fmla="*/ 111844 h 3152337"/>
              <a:gd name="connsiteX27" fmla="*/ 542779 w 1085558"/>
              <a:gd name="connsiteY27" fmla="*/ 0 h 3152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085558" h="3152337">
                <a:moveTo>
                  <a:pt x="542779" y="2314981"/>
                </a:moveTo>
                <a:cubicBezTo>
                  <a:pt x="380089" y="2314981"/>
                  <a:pt x="248202" y="2446868"/>
                  <a:pt x="248202" y="2609558"/>
                </a:cubicBezTo>
                <a:cubicBezTo>
                  <a:pt x="248202" y="2772248"/>
                  <a:pt x="380089" y="2904135"/>
                  <a:pt x="542779" y="2904135"/>
                </a:cubicBezTo>
                <a:cubicBezTo>
                  <a:pt x="705469" y="2904135"/>
                  <a:pt x="837356" y="2772248"/>
                  <a:pt x="837356" y="2609558"/>
                </a:cubicBezTo>
                <a:cubicBezTo>
                  <a:pt x="837356" y="2446868"/>
                  <a:pt x="705469" y="2314981"/>
                  <a:pt x="542779" y="2314981"/>
                </a:cubicBezTo>
                <a:close/>
                <a:moveTo>
                  <a:pt x="542779" y="0"/>
                </a:moveTo>
                <a:cubicBezTo>
                  <a:pt x="604549" y="0"/>
                  <a:pt x="654623" y="50074"/>
                  <a:pt x="654623" y="111844"/>
                </a:cubicBezTo>
                <a:lnTo>
                  <a:pt x="654622" y="2078568"/>
                </a:lnTo>
                <a:lnTo>
                  <a:pt x="754054" y="2109433"/>
                </a:lnTo>
                <a:cubicBezTo>
                  <a:pt x="948865" y="2191832"/>
                  <a:pt x="1085558" y="2384731"/>
                  <a:pt x="1085558" y="2609558"/>
                </a:cubicBezTo>
                <a:cubicBezTo>
                  <a:pt x="1085558" y="2909327"/>
                  <a:pt x="842548" y="3152337"/>
                  <a:pt x="542779" y="3152337"/>
                </a:cubicBezTo>
                <a:cubicBezTo>
                  <a:pt x="243010" y="3152337"/>
                  <a:pt x="0" y="2909327"/>
                  <a:pt x="0" y="2609558"/>
                </a:cubicBezTo>
                <a:cubicBezTo>
                  <a:pt x="0" y="2384731"/>
                  <a:pt x="136693" y="2191832"/>
                  <a:pt x="331505" y="2109433"/>
                </a:cubicBezTo>
                <a:lnTo>
                  <a:pt x="430935" y="2078568"/>
                </a:lnTo>
                <a:lnTo>
                  <a:pt x="430935" y="733243"/>
                </a:lnTo>
                <a:lnTo>
                  <a:pt x="210016" y="733243"/>
                </a:lnTo>
                <a:lnTo>
                  <a:pt x="210016" y="614047"/>
                </a:lnTo>
                <a:lnTo>
                  <a:pt x="430935" y="614047"/>
                </a:lnTo>
                <a:lnTo>
                  <a:pt x="430935" y="564707"/>
                </a:lnTo>
                <a:lnTo>
                  <a:pt x="253425" y="564707"/>
                </a:lnTo>
                <a:lnTo>
                  <a:pt x="253425" y="445511"/>
                </a:lnTo>
                <a:lnTo>
                  <a:pt x="430935" y="445511"/>
                </a:lnTo>
                <a:lnTo>
                  <a:pt x="430935" y="396171"/>
                </a:lnTo>
                <a:lnTo>
                  <a:pt x="110679" y="396171"/>
                </a:lnTo>
                <a:lnTo>
                  <a:pt x="110679" y="276975"/>
                </a:lnTo>
                <a:lnTo>
                  <a:pt x="430935" y="276975"/>
                </a:lnTo>
                <a:lnTo>
                  <a:pt x="430935" y="111844"/>
                </a:lnTo>
                <a:cubicBezTo>
                  <a:pt x="430935" y="50074"/>
                  <a:pt x="481009" y="0"/>
                  <a:pt x="542779" y="0"/>
                </a:cubicBezTo>
                <a:close/>
              </a:path>
            </a:pathLst>
          </a:custGeom>
          <a:gradFill flip="none" rotWithShape="1">
            <a:gsLst>
              <a:gs pos="93000">
                <a:srgbClr val="804518"/>
              </a:gs>
              <a:gs pos="37152">
                <a:srgbClr val="C38724"/>
              </a:gs>
              <a:gs pos="26000">
                <a:srgbClr val="804518"/>
              </a:gs>
              <a:gs pos="48000">
                <a:srgbClr val="804518"/>
              </a:gs>
              <a:gs pos="69000">
                <a:srgbClr val="C38724"/>
              </a:gs>
              <a:gs pos="6000">
                <a:srgbClr val="C38724"/>
              </a:gs>
              <a:gs pos="16000">
                <a:srgbClr val="804518"/>
              </a:gs>
              <a:gs pos="59000">
                <a:srgbClr val="FAFF8B"/>
              </a:gs>
            </a:gsLst>
            <a:lin ang="5400000" scaled="1"/>
            <a:tileRect/>
          </a:gradFill>
          <a:ln>
            <a:noFill/>
          </a:ln>
          <a:effectLst>
            <a:outerShdw blurRad="114300" dist="76200" dir="8100000" algn="tr" rotWithShape="0">
              <a:prstClr val="black">
                <a:alpha val="40000"/>
              </a:prstClr>
            </a:outerShdw>
          </a:effectLst>
          <a:scene3d>
            <a:camera prst="perspectiveRight">
              <a:rot lat="0" lon="20400000" rev="0"/>
            </a:camera>
            <a:lightRig rig="glow" dir="t"/>
          </a:scene3d>
          <a:sp3d extrusionH="336550" prstMaterial="plastic">
            <a:extrusionClr>
              <a:srgbClr val="AC7F00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0" name="Group 65">
            <a:extLst>
              <a:ext uri="{FF2B5EF4-FFF2-40B4-BE49-F238E27FC236}">
                <a16:creationId xmlns:a16="http://schemas.microsoft.com/office/drawing/2014/main" id="{55EB0BCB-3904-482E-8AA9-BAA7E57D7B06}"/>
              </a:ext>
            </a:extLst>
          </p:cNvPr>
          <p:cNvGrpSpPr/>
          <p:nvPr/>
        </p:nvGrpSpPr>
        <p:grpSpPr>
          <a:xfrm rot="3697648">
            <a:off x="-5347682" y="3483573"/>
            <a:ext cx="1141980" cy="3152338"/>
            <a:chOff x="5553220" y="3596803"/>
            <a:chExt cx="1141980" cy="3152338"/>
          </a:xfrm>
        </p:grpSpPr>
        <p:sp>
          <p:nvSpPr>
            <p:cNvPr id="21" name="Freeform: Shape 10">
              <a:extLst>
                <a:ext uri="{FF2B5EF4-FFF2-40B4-BE49-F238E27FC236}">
                  <a16:creationId xmlns:a16="http://schemas.microsoft.com/office/drawing/2014/main" id="{01080341-6630-4A12-9F72-8D50B52FBD86}"/>
                </a:ext>
              </a:extLst>
            </p:cNvPr>
            <p:cNvSpPr/>
            <p:nvPr/>
          </p:nvSpPr>
          <p:spPr>
            <a:xfrm>
              <a:off x="5553220" y="3596803"/>
              <a:ext cx="1141980" cy="3152338"/>
            </a:xfrm>
            <a:custGeom>
              <a:avLst/>
              <a:gdLst>
                <a:gd name="connsiteX0" fmla="*/ 570990 w 1141980"/>
                <a:gd name="connsiteY0" fmla="*/ 176910 h 3152338"/>
                <a:gd name="connsiteX1" fmla="*/ 433104 w 1141980"/>
                <a:gd name="connsiteY1" fmla="*/ 314796 h 3152338"/>
                <a:gd name="connsiteX2" fmla="*/ 570990 w 1141980"/>
                <a:gd name="connsiteY2" fmla="*/ 452682 h 3152338"/>
                <a:gd name="connsiteX3" fmla="*/ 708876 w 1141980"/>
                <a:gd name="connsiteY3" fmla="*/ 314796 h 3152338"/>
                <a:gd name="connsiteX4" fmla="*/ 570990 w 1141980"/>
                <a:gd name="connsiteY4" fmla="*/ 176910 h 3152338"/>
                <a:gd name="connsiteX5" fmla="*/ 570990 w 1141980"/>
                <a:gd name="connsiteY5" fmla="*/ 0 h 3152338"/>
                <a:gd name="connsiteX6" fmla="*/ 1141980 w 1141980"/>
                <a:gd name="connsiteY6" fmla="*/ 570990 h 3152338"/>
                <a:gd name="connsiteX7" fmla="*/ 1141979 w 1141980"/>
                <a:gd name="connsiteY7" fmla="*/ 2581348 h 3152338"/>
                <a:gd name="connsiteX8" fmla="*/ 570989 w 1141980"/>
                <a:gd name="connsiteY8" fmla="*/ 3152338 h 3152338"/>
                <a:gd name="connsiteX9" fmla="*/ 570990 w 1141980"/>
                <a:gd name="connsiteY9" fmla="*/ 3152337 h 3152338"/>
                <a:gd name="connsiteX10" fmla="*/ 0 w 1141980"/>
                <a:gd name="connsiteY10" fmla="*/ 2581347 h 3152338"/>
                <a:gd name="connsiteX11" fmla="*/ 0 w 1141980"/>
                <a:gd name="connsiteY11" fmla="*/ 570990 h 3152338"/>
                <a:gd name="connsiteX12" fmla="*/ 570990 w 1141980"/>
                <a:gd name="connsiteY12" fmla="*/ 0 h 31523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141980" h="3152338">
                  <a:moveTo>
                    <a:pt x="570990" y="176910"/>
                  </a:moveTo>
                  <a:cubicBezTo>
                    <a:pt x="494838" y="176910"/>
                    <a:pt x="433104" y="238644"/>
                    <a:pt x="433104" y="314796"/>
                  </a:cubicBezTo>
                  <a:cubicBezTo>
                    <a:pt x="433104" y="390948"/>
                    <a:pt x="494838" y="452682"/>
                    <a:pt x="570990" y="452682"/>
                  </a:cubicBezTo>
                  <a:cubicBezTo>
                    <a:pt x="647142" y="452682"/>
                    <a:pt x="708876" y="390948"/>
                    <a:pt x="708876" y="314796"/>
                  </a:cubicBezTo>
                  <a:cubicBezTo>
                    <a:pt x="708876" y="238644"/>
                    <a:pt x="647142" y="176910"/>
                    <a:pt x="570990" y="176910"/>
                  </a:cubicBezTo>
                  <a:close/>
                  <a:moveTo>
                    <a:pt x="570990" y="0"/>
                  </a:moveTo>
                  <a:cubicBezTo>
                    <a:pt x="886339" y="0"/>
                    <a:pt x="1141980" y="255641"/>
                    <a:pt x="1141980" y="570990"/>
                  </a:cubicBezTo>
                  <a:cubicBezTo>
                    <a:pt x="1141980" y="1241109"/>
                    <a:pt x="1141979" y="1911229"/>
                    <a:pt x="1141979" y="2581348"/>
                  </a:cubicBezTo>
                  <a:cubicBezTo>
                    <a:pt x="1141979" y="2896697"/>
                    <a:pt x="886338" y="3152338"/>
                    <a:pt x="570989" y="3152338"/>
                  </a:cubicBezTo>
                  <a:lnTo>
                    <a:pt x="570990" y="3152337"/>
                  </a:lnTo>
                  <a:cubicBezTo>
                    <a:pt x="255641" y="3152337"/>
                    <a:pt x="0" y="2896696"/>
                    <a:pt x="0" y="2581347"/>
                  </a:cubicBezTo>
                  <a:lnTo>
                    <a:pt x="0" y="570990"/>
                  </a:lnTo>
                  <a:cubicBezTo>
                    <a:pt x="0" y="255641"/>
                    <a:pt x="255641" y="0"/>
                    <a:pt x="570990" y="0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  <a:effectLst>
              <a:outerShdw blurRad="50800" dist="1016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22" name="Group 45">
              <a:extLst>
                <a:ext uri="{FF2B5EF4-FFF2-40B4-BE49-F238E27FC236}">
                  <a16:creationId xmlns:a16="http://schemas.microsoft.com/office/drawing/2014/main" id="{FDED2C55-681F-4420-ACE0-B7D9C0F337B2}"/>
                </a:ext>
              </a:extLst>
            </p:cNvPr>
            <p:cNvGrpSpPr/>
            <p:nvPr/>
          </p:nvGrpSpPr>
          <p:grpSpPr>
            <a:xfrm rot="16486797">
              <a:off x="4989625" y="5109700"/>
              <a:ext cx="2240555" cy="904779"/>
              <a:chOff x="2074905" y="3101402"/>
              <a:chExt cx="2240555" cy="904779"/>
            </a:xfrm>
          </p:grpSpPr>
          <p:sp>
            <p:nvSpPr>
              <p:cNvPr id="23" name="Rectangle 46">
                <a:extLst>
                  <a:ext uri="{FF2B5EF4-FFF2-40B4-BE49-F238E27FC236}">
                    <a16:creationId xmlns:a16="http://schemas.microsoft.com/office/drawing/2014/main" id="{A4D599BF-69CE-4277-B5BD-D9112F3651A9}"/>
                  </a:ext>
                </a:extLst>
              </p:cNvPr>
              <p:cNvSpPr/>
              <p:nvPr/>
            </p:nvSpPr>
            <p:spPr>
              <a:xfrm rot="21245637">
                <a:off x="2667649" y="3101402"/>
                <a:ext cx="1647811" cy="904779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innerShdw blurRad="63500" dist="254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4" name="TextBox 47">
                <a:extLst>
                  <a:ext uri="{FF2B5EF4-FFF2-40B4-BE49-F238E27FC236}">
                    <a16:creationId xmlns:a16="http://schemas.microsoft.com/office/drawing/2014/main" id="{B83CC370-B74B-4A4F-941D-579555C1D2EC}"/>
                  </a:ext>
                </a:extLst>
              </p:cNvPr>
              <p:cNvSpPr txBox="1"/>
              <p:nvPr/>
            </p:nvSpPr>
            <p:spPr>
              <a:xfrm rot="21416926">
                <a:off x="2074905" y="3359150"/>
                <a:ext cx="643125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entury Gothic" panose="020B0502020202020204" pitchFamily="34" charset="0"/>
                    <a:ea typeface="+mn-ea"/>
                    <a:cs typeface="+mn-cs"/>
                  </a:rPr>
                  <a:t>03</a:t>
                </a:r>
              </a:p>
            </p:txBody>
          </p:sp>
        </p:grpSp>
      </p:grpSp>
      <p:grpSp>
        <p:nvGrpSpPr>
          <p:cNvPr id="25" name="Group 64">
            <a:extLst>
              <a:ext uri="{FF2B5EF4-FFF2-40B4-BE49-F238E27FC236}">
                <a16:creationId xmlns:a16="http://schemas.microsoft.com/office/drawing/2014/main" id="{203ED4B1-DB06-4C45-8E16-EC1F304FCCE6}"/>
              </a:ext>
            </a:extLst>
          </p:cNvPr>
          <p:cNvGrpSpPr/>
          <p:nvPr/>
        </p:nvGrpSpPr>
        <p:grpSpPr>
          <a:xfrm rot="3697648">
            <a:off x="-5885304" y="2054205"/>
            <a:ext cx="1201975" cy="3152338"/>
            <a:chOff x="4024331" y="3364211"/>
            <a:chExt cx="1201975" cy="3152338"/>
          </a:xfrm>
        </p:grpSpPr>
        <p:sp>
          <p:nvSpPr>
            <p:cNvPr id="26" name="Freeform: Shape 13">
              <a:extLst>
                <a:ext uri="{FF2B5EF4-FFF2-40B4-BE49-F238E27FC236}">
                  <a16:creationId xmlns:a16="http://schemas.microsoft.com/office/drawing/2014/main" id="{5D02483E-C50A-4D03-B4E2-385AF83D2633}"/>
                </a:ext>
              </a:extLst>
            </p:cNvPr>
            <p:cNvSpPr/>
            <p:nvPr/>
          </p:nvSpPr>
          <p:spPr>
            <a:xfrm rot="1903039">
              <a:off x="4084326" y="3364211"/>
              <a:ext cx="1141980" cy="3152338"/>
            </a:xfrm>
            <a:custGeom>
              <a:avLst/>
              <a:gdLst>
                <a:gd name="connsiteX0" fmla="*/ 570990 w 1141980"/>
                <a:gd name="connsiteY0" fmla="*/ 176910 h 3152338"/>
                <a:gd name="connsiteX1" fmla="*/ 433104 w 1141980"/>
                <a:gd name="connsiteY1" fmla="*/ 314796 h 3152338"/>
                <a:gd name="connsiteX2" fmla="*/ 570990 w 1141980"/>
                <a:gd name="connsiteY2" fmla="*/ 452682 h 3152338"/>
                <a:gd name="connsiteX3" fmla="*/ 708876 w 1141980"/>
                <a:gd name="connsiteY3" fmla="*/ 314796 h 3152338"/>
                <a:gd name="connsiteX4" fmla="*/ 570990 w 1141980"/>
                <a:gd name="connsiteY4" fmla="*/ 176910 h 3152338"/>
                <a:gd name="connsiteX5" fmla="*/ 570990 w 1141980"/>
                <a:gd name="connsiteY5" fmla="*/ 0 h 3152338"/>
                <a:gd name="connsiteX6" fmla="*/ 1141980 w 1141980"/>
                <a:gd name="connsiteY6" fmla="*/ 570990 h 3152338"/>
                <a:gd name="connsiteX7" fmla="*/ 1141979 w 1141980"/>
                <a:gd name="connsiteY7" fmla="*/ 2581348 h 3152338"/>
                <a:gd name="connsiteX8" fmla="*/ 570989 w 1141980"/>
                <a:gd name="connsiteY8" fmla="*/ 3152338 h 3152338"/>
                <a:gd name="connsiteX9" fmla="*/ 570990 w 1141980"/>
                <a:gd name="connsiteY9" fmla="*/ 3152337 h 3152338"/>
                <a:gd name="connsiteX10" fmla="*/ 0 w 1141980"/>
                <a:gd name="connsiteY10" fmla="*/ 2581347 h 3152338"/>
                <a:gd name="connsiteX11" fmla="*/ 0 w 1141980"/>
                <a:gd name="connsiteY11" fmla="*/ 570990 h 3152338"/>
                <a:gd name="connsiteX12" fmla="*/ 570990 w 1141980"/>
                <a:gd name="connsiteY12" fmla="*/ 0 h 31523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141980" h="3152338">
                  <a:moveTo>
                    <a:pt x="570990" y="176910"/>
                  </a:moveTo>
                  <a:cubicBezTo>
                    <a:pt x="494838" y="176910"/>
                    <a:pt x="433104" y="238644"/>
                    <a:pt x="433104" y="314796"/>
                  </a:cubicBezTo>
                  <a:cubicBezTo>
                    <a:pt x="433104" y="390948"/>
                    <a:pt x="494838" y="452682"/>
                    <a:pt x="570990" y="452682"/>
                  </a:cubicBezTo>
                  <a:cubicBezTo>
                    <a:pt x="647142" y="452682"/>
                    <a:pt x="708876" y="390948"/>
                    <a:pt x="708876" y="314796"/>
                  </a:cubicBezTo>
                  <a:cubicBezTo>
                    <a:pt x="708876" y="238644"/>
                    <a:pt x="647142" y="176910"/>
                    <a:pt x="570990" y="176910"/>
                  </a:cubicBezTo>
                  <a:close/>
                  <a:moveTo>
                    <a:pt x="570990" y="0"/>
                  </a:moveTo>
                  <a:cubicBezTo>
                    <a:pt x="886339" y="0"/>
                    <a:pt x="1141980" y="255641"/>
                    <a:pt x="1141980" y="570990"/>
                  </a:cubicBezTo>
                  <a:cubicBezTo>
                    <a:pt x="1141980" y="1241109"/>
                    <a:pt x="1141979" y="1911229"/>
                    <a:pt x="1141979" y="2581348"/>
                  </a:cubicBezTo>
                  <a:cubicBezTo>
                    <a:pt x="1141979" y="2896697"/>
                    <a:pt x="886338" y="3152338"/>
                    <a:pt x="570989" y="3152338"/>
                  </a:cubicBezTo>
                  <a:lnTo>
                    <a:pt x="570990" y="3152337"/>
                  </a:lnTo>
                  <a:cubicBezTo>
                    <a:pt x="255641" y="3152337"/>
                    <a:pt x="0" y="2896696"/>
                    <a:pt x="0" y="2581347"/>
                  </a:cubicBezTo>
                  <a:lnTo>
                    <a:pt x="0" y="570990"/>
                  </a:lnTo>
                  <a:cubicBezTo>
                    <a:pt x="0" y="255641"/>
                    <a:pt x="255641" y="0"/>
                    <a:pt x="570990" y="0"/>
                  </a:cubicBez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  <a:effectLst>
              <a:outerShdw blurRad="50800" dist="1016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27" name="Group 40">
              <a:extLst>
                <a:ext uri="{FF2B5EF4-FFF2-40B4-BE49-F238E27FC236}">
                  <a16:creationId xmlns:a16="http://schemas.microsoft.com/office/drawing/2014/main" id="{45A31704-DC71-4B21-9EDC-7E9AB520C007}"/>
                </a:ext>
              </a:extLst>
            </p:cNvPr>
            <p:cNvGrpSpPr/>
            <p:nvPr/>
          </p:nvGrpSpPr>
          <p:grpSpPr>
            <a:xfrm rot="18488871">
              <a:off x="3356444" y="4721716"/>
              <a:ext cx="2240554" cy="904779"/>
              <a:chOff x="2074906" y="3101402"/>
              <a:chExt cx="2240554" cy="904779"/>
            </a:xfrm>
          </p:grpSpPr>
          <p:sp>
            <p:nvSpPr>
              <p:cNvPr id="28" name="Rectangle 41">
                <a:extLst>
                  <a:ext uri="{FF2B5EF4-FFF2-40B4-BE49-F238E27FC236}">
                    <a16:creationId xmlns:a16="http://schemas.microsoft.com/office/drawing/2014/main" id="{A9E42208-9025-41F5-B84A-C2C444AB6F32}"/>
                  </a:ext>
                </a:extLst>
              </p:cNvPr>
              <p:cNvSpPr/>
              <p:nvPr/>
            </p:nvSpPr>
            <p:spPr>
              <a:xfrm rot="21245637">
                <a:off x="2667649" y="3101402"/>
                <a:ext cx="1647811" cy="904779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innerShdw blurRad="63500" dist="254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9" name="TextBox 42">
                <a:extLst>
                  <a:ext uri="{FF2B5EF4-FFF2-40B4-BE49-F238E27FC236}">
                    <a16:creationId xmlns:a16="http://schemas.microsoft.com/office/drawing/2014/main" id="{3C46DBAE-9ED2-48FB-9B91-AAA1D79FDC86}"/>
                  </a:ext>
                </a:extLst>
              </p:cNvPr>
              <p:cNvSpPr txBox="1"/>
              <p:nvPr/>
            </p:nvSpPr>
            <p:spPr>
              <a:xfrm rot="21416926">
                <a:off x="2074906" y="3359151"/>
                <a:ext cx="643125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entury Gothic" panose="020B0502020202020204" pitchFamily="34" charset="0"/>
                    <a:ea typeface="+mn-ea"/>
                    <a:cs typeface="+mn-cs"/>
                  </a:rPr>
                  <a:t>02</a:t>
                </a:r>
              </a:p>
            </p:txBody>
          </p:sp>
        </p:grpSp>
      </p:grpSp>
      <p:sp>
        <p:nvSpPr>
          <p:cNvPr id="30" name="Freeform: Shape 18">
            <a:extLst>
              <a:ext uri="{FF2B5EF4-FFF2-40B4-BE49-F238E27FC236}">
                <a16:creationId xmlns:a16="http://schemas.microsoft.com/office/drawing/2014/main" id="{CD1B9FCF-AA3D-4DC4-8B71-CB2D69C5A6C8}"/>
              </a:ext>
            </a:extLst>
          </p:cNvPr>
          <p:cNvSpPr/>
          <p:nvPr/>
        </p:nvSpPr>
        <p:spPr>
          <a:xfrm rot="3697648">
            <a:off x="-3319470" y="3832327"/>
            <a:ext cx="143910" cy="853419"/>
          </a:xfrm>
          <a:custGeom>
            <a:avLst/>
            <a:gdLst>
              <a:gd name="connsiteX0" fmla="*/ 43775 w 141735"/>
              <a:gd name="connsiteY0" fmla="*/ 851170 h 851170"/>
              <a:gd name="connsiteX1" fmla="*/ 141051 w 141735"/>
              <a:gd name="connsiteY1" fmla="*/ 428017 h 851170"/>
              <a:gd name="connsiteX2" fmla="*/ 0 w 141735"/>
              <a:gd name="connsiteY2" fmla="*/ 0 h 851170"/>
              <a:gd name="connsiteX0" fmla="*/ 43775 w 141735"/>
              <a:gd name="connsiteY0" fmla="*/ 851170 h 851170"/>
              <a:gd name="connsiteX1" fmla="*/ 141051 w 141735"/>
              <a:gd name="connsiteY1" fmla="*/ 428017 h 851170"/>
              <a:gd name="connsiteX2" fmla="*/ 0 w 141735"/>
              <a:gd name="connsiteY2" fmla="*/ 0 h 851170"/>
              <a:gd name="connsiteX0" fmla="*/ 43775 w 141735"/>
              <a:gd name="connsiteY0" fmla="*/ 853419 h 853419"/>
              <a:gd name="connsiteX1" fmla="*/ 141051 w 141735"/>
              <a:gd name="connsiteY1" fmla="*/ 430266 h 853419"/>
              <a:gd name="connsiteX2" fmla="*/ 0 w 141735"/>
              <a:gd name="connsiteY2" fmla="*/ 2249 h 853419"/>
              <a:gd name="connsiteX0" fmla="*/ 43775 w 141735"/>
              <a:gd name="connsiteY0" fmla="*/ 853419 h 853419"/>
              <a:gd name="connsiteX1" fmla="*/ 141051 w 141735"/>
              <a:gd name="connsiteY1" fmla="*/ 430266 h 853419"/>
              <a:gd name="connsiteX2" fmla="*/ 0 w 141735"/>
              <a:gd name="connsiteY2" fmla="*/ 2249 h 853419"/>
              <a:gd name="connsiteX0" fmla="*/ 43775 w 143910"/>
              <a:gd name="connsiteY0" fmla="*/ 853419 h 853419"/>
              <a:gd name="connsiteX1" fmla="*/ 141051 w 143910"/>
              <a:gd name="connsiteY1" fmla="*/ 430266 h 853419"/>
              <a:gd name="connsiteX2" fmla="*/ 0 w 143910"/>
              <a:gd name="connsiteY2" fmla="*/ 2249 h 853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3910" h="853419">
                <a:moveTo>
                  <a:pt x="43775" y="853419"/>
                </a:moveTo>
                <a:cubicBezTo>
                  <a:pt x="149563" y="824642"/>
                  <a:pt x="148347" y="572128"/>
                  <a:pt x="141051" y="430266"/>
                </a:cubicBezTo>
                <a:cubicBezTo>
                  <a:pt x="133755" y="288404"/>
                  <a:pt x="115516" y="-29772"/>
                  <a:pt x="0" y="2249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Freeform: Shape 23">
            <a:extLst>
              <a:ext uri="{FF2B5EF4-FFF2-40B4-BE49-F238E27FC236}">
                <a16:creationId xmlns:a16="http://schemas.microsoft.com/office/drawing/2014/main" id="{AE92280C-C2D3-4DCD-BEFE-F6AA8BBF8A1F}"/>
              </a:ext>
            </a:extLst>
          </p:cNvPr>
          <p:cNvSpPr/>
          <p:nvPr/>
        </p:nvSpPr>
        <p:spPr>
          <a:xfrm rot="5623052">
            <a:off x="-3569692" y="3348213"/>
            <a:ext cx="204799" cy="1016557"/>
          </a:xfrm>
          <a:custGeom>
            <a:avLst/>
            <a:gdLst>
              <a:gd name="connsiteX0" fmla="*/ 43775 w 141735"/>
              <a:gd name="connsiteY0" fmla="*/ 851170 h 851170"/>
              <a:gd name="connsiteX1" fmla="*/ 141051 w 141735"/>
              <a:gd name="connsiteY1" fmla="*/ 428017 h 851170"/>
              <a:gd name="connsiteX2" fmla="*/ 0 w 141735"/>
              <a:gd name="connsiteY2" fmla="*/ 0 h 851170"/>
              <a:gd name="connsiteX0" fmla="*/ 43775 w 141735"/>
              <a:gd name="connsiteY0" fmla="*/ 851170 h 851170"/>
              <a:gd name="connsiteX1" fmla="*/ 141051 w 141735"/>
              <a:gd name="connsiteY1" fmla="*/ 428017 h 851170"/>
              <a:gd name="connsiteX2" fmla="*/ 0 w 141735"/>
              <a:gd name="connsiteY2" fmla="*/ 0 h 851170"/>
              <a:gd name="connsiteX0" fmla="*/ 43775 w 141735"/>
              <a:gd name="connsiteY0" fmla="*/ 853419 h 853419"/>
              <a:gd name="connsiteX1" fmla="*/ 141051 w 141735"/>
              <a:gd name="connsiteY1" fmla="*/ 430266 h 853419"/>
              <a:gd name="connsiteX2" fmla="*/ 0 w 141735"/>
              <a:gd name="connsiteY2" fmla="*/ 2249 h 853419"/>
              <a:gd name="connsiteX0" fmla="*/ 43775 w 141735"/>
              <a:gd name="connsiteY0" fmla="*/ 853419 h 853419"/>
              <a:gd name="connsiteX1" fmla="*/ 141051 w 141735"/>
              <a:gd name="connsiteY1" fmla="*/ 430266 h 853419"/>
              <a:gd name="connsiteX2" fmla="*/ 0 w 141735"/>
              <a:gd name="connsiteY2" fmla="*/ 2249 h 853419"/>
              <a:gd name="connsiteX0" fmla="*/ 43775 w 143910"/>
              <a:gd name="connsiteY0" fmla="*/ 853419 h 853419"/>
              <a:gd name="connsiteX1" fmla="*/ 141051 w 143910"/>
              <a:gd name="connsiteY1" fmla="*/ 430266 h 853419"/>
              <a:gd name="connsiteX2" fmla="*/ 0 w 143910"/>
              <a:gd name="connsiteY2" fmla="*/ 2249 h 853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3910" h="853419">
                <a:moveTo>
                  <a:pt x="43775" y="853419"/>
                </a:moveTo>
                <a:cubicBezTo>
                  <a:pt x="149563" y="824642"/>
                  <a:pt x="148347" y="572128"/>
                  <a:pt x="141051" y="430266"/>
                </a:cubicBezTo>
                <a:cubicBezTo>
                  <a:pt x="133755" y="288404"/>
                  <a:pt x="115516" y="-29772"/>
                  <a:pt x="0" y="2249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Freeform: Shape 33">
            <a:extLst>
              <a:ext uri="{FF2B5EF4-FFF2-40B4-BE49-F238E27FC236}">
                <a16:creationId xmlns:a16="http://schemas.microsoft.com/office/drawing/2014/main" id="{04BBF7D4-8052-4954-A12E-2E65BB8A27EB}"/>
              </a:ext>
            </a:extLst>
          </p:cNvPr>
          <p:cNvSpPr/>
          <p:nvPr/>
        </p:nvSpPr>
        <p:spPr>
          <a:xfrm rot="21257222">
            <a:off x="-2598098" y="4010959"/>
            <a:ext cx="204799" cy="1162847"/>
          </a:xfrm>
          <a:custGeom>
            <a:avLst/>
            <a:gdLst>
              <a:gd name="connsiteX0" fmla="*/ 43775 w 141735"/>
              <a:gd name="connsiteY0" fmla="*/ 851170 h 851170"/>
              <a:gd name="connsiteX1" fmla="*/ 141051 w 141735"/>
              <a:gd name="connsiteY1" fmla="*/ 428017 h 851170"/>
              <a:gd name="connsiteX2" fmla="*/ 0 w 141735"/>
              <a:gd name="connsiteY2" fmla="*/ 0 h 851170"/>
              <a:gd name="connsiteX0" fmla="*/ 43775 w 141735"/>
              <a:gd name="connsiteY0" fmla="*/ 851170 h 851170"/>
              <a:gd name="connsiteX1" fmla="*/ 141051 w 141735"/>
              <a:gd name="connsiteY1" fmla="*/ 428017 h 851170"/>
              <a:gd name="connsiteX2" fmla="*/ 0 w 141735"/>
              <a:gd name="connsiteY2" fmla="*/ 0 h 851170"/>
              <a:gd name="connsiteX0" fmla="*/ 43775 w 141735"/>
              <a:gd name="connsiteY0" fmla="*/ 853419 h 853419"/>
              <a:gd name="connsiteX1" fmla="*/ 141051 w 141735"/>
              <a:gd name="connsiteY1" fmla="*/ 430266 h 853419"/>
              <a:gd name="connsiteX2" fmla="*/ 0 w 141735"/>
              <a:gd name="connsiteY2" fmla="*/ 2249 h 853419"/>
              <a:gd name="connsiteX0" fmla="*/ 43775 w 141735"/>
              <a:gd name="connsiteY0" fmla="*/ 853419 h 853419"/>
              <a:gd name="connsiteX1" fmla="*/ 141051 w 141735"/>
              <a:gd name="connsiteY1" fmla="*/ 430266 h 853419"/>
              <a:gd name="connsiteX2" fmla="*/ 0 w 141735"/>
              <a:gd name="connsiteY2" fmla="*/ 2249 h 853419"/>
              <a:gd name="connsiteX0" fmla="*/ 43775 w 143910"/>
              <a:gd name="connsiteY0" fmla="*/ 853419 h 853419"/>
              <a:gd name="connsiteX1" fmla="*/ 141051 w 143910"/>
              <a:gd name="connsiteY1" fmla="*/ 430266 h 853419"/>
              <a:gd name="connsiteX2" fmla="*/ 0 w 143910"/>
              <a:gd name="connsiteY2" fmla="*/ 2249 h 853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3910" h="853419">
                <a:moveTo>
                  <a:pt x="43775" y="853419"/>
                </a:moveTo>
                <a:cubicBezTo>
                  <a:pt x="149563" y="824642"/>
                  <a:pt x="148347" y="572128"/>
                  <a:pt x="141051" y="430266"/>
                </a:cubicBezTo>
                <a:cubicBezTo>
                  <a:pt x="133755" y="288404"/>
                  <a:pt x="115516" y="-29772"/>
                  <a:pt x="0" y="2249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33" name="Group 63">
            <a:extLst>
              <a:ext uri="{FF2B5EF4-FFF2-40B4-BE49-F238E27FC236}">
                <a16:creationId xmlns:a16="http://schemas.microsoft.com/office/drawing/2014/main" id="{EF38AA73-B6E4-4C80-A16B-F761B26E71F1}"/>
              </a:ext>
            </a:extLst>
          </p:cNvPr>
          <p:cNvGrpSpPr/>
          <p:nvPr/>
        </p:nvGrpSpPr>
        <p:grpSpPr>
          <a:xfrm rot="3697648">
            <a:off x="-6120658" y="1457073"/>
            <a:ext cx="3152338" cy="1141980"/>
            <a:chOff x="1990882" y="2957011"/>
            <a:chExt cx="3152338" cy="1141980"/>
          </a:xfrm>
        </p:grpSpPr>
        <p:sp>
          <p:nvSpPr>
            <p:cNvPr id="34" name="Freeform: Shape 14">
              <a:extLst>
                <a:ext uri="{FF2B5EF4-FFF2-40B4-BE49-F238E27FC236}">
                  <a16:creationId xmlns:a16="http://schemas.microsoft.com/office/drawing/2014/main" id="{8E551AA5-7F23-4C5F-A033-493AE5033083}"/>
                </a:ext>
              </a:extLst>
            </p:cNvPr>
            <p:cNvSpPr/>
            <p:nvPr/>
          </p:nvSpPr>
          <p:spPr>
            <a:xfrm rot="5063968">
              <a:off x="2996061" y="1951832"/>
              <a:ext cx="1141980" cy="3152338"/>
            </a:xfrm>
            <a:custGeom>
              <a:avLst/>
              <a:gdLst>
                <a:gd name="connsiteX0" fmla="*/ 570990 w 1141980"/>
                <a:gd name="connsiteY0" fmla="*/ 176910 h 3152338"/>
                <a:gd name="connsiteX1" fmla="*/ 433104 w 1141980"/>
                <a:gd name="connsiteY1" fmla="*/ 314796 h 3152338"/>
                <a:gd name="connsiteX2" fmla="*/ 570990 w 1141980"/>
                <a:gd name="connsiteY2" fmla="*/ 452682 h 3152338"/>
                <a:gd name="connsiteX3" fmla="*/ 708876 w 1141980"/>
                <a:gd name="connsiteY3" fmla="*/ 314796 h 3152338"/>
                <a:gd name="connsiteX4" fmla="*/ 570990 w 1141980"/>
                <a:gd name="connsiteY4" fmla="*/ 176910 h 3152338"/>
                <a:gd name="connsiteX5" fmla="*/ 570990 w 1141980"/>
                <a:gd name="connsiteY5" fmla="*/ 0 h 3152338"/>
                <a:gd name="connsiteX6" fmla="*/ 1141980 w 1141980"/>
                <a:gd name="connsiteY6" fmla="*/ 570990 h 3152338"/>
                <a:gd name="connsiteX7" fmla="*/ 1141979 w 1141980"/>
                <a:gd name="connsiteY7" fmla="*/ 2581348 h 3152338"/>
                <a:gd name="connsiteX8" fmla="*/ 570989 w 1141980"/>
                <a:gd name="connsiteY8" fmla="*/ 3152338 h 3152338"/>
                <a:gd name="connsiteX9" fmla="*/ 570990 w 1141980"/>
                <a:gd name="connsiteY9" fmla="*/ 3152337 h 3152338"/>
                <a:gd name="connsiteX10" fmla="*/ 0 w 1141980"/>
                <a:gd name="connsiteY10" fmla="*/ 2581347 h 3152338"/>
                <a:gd name="connsiteX11" fmla="*/ 0 w 1141980"/>
                <a:gd name="connsiteY11" fmla="*/ 570990 h 3152338"/>
                <a:gd name="connsiteX12" fmla="*/ 570990 w 1141980"/>
                <a:gd name="connsiteY12" fmla="*/ 0 h 31523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141980" h="3152338">
                  <a:moveTo>
                    <a:pt x="570990" y="176910"/>
                  </a:moveTo>
                  <a:cubicBezTo>
                    <a:pt x="494838" y="176910"/>
                    <a:pt x="433104" y="238644"/>
                    <a:pt x="433104" y="314796"/>
                  </a:cubicBezTo>
                  <a:cubicBezTo>
                    <a:pt x="433104" y="390948"/>
                    <a:pt x="494838" y="452682"/>
                    <a:pt x="570990" y="452682"/>
                  </a:cubicBezTo>
                  <a:cubicBezTo>
                    <a:pt x="647142" y="452682"/>
                    <a:pt x="708876" y="390948"/>
                    <a:pt x="708876" y="314796"/>
                  </a:cubicBezTo>
                  <a:cubicBezTo>
                    <a:pt x="708876" y="238644"/>
                    <a:pt x="647142" y="176910"/>
                    <a:pt x="570990" y="176910"/>
                  </a:cubicBezTo>
                  <a:close/>
                  <a:moveTo>
                    <a:pt x="570990" y="0"/>
                  </a:moveTo>
                  <a:cubicBezTo>
                    <a:pt x="886339" y="0"/>
                    <a:pt x="1141980" y="255641"/>
                    <a:pt x="1141980" y="570990"/>
                  </a:cubicBezTo>
                  <a:cubicBezTo>
                    <a:pt x="1141980" y="1241109"/>
                    <a:pt x="1141979" y="1911229"/>
                    <a:pt x="1141979" y="2581348"/>
                  </a:cubicBezTo>
                  <a:cubicBezTo>
                    <a:pt x="1141979" y="2896697"/>
                    <a:pt x="886338" y="3152338"/>
                    <a:pt x="570989" y="3152338"/>
                  </a:cubicBezTo>
                  <a:lnTo>
                    <a:pt x="570990" y="3152337"/>
                  </a:lnTo>
                  <a:cubicBezTo>
                    <a:pt x="255641" y="3152337"/>
                    <a:pt x="0" y="2896696"/>
                    <a:pt x="0" y="2581347"/>
                  </a:cubicBezTo>
                  <a:lnTo>
                    <a:pt x="0" y="570990"/>
                  </a:lnTo>
                  <a:cubicBezTo>
                    <a:pt x="0" y="255641"/>
                    <a:pt x="255641" y="0"/>
                    <a:pt x="570990" y="0"/>
                  </a:cubicBez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  <a:effectLst>
              <a:outerShdw blurRad="50800" dist="1016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35" name="Group 39">
              <a:extLst>
                <a:ext uri="{FF2B5EF4-FFF2-40B4-BE49-F238E27FC236}">
                  <a16:creationId xmlns:a16="http://schemas.microsoft.com/office/drawing/2014/main" id="{6634081F-751A-4B0A-8C94-483C1000E9DE}"/>
                </a:ext>
              </a:extLst>
            </p:cNvPr>
            <p:cNvGrpSpPr/>
            <p:nvPr/>
          </p:nvGrpSpPr>
          <p:grpSpPr>
            <a:xfrm>
              <a:off x="2074907" y="3101402"/>
              <a:ext cx="2240553" cy="904779"/>
              <a:chOff x="2074907" y="3101402"/>
              <a:chExt cx="2240553" cy="904779"/>
            </a:xfrm>
          </p:grpSpPr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C0D6DD10-DED5-4FC3-9C4B-546E8B1D9FBB}"/>
                  </a:ext>
                </a:extLst>
              </p:cNvPr>
              <p:cNvSpPr/>
              <p:nvPr/>
            </p:nvSpPr>
            <p:spPr>
              <a:xfrm rot="21245637">
                <a:off x="2667649" y="3101402"/>
                <a:ext cx="1647811" cy="904779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innerShdw blurRad="63500" dist="254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654CD537-50CA-4879-B967-B1D9E54E339A}"/>
                  </a:ext>
                </a:extLst>
              </p:cNvPr>
              <p:cNvSpPr txBox="1"/>
              <p:nvPr/>
            </p:nvSpPr>
            <p:spPr>
              <a:xfrm rot="21416926">
                <a:off x="2074907" y="3359151"/>
                <a:ext cx="643125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entury Gothic" panose="020B0502020202020204" pitchFamily="34" charset="0"/>
                    <a:ea typeface="+mn-ea"/>
                    <a:cs typeface="+mn-cs"/>
                  </a:rPr>
                  <a:t>01</a:t>
                </a:r>
              </a:p>
            </p:txBody>
          </p:sp>
        </p:grpSp>
      </p:grpSp>
      <p:sp>
        <p:nvSpPr>
          <p:cNvPr id="38" name="Freeform: Shape 26">
            <a:extLst>
              <a:ext uri="{FF2B5EF4-FFF2-40B4-BE49-F238E27FC236}">
                <a16:creationId xmlns:a16="http://schemas.microsoft.com/office/drawing/2014/main" id="{E2611258-83EF-4572-80AB-8D855AFABD7A}"/>
              </a:ext>
            </a:extLst>
          </p:cNvPr>
          <p:cNvSpPr/>
          <p:nvPr/>
        </p:nvSpPr>
        <p:spPr>
          <a:xfrm rot="7438400">
            <a:off x="-3448632" y="2900659"/>
            <a:ext cx="204799" cy="1162847"/>
          </a:xfrm>
          <a:custGeom>
            <a:avLst/>
            <a:gdLst>
              <a:gd name="connsiteX0" fmla="*/ 43775 w 141735"/>
              <a:gd name="connsiteY0" fmla="*/ 851170 h 851170"/>
              <a:gd name="connsiteX1" fmla="*/ 141051 w 141735"/>
              <a:gd name="connsiteY1" fmla="*/ 428017 h 851170"/>
              <a:gd name="connsiteX2" fmla="*/ 0 w 141735"/>
              <a:gd name="connsiteY2" fmla="*/ 0 h 851170"/>
              <a:gd name="connsiteX0" fmla="*/ 43775 w 141735"/>
              <a:gd name="connsiteY0" fmla="*/ 851170 h 851170"/>
              <a:gd name="connsiteX1" fmla="*/ 141051 w 141735"/>
              <a:gd name="connsiteY1" fmla="*/ 428017 h 851170"/>
              <a:gd name="connsiteX2" fmla="*/ 0 w 141735"/>
              <a:gd name="connsiteY2" fmla="*/ 0 h 851170"/>
              <a:gd name="connsiteX0" fmla="*/ 43775 w 141735"/>
              <a:gd name="connsiteY0" fmla="*/ 853419 h 853419"/>
              <a:gd name="connsiteX1" fmla="*/ 141051 w 141735"/>
              <a:gd name="connsiteY1" fmla="*/ 430266 h 853419"/>
              <a:gd name="connsiteX2" fmla="*/ 0 w 141735"/>
              <a:gd name="connsiteY2" fmla="*/ 2249 h 853419"/>
              <a:gd name="connsiteX0" fmla="*/ 43775 w 141735"/>
              <a:gd name="connsiteY0" fmla="*/ 853419 h 853419"/>
              <a:gd name="connsiteX1" fmla="*/ 141051 w 141735"/>
              <a:gd name="connsiteY1" fmla="*/ 430266 h 853419"/>
              <a:gd name="connsiteX2" fmla="*/ 0 w 141735"/>
              <a:gd name="connsiteY2" fmla="*/ 2249 h 853419"/>
              <a:gd name="connsiteX0" fmla="*/ 43775 w 143910"/>
              <a:gd name="connsiteY0" fmla="*/ 853419 h 853419"/>
              <a:gd name="connsiteX1" fmla="*/ 141051 w 143910"/>
              <a:gd name="connsiteY1" fmla="*/ 430266 h 853419"/>
              <a:gd name="connsiteX2" fmla="*/ 0 w 143910"/>
              <a:gd name="connsiteY2" fmla="*/ 2249 h 853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3910" h="853419">
                <a:moveTo>
                  <a:pt x="43775" y="853419"/>
                </a:moveTo>
                <a:cubicBezTo>
                  <a:pt x="149563" y="824642"/>
                  <a:pt x="148347" y="572128"/>
                  <a:pt x="141051" y="430266"/>
                </a:cubicBezTo>
                <a:cubicBezTo>
                  <a:pt x="133755" y="288404"/>
                  <a:pt x="115516" y="-29772"/>
                  <a:pt x="0" y="2249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Freeform: Shape 20">
            <a:extLst>
              <a:ext uri="{FF2B5EF4-FFF2-40B4-BE49-F238E27FC236}">
                <a16:creationId xmlns:a16="http://schemas.microsoft.com/office/drawing/2014/main" id="{5A2DBEF6-ED90-4C30-8D2F-E1BE586F3B8B}"/>
              </a:ext>
            </a:extLst>
          </p:cNvPr>
          <p:cNvSpPr/>
          <p:nvPr/>
        </p:nvSpPr>
        <p:spPr>
          <a:xfrm rot="1868924">
            <a:off x="-3010996" y="4060342"/>
            <a:ext cx="204799" cy="1016557"/>
          </a:xfrm>
          <a:custGeom>
            <a:avLst/>
            <a:gdLst>
              <a:gd name="connsiteX0" fmla="*/ 43775 w 141735"/>
              <a:gd name="connsiteY0" fmla="*/ 851170 h 851170"/>
              <a:gd name="connsiteX1" fmla="*/ 141051 w 141735"/>
              <a:gd name="connsiteY1" fmla="*/ 428017 h 851170"/>
              <a:gd name="connsiteX2" fmla="*/ 0 w 141735"/>
              <a:gd name="connsiteY2" fmla="*/ 0 h 851170"/>
              <a:gd name="connsiteX0" fmla="*/ 43775 w 141735"/>
              <a:gd name="connsiteY0" fmla="*/ 851170 h 851170"/>
              <a:gd name="connsiteX1" fmla="*/ 141051 w 141735"/>
              <a:gd name="connsiteY1" fmla="*/ 428017 h 851170"/>
              <a:gd name="connsiteX2" fmla="*/ 0 w 141735"/>
              <a:gd name="connsiteY2" fmla="*/ 0 h 851170"/>
              <a:gd name="connsiteX0" fmla="*/ 43775 w 141735"/>
              <a:gd name="connsiteY0" fmla="*/ 853419 h 853419"/>
              <a:gd name="connsiteX1" fmla="*/ 141051 w 141735"/>
              <a:gd name="connsiteY1" fmla="*/ 430266 h 853419"/>
              <a:gd name="connsiteX2" fmla="*/ 0 w 141735"/>
              <a:gd name="connsiteY2" fmla="*/ 2249 h 853419"/>
              <a:gd name="connsiteX0" fmla="*/ 43775 w 141735"/>
              <a:gd name="connsiteY0" fmla="*/ 853419 h 853419"/>
              <a:gd name="connsiteX1" fmla="*/ 141051 w 141735"/>
              <a:gd name="connsiteY1" fmla="*/ 430266 h 853419"/>
              <a:gd name="connsiteX2" fmla="*/ 0 w 141735"/>
              <a:gd name="connsiteY2" fmla="*/ 2249 h 853419"/>
              <a:gd name="connsiteX0" fmla="*/ 43775 w 143910"/>
              <a:gd name="connsiteY0" fmla="*/ 853419 h 853419"/>
              <a:gd name="connsiteX1" fmla="*/ 141051 w 143910"/>
              <a:gd name="connsiteY1" fmla="*/ 430266 h 853419"/>
              <a:gd name="connsiteX2" fmla="*/ 0 w 143910"/>
              <a:gd name="connsiteY2" fmla="*/ 2249 h 853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3910" h="853419">
                <a:moveTo>
                  <a:pt x="43775" y="853419"/>
                </a:moveTo>
                <a:cubicBezTo>
                  <a:pt x="149563" y="824642"/>
                  <a:pt x="148347" y="572128"/>
                  <a:pt x="141051" y="430266"/>
                </a:cubicBezTo>
                <a:cubicBezTo>
                  <a:pt x="133755" y="288404"/>
                  <a:pt x="115516" y="-29772"/>
                  <a:pt x="0" y="2249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psez="http://schemas.microsoft.com/office/powerpoint/2016/sectionzoom" Requires="psez">
          <p:graphicFrame>
            <p:nvGraphicFramePr>
              <p:cNvPr id="40" name="Abschnittszoom 39">
                <a:extLst>
                  <a:ext uri="{FF2B5EF4-FFF2-40B4-BE49-F238E27FC236}">
                    <a16:creationId xmlns:a16="http://schemas.microsoft.com/office/drawing/2014/main" id="{C03CC11A-AC41-49BE-BB47-3C4CB4214B63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119893734"/>
                  </p:ext>
                </p:extLst>
              </p:nvPr>
            </p:nvGraphicFramePr>
            <p:xfrm rot="3080284">
              <a:off x="-5277370" y="1527859"/>
              <a:ext cx="1297055" cy="941612"/>
            </p:xfrm>
            <a:graphic>
              <a:graphicData uri="http://schemas.microsoft.com/office/powerpoint/2016/sectionzoom">
                <psez:sectionZm>
                  <psez:sectionZmObj sectionId="{8688B676-938F-4E95-A681-E1B933F38E42}">
                    <psez:zmPr id="{069DDB7D-DCF6-4B79-8AD4-49F9F438362E}" transitionDur="1000" showBg="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3080284">
                          <a:off x="0" y="0"/>
                          <a:ext cx="1297055" cy="941612"/>
                        </a:xfrm>
                        <a:prstGeom prst="rect">
                          <a:avLst/>
                        </a:prstGeom>
                        <a:ln w="3175">
                          <a:noFill/>
                        </a:ln>
                      </p166:spPr>
                    </psez:zmPr>
                  </psez:sectionZmObj>
                </psez:sectionZm>
              </a:graphicData>
            </a:graphic>
          </p:graphicFrame>
        </mc:Choice>
        <mc:Fallback>
          <p:pic>
            <p:nvPicPr>
              <p:cNvPr id="40" name="Abschnittszoom 39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C03CC11A-AC41-49BE-BB47-3C4CB4214B63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 rot="3080284">
                <a:off x="-5277370" y="1527859"/>
                <a:ext cx="1297055" cy="941612"/>
              </a:xfrm>
              <a:prstGeom prst="rect">
                <a:avLst/>
              </a:prstGeom>
              <a:ln w="3175">
                <a:noFill/>
              </a:ln>
            </p:spPr>
          </p:pic>
        </mc:Fallback>
      </mc:AlternateContent>
      <mc:AlternateContent xmlns:mc="http://schemas.openxmlformats.org/markup-compatibility/2006">
        <mc:Choice xmlns:psez="http://schemas.microsoft.com/office/powerpoint/2016/sectionzoom" Requires="psez">
          <p:graphicFrame>
            <p:nvGraphicFramePr>
              <p:cNvPr id="41" name="Abschnittszoom 40">
                <a:extLst>
                  <a:ext uri="{FF2B5EF4-FFF2-40B4-BE49-F238E27FC236}">
                    <a16:creationId xmlns:a16="http://schemas.microsoft.com/office/drawing/2014/main" id="{C01328FA-9A04-44FB-9FB6-5ACC3087BB23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844389116"/>
                  </p:ext>
                </p:extLst>
              </p:nvPr>
            </p:nvGraphicFramePr>
            <p:xfrm rot="364031">
              <a:off x="-5966178" y="3163738"/>
              <a:ext cx="1399121" cy="983638"/>
            </p:xfrm>
            <a:graphic>
              <a:graphicData uri="http://schemas.microsoft.com/office/powerpoint/2016/sectionzoom">
                <psez:sectionZm>
                  <psez:sectionZmObj sectionId="{3338E8B4-474B-4C5F-966A-4D441EAA7059}">
                    <psez:zmPr id="{CE3814F0-D538-42E0-BC9A-66A03DBAC21B}" transitionDur="1000" showBg="0">
                      <p166:blipFill xmlns:p166="http://schemas.microsoft.com/office/powerpoint/2016/6/main">
                        <a:blip r:embed="rId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364031">
                          <a:off x="0" y="0"/>
                          <a:ext cx="1399121" cy="983638"/>
                        </a:xfrm>
                        <a:prstGeom prst="rect">
                          <a:avLst/>
                        </a:prstGeom>
                        <a:ln w="3175">
                          <a:noFill/>
                        </a:ln>
                      </p166:spPr>
                    </psez:zmPr>
                  </psez:sectionZmObj>
                </psez:sectionZm>
              </a:graphicData>
            </a:graphic>
          </p:graphicFrame>
        </mc:Choice>
        <mc:Fallback>
          <p:pic>
            <p:nvPicPr>
              <p:cNvPr id="41" name="Abschnittszoom 40">
                <a:hlinkClick r:id="rId5" action="ppaction://hlinksldjump"/>
                <a:extLst>
                  <a:ext uri="{FF2B5EF4-FFF2-40B4-BE49-F238E27FC236}">
                    <a16:creationId xmlns:a16="http://schemas.microsoft.com/office/drawing/2014/main" id="{C01328FA-9A04-44FB-9FB6-5ACC3087BB23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rot="364031">
                <a:off x="-5966178" y="3163738"/>
                <a:ext cx="1399121" cy="983638"/>
              </a:xfrm>
              <a:prstGeom prst="rect">
                <a:avLst/>
              </a:prstGeom>
              <a:ln w="3175">
                <a:noFill/>
              </a:ln>
            </p:spPr>
          </p:pic>
        </mc:Fallback>
      </mc:AlternateContent>
      <mc:AlternateContent xmlns:mc="http://schemas.openxmlformats.org/markup-compatibility/2006">
        <mc:Choice xmlns:psez="http://schemas.microsoft.com/office/powerpoint/2016/sectionzoom" Requires="psez">
          <p:graphicFrame>
            <p:nvGraphicFramePr>
              <p:cNvPr id="42" name="Abschnittszoom 41">
                <a:extLst>
                  <a:ext uri="{FF2B5EF4-FFF2-40B4-BE49-F238E27FC236}">
                    <a16:creationId xmlns:a16="http://schemas.microsoft.com/office/drawing/2014/main" id="{6889C94F-AF3C-43C7-9C00-62F9E4E1F060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100887555"/>
                  </p:ext>
                </p:extLst>
              </p:nvPr>
            </p:nvGraphicFramePr>
            <p:xfrm rot="19897648">
              <a:off x="-5433316" y="4691459"/>
              <a:ext cx="1242081" cy="841996"/>
            </p:xfrm>
            <a:graphic>
              <a:graphicData uri="http://schemas.microsoft.com/office/powerpoint/2016/sectionzoom">
                <psez:sectionZm>
                  <psez:sectionZmObj sectionId="{C5286BFE-03E5-46F9-9F7B-BDFA388A9555}">
                    <psez:zmPr id="{F3CBB63E-3E14-4746-A515-C8936716F15E}" transitionDur="1000" showBg="0">
                      <p166:blipFill xmlns:p166="http://schemas.microsoft.com/office/powerpoint/2016/6/main">
                        <a:blip r:embed="rId6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19897648">
                          <a:off x="0" y="0"/>
                          <a:ext cx="1242081" cy="841996"/>
                        </a:xfrm>
                        <a:prstGeom prst="rect">
                          <a:avLst/>
                        </a:prstGeom>
                        <a:ln w="3175">
                          <a:noFill/>
                        </a:ln>
                      </p166:spPr>
                    </psez:zmPr>
                  </psez:sectionZmObj>
                </psez:sectionZm>
              </a:graphicData>
            </a:graphic>
          </p:graphicFrame>
        </mc:Choice>
        <mc:Fallback>
          <p:pic>
            <p:nvPicPr>
              <p:cNvPr id="42" name="Abschnittszoom 41">
                <a:hlinkClick r:id="rId7" action="ppaction://hlinksldjump"/>
                <a:extLst>
                  <a:ext uri="{FF2B5EF4-FFF2-40B4-BE49-F238E27FC236}">
                    <a16:creationId xmlns:a16="http://schemas.microsoft.com/office/drawing/2014/main" id="{6889C94F-AF3C-43C7-9C00-62F9E4E1F06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 rot="19897648">
                <a:off x="-5433316" y="4691459"/>
                <a:ext cx="1242081" cy="841996"/>
              </a:xfrm>
              <a:prstGeom prst="rect">
                <a:avLst/>
              </a:prstGeom>
              <a:ln w="3175">
                <a:noFill/>
              </a:ln>
            </p:spPr>
          </p:pic>
        </mc:Fallback>
      </mc:AlternateContent>
      <mc:AlternateContent xmlns:mc="http://schemas.openxmlformats.org/markup-compatibility/2006">
        <mc:Choice xmlns:psez="http://schemas.microsoft.com/office/powerpoint/2016/sectionzoom" Requires="psez">
          <p:graphicFrame>
            <p:nvGraphicFramePr>
              <p:cNvPr id="43" name="Abschnittszoom 42">
                <a:extLst>
                  <a:ext uri="{FF2B5EF4-FFF2-40B4-BE49-F238E27FC236}">
                    <a16:creationId xmlns:a16="http://schemas.microsoft.com/office/drawing/2014/main" id="{F37E947A-7163-4AC3-A439-F50EDDBF4B56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647455557"/>
                  </p:ext>
                </p:extLst>
              </p:nvPr>
            </p:nvGraphicFramePr>
            <p:xfrm rot="6706376">
              <a:off x="-4556719" y="6090966"/>
              <a:ext cx="1419166" cy="685196"/>
            </p:xfrm>
            <a:graphic>
              <a:graphicData uri="http://schemas.microsoft.com/office/powerpoint/2016/sectionzoom">
                <psez:sectionZm>
                  <psez:sectionZmObj sectionId="{2B524C2C-9696-4000-9793-0F6D9A435BEB}">
                    <psez:zmPr id="{85CA6458-B15C-468E-9BFC-773F3F4F42C4}" transitionDur="1000" showBg="0">
                      <p166:blipFill xmlns:p166="http://schemas.microsoft.com/office/powerpoint/2016/6/main">
                        <a:blip r:embed="rId8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6706376">
                          <a:off x="0" y="0"/>
                          <a:ext cx="1419166" cy="685196"/>
                        </a:xfrm>
                        <a:prstGeom prst="rect">
                          <a:avLst/>
                        </a:prstGeom>
                        <a:ln w="3175">
                          <a:noFill/>
                        </a:ln>
                      </p166:spPr>
                    </psez:zmPr>
                  </psez:sectionZmObj>
                </psez:sectionZm>
              </a:graphicData>
            </a:graphic>
          </p:graphicFrame>
        </mc:Choice>
        <mc:Fallback>
          <p:pic>
            <p:nvPicPr>
              <p:cNvPr id="43" name="Abschnittszoom 42">
                <a:hlinkClick r:id="rId9" action="ppaction://hlinksldjump"/>
                <a:extLst>
                  <a:ext uri="{FF2B5EF4-FFF2-40B4-BE49-F238E27FC236}">
                    <a16:creationId xmlns:a16="http://schemas.microsoft.com/office/drawing/2014/main" id="{F37E947A-7163-4AC3-A439-F50EDDBF4B56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 rot="6706376">
                <a:off x="-4556719" y="6090966"/>
                <a:ext cx="1419166" cy="685196"/>
              </a:xfrm>
              <a:prstGeom prst="rect">
                <a:avLst/>
              </a:prstGeom>
              <a:ln w="3175">
                <a:noFill/>
              </a:ln>
            </p:spPr>
          </p:pic>
        </mc:Fallback>
      </mc:AlternateContent>
      <mc:AlternateContent xmlns:mc="http://schemas.openxmlformats.org/markup-compatibility/2006">
        <mc:Choice xmlns:psez="http://schemas.microsoft.com/office/powerpoint/2016/sectionzoom" Requires="psez">
          <p:graphicFrame>
            <p:nvGraphicFramePr>
              <p:cNvPr id="44" name="Abschnittszoom 43">
                <a:extLst>
                  <a:ext uri="{FF2B5EF4-FFF2-40B4-BE49-F238E27FC236}">
                    <a16:creationId xmlns:a16="http://schemas.microsoft.com/office/drawing/2014/main" id="{64720708-7D3B-4B9A-A901-626493DD86F1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501895452"/>
                  </p:ext>
                </p:extLst>
              </p:nvPr>
            </p:nvGraphicFramePr>
            <p:xfrm rot="4775624">
              <a:off x="-2841631" y="6020872"/>
              <a:ext cx="1436373" cy="908677"/>
            </p:xfrm>
            <a:graphic>
              <a:graphicData uri="http://schemas.microsoft.com/office/powerpoint/2016/sectionzoom">
                <psez:sectionZm>
                  <psez:sectionZmObj sectionId="{C820B5EC-FF1E-4DAE-A767-913286A5FBE2}">
                    <psez:zmPr id="{C1755566-4D94-4A5F-A41F-BE7A2B047630}" transitionDur="1000" showBg="0">
                      <p166:blipFill xmlns:p166="http://schemas.microsoft.com/office/powerpoint/2016/6/main">
                        <a:blip r:embed="rId10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4775624">
                          <a:off x="0" y="0"/>
                          <a:ext cx="1436373" cy="908677"/>
                        </a:xfrm>
                        <a:prstGeom prst="rect">
                          <a:avLst/>
                        </a:prstGeom>
                        <a:ln w="3175">
                          <a:noFill/>
                        </a:ln>
                      </p166:spPr>
                    </psez:zmPr>
                  </psez:sectionZmObj>
                </psez:sectionZm>
              </a:graphicData>
            </a:graphic>
          </p:graphicFrame>
        </mc:Choice>
        <mc:Fallback>
          <p:pic>
            <p:nvPicPr>
              <p:cNvPr id="44" name="Abschnittszoom 43">
                <a:hlinkClick r:id="rId11" action="ppaction://hlinksldjump"/>
                <a:extLst>
                  <a:ext uri="{FF2B5EF4-FFF2-40B4-BE49-F238E27FC236}">
                    <a16:creationId xmlns:a16="http://schemas.microsoft.com/office/drawing/2014/main" id="{64720708-7D3B-4B9A-A901-626493DD86F1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 rot="4775624">
                <a:off x="-2841631" y="6020872"/>
                <a:ext cx="1436373" cy="908677"/>
              </a:xfrm>
              <a:prstGeom prst="rect">
                <a:avLst/>
              </a:prstGeom>
              <a:ln w="3175">
                <a:noFill/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80344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75000"/>
              </a:schemeClr>
            </a:gs>
            <a:gs pos="37000">
              <a:schemeClr val="bg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7323F042-0E28-41C3-9550-AFB58E484722}"/>
              </a:ext>
            </a:extLst>
          </p:cNvPr>
          <p:cNvSpPr/>
          <p:nvPr/>
        </p:nvSpPr>
        <p:spPr>
          <a:xfrm rot="17281152" flipH="1">
            <a:off x="6668381" y="2446860"/>
            <a:ext cx="176862" cy="1162847"/>
          </a:xfrm>
          <a:custGeom>
            <a:avLst/>
            <a:gdLst>
              <a:gd name="connsiteX0" fmla="*/ 43775 w 141735"/>
              <a:gd name="connsiteY0" fmla="*/ 851170 h 851170"/>
              <a:gd name="connsiteX1" fmla="*/ 141051 w 141735"/>
              <a:gd name="connsiteY1" fmla="*/ 428017 h 851170"/>
              <a:gd name="connsiteX2" fmla="*/ 0 w 141735"/>
              <a:gd name="connsiteY2" fmla="*/ 0 h 851170"/>
              <a:gd name="connsiteX0" fmla="*/ 43775 w 141735"/>
              <a:gd name="connsiteY0" fmla="*/ 851170 h 851170"/>
              <a:gd name="connsiteX1" fmla="*/ 141051 w 141735"/>
              <a:gd name="connsiteY1" fmla="*/ 428017 h 851170"/>
              <a:gd name="connsiteX2" fmla="*/ 0 w 141735"/>
              <a:gd name="connsiteY2" fmla="*/ 0 h 851170"/>
              <a:gd name="connsiteX0" fmla="*/ 43775 w 141735"/>
              <a:gd name="connsiteY0" fmla="*/ 853419 h 853419"/>
              <a:gd name="connsiteX1" fmla="*/ 141051 w 141735"/>
              <a:gd name="connsiteY1" fmla="*/ 430266 h 853419"/>
              <a:gd name="connsiteX2" fmla="*/ 0 w 141735"/>
              <a:gd name="connsiteY2" fmla="*/ 2249 h 853419"/>
              <a:gd name="connsiteX0" fmla="*/ 43775 w 141735"/>
              <a:gd name="connsiteY0" fmla="*/ 853419 h 853419"/>
              <a:gd name="connsiteX1" fmla="*/ 141051 w 141735"/>
              <a:gd name="connsiteY1" fmla="*/ 430266 h 853419"/>
              <a:gd name="connsiteX2" fmla="*/ 0 w 141735"/>
              <a:gd name="connsiteY2" fmla="*/ 2249 h 853419"/>
              <a:gd name="connsiteX0" fmla="*/ 43775 w 143910"/>
              <a:gd name="connsiteY0" fmla="*/ 853419 h 853419"/>
              <a:gd name="connsiteX1" fmla="*/ 141051 w 143910"/>
              <a:gd name="connsiteY1" fmla="*/ 430266 h 853419"/>
              <a:gd name="connsiteX2" fmla="*/ 0 w 143910"/>
              <a:gd name="connsiteY2" fmla="*/ 2249 h 853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3910" h="853419">
                <a:moveTo>
                  <a:pt x="43775" y="853419"/>
                </a:moveTo>
                <a:cubicBezTo>
                  <a:pt x="149563" y="824642"/>
                  <a:pt x="148347" y="572128"/>
                  <a:pt x="141051" y="430266"/>
                </a:cubicBezTo>
                <a:cubicBezTo>
                  <a:pt x="133755" y="288404"/>
                  <a:pt x="115516" y="-29772"/>
                  <a:pt x="0" y="2249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B960B0BD-06DB-4F30-9FB7-944F6933A88D}"/>
              </a:ext>
            </a:extLst>
          </p:cNvPr>
          <p:cNvGrpSpPr/>
          <p:nvPr/>
        </p:nvGrpSpPr>
        <p:grpSpPr>
          <a:xfrm>
            <a:off x="6964423" y="2954207"/>
            <a:ext cx="3152338" cy="1162822"/>
            <a:chOff x="6964423" y="2954207"/>
            <a:chExt cx="3152338" cy="1162822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D035277-4B88-4039-8E4B-FBC0C0714B68}"/>
                </a:ext>
              </a:extLst>
            </p:cNvPr>
            <p:cNvSpPr/>
            <p:nvPr/>
          </p:nvSpPr>
          <p:spPr>
            <a:xfrm rot="17169580">
              <a:off x="7969602" y="1949028"/>
              <a:ext cx="1141980" cy="3152338"/>
            </a:xfrm>
            <a:custGeom>
              <a:avLst/>
              <a:gdLst>
                <a:gd name="connsiteX0" fmla="*/ 570990 w 1141980"/>
                <a:gd name="connsiteY0" fmla="*/ 176910 h 3152338"/>
                <a:gd name="connsiteX1" fmla="*/ 433104 w 1141980"/>
                <a:gd name="connsiteY1" fmla="*/ 314796 h 3152338"/>
                <a:gd name="connsiteX2" fmla="*/ 570990 w 1141980"/>
                <a:gd name="connsiteY2" fmla="*/ 452682 h 3152338"/>
                <a:gd name="connsiteX3" fmla="*/ 708876 w 1141980"/>
                <a:gd name="connsiteY3" fmla="*/ 314796 h 3152338"/>
                <a:gd name="connsiteX4" fmla="*/ 570990 w 1141980"/>
                <a:gd name="connsiteY4" fmla="*/ 176910 h 3152338"/>
                <a:gd name="connsiteX5" fmla="*/ 570990 w 1141980"/>
                <a:gd name="connsiteY5" fmla="*/ 0 h 3152338"/>
                <a:gd name="connsiteX6" fmla="*/ 1141980 w 1141980"/>
                <a:gd name="connsiteY6" fmla="*/ 570990 h 3152338"/>
                <a:gd name="connsiteX7" fmla="*/ 1141979 w 1141980"/>
                <a:gd name="connsiteY7" fmla="*/ 2581348 h 3152338"/>
                <a:gd name="connsiteX8" fmla="*/ 570989 w 1141980"/>
                <a:gd name="connsiteY8" fmla="*/ 3152338 h 3152338"/>
                <a:gd name="connsiteX9" fmla="*/ 570990 w 1141980"/>
                <a:gd name="connsiteY9" fmla="*/ 3152337 h 3152338"/>
                <a:gd name="connsiteX10" fmla="*/ 0 w 1141980"/>
                <a:gd name="connsiteY10" fmla="*/ 2581347 h 3152338"/>
                <a:gd name="connsiteX11" fmla="*/ 0 w 1141980"/>
                <a:gd name="connsiteY11" fmla="*/ 570990 h 3152338"/>
                <a:gd name="connsiteX12" fmla="*/ 570990 w 1141980"/>
                <a:gd name="connsiteY12" fmla="*/ 0 h 31523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141980" h="3152338">
                  <a:moveTo>
                    <a:pt x="570990" y="176910"/>
                  </a:moveTo>
                  <a:cubicBezTo>
                    <a:pt x="494838" y="176910"/>
                    <a:pt x="433104" y="238644"/>
                    <a:pt x="433104" y="314796"/>
                  </a:cubicBezTo>
                  <a:cubicBezTo>
                    <a:pt x="433104" y="390948"/>
                    <a:pt x="494838" y="452682"/>
                    <a:pt x="570990" y="452682"/>
                  </a:cubicBezTo>
                  <a:cubicBezTo>
                    <a:pt x="647142" y="452682"/>
                    <a:pt x="708876" y="390948"/>
                    <a:pt x="708876" y="314796"/>
                  </a:cubicBezTo>
                  <a:cubicBezTo>
                    <a:pt x="708876" y="238644"/>
                    <a:pt x="647142" y="176910"/>
                    <a:pt x="570990" y="176910"/>
                  </a:cubicBezTo>
                  <a:close/>
                  <a:moveTo>
                    <a:pt x="570990" y="0"/>
                  </a:moveTo>
                  <a:cubicBezTo>
                    <a:pt x="886339" y="0"/>
                    <a:pt x="1141980" y="255641"/>
                    <a:pt x="1141980" y="570990"/>
                  </a:cubicBezTo>
                  <a:cubicBezTo>
                    <a:pt x="1141980" y="1241109"/>
                    <a:pt x="1141979" y="1911229"/>
                    <a:pt x="1141979" y="2581348"/>
                  </a:cubicBezTo>
                  <a:cubicBezTo>
                    <a:pt x="1141979" y="2896697"/>
                    <a:pt x="886338" y="3152338"/>
                    <a:pt x="570989" y="3152338"/>
                  </a:cubicBezTo>
                  <a:lnTo>
                    <a:pt x="570990" y="3152337"/>
                  </a:lnTo>
                  <a:cubicBezTo>
                    <a:pt x="255641" y="3152337"/>
                    <a:pt x="0" y="2896696"/>
                    <a:pt x="0" y="2581347"/>
                  </a:cubicBezTo>
                  <a:lnTo>
                    <a:pt x="0" y="570990"/>
                  </a:lnTo>
                  <a:cubicBezTo>
                    <a:pt x="0" y="255641"/>
                    <a:pt x="255641" y="0"/>
                    <a:pt x="570990" y="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ffectLst>
              <a:outerShdw blurRad="50800" dist="1016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C9064F3F-835C-473A-9099-CA4DD3CAFFA7}"/>
                </a:ext>
              </a:extLst>
            </p:cNvPr>
            <p:cNvGrpSpPr/>
            <p:nvPr/>
          </p:nvGrpSpPr>
          <p:grpSpPr>
            <a:xfrm rot="1361608">
              <a:off x="7779753" y="3212250"/>
              <a:ext cx="2299323" cy="904779"/>
              <a:chOff x="2667649" y="3101402"/>
              <a:chExt cx="2299323" cy="904779"/>
            </a:xfrm>
          </p:grpSpPr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480232B2-BBFD-43DC-9F11-EE9584B0CFFD}"/>
                  </a:ext>
                </a:extLst>
              </p:cNvPr>
              <p:cNvSpPr/>
              <p:nvPr/>
            </p:nvSpPr>
            <p:spPr>
              <a:xfrm rot="21245637">
                <a:off x="2667649" y="3101402"/>
                <a:ext cx="1647811" cy="904779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innerShdw blurRad="63500" dist="254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385A5DB3-C044-4688-B6E8-3DF57245AA40}"/>
                  </a:ext>
                </a:extLst>
              </p:cNvPr>
              <p:cNvSpPr txBox="1"/>
              <p:nvPr/>
            </p:nvSpPr>
            <p:spPr>
              <a:xfrm rot="21320082">
                <a:off x="4323847" y="3136429"/>
                <a:ext cx="643125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entury Gothic" panose="020B0502020202020204" pitchFamily="34" charset="0"/>
                    <a:ea typeface="+mn-ea"/>
                    <a:cs typeface="+mn-cs"/>
                  </a:rPr>
                  <a:t>05</a:t>
                </a:r>
              </a:p>
            </p:txBody>
          </p:sp>
        </p:grpSp>
      </p:grp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8FA236EA-52CA-48C3-B255-3278E4D9389B}"/>
              </a:ext>
            </a:extLst>
          </p:cNvPr>
          <p:cNvSpPr/>
          <p:nvPr/>
        </p:nvSpPr>
        <p:spPr>
          <a:xfrm rot="19492854" flipH="1">
            <a:off x="6414618" y="2834171"/>
            <a:ext cx="176862" cy="1016557"/>
          </a:xfrm>
          <a:custGeom>
            <a:avLst/>
            <a:gdLst>
              <a:gd name="connsiteX0" fmla="*/ 43775 w 141735"/>
              <a:gd name="connsiteY0" fmla="*/ 851170 h 851170"/>
              <a:gd name="connsiteX1" fmla="*/ 141051 w 141735"/>
              <a:gd name="connsiteY1" fmla="*/ 428017 h 851170"/>
              <a:gd name="connsiteX2" fmla="*/ 0 w 141735"/>
              <a:gd name="connsiteY2" fmla="*/ 0 h 851170"/>
              <a:gd name="connsiteX0" fmla="*/ 43775 w 141735"/>
              <a:gd name="connsiteY0" fmla="*/ 851170 h 851170"/>
              <a:gd name="connsiteX1" fmla="*/ 141051 w 141735"/>
              <a:gd name="connsiteY1" fmla="*/ 428017 h 851170"/>
              <a:gd name="connsiteX2" fmla="*/ 0 w 141735"/>
              <a:gd name="connsiteY2" fmla="*/ 0 h 851170"/>
              <a:gd name="connsiteX0" fmla="*/ 43775 w 141735"/>
              <a:gd name="connsiteY0" fmla="*/ 853419 h 853419"/>
              <a:gd name="connsiteX1" fmla="*/ 141051 w 141735"/>
              <a:gd name="connsiteY1" fmla="*/ 430266 h 853419"/>
              <a:gd name="connsiteX2" fmla="*/ 0 w 141735"/>
              <a:gd name="connsiteY2" fmla="*/ 2249 h 853419"/>
              <a:gd name="connsiteX0" fmla="*/ 43775 w 141735"/>
              <a:gd name="connsiteY0" fmla="*/ 853419 h 853419"/>
              <a:gd name="connsiteX1" fmla="*/ 141051 w 141735"/>
              <a:gd name="connsiteY1" fmla="*/ 430266 h 853419"/>
              <a:gd name="connsiteX2" fmla="*/ 0 w 141735"/>
              <a:gd name="connsiteY2" fmla="*/ 2249 h 853419"/>
              <a:gd name="connsiteX0" fmla="*/ 43775 w 143910"/>
              <a:gd name="connsiteY0" fmla="*/ 853419 h 853419"/>
              <a:gd name="connsiteX1" fmla="*/ 141051 w 143910"/>
              <a:gd name="connsiteY1" fmla="*/ 430266 h 853419"/>
              <a:gd name="connsiteX2" fmla="*/ 0 w 143910"/>
              <a:gd name="connsiteY2" fmla="*/ 2249 h 853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3910" h="853419">
                <a:moveTo>
                  <a:pt x="43775" y="853419"/>
                </a:moveTo>
                <a:cubicBezTo>
                  <a:pt x="149563" y="824642"/>
                  <a:pt x="148347" y="572128"/>
                  <a:pt x="141051" y="430266"/>
                </a:cubicBezTo>
                <a:cubicBezTo>
                  <a:pt x="133755" y="288404"/>
                  <a:pt x="115516" y="-29772"/>
                  <a:pt x="0" y="2249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E9FEFBE2-B41B-4717-98A2-17AE14955A62}"/>
              </a:ext>
            </a:extLst>
          </p:cNvPr>
          <p:cNvGrpSpPr/>
          <p:nvPr/>
        </p:nvGrpSpPr>
        <p:grpSpPr>
          <a:xfrm>
            <a:off x="7098040" y="3236314"/>
            <a:ext cx="1286483" cy="3152338"/>
            <a:chOff x="7098040" y="3236314"/>
            <a:chExt cx="1286483" cy="3152338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FEFE5F97-0212-42C2-8898-D0A82A6D1B60}"/>
                </a:ext>
              </a:extLst>
            </p:cNvPr>
            <p:cNvSpPr/>
            <p:nvPr/>
          </p:nvSpPr>
          <p:spPr>
            <a:xfrm rot="19357199">
              <a:off x="7098040" y="3236314"/>
              <a:ext cx="1141980" cy="3152338"/>
            </a:xfrm>
            <a:custGeom>
              <a:avLst/>
              <a:gdLst>
                <a:gd name="connsiteX0" fmla="*/ 570990 w 1141980"/>
                <a:gd name="connsiteY0" fmla="*/ 176910 h 3152338"/>
                <a:gd name="connsiteX1" fmla="*/ 433104 w 1141980"/>
                <a:gd name="connsiteY1" fmla="*/ 314796 h 3152338"/>
                <a:gd name="connsiteX2" fmla="*/ 570990 w 1141980"/>
                <a:gd name="connsiteY2" fmla="*/ 452682 h 3152338"/>
                <a:gd name="connsiteX3" fmla="*/ 708876 w 1141980"/>
                <a:gd name="connsiteY3" fmla="*/ 314796 h 3152338"/>
                <a:gd name="connsiteX4" fmla="*/ 570990 w 1141980"/>
                <a:gd name="connsiteY4" fmla="*/ 176910 h 3152338"/>
                <a:gd name="connsiteX5" fmla="*/ 570990 w 1141980"/>
                <a:gd name="connsiteY5" fmla="*/ 0 h 3152338"/>
                <a:gd name="connsiteX6" fmla="*/ 1141980 w 1141980"/>
                <a:gd name="connsiteY6" fmla="*/ 570990 h 3152338"/>
                <a:gd name="connsiteX7" fmla="*/ 1141979 w 1141980"/>
                <a:gd name="connsiteY7" fmla="*/ 2581348 h 3152338"/>
                <a:gd name="connsiteX8" fmla="*/ 570989 w 1141980"/>
                <a:gd name="connsiteY8" fmla="*/ 3152338 h 3152338"/>
                <a:gd name="connsiteX9" fmla="*/ 570990 w 1141980"/>
                <a:gd name="connsiteY9" fmla="*/ 3152337 h 3152338"/>
                <a:gd name="connsiteX10" fmla="*/ 0 w 1141980"/>
                <a:gd name="connsiteY10" fmla="*/ 2581347 h 3152338"/>
                <a:gd name="connsiteX11" fmla="*/ 0 w 1141980"/>
                <a:gd name="connsiteY11" fmla="*/ 570990 h 3152338"/>
                <a:gd name="connsiteX12" fmla="*/ 570990 w 1141980"/>
                <a:gd name="connsiteY12" fmla="*/ 0 h 31523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141980" h="3152338">
                  <a:moveTo>
                    <a:pt x="570990" y="176910"/>
                  </a:moveTo>
                  <a:cubicBezTo>
                    <a:pt x="494838" y="176910"/>
                    <a:pt x="433104" y="238644"/>
                    <a:pt x="433104" y="314796"/>
                  </a:cubicBezTo>
                  <a:cubicBezTo>
                    <a:pt x="433104" y="390948"/>
                    <a:pt x="494838" y="452682"/>
                    <a:pt x="570990" y="452682"/>
                  </a:cubicBezTo>
                  <a:cubicBezTo>
                    <a:pt x="647142" y="452682"/>
                    <a:pt x="708876" y="390948"/>
                    <a:pt x="708876" y="314796"/>
                  </a:cubicBezTo>
                  <a:cubicBezTo>
                    <a:pt x="708876" y="238644"/>
                    <a:pt x="647142" y="176910"/>
                    <a:pt x="570990" y="176910"/>
                  </a:cubicBezTo>
                  <a:close/>
                  <a:moveTo>
                    <a:pt x="570990" y="0"/>
                  </a:moveTo>
                  <a:cubicBezTo>
                    <a:pt x="886339" y="0"/>
                    <a:pt x="1141980" y="255641"/>
                    <a:pt x="1141980" y="570990"/>
                  </a:cubicBezTo>
                  <a:cubicBezTo>
                    <a:pt x="1141980" y="1241109"/>
                    <a:pt x="1141979" y="1911229"/>
                    <a:pt x="1141979" y="2581348"/>
                  </a:cubicBezTo>
                  <a:cubicBezTo>
                    <a:pt x="1141979" y="2896697"/>
                    <a:pt x="886338" y="3152338"/>
                    <a:pt x="570989" y="3152338"/>
                  </a:cubicBezTo>
                  <a:lnTo>
                    <a:pt x="570990" y="3152337"/>
                  </a:lnTo>
                  <a:cubicBezTo>
                    <a:pt x="255641" y="3152337"/>
                    <a:pt x="0" y="2896696"/>
                    <a:pt x="0" y="2581347"/>
                  </a:cubicBezTo>
                  <a:lnTo>
                    <a:pt x="0" y="570990"/>
                  </a:lnTo>
                  <a:cubicBezTo>
                    <a:pt x="0" y="255641"/>
                    <a:pt x="255641" y="0"/>
                    <a:pt x="570990" y="0"/>
                  </a:cubicBezTo>
                  <a:close/>
                </a:path>
              </a:pathLst>
            </a:custGeom>
            <a:solidFill>
              <a:srgbClr val="CC0099"/>
            </a:solidFill>
            <a:ln>
              <a:noFill/>
            </a:ln>
            <a:effectLst>
              <a:outerShdw blurRad="50800" dist="1016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C2FED356-66C7-442B-9DCD-5470F217A76F}"/>
                </a:ext>
              </a:extLst>
            </p:cNvPr>
            <p:cNvGrpSpPr/>
            <p:nvPr/>
          </p:nvGrpSpPr>
          <p:grpSpPr>
            <a:xfrm rot="14320385">
              <a:off x="6811856" y="4774392"/>
              <a:ext cx="2240555" cy="904779"/>
              <a:chOff x="2074905" y="3101402"/>
              <a:chExt cx="2240555" cy="904779"/>
            </a:xfrm>
          </p:grpSpPr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B61D7246-B92A-4FE0-9A1C-7D6478829A43}"/>
                  </a:ext>
                </a:extLst>
              </p:cNvPr>
              <p:cNvSpPr/>
              <p:nvPr/>
            </p:nvSpPr>
            <p:spPr>
              <a:xfrm rot="21245637">
                <a:off x="2667649" y="3101402"/>
                <a:ext cx="1647811" cy="904779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innerShdw blurRad="63500" dist="254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7CA497E1-DAC3-445D-BC98-C70175B33E1D}"/>
                  </a:ext>
                </a:extLst>
              </p:cNvPr>
              <p:cNvSpPr txBox="1"/>
              <p:nvPr/>
            </p:nvSpPr>
            <p:spPr>
              <a:xfrm rot="21416926">
                <a:off x="2074905" y="3359150"/>
                <a:ext cx="643125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entury Gothic" panose="020B0502020202020204" pitchFamily="34" charset="0"/>
                    <a:ea typeface="+mn-ea"/>
                    <a:cs typeface="+mn-cs"/>
                  </a:rPr>
                  <a:t>04</a:t>
                </a:r>
              </a:p>
            </p:txBody>
          </p:sp>
        </p:grpSp>
      </p:grp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05FDEEFD-4ADF-4332-948C-9745B6F8F0BC}"/>
              </a:ext>
            </a:extLst>
          </p:cNvPr>
          <p:cNvSpPr/>
          <p:nvPr/>
        </p:nvSpPr>
        <p:spPr>
          <a:xfrm rot="1646982" flipH="1">
            <a:off x="5522617" y="2894114"/>
            <a:ext cx="176862" cy="1016557"/>
          </a:xfrm>
          <a:custGeom>
            <a:avLst/>
            <a:gdLst>
              <a:gd name="connsiteX0" fmla="*/ 43775 w 141735"/>
              <a:gd name="connsiteY0" fmla="*/ 851170 h 851170"/>
              <a:gd name="connsiteX1" fmla="*/ 141051 w 141735"/>
              <a:gd name="connsiteY1" fmla="*/ 428017 h 851170"/>
              <a:gd name="connsiteX2" fmla="*/ 0 w 141735"/>
              <a:gd name="connsiteY2" fmla="*/ 0 h 851170"/>
              <a:gd name="connsiteX0" fmla="*/ 43775 w 141735"/>
              <a:gd name="connsiteY0" fmla="*/ 851170 h 851170"/>
              <a:gd name="connsiteX1" fmla="*/ 141051 w 141735"/>
              <a:gd name="connsiteY1" fmla="*/ 428017 h 851170"/>
              <a:gd name="connsiteX2" fmla="*/ 0 w 141735"/>
              <a:gd name="connsiteY2" fmla="*/ 0 h 851170"/>
              <a:gd name="connsiteX0" fmla="*/ 43775 w 141735"/>
              <a:gd name="connsiteY0" fmla="*/ 853419 h 853419"/>
              <a:gd name="connsiteX1" fmla="*/ 141051 w 141735"/>
              <a:gd name="connsiteY1" fmla="*/ 430266 h 853419"/>
              <a:gd name="connsiteX2" fmla="*/ 0 w 141735"/>
              <a:gd name="connsiteY2" fmla="*/ 2249 h 853419"/>
              <a:gd name="connsiteX0" fmla="*/ 43775 w 141735"/>
              <a:gd name="connsiteY0" fmla="*/ 853419 h 853419"/>
              <a:gd name="connsiteX1" fmla="*/ 141051 w 141735"/>
              <a:gd name="connsiteY1" fmla="*/ 430266 h 853419"/>
              <a:gd name="connsiteX2" fmla="*/ 0 w 141735"/>
              <a:gd name="connsiteY2" fmla="*/ 2249 h 853419"/>
              <a:gd name="connsiteX0" fmla="*/ 43775 w 143910"/>
              <a:gd name="connsiteY0" fmla="*/ 853419 h 853419"/>
              <a:gd name="connsiteX1" fmla="*/ 141051 w 143910"/>
              <a:gd name="connsiteY1" fmla="*/ 430266 h 853419"/>
              <a:gd name="connsiteX2" fmla="*/ 0 w 143910"/>
              <a:gd name="connsiteY2" fmla="*/ 2249 h 853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3910" h="853419">
                <a:moveTo>
                  <a:pt x="43775" y="853419"/>
                </a:moveTo>
                <a:cubicBezTo>
                  <a:pt x="149563" y="824642"/>
                  <a:pt x="148347" y="572128"/>
                  <a:pt x="141051" y="430266"/>
                </a:cubicBezTo>
                <a:cubicBezTo>
                  <a:pt x="133755" y="288404"/>
                  <a:pt x="115516" y="-29772"/>
                  <a:pt x="0" y="2249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2564555B-F9EA-4754-8C9D-58F08F0D499F}"/>
              </a:ext>
            </a:extLst>
          </p:cNvPr>
          <p:cNvSpPr/>
          <p:nvPr/>
        </p:nvSpPr>
        <p:spPr>
          <a:xfrm rot="3462330" flipH="1">
            <a:off x="5288063" y="2498451"/>
            <a:ext cx="176862" cy="1162847"/>
          </a:xfrm>
          <a:custGeom>
            <a:avLst/>
            <a:gdLst>
              <a:gd name="connsiteX0" fmla="*/ 43775 w 141735"/>
              <a:gd name="connsiteY0" fmla="*/ 851170 h 851170"/>
              <a:gd name="connsiteX1" fmla="*/ 141051 w 141735"/>
              <a:gd name="connsiteY1" fmla="*/ 428017 h 851170"/>
              <a:gd name="connsiteX2" fmla="*/ 0 w 141735"/>
              <a:gd name="connsiteY2" fmla="*/ 0 h 851170"/>
              <a:gd name="connsiteX0" fmla="*/ 43775 w 141735"/>
              <a:gd name="connsiteY0" fmla="*/ 851170 h 851170"/>
              <a:gd name="connsiteX1" fmla="*/ 141051 w 141735"/>
              <a:gd name="connsiteY1" fmla="*/ 428017 h 851170"/>
              <a:gd name="connsiteX2" fmla="*/ 0 w 141735"/>
              <a:gd name="connsiteY2" fmla="*/ 0 h 851170"/>
              <a:gd name="connsiteX0" fmla="*/ 43775 w 141735"/>
              <a:gd name="connsiteY0" fmla="*/ 853419 h 853419"/>
              <a:gd name="connsiteX1" fmla="*/ 141051 w 141735"/>
              <a:gd name="connsiteY1" fmla="*/ 430266 h 853419"/>
              <a:gd name="connsiteX2" fmla="*/ 0 w 141735"/>
              <a:gd name="connsiteY2" fmla="*/ 2249 h 853419"/>
              <a:gd name="connsiteX0" fmla="*/ 43775 w 141735"/>
              <a:gd name="connsiteY0" fmla="*/ 853419 h 853419"/>
              <a:gd name="connsiteX1" fmla="*/ 141051 w 141735"/>
              <a:gd name="connsiteY1" fmla="*/ 430266 h 853419"/>
              <a:gd name="connsiteX2" fmla="*/ 0 w 141735"/>
              <a:gd name="connsiteY2" fmla="*/ 2249 h 853419"/>
              <a:gd name="connsiteX0" fmla="*/ 43775 w 143910"/>
              <a:gd name="connsiteY0" fmla="*/ 853419 h 853419"/>
              <a:gd name="connsiteX1" fmla="*/ 141051 w 143910"/>
              <a:gd name="connsiteY1" fmla="*/ 430266 h 853419"/>
              <a:gd name="connsiteX2" fmla="*/ 0 w 143910"/>
              <a:gd name="connsiteY2" fmla="*/ 2249 h 853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3910" h="853419">
                <a:moveTo>
                  <a:pt x="43775" y="853419"/>
                </a:moveTo>
                <a:cubicBezTo>
                  <a:pt x="149563" y="824642"/>
                  <a:pt x="148347" y="572128"/>
                  <a:pt x="141051" y="430266"/>
                </a:cubicBezTo>
                <a:cubicBezTo>
                  <a:pt x="133755" y="288404"/>
                  <a:pt x="115516" y="-29772"/>
                  <a:pt x="0" y="2249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BD62EDE0-893F-4D49-BD2B-AAEC96A57BF4}"/>
              </a:ext>
            </a:extLst>
          </p:cNvPr>
          <p:cNvSpPr/>
          <p:nvPr/>
        </p:nvSpPr>
        <p:spPr>
          <a:xfrm rot="21225324" flipH="1">
            <a:off x="5973240" y="3022868"/>
            <a:ext cx="147969" cy="851170"/>
          </a:xfrm>
          <a:custGeom>
            <a:avLst/>
            <a:gdLst>
              <a:gd name="connsiteX0" fmla="*/ 43775 w 141735"/>
              <a:gd name="connsiteY0" fmla="*/ 851170 h 851170"/>
              <a:gd name="connsiteX1" fmla="*/ 141051 w 141735"/>
              <a:gd name="connsiteY1" fmla="*/ 428017 h 851170"/>
              <a:gd name="connsiteX2" fmla="*/ 0 w 141735"/>
              <a:gd name="connsiteY2" fmla="*/ 0 h 851170"/>
              <a:gd name="connsiteX0" fmla="*/ 43775 w 141735"/>
              <a:gd name="connsiteY0" fmla="*/ 851170 h 851170"/>
              <a:gd name="connsiteX1" fmla="*/ 141051 w 141735"/>
              <a:gd name="connsiteY1" fmla="*/ 428017 h 851170"/>
              <a:gd name="connsiteX2" fmla="*/ 0 w 141735"/>
              <a:gd name="connsiteY2" fmla="*/ 0 h 851170"/>
              <a:gd name="connsiteX0" fmla="*/ 43775 w 141735"/>
              <a:gd name="connsiteY0" fmla="*/ 851170 h 851170"/>
              <a:gd name="connsiteX1" fmla="*/ 141051 w 141735"/>
              <a:gd name="connsiteY1" fmla="*/ 428017 h 851170"/>
              <a:gd name="connsiteX2" fmla="*/ 0 w 141735"/>
              <a:gd name="connsiteY2" fmla="*/ 0 h 851170"/>
              <a:gd name="connsiteX0" fmla="*/ 43775 w 147969"/>
              <a:gd name="connsiteY0" fmla="*/ 851170 h 851170"/>
              <a:gd name="connsiteX1" fmla="*/ 141051 w 147969"/>
              <a:gd name="connsiteY1" fmla="*/ 428017 h 851170"/>
              <a:gd name="connsiteX2" fmla="*/ 0 w 147969"/>
              <a:gd name="connsiteY2" fmla="*/ 0 h 851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7969" h="851170">
                <a:moveTo>
                  <a:pt x="43775" y="851170"/>
                </a:moveTo>
                <a:cubicBezTo>
                  <a:pt x="173803" y="794982"/>
                  <a:pt x="148347" y="569879"/>
                  <a:pt x="141051" y="428017"/>
                </a:cubicBezTo>
                <a:cubicBezTo>
                  <a:pt x="133755" y="286155"/>
                  <a:pt x="142723" y="76064"/>
                  <a:pt x="0" y="0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0D9CE95-A3D6-4AA8-9433-BFE0A74C559E}"/>
              </a:ext>
            </a:extLst>
          </p:cNvPr>
          <p:cNvSpPr/>
          <p:nvPr/>
        </p:nvSpPr>
        <p:spPr>
          <a:xfrm>
            <a:off x="5553221" y="276663"/>
            <a:ext cx="1085558" cy="3152337"/>
          </a:xfrm>
          <a:custGeom>
            <a:avLst/>
            <a:gdLst>
              <a:gd name="connsiteX0" fmla="*/ 542779 w 1085558"/>
              <a:gd name="connsiteY0" fmla="*/ 2314981 h 3152337"/>
              <a:gd name="connsiteX1" fmla="*/ 248202 w 1085558"/>
              <a:gd name="connsiteY1" fmla="*/ 2609558 h 3152337"/>
              <a:gd name="connsiteX2" fmla="*/ 542779 w 1085558"/>
              <a:gd name="connsiteY2" fmla="*/ 2904135 h 3152337"/>
              <a:gd name="connsiteX3" fmla="*/ 837356 w 1085558"/>
              <a:gd name="connsiteY3" fmla="*/ 2609558 h 3152337"/>
              <a:gd name="connsiteX4" fmla="*/ 542779 w 1085558"/>
              <a:gd name="connsiteY4" fmla="*/ 2314981 h 3152337"/>
              <a:gd name="connsiteX5" fmla="*/ 542779 w 1085558"/>
              <a:gd name="connsiteY5" fmla="*/ 0 h 3152337"/>
              <a:gd name="connsiteX6" fmla="*/ 654623 w 1085558"/>
              <a:gd name="connsiteY6" fmla="*/ 111844 h 3152337"/>
              <a:gd name="connsiteX7" fmla="*/ 654622 w 1085558"/>
              <a:gd name="connsiteY7" fmla="*/ 2078568 h 3152337"/>
              <a:gd name="connsiteX8" fmla="*/ 754054 w 1085558"/>
              <a:gd name="connsiteY8" fmla="*/ 2109433 h 3152337"/>
              <a:gd name="connsiteX9" fmla="*/ 1085558 w 1085558"/>
              <a:gd name="connsiteY9" fmla="*/ 2609558 h 3152337"/>
              <a:gd name="connsiteX10" fmla="*/ 542779 w 1085558"/>
              <a:gd name="connsiteY10" fmla="*/ 3152337 h 3152337"/>
              <a:gd name="connsiteX11" fmla="*/ 0 w 1085558"/>
              <a:gd name="connsiteY11" fmla="*/ 2609558 h 3152337"/>
              <a:gd name="connsiteX12" fmla="*/ 331505 w 1085558"/>
              <a:gd name="connsiteY12" fmla="*/ 2109433 h 3152337"/>
              <a:gd name="connsiteX13" fmla="*/ 430935 w 1085558"/>
              <a:gd name="connsiteY13" fmla="*/ 2078568 h 3152337"/>
              <a:gd name="connsiteX14" fmla="*/ 430935 w 1085558"/>
              <a:gd name="connsiteY14" fmla="*/ 733243 h 3152337"/>
              <a:gd name="connsiteX15" fmla="*/ 210016 w 1085558"/>
              <a:gd name="connsiteY15" fmla="*/ 733243 h 3152337"/>
              <a:gd name="connsiteX16" fmla="*/ 210016 w 1085558"/>
              <a:gd name="connsiteY16" fmla="*/ 614047 h 3152337"/>
              <a:gd name="connsiteX17" fmla="*/ 430935 w 1085558"/>
              <a:gd name="connsiteY17" fmla="*/ 614047 h 3152337"/>
              <a:gd name="connsiteX18" fmla="*/ 430935 w 1085558"/>
              <a:gd name="connsiteY18" fmla="*/ 564707 h 3152337"/>
              <a:gd name="connsiteX19" fmla="*/ 253425 w 1085558"/>
              <a:gd name="connsiteY19" fmla="*/ 564707 h 3152337"/>
              <a:gd name="connsiteX20" fmla="*/ 253425 w 1085558"/>
              <a:gd name="connsiteY20" fmla="*/ 445511 h 3152337"/>
              <a:gd name="connsiteX21" fmla="*/ 430935 w 1085558"/>
              <a:gd name="connsiteY21" fmla="*/ 445511 h 3152337"/>
              <a:gd name="connsiteX22" fmla="*/ 430935 w 1085558"/>
              <a:gd name="connsiteY22" fmla="*/ 396171 h 3152337"/>
              <a:gd name="connsiteX23" fmla="*/ 110679 w 1085558"/>
              <a:gd name="connsiteY23" fmla="*/ 396171 h 3152337"/>
              <a:gd name="connsiteX24" fmla="*/ 110679 w 1085558"/>
              <a:gd name="connsiteY24" fmla="*/ 276975 h 3152337"/>
              <a:gd name="connsiteX25" fmla="*/ 430935 w 1085558"/>
              <a:gd name="connsiteY25" fmla="*/ 276975 h 3152337"/>
              <a:gd name="connsiteX26" fmla="*/ 430935 w 1085558"/>
              <a:gd name="connsiteY26" fmla="*/ 111844 h 3152337"/>
              <a:gd name="connsiteX27" fmla="*/ 542779 w 1085558"/>
              <a:gd name="connsiteY27" fmla="*/ 0 h 3152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085558" h="3152337">
                <a:moveTo>
                  <a:pt x="542779" y="2314981"/>
                </a:moveTo>
                <a:cubicBezTo>
                  <a:pt x="380089" y="2314981"/>
                  <a:pt x="248202" y="2446868"/>
                  <a:pt x="248202" y="2609558"/>
                </a:cubicBezTo>
                <a:cubicBezTo>
                  <a:pt x="248202" y="2772248"/>
                  <a:pt x="380089" y="2904135"/>
                  <a:pt x="542779" y="2904135"/>
                </a:cubicBezTo>
                <a:cubicBezTo>
                  <a:pt x="705469" y="2904135"/>
                  <a:pt x="837356" y="2772248"/>
                  <a:pt x="837356" y="2609558"/>
                </a:cubicBezTo>
                <a:cubicBezTo>
                  <a:pt x="837356" y="2446868"/>
                  <a:pt x="705469" y="2314981"/>
                  <a:pt x="542779" y="2314981"/>
                </a:cubicBezTo>
                <a:close/>
                <a:moveTo>
                  <a:pt x="542779" y="0"/>
                </a:moveTo>
                <a:cubicBezTo>
                  <a:pt x="604549" y="0"/>
                  <a:pt x="654623" y="50074"/>
                  <a:pt x="654623" y="111844"/>
                </a:cubicBezTo>
                <a:lnTo>
                  <a:pt x="654622" y="2078568"/>
                </a:lnTo>
                <a:lnTo>
                  <a:pt x="754054" y="2109433"/>
                </a:lnTo>
                <a:cubicBezTo>
                  <a:pt x="948865" y="2191832"/>
                  <a:pt x="1085558" y="2384731"/>
                  <a:pt x="1085558" y="2609558"/>
                </a:cubicBezTo>
                <a:cubicBezTo>
                  <a:pt x="1085558" y="2909327"/>
                  <a:pt x="842548" y="3152337"/>
                  <a:pt x="542779" y="3152337"/>
                </a:cubicBezTo>
                <a:cubicBezTo>
                  <a:pt x="243010" y="3152337"/>
                  <a:pt x="0" y="2909327"/>
                  <a:pt x="0" y="2609558"/>
                </a:cubicBezTo>
                <a:cubicBezTo>
                  <a:pt x="0" y="2384731"/>
                  <a:pt x="136693" y="2191832"/>
                  <a:pt x="331505" y="2109433"/>
                </a:cubicBezTo>
                <a:lnTo>
                  <a:pt x="430935" y="2078568"/>
                </a:lnTo>
                <a:lnTo>
                  <a:pt x="430935" y="733243"/>
                </a:lnTo>
                <a:lnTo>
                  <a:pt x="210016" y="733243"/>
                </a:lnTo>
                <a:lnTo>
                  <a:pt x="210016" y="614047"/>
                </a:lnTo>
                <a:lnTo>
                  <a:pt x="430935" y="614047"/>
                </a:lnTo>
                <a:lnTo>
                  <a:pt x="430935" y="564707"/>
                </a:lnTo>
                <a:lnTo>
                  <a:pt x="253425" y="564707"/>
                </a:lnTo>
                <a:lnTo>
                  <a:pt x="253425" y="445511"/>
                </a:lnTo>
                <a:lnTo>
                  <a:pt x="430935" y="445511"/>
                </a:lnTo>
                <a:lnTo>
                  <a:pt x="430935" y="396171"/>
                </a:lnTo>
                <a:lnTo>
                  <a:pt x="110679" y="396171"/>
                </a:lnTo>
                <a:lnTo>
                  <a:pt x="110679" y="276975"/>
                </a:lnTo>
                <a:lnTo>
                  <a:pt x="430935" y="276975"/>
                </a:lnTo>
                <a:lnTo>
                  <a:pt x="430935" y="111844"/>
                </a:lnTo>
                <a:cubicBezTo>
                  <a:pt x="430935" y="50074"/>
                  <a:pt x="481009" y="0"/>
                  <a:pt x="542779" y="0"/>
                </a:cubicBezTo>
                <a:close/>
              </a:path>
            </a:pathLst>
          </a:custGeom>
          <a:gradFill flip="none" rotWithShape="1">
            <a:gsLst>
              <a:gs pos="93000">
                <a:srgbClr val="804518"/>
              </a:gs>
              <a:gs pos="37152">
                <a:srgbClr val="C38724"/>
              </a:gs>
              <a:gs pos="26000">
                <a:srgbClr val="804518"/>
              </a:gs>
              <a:gs pos="48000">
                <a:srgbClr val="804518"/>
              </a:gs>
              <a:gs pos="69000">
                <a:srgbClr val="C38724"/>
              </a:gs>
              <a:gs pos="6000">
                <a:srgbClr val="C38724"/>
              </a:gs>
              <a:gs pos="16000">
                <a:srgbClr val="804518"/>
              </a:gs>
              <a:gs pos="59000">
                <a:srgbClr val="FAFF8B"/>
              </a:gs>
            </a:gsLst>
            <a:lin ang="5400000" scaled="1"/>
            <a:tileRect/>
          </a:gradFill>
          <a:ln>
            <a:noFill/>
          </a:ln>
          <a:effectLst>
            <a:outerShdw blurRad="114300" dist="76200" dir="8100000" algn="tr" rotWithShape="0">
              <a:prstClr val="black">
                <a:alpha val="40000"/>
              </a:prstClr>
            </a:outerShdw>
          </a:effectLst>
          <a:scene3d>
            <a:camera prst="perspectiveRight">
              <a:rot lat="0" lon="20400000" rev="0"/>
            </a:camera>
            <a:lightRig rig="glow" dir="t"/>
          </a:scene3d>
          <a:sp3d extrusionH="336550" prstMaterial="plastic">
            <a:extrusionClr>
              <a:srgbClr val="AC7F00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66" name="Group 65">
            <a:extLst>
              <a:ext uri="{FF2B5EF4-FFF2-40B4-BE49-F238E27FC236}">
                <a16:creationId xmlns:a16="http://schemas.microsoft.com/office/drawing/2014/main" id="{02E2E06D-F748-4DEA-966A-FA841B7A1365}"/>
              </a:ext>
            </a:extLst>
          </p:cNvPr>
          <p:cNvGrpSpPr/>
          <p:nvPr/>
        </p:nvGrpSpPr>
        <p:grpSpPr>
          <a:xfrm>
            <a:off x="5553220" y="3596803"/>
            <a:ext cx="1141980" cy="3152338"/>
            <a:chOff x="5553220" y="3596803"/>
            <a:chExt cx="1141980" cy="3152338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35B8066A-82E1-4E17-9650-A446F270449F}"/>
                </a:ext>
              </a:extLst>
            </p:cNvPr>
            <p:cNvSpPr/>
            <p:nvPr/>
          </p:nvSpPr>
          <p:spPr>
            <a:xfrm>
              <a:off x="5553220" y="3596803"/>
              <a:ext cx="1141980" cy="3152338"/>
            </a:xfrm>
            <a:custGeom>
              <a:avLst/>
              <a:gdLst>
                <a:gd name="connsiteX0" fmla="*/ 570990 w 1141980"/>
                <a:gd name="connsiteY0" fmla="*/ 176910 h 3152338"/>
                <a:gd name="connsiteX1" fmla="*/ 433104 w 1141980"/>
                <a:gd name="connsiteY1" fmla="*/ 314796 h 3152338"/>
                <a:gd name="connsiteX2" fmla="*/ 570990 w 1141980"/>
                <a:gd name="connsiteY2" fmla="*/ 452682 h 3152338"/>
                <a:gd name="connsiteX3" fmla="*/ 708876 w 1141980"/>
                <a:gd name="connsiteY3" fmla="*/ 314796 h 3152338"/>
                <a:gd name="connsiteX4" fmla="*/ 570990 w 1141980"/>
                <a:gd name="connsiteY4" fmla="*/ 176910 h 3152338"/>
                <a:gd name="connsiteX5" fmla="*/ 570990 w 1141980"/>
                <a:gd name="connsiteY5" fmla="*/ 0 h 3152338"/>
                <a:gd name="connsiteX6" fmla="*/ 1141980 w 1141980"/>
                <a:gd name="connsiteY6" fmla="*/ 570990 h 3152338"/>
                <a:gd name="connsiteX7" fmla="*/ 1141979 w 1141980"/>
                <a:gd name="connsiteY7" fmla="*/ 2581348 h 3152338"/>
                <a:gd name="connsiteX8" fmla="*/ 570989 w 1141980"/>
                <a:gd name="connsiteY8" fmla="*/ 3152338 h 3152338"/>
                <a:gd name="connsiteX9" fmla="*/ 570990 w 1141980"/>
                <a:gd name="connsiteY9" fmla="*/ 3152337 h 3152338"/>
                <a:gd name="connsiteX10" fmla="*/ 0 w 1141980"/>
                <a:gd name="connsiteY10" fmla="*/ 2581347 h 3152338"/>
                <a:gd name="connsiteX11" fmla="*/ 0 w 1141980"/>
                <a:gd name="connsiteY11" fmla="*/ 570990 h 3152338"/>
                <a:gd name="connsiteX12" fmla="*/ 570990 w 1141980"/>
                <a:gd name="connsiteY12" fmla="*/ 0 h 31523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141980" h="3152338">
                  <a:moveTo>
                    <a:pt x="570990" y="176910"/>
                  </a:moveTo>
                  <a:cubicBezTo>
                    <a:pt x="494838" y="176910"/>
                    <a:pt x="433104" y="238644"/>
                    <a:pt x="433104" y="314796"/>
                  </a:cubicBezTo>
                  <a:cubicBezTo>
                    <a:pt x="433104" y="390948"/>
                    <a:pt x="494838" y="452682"/>
                    <a:pt x="570990" y="452682"/>
                  </a:cubicBezTo>
                  <a:cubicBezTo>
                    <a:pt x="647142" y="452682"/>
                    <a:pt x="708876" y="390948"/>
                    <a:pt x="708876" y="314796"/>
                  </a:cubicBezTo>
                  <a:cubicBezTo>
                    <a:pt x="708876" y="238644"/>
                    <a:pt x="647142" y="176910"/>
                    <a:pt x="570990" y="176910"/>
                  </a:cubicBezTo>
                  <a:close/>
                  <a:moveTo>
                    <a:pt x="570990" y="0"/>
                  </a:moveTo>
                  <a:cubicBezTo>
                    <a:pt x="886339" y="0"/>
                    <a:pt x="1141980" y="255641"/>
                    <a:pt x="1141980" y="570990"/>
                  </a:cubicBezTo>
                  <a:cubicBezTo>
                    <a:pt x="1141980" y="1241109"/>
                    <a:pt x="1141979" y="1911229"/>
                    <a:pt x="1141979" y="2581348"/>
                  </a:cubicBezTo>
                  <a:cubicBezTo>
                    <a:pt x="1141979" y="2896697"/>
                    <a:pt x="886338" y="3152338"/>
                    <a:pt x="570989" y="3152338"/>
                  </a:cubicBezTo>
                  <a:lnTo>
                    <a:pt x="570990" y="3152337"/>
                  </a:lnTo>
                  <a:cubicBezTo>
                    <a:pt x="255641" y="3152337"/>
                    <a:pt x="0" y="2896696"/>
                    <a:pt x="0" y="2581347"/>
                  </a:cubicBezTo>
                  <a:lnTo>
                    <a:pt x="0" y="570990"/>
                  </a:lnTo>
                  <a:cubicBezTo>
                    <a:pt x="0" y="255641"/>
                    <a:pt x="255641" y="0"/>
                    <a:pt x="570990" y="0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  <a:effectLst>
              <a:outerShdw blurRad="50800" dist="1016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55578CC4-258B-4F6E-8BEA-C951316EF511}"/>
                </a:ext>
              </a:extLst>
            </p:cNvPr>
            <p:cNvGrpSpPr/>
            <p:nvPr/>
          </p:nvGrpSpPr>
          <p:grpSpPr>
            <a:xfrm rot="16486797">
              <a:off x="4989625" y="5109700"/>
              <a:ext cx="2240555" cy="904779"/>
              <a:chOff x="2074905" y="3101402"/>
              <a:chExt cx="2240555" cy="904779"/>
            </a:xfrm>
          </p:grpSpPr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1A8B6128-D087-4FCD-939C-DF02CC30F407}"/>
                  </a:ext>
                </a:extLst>
              </p:cNvPr>
              <p:cNvSpPr/>
              <p:nvPr/>
            </p:nvSpPr>
            <p:spPr>
              <a:xfrm rot="21245637">
                <a:off x="2667649" y="3101402"/>
                <a:ext cx="1647811" cy="904779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innerShdw blurRad="63500" dist="254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64210D5E-C294-4044-AFFB-6D6C2E8A3933}"/>
                  </a:ext>
                </a:extLst>
              </p:cNvPr>
              <p:cNvSpPr txBox="1"/>
              <p:nvPr/>
            </p:nvSpPr>
            <p:spPr>
              <a:xfrm rot="21416926">
                <a:off x="2074905" y="3359150"/>
                <a:ext cx="643125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entury Gothic" panose="020B0502020202020204" pitchFamily="34" charset="0"/>
                    <a:ea typeface="+mn-ea"/>
                    <a:cs typeface="+mn-cs"/>
                  </a:rPr>
                  <a:t>03</a:t>
                </a:r>
              </a:p>
            </p:txBody>
          </p:sp>
        </p:grp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E61D2E04-01A3-4A55-8680-4ABF8D971217}"/>
              </a:ext>
            </a:extLst>
          </p:cNvPr>
          <p:cNvGrpSpPr/>
          <p:nvPr/>
        </p:nvGrpSpPr>
        <p:grpSpPr>
          <a:xfrm>
            <a:off x="4024331" y="3364211"/>
            <a:ext cx="1201975" cy="3152338"/>
            <a:chOff x="4024331" y="3364211"/>
            <a:chExt cx="1201975" cy="3152338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5AF069EA-C9BF-4C00-B3A9-0517A87F12E7}"/>
                </a:ext>
              </a:extLst>
            </p:cNvPr>
            <p:cNvSpPr/>
            <p:nvPr/>
          </p:nvSpPr>
          <p:spPr>
            <a:xfrm rot="1903039">
              <a:off x="4084326" y="3364211"/>
              <a:ext cx="1141980" cy="3152338"/>
            </a:xfrm>
            <a:custGeom>
              <a:avLst/>
              <a:gdLst>
                <a:gd name="connsiteX0" fmla="*/ 570990 w 1141980"/>
                <a:gd name="connsiteY0" fmla="*/ 176910 h 3152338"/>
                <a:gd name="connsiteX1" fmla="*/ 433104 w 1141980"/>
                <a:gd name="connsiteY1" fmla="*/ 314796 h 3152338"/>
                <a:gd name="connsiteX2" fmla="*/ 570990 w 1141980"/>
                <a:gd name="connsiteY2" fmla="*/ 452682 h 3152338"/>
                <a:gd name="connsiteX3" fmla="*/ 708876 w 1141980"/>
                <a:gd name="connsiteY3" fmla="*/ 314796 h 3152338"/>
                <a:gd name="connsiteX4" fmla="*/ 570990 w 1141980"/>
                <a:gd name="connsiteY4" fmla="*/ 176910 h 3152338"/>
                <a:gd name="connsiteX5" fmla="*/ 570990 w 1141980"/>
                <a:gd name="connsiteY5" fmla="*/ 0 h 3152338"/>
                <a:gd name="connsiteX6" fmla="*/ 1141980 w 1141980"/>
                <a:gd name="connsiteY6" fmla="*/ 570990 h 3152338"/>
                <a:gd name="connsiteX7" fmla="*/ 1141979 w 1141980"/>
                <a:gd name="connsiteY7" fmla="*/ 2581348 h 3152338"/>
                <a:gd name="connsiteX8" fmla="*/ 570989 w 1141980"/>
                <a:gd name="connsiteY8" fmla="*/ 3152338 h 3152338"/>
                <a:gd name="connsiteX9" fmla="*/ 570990 w 1141980"/>
                <a:gd name="connsiteY9" fmla="*/ 3152337 h 3152338"/>
                <a:gd name="connsiteX10" fmla="*/ 0 w 1141980"/>
                <a:gd name="connsiteY10" fmla="*/ 2581347 h 3152338"/>
                <a:gd name="connsiteX11" fmla="*/ 0 w 1141980"/>
                <a:gd name="connsiteY11" fmla="*/ 570990 h 3152338"/>
                <a:gd name="connsiteX12" fmla="*/ 570990 w 1141980"/>
                <a:gd name="connsiteY12" fmla="*/ 0 h 31523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141980" h="3152338">
                  <a:moveTo>
                    <a:pt x="570990" y="176910"/>
                  </a:moveTo>
                  <a:cubicBezTo>
                    <a:pt x="494838" y="176910"/>
                    <a:pt x="433104" y="238644"/>
                    <a:pt x="433104" y="314796"/>
                  </a:cubicBezTo>
                  <a:cubicBezTo>
                    <a:pt x="433104" y="390948"/>
                    <a:pt x="494838" y="452682"/>
                    <a:pt x="570990" y="452682"/>
                  </a:cubicBezTo>
                  <a:cubicBezTo>
                    <a:pt x="647142" y="452682"/>
                    <a:pt x="708876" y="390948"/>
                    <a:pt x="708876" y="314796"/>
                  </a:cubicBezTo>
                  <a:cubicBezTo>
                    <a:pt x="708876" y="238644"/>
                    <a:pt x="647142" y="176910"/>
                    <a:pt x="570990" y="176910"/>
                  </a:cubicBezTo>
                  <a:close/>
                  <a:moveTo>
                    <a:pt x="570990" y="0"/>
                  </a:moveTo>
                  <a:cubicBezTo>
                    <a:pt x="886339" y="0"/>
                    <a:pt x="1141980" y="255641"/>
                    <a:pt x="1141980" y="570990"/>
                  </a:cubicBezTo>
                  <a:cubicBezTo>
                    <a:pt x="1141980" y="1241109"/>
                    <a:pt x="1141979" y="1911229"/>
                    <a:pt x="1141979" y="2581348"/>
                  </a:cubicBezTo>
                  <a:cubicBezTo>
                    <a:pt x="1141979" y="2896697"/>
                    <a:pt x="886338" y="3152338"/>
                    <a:pt x="570989" y="3152338"/>
                  </a:cubicBezTo>
                  <a:lnTo>
                    <a:pt x="570990" y="3152337"/>
                  </a:lnTo>
                  <a:cubicBezTo>
                    <a:pt x="255641" y="3152337"/>
                    <a:pt x="0" y="2896696"/>
                    <a:pt x="0" y="2581347"/>
                  </a:cubicBezTo>
                  <a:lnTo>
                    <a:pt x="0" y="570990"/>
                  </a:lnTo>
                  <a:cubicBezTo>
                    <a:pt x="0" y="255641"/>
                    <a:pt x="255641" y="0"/>
                    <a:pt x="570990" y="0"/>
                  </a:cubicBez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  <a:effectLst>
              <a:outerShdw blurRad="50800" dist="1016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913C7FF8-1797-4D11-BA39-2C06FF6354E3}"/>
                </a:ext>
              </a:extLst>
            </p:cNvPr>
            <p:cNvGrpSpPr/>
            <p:nvPr/>
          </p:nvGrpSpPr>
          <p:grpSpPr>
            <a:xfrm rot="18488871">
              <a:off x="3356444" y="4721716"/>
              <a:ext cx="2240554" cy="904779"/>
              <a:chOff x="2074906" y="3101402"/>
              <a:chExt cx="2240554" cy="904779"/>
            </a:xfrm>
          </p:grpSpPr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10CB5B66-F216-4DA0-8A2E-02E2CD853D9E}"/>
                  </a:ext>
                </a:extLst>
              </p:cNvPr>
              <p:cNvSpPr/>
              <p:nvPr/>
            </p:nvSpPr>
            <p:spPr>
              <a:xfrm rot="21245637">
                <a:off x="2667649" y="3101402"/>
                <a:ext cx="1647811" cy="904779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innerShdw blurRad="63500" dist="254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321ED8FB-8373-490E-8651-BAA7844BECB2}"/>
                  </a:ext>
                </a:extLst>
              </p:cNvPr>
              <p:cNvSpPr txBox="1"/>
              <p:nvPr/>
            </p:nvSpPr>
            <p:spPr>
              <a:xfrm rot="21416926">
                <a:off x="2074906" y="3359151"/>
                <a:ext cx="643125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entury Gothic" panose="020B0502020202020204" pitchFamily="34" charset="0"/>
                    <a:ea typeface="+mn-ea"/>
                    <a:cs typeface="+mn-cs"/>
                  </a:rPr>
                  <a:t>02</a:t>
                </a:r>
              </a:p>
            </p:txBody>
          </p:sp>
        </p:grpSp>
      </p:grp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94AB77BC-4179-41D0-A9C7-5E8DF6C6538C}"/>
              </a:ext>
            </a:extLst>
          </p:cNvPr>
          <p:cNvSpPr/>
          <p:nvPr/>
        </p:nvSpPr>
        <p:spPr>
          <a:xfrm>
            <a:off x="6074402" y="3020278"/>
            <a:ext cx="143910" cy="853419"/>
          </a:xfrm>
          <a:custGeom>
            <a:avLst/>
            <a:gdLst>
              <a:gd name="connsiteX0" fmla="*/ 43775 w 141735"/>
              <a:gd name="connsiteY0" fmla="*/ 851170 h 851170"/>
              <a:gd name="connsiteX1" fmla="*/ 141051 w 141735"/>
              <a:gd name="connsiteY1" fmla="*/ 428017 h 851170"/>
              <a:gd name="connsiteX2" fmla="*/ 0 w 141735"/>
              <a:gd name="connsiteY2" fmla="*/ 0 h 851170"/>
              <a:gd name="connsiteX0" fmla="*/ 43775 w 141735"/>
              <a:gd name="connsiteY0" fmla="*/ 851170 h 851170"/>
              <a:gd name="connsiteX1" fmla="*/ 141051 w 141735"/>
              <a:gd name="connsiteY1" fmla="*/ 428017 h 851170"/>
              <a:gd name="connsiteX2" fmla="*/ 0 w 141735"/>
              <a:gd name="connsiteY2" fmla="*/ 0 h 851170"/>
              <a:gd name="connsiteX0" fmla="*/ 43775 w 141735"/>
              <a:gd name="connsiteY0" fmla="*/ 853419 h 853419"/>
              <a:gd name="connsiteX1" fmla="*/ 141051 w 141735"/>
              <a:gd name="connsiteY1" fmla="*/ 430266 h 853419"/>
              <a:gd name="connsiteX2" fmla="*/ 0 w 141735"/>
              <a:gd name="connsiteY2" fmla="*/ 2249 h 853419"/>
              <a:gd name="connsiteX0" fmla="*/ 43775 w 141735"/>
              <a:gd name="connsiteY0" fmla="*/ 853419 h 853419"/>
              <a:gd name="connsiteX1" fmla="*/ 141051 w 141735"/>
              <a:gd name="connsiteY1" fmla="*/ 430266 h 853419"/>
              <a:gd name="connsiteX2" fmla="*/ 0 w 141735"/>
              <a:gd name="connsiteY2" fmla="*/ 2249 h 853419"/>
              <a:gd name="connsiteX0" fmla="*/ 43775 w 143910"/>
              <a:gd name="connsiteY0" fmla="*/ 853419 h 853419"/>
              <a:gd name="connsiteX1" fmla="*/ 141051 w 143910"/>
              <a:gd name="connsiteY1" fmla="*/ 430266 h 853419"/>
              <a:gd name="connsiteX2" fmla="*/ 0 w 143910"/>
              <a:gd name="connsiteY2" fmla="*/ 2249 h 853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3910" h="853419">
                <a:moveTo>
                  <a:pt x="43775" y="853419"/>
                </a:moveTo>
                <a:cubicBezTo>
                  <a:pt x="149563" y="824642"/>
                  <a:pt x="148347" y="572128"/>
                  <a:pt x="141051" y="430266"/>
                </a:cubicBezTo>
                <a:cubicBezTo>
                  <a:pt x="133755" y="288404"/>
                  <a:pt x="115516" y="-29772"/>
                  <a:pt x="0" y="2249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3D5DA2B6-B180-4F18-901D-68D1F8B7ECF5}"/>
              </a:ext>
            </a:extLst>
          </p:cNvPr>
          <p:cNvSpPr/>
          <p:nvPr/>
        </p:nvSpPr>
        <p:spPr>
          <a:xfrm rot="1925404">
            <a:off x="5585329" y="2940796"/>
            <a:ext cx="204799" cy="1016557"/>
          </a:xfrm>
          <a:custGeom>
            <a:avLst/>
            <a:gdLst>
              <a:gd name="connsiteX0" fmla="*/ 43775 w 141735"/>
              <a:gd name="connsiteY0" fmla="*/ 851170 h 851170"/>
              <a:gd name="connsiteX1" fmla="*/ 141051 w 141735"/>
              <a:gd name="connsiteY1" fmla="*/ 428017 h 851170"/>
              <a:gd name="connsiteX2" fmla="*/ 0 w 141735"/>
              <a:gd name="connsiteY2" fmla="*/ 0 h 851170"/>
              <a:gd name="connsiteX0" fmla="*/ 43775 w 141735"/>
              <a:gd name="connsiteY0" fmla="*/ 851170 h 851170"/>
              <a:gd name="connsiteX1" fmla="*/ 141051 w 141735"/>
              <a:gd name="connsiteY1" fmla="*/ 428017 h 851170"/>
              <a:gd name="connsiteX2" fmla="*/ 0 w 141735"/>
              <a:gd name="connsiteY2" fmla="*/ 0 h 851170"/>
              <a:gd name="connsiteX0" fmla="*/ 43775 w 141735"/>
              <a:gd name="connsiteY0" fmla="*/ 853419 h 853419"/>
              <a:gd name="connsiteX1" fmla="*/ 141051 w 141735"/>
              <a:gd name="connsiteY1" fmla="*/ 430266 h 853419"/>
              <a:gd name="connsiteX2" fmla="*/ 0 w 141735"/>
              <a:gd name="connsiteY2" fmla="*/ 2249 h 853419"/>
              <a:gd name="connsiteX0" fmla="*/ 43775 w 141735"/>
              <a:gd name="connsiteY0" fmla="*/ 853419 h 853419"/>
              <a:gd name="connsiteX1" fmla="*/ 141051 w 141735"/>
              <a:gd name="connsiteY1" fmla="*/ 430266 h 853419"/>
              <a:gd name="connsiteX2" fmla="*/ 0 w 141735"/>
              <a:gd name="connsiteY2" fmla="*/ 2249 h 853419"/>
              <a:gd name="connsiteX0" fmla="*/ 43775 w 143910"/>
              <a:gd name="connsiteY0" fmla="*/ 853419 h 853419"/>
              <a:gd name="connsiteX1" fmla="*/ 141051 w 143910"/>
              <a:gd name="connsiteY1" fmla="*/ 430266 h 853419"/>
              <a:gd name="connsiteX2" fmla="*/ 0 w 143910"/>
              <a:gd name="connsiteY2" fmla="*/ 2249 h 853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3910" h="853419">
                <a:moveTo>
                  <a:pt x="43775" y="853419"/>
                </a:moveTo>
                <a:cubicBezTo>
                  <a:pt x="149563" y="824642"/>
                  <a:pt x="148347" y="572128"/>
                  <a:pt x="141051" y="430266"/>
                </a:cubicBezTo>
                <a:cubicBezTo>
                  <a:pt x="133755" y="288404"/>
                  <a:pt x="115516" y="-29772"/>
                  <a:pt x="0" y="2249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B358345F-AA3D-4489-85AF-9DD10D105B18}"/>
              </a:ext>
            </a:extLst>
          </p:cNvPr>
          <p:cNvSpPr/>
          <p:nvPr/>
        </p:nvSpPr>
        <p:spPr>
          <a:xfrm rot="17559574">
            <a:off x="6694526" y="2362466"/>
            <a:ext cx="204799" cy="1162847"/>
          </a:xfrm>
          <a:custGeom>
            <a:avLst/>
            <a:gdLst>
              <a:gd name="connsiteX0" fmla="*/ 43775 w 141735"/>
              <a:gd name="connsiteY0" fmla="*/ 851170 h 851170"/>
              <a:gd name="connsiteX1" fmla="*/ 141051 w 141735"/>
              <a:gd name="connsiteY1" fmla="*/ 428017 h 851170"/>
              <a:gd name="connsiteX2" fmla="*/ 0 w 141735"/>
              <a:gd name="connsiteY2" fmla="*/ 0 h 851170"/>
              <a:gd name="connsiteX0" fmla="*/ 43775 w 141735"/>
              <a:gd name="connsiteY0" fmla="*/ 851170 h 851170"/>
              <a:gd name="connsiteX1" fmla="*/ 141051 w 141735"/>
              <a:gd name="connsiteY1" fmla="*/ 428017 h 851170"/>
              <a:gd name="connsiteX2" fmla="*/ 0 w 141735"/>
              <a:gd name="connsiteY2" fmla="*/ 0 h 851170"/>
              <a:gd name="connsiteX0" fmla="*/ 43775 w 141735"/>
              <a:gd name="connsiteY0" fmla="*/ 853419 h 853419"/>
              <a:gd name="connsiteX1" fmla="*/ 141051 w 141735"/>
              <a:gd name="connsiteY1" fmla="*/ 430266 h 853419"/>
              <a:gd name="connsiteX2" fmla="*/ 0 w 141735"/>
              <a:gd name="connsiteY2" fmla="*/ 2249 h 853419"/>
              <a:gd name="connsiteX0" fmla="*/ 43775 w 141735"/>
              <a:gd name="connsiteY0" fmla="*/ 853419 h 853419"/>
              <a:gd name="connsiteX1" fmla="*/ 141051 w 141735"/>
              <a:gd name="connsiteY1" fmla="*/ 430266 h 853419"/>
              <a:gd name="connsiteX2" fmla="*/ 0 w 141735"/>
              <a:gd name="connsiteY2" fmla="*/ 2249 h 853419"/>
              <a:gd name="connsiteX0" fmla="*/ 43775 w 143910"/>
              <a:gd name="connsiteY0" fmla="*/ 853419 h 853419"/>
              <a:gd name="connsiteX1" fmla="*/ 141051 w 143910"/>
              <a:gd name="connsiteY1" fmla="*/ 430266 h 853419"/>
              <a:gd name="connsiteX2" fmla="*/ 0 w 143910"/>
              <a:gd name="connsiteY2" fmla="*/ 2249 h 853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3910" h="853419">
                <a:moveTo>
                  <a:pt x="43775" y="853419"/>
                </a:moveTo>
                <a:cubicBezTo>
                  <a:pt x="149563" y="824642"/>
                  <a:pt x="148347" y="572128"/>
                  <a:pt x="141051" y="430266"/>
                </a:cubicBezTo>
                <a:cubicBezTo>
                  <a:pt x="133755" y="288404"/>
                  <a:pt x="115516" y="-29772"/>
                  <a:pt x="0" y="2249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64" name="Group 63">
            <a:extLst>
              <a:ext uri="{FF2B5EF4-FFF2-40B4-BE49-F238E27FC236}">
                <a16:creationId xmlns:a16="http://schemas.microsoft.com/office/drawing/2014/main" id="{CDBE1FD1-10CB-44A6-A2E4-03D024E680FC}"/>
              </a:ext>
            </a:extLst>
          </p:cNvPr>
          <p:cNvGrpSpPr/>
          <p:nvPr/>
        </p:nvGrpSpPr>
        <p:grpSpPr>
          <a:xfrm>
            <a:off x="1990882" y="2957011"/>
            <a:ext cx="3152338" cy="1141980"/>
            <a:chOff x="1990882" y="2957011"/>
            <a:chExt cx="3152338" cy="114198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A068EFA1-0A40-40CE-9E0C-D9BC824D7CD6}"/>
                </a:ext>
              </a:extLst>
            </p:cNvPr>
            <p:cNvSpPr/>
            <p:nvPr/>
          </p:nvSpPr>
          <p:spPr>
            <a:xfrm rot="5063968">
              <a:off x="2996061" y="1951832"/>
              <a:ext cx="1141980" cy="3152338"/>
            </a:xfrm>
            <a:custGeom>
              <a:avLst/>
              <a:gdLst>
                <a:gd name="connsiteX0" fmla="*/ 570990 w 1141980"/>
                <a:gd name="connsiteY0" fmla="*/ 176910 h 3152338"/>
                <a:gd name="connsiteX1" fmla="*/ 433104 w 1141980"/>
                <a:gd name="connsiteY1" fmla="*/ 314796 h 3152338"/>
                <a:gd name="connsiteX2" fmla="*/ 570990 w 1141980"/>
                <a:gd name="connsiteY2" fmla="*/ 452682 h 3152338"/>
                <a:gd name="connsiteX3" fmla="*/ 708876 w 1141980"/>
                <a:gd name="connsiteY3" fmla="*/ 314796 h 3152338"/>
                <a:gd name="connsiteX4" fmla="*/ 570990 w 1141980"/>
                <a:gd name="connsiteY4" fmla="*/ 176910 h 3152338"/>
                <a:gd name="connsiteX5" fmla="*/ 570990 w 1141980"/>
                <a:gd name="connsiteY5" fmla="*/ 0 h 3152338"/>
                <a:gd name="connsiteX6" fmla="*/ 1141980 w 1141980"/>
                <a:gd name="connsiteY6" fmla="*/ 570990 h 3152338"/>
                <a:gd name="connsiteX7" fmla="*/ 1141979 w 1141980"/>
                <a:gd name="connsiteY7" fmla="*/ 2581348 h 3152338"/>
                <a:gd name="connsiteX8" fmla="*/ 570989 w 1141980"/>
                <a:gd name="connsiteY8" fmla="*/ 3152338 h 3152338"/>
                <a:gd name="connsiteX9" fmla="*/ 570990 w 1141980"/>
                <a:gd name="connsiteY9" fmla="*/ 3152337 h 3152338"/>
                <a:gd name="connsiteX10" fmla="*/ 0 w 1141980"/>
                <a:gd name="connsiteY10" fmla="*/ 2581347 h 3152338"/>
                <a:gd name="connsiteX11" fmla="*/ 0 w 1141980"/>
                <a:gd name="connsiteY11" fmla="*/ 570990 h 3152338"/>
                <a:gd name="connsiteX12" fmla="*/ 570990 w 1141980"/>
                <a:gd name="connsiteY12" fmla="*/ 0 h 31523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141980" h="3152338">
                  <a:moveTo>
                    <a:pt x="570990" y="176910"/>
                  </a:moveTo>
                  <a:cubicBezTo>
                    <a:pt x="494838" y="176910"/>
                    <a:pt x="433104" y="238644"/>
                    <a:pt x="433104" y="314796"/>
                  </a:cubicBezTo>
                  <a:cubicBezTo>
                    <a:pt x="433104" y="390948"/>
                    <a:pt x="494838" y="452682"/>
                    <a:pt x="570990" y="452682"/>
                  </a:cubicBezTo>
                  <a:cubicBezTo>
                    <a:pt x="647142" y="452682"/>
                    <a:pt x="708876" y="390948"/>
                    <a:pt x="708876" y="314796"/>
                  </a:cubicBezTo>
                  <a:cubicBezTo>
                    <a:pt x="708876" y="238644"/>
                    <a:pt x="647142" y="176910"/>
                    <a:pt x="570990" y="176910"/>
                  </a:cubicBezTo>
                  <a:close/>
                  <a:moveTo>
                    <a:pt x="570990" y="0"/>
                  </a:moveTo>
                  <a:cubicBezTo>
                    <a:pt x="886339" y="0"/>
                    <a:pt x="1141980" y="255641"/>
                    <a:pt x="1141980" y="570990"/>
                  </a:cubicBezTo>
                  <a:cubicBezTo>
                    <a:pt x="1141980" y="1241109"/>
                    <a:pt x="1141979" y="1911229"/>
                    <a:pt x="1141979" y="2581348"/>
                  </a:cubicBezTo>
                  <a:cubicBezTo>
                    <a:pt x="1141979" y="2896697"/>
                    <a:pt x="886338" y="3152338"/>
                    <a:pt x="570989" y="3152338"/>
                  </a:cubicBezTo>
                  <a:lnTo>
                    <a:pt x="570990" y="3152337"/>
                  </a:lnTo>
                  <a:cubicBezTo>
                    <a:pt x="255641" y="3152337"/>
                    <a:pt x="0" y="2896696"/>
                    <a:pt x="0" y="2581347"/>
                  </a:cubicBezTo>
                  <a:lnTo>
                    <a:pt x="0" y="570990"/>
                  </a:lnTo>
                  <a:cubicBezTo>
                    <a:pt x="0" y="255641"/>
                    <a:pt x="255641" y="0"/>
                    <a:pt x="570990" y="0"/>
                  </a:cubicBez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  <a:effectLst>
              <a:outerShdw blurRad="50800" dist="1016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A43155B9-C96D-4685-B511-62B89B3313DD}"/>
                </a:ext>
              </a:extLst>
            </p:cNvPr>
            <p:cNvGrpSpPr/>
            <p:nvPr/>
          </p:nvGrpSpPr>
          <p:grpSpPr>
            <a:xfrm>
              <a:off x="2074907" y="3101402"/>
              <a:ext cx="2240553" cy="904779"/>
              <a:chOff x="2074907" y="3101402"/>
              <a:chExt cx="2240553" cy="904779"/>
            </a:xfrm>
          </p:grpSpPr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4EFBE2F5-B6B4-4ACD-B7D4-560565F295A8}"/>
                  </a:ext>
                </a:extLst>
              </p:cNvPr>
              <p:cNvSpPr/>
              <p:nvPr/>
            </p:nvSpPr>
            <p:spPr>
              <a:xfrm rot="21245637">
                <a:off x="2667649" y="3101402"/>
                <a:ext cx="1647811" cy="904779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innerShdw blurRad="63500" dist="254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B05AA8A6-834C-4DC0-8DC4-05F764ADFBB5}"/>
                  </a:ext>
                </a:extLst>
              </p:cNvPr>
              <p:cNvSpPr txBox="1"/>
              <p:nvPr/>
            </p:nvSpPr>
            <p:spPr>
              <a:xfrm rot="21416926">
                <a:off x="2074907" y="3359151"/>
                <a:ext cx="643125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entury Gothic" panose="020B0502020202020204" pitchFamily="34" charset="0"/>
                    <a:ea typeface="+mn-ea"/>
                    <a:cs typeface="+mn-cs"/>
                  </a:rPr>
                  <a:t>01</a:t>
                </a:r>
              </a:p>
            </p:txBody>
          </p:sp>
        </p:grpSp>
      </p:grp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1028459E-8939-46BC-ADEB-E87CE6C4BF0F}"/>
              </a:ext>
            </a:extLst>
          </p:cNvPr>
          <p:cNvSpPr/>
          <p:nvPr/>
        </p:nvSpPr>
        <p:spPr>
          <a:xfrm rot="3740752">
            <a:off x="5313424" y="2583213"/>
            <a:ext cx="204799" cy="1162847"/>
          </a:xfrm>
          <a:custGeom>
            <a:avLst/>
            <a:gdLst>
              <a:gd name="connsiteX0" fmla="*/ 43775 w 141735"/>
              <a:gd name="connsiteY0" fmla="*/ 851170 h 851170"/>
              <a:gd name="connsiteX1" fmla="*/ 141051 w 141735"/>
              <a:gd name="connsiteY1" fmla="*/ 428017 h 851170"/>
              <a:gd name="connsiteX2" fmla="*/ 0 w 141735"/>
              <a:gd name="connsiteY2" fmla="*/ 0 h 851170"/>
              <a:gd name="connsiteX0" fmla="*/ 43775 w 141735"/>
              <a:gd name="connsiteY0" fmla="*/ 851170 h 851170"/>
              <a:gd name="connsiteX1" fmla="*/ 141051 w 141735"/>
              <a:gd name="connsiteY1" fmla="*/ 428017 h 851170"/>
              <a:gd name="connsiteX2" fmla="*/ 0 w 141735"/>
              <a:gd name="connsiteY2" fmla="*/ 0 h 851170"/>
              <a:gd name="connsiteX0" fmla="*/ 43775 w 141735"/>
              <a:gd name="connsiteY0" fmla="*/ 853419 h 853419"/>
              <a:gd name="connsiteX1" fmla="*/ 141051 w 141735"/>
              <a:gd name="connsiteY1" fmla="*/ 430266 h 853419"/>
              <a:gd name="connsiteX2" fmla="*/ 0 w 141735"/>
              <a:gd name="connsiteY2" fmla="*/ 2249 h 853419"/>
              <a:gd name="connsiteX0" fmla="*/ 43775 w 141735"/>
              <a:gd name="connsiteY0" fmla="*/ 853419 h 853419"/>
              <a:gd name="connsiteX1" fmla="*/ 141051 w 141735"/>
              <a:gd name="connsiteY1" fmla="*/ 430266 h 853419"/>
              <a:gd name="connsiteX2" fmla="*/ 0 w 141735"/>
              <a:gd name="connsiteY2" fmla="*/ 2249 h 853419"/>
              <a:gd name="connsiteX0" fmla="*/ 43775 w 143910"/>
              <a:gd name="connsiteY0" fmla="*/ 853419 h 853419"/>
              <a:gd name="connsiteX1" fmla="*/ 141051 w 143910"/>
              <a:gd name="connsiteY1" fmla="*/ 430266 h 853419"/>
              <a:gd name="connsiteX2" fmla="*/ 0 w 143910"/>
              <a:gd name="connsiteY2" fmla="*/ 2249 h 853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3910" h="853419">
                <a:moveTo>
                  <a:pt x="43775" y="853419"/>
                </a:moveTo>
                <a:cubicBezTo>
                  <a:pt x="149563" y="824642"/>
                  <a:pt x="148347" y="572128"/>
                  <a:pt x="141051" y="430266"/>
                </a:cubicBezTo>
                <a:cubicBezTo>
                  <a:pt x="133755" y="288404"/>
                  <a:pt x="115516" y="-29772"/>
                  <a:pt x="0" y="2249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855B3EFC-5E87-4247-B6CC-1F90B524BD76}"/>
              </a:ext>
            </a:extLst>
          </p:cNvPr>
          <p:cNvSpPr/>
          <p:nvPr/>
        </p:nvSpPr>
        <p:spPr>
          <a:xfrm rot="19771276">
            <a:off x="6477408" y="2787618"/>
            <a:ext cx="204799" cy="1016557"/>
          </a:xfrm>
          <a:custGeom>
            <a:avLst/>
            <a:gdLst>
              <a:gd name="connsiteX0" fmla="*/ 43775 w 141735"/>
              <a:gd name="connsiteY0" fmla="*/ 851170 h 851170"/>
              <a:gd name="connsiteX1" fmla="*/ 141051 w 141735"/>
              <a:gd name="connsiteY1" fmla="*/ 428017 h 851170"/>
              <a:gd name="connsiteX2" fmla="*/ 0 w 141735"/>
              <a:gd name="connsiteY2" fmla="*/ 0 h 851170"/>
              <a:gd name="connsiteX0" fmla="*/ 43775 w 141735"/>
              <a:gd name="connsiteY0" fmla="*/ 851170 h 851170"/>
              <a:gd name="connsiteX1" fmla="*/ 141051 w 141735"/>
              <a:gd name="connsiteY1" fmla="*/ 428017 h 851170"/>
              <a:gd name="connsiteX2" fmla="*/ 0 w 141735"/>
              <a:gd name="connsiteY2" fmla="*/ 0 h 851170"/>
              <a:gd name="connsiteX0" fmla="*/ 43775 w 141735"/>
              <a:gd name="connsiteY0" fmla="*/ 853419 h 853419"/>
              <a:gd name="connsiteX1" fmla="*/ 141051 w 141735"/>
              <a:gd name="connsiteY1" fmla="*/ 430266 h 853419"/>
              <a:gd name="connsiteX2" fmla="*/ 0 w 141735"/>
              <a:gd name="connsiteY2" fmla="*/ 2249 h 853419"/>
              <a:gd name="connsiteX0" fmla="*/ 43775 w 141735"/>
              <a:gd name="connsiteY0" fmla="*/ 853419 h 853419"/>
              <a:gd name="connsiteX1" fmla="*/ 141051 w 141735"/>
              <a:gd name="connsiteY1" fmla="*/ 430266 h 853419"/>
              <a:gd name="connsiteX2" fmla="*/ 0 w 141735"/>
              <a:gd name="connsiteY2" fmla="*/ 2249 h 853419"/>
              <a:gd name="connsiteX0" fmla="*/ 43775 w 143910"/>
              <a:gd name="connsiteY0" fmla="*/ 853419 h 853419"/>
              <a:gd name="connsiteX1" fmla="*/ 141051 w 143910"/>
              <a:gd name="connsiteY1" fmla="*/ 430266 h 853419"/>
              <a:gd name="connsiteX2" fmla="*/ 0 w 143910"/>
              <a:gd name="connsiteY2" fmla="*/ 2249 h 853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3910" h="853419">
                <a:moveTo>
                  <a:pt x="43775" y="853419"/>
                </a:moveTo>
                <a:cubicBezTo>
                  <a:pt x="149563" y="824642"/>
                  <a:pt x="148347" y="572128"/>
                  <a:pt x="141051" y="430266"/>
                </a:cubicBezTo>
                <a:cubicBezTo>
                  <a:pt x="133755" y="288404"/>
                  <a:pt x="115516" y="-29772"/>
                  <a:pt x="0" y="2249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psez="http://schemas.microsoft.com/office/powerpoint/2016/sectionzoom" Requires="psez">
          <p:graphicFrame>
            <p:nvGraphicFramePr>
              <p:cNvPr id="6" name="Abschnittszoom 5">
                <a:extLst>
                  <a:ext uri="{FF2B5EF4-FFF2-40B4-BE49-F238E27FC236}">
                    <a16:creationId xmlns:a16="http://schemas.microsoft.com/office/drawing/2014/main" id="{31C2EAF0-BE92-49D6-AEC7-DA0BDF3891E3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 rot="20982636">
              <a:off x="2852572" y="3117445"/>
              <a:ext cx="1297055" cy="941612"/>
            </p:xfrm>
            <a:graphic>
              <a:graphicData uri="http://schemas.microsoft.com/office/powerpoint/2016/sectionzoom">
                <psez:sectionZm>
                  <psez:sectionZmObj sectionId="{8688B676-938F-4E95-A681-E1B933F38E42}">
                    <psez:zmPr id="{069DDB7D-DCF6-4B79-8AD4-49F9F438362E}" transitionDur="1000" showBg="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20982636">
                          <a:off x="0" y="0"/>
                          <a:ext cx="1297055" cy="941612"/>
                        </a:xfrm>
                        <a:prstGeom prst="rect">
                          <a:avLst/>
                        </a:prstGeom>
                        <a:ln w="3175">
                          <a:noFill/>
                        </a:ln>
                      </p166:spPr>
                    </psez:zmPr>
                  </psez:sectionZmObj>
                </psez:sectionZm>
              </a:graphicData>
            </a:graphic>
          </p:graphicFrame>
        </mc:Choice>
        <mc:Fallback>
          <p:pic>
            <p:nvPicPr>
              <p:cNvPr id="6" name="Abschnittszoom 5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31C2EAF0-BE92-49D6-AEC7-DA0BDF3891E3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 rot="20982636">
                <a:off x="2852572" y="3117445"/>
                <a:ext cx="1297055" cy="941612"/>
              </a:xfrm>
              <a:prstGeom prst="rect">
                <a:avLst/>
              </a:prstGeom>
              <a:ln w="3175">
                <a:noFill/>
              </a:ln>
            </p:spPr>
          </p:pic>
        </mc:Fallback>
      </mc:AlternateContent>
      <mc:AlternateContent xmlns:mc="http://schemas.openxmlformats.org/markup-compatibility/2006">
        <mc:Choice xmlns:psez="http://schemas.microsoft.com/office/powerpoint/2016/sectionzoom" Requires="psez">
          <p:graphicFrame>
            <p:nvGraphicFramePr>
              <p:cNvPr id="30" name="Abschnittszoom 29">
                <a:extLst>
                  <a:ext uri="{FF2B5EF4-FFF2-40B4-BE49-F238E27FC236}">
                    <a16:creationId xmlns:a16="http://schemas.microsoft.com/office/drawing/2014/main" id="{598BC735-225A-481F-BFF9-BBD287C10BEF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 rot="18266383">
              <a:off x="3956327" y="4444955"/>
              <a:ext cx="1399121" cy="983638"/>
            </p:xfrm>
            <a:graphic>
              <a:graphicData uri="http://schemas.microsoft.com/office/powerpoint/2016/sectionzoom">
                <psez:sectionZm>
                  <psez:sectionZmObj sectionId="{3338E8B4-474B-4C5F-966A-4D441EAA7059}">
                    <psez:zmPr id="{CE3814F0-D538-42E0-BC9A-66A03DBAC21B}" transitionDur="1000" showBg="0">
                      <p166:blipFill xmlns:p166="http://schemas.microsoft.com/office/powerpoint/2016/6/main">
                        <a:blip r:embed="rId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18266383">
                          <a:off x="0" y="0"/>
                          <a:ext cx="1399121" cy="983638"/>
                        </a:xfrm>
                        <a:prstGeom prst="rect">
                          <a:avLst/>
                        </a:prstGeom>
                        <a:ln w="3175">
                          <a:noFill/>
                        </a:ln>
                      </p166:spPr>
                    </psez:zmPr>
                  </psez:sectionZmObj>
                </psez:sectionZm>
              </a:graphicData>
            </a:graphic>
          </p:graphicFrame>
        </mc:Choice>
        <mc:Fallback>
          <p:pic>
            <p:nvPicPr>
              <p:cNvPr id="30" name="Abschnittszoom 29">
                <a:hlinkClick r:id="rId5" action="ppaction://hlinksldjump"/>
                <a:extLst>
                  <a:ext uri="{FF2B5EF4-FFF2-40B4-BE49-F238E27FC236}">
                    <a16:creationId xmlns:a16="http://schemas.microsoft.com/office/drawing/2014/main" id="{598BC735-225A-481F-BFF9-BBD287C10BEF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rot="18266383">
                <a:off x="3956327" y="4444955"/>
                <a:ext cx="1399121" cy="983638"/>
              </a:xfrm>
              <a:prstGeom prst="rect">
                <a:avLst/>
              </a:prstGeom>
              <a:ln w="3175">
                <a:noFill/>
              </a:ln>
            </p:spPr>
          </p:pic>
        </mc:Fallback>
      </mc:AlternateContent>
      <mc:AlternateContent xmlns:mc="http://schemas.openxmlformats.org/markup-compatibility/2006">
        <mc:Choice xmlns:psez="http://schemas.microsoft.com/office/powerpoint/2016/sectionzoom" Requires="psez">
          <p:graphicFrame>
            <p:nvGraphicFramePr>
              <p:cNvPr id="32" name="Abschnittszoom 31">
                <a:extLst>
                  <a:ext uri="{FF2B5EF4-FFF2-40B4-BE49-F238E27FC236}">
                    <a16:creationId xmlns:a16="http://schemas.microsoft.com/office/drawing/2014/main" id="{EB0EF6FB-9D56-460A-8732-159568271E34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 rot="16200000">
              <a:off x="5532643" y="4808333"/>
              <a:ext cx="1242081" cy="841996"/>
            </p:xfrm>
            <a:graphic>
              <a:graphicData uri="http://schemas.microsoft.com/office/powerpoint/2016/sectionzoom">
                <psez:sectionZm>
                  <psez:sectionZmObj sectionId="{C5286BFE-03E5-46F9-9F7B-BDFA388A9555}">
                    <psez:zmPr id="{F3CBB63E-3E14-4746-A515-C8936716F15E}" transitionDur="1000" showBg="0">
                      <p166:blipFill xmlns:p166="http://schemas.microsoft.com/office/powerpoint/2016/6/main">
                        <a:blip r:embed="rId6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16200000">
                          <a:off x="0" y="0"/>
                          <a:ext cx="1242081" cy="841996"/>
                        </a:xfrm>
                        <a:prstGeom prst="rect">
                          <a:avLst/>
                        </a:prstGeom>
                        <a:ln w="3175">
                          <a:noFill/>
                        </a:ln>
                      </p166:spPr>
                    </psez:zmPr>
                  </psez:sectionZmObj>
                </psez:sectionZm>
              </a:graphicData>
            </a:graphic>
          </p:graphicFrame>
        </mc:Choice>
        <mc:Fallback>
          <p:pic>
            <p:nvPicPr>
              <p:cNvPr id="32" name="Abschnittszoom 31">
                <a:hlinkClick r:id="rId7" action="ppaction://hlinksldjump"/>
                <a:extLst>
                  <a:ext uri="{FF2B5EF4-FFF2-40B4-BE49-F238E27FC236}">
                    <a16:creationId xmlns:a16="http://schemas.microsoft.com/office/drawing/2014/main" id="{EB0EF6FB-9D56-460A-8732-159568271E34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 rot="16200000">
                <a:off x="5532643" y="4808333"/>
                <a:ext cx="1242081" cy="841996"/>
              </a:xfrm>
              <a:prstGeom prst="rect">
                <a:avLst/>
              </a:prstGeom>
              <a:ln w="3175">
                <a:noFill/>
              </a:ln>
            </p:spPr>
          </p:pic>
        </mc:Fallback>
      </mc:AlternateContent>
      <mc:AlternateContent xmlns:mc="http://schemas.openxmlformats.org/markup-compatibility/2006">
        <mc:Choice xmlns:psez="http://schemas.microsoft.com/office/powerpoint/2016/sectionzoom" Requires="psez">
          <p:graphicFrame>
            <p:nvGraphicFramePr>
              <p:cNvPr id="63" name="Abschnittszoom 62">
                <a:extLst>
                  <a:ext uri="{FF2B5EF4-FFF2-40B4-BE49-F238E27FC236}">
                    <a16:creationId xmlns:a16="http://schemas.microsoft.com/office/drawing/2014/main" id="{351FA97B-14AE-43CA-A1C2-33CB7517C936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 rot="3008728">
              <a:off x="7065148" y="4665323"/>
              <a:ext cx="1419166" cy="685196"/>
            </p:xfrm>
            <a:graphic>
              <a:graphicData uri="http://schemas.microsoft.com/office/powerpoint/2016/sectionzoom">
                <psez:sectionZm>
                  <psez:sectionZmObj sectionId="{2B524C2C-9696-4000-9793-0F6D9A435BEB}">
                    <psez:zmPr id="{85CA6458-B15C-468E-9BFC-773F3F4F42C4}" transitionDur="1000" showBg="0">
                      <p166:blipFill xmlns:p166="http://schemas.microsoft.com/office/powerpoint/2016/6/main">
                        <a:blip r:embed="rId8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3008728">
                          <a:off x="0" y="0"/>
                          <a:ext cx="1419166" cy="685196"/>
                        </a:xfrm>
                        <a:prstGeom prst="rect">
                          <a:avLst/>
                        </a:prstGeom>
                        <a:ln w="3175">
                          <a:noFill/>
                        </a:ln>
                      </p166:spPr>
                    </psez:zmPr>
                  </psez:sectionZmObj>
                </psez:sectionZm>
              </a:graphicData>
            </a:graphic>
          </p:graphicFrame>
        </mc:Choice>
        <mc:Fallback>
          <p:pic>
            <p:nvPicPr>
              <p:cNvPr id="63" name="Abschnittszoom 62">
                <a:hlinkClick r:id="rId9" action="ppaction://hlinksldjump"/>
                <a:extLst>
                  <a:ext uri="{FF2B5EF4-FFF2-40B4-BE49-F238E27FC236}">
                    <a16:creationId xmlns:a16="http://schemas.microsoft.com/office/drawing/2014/main" id="{351FA97B-14AE-43CA-A1C2-33CB7517C936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 rot="3008728">
                <a:off x="7065148" y="4665323"/>
                <a:ext cx="1419166" cy="685196"/>
              </a:xfrm>
              <a:prstGeom prst="rect">
                <a:avLst/>
              </a:prstGeom>
              <a:ln w="3175">
                <a:noFill/>
              </a:ln>
            </p:spPr>
          </p:pic>
        </mc:Fallback>
      </mc:AlternateContent>
      <mc:AlternateContent xmlns:mc="http://schemas.openxmlformats.org/markup-compatibility/2006">
        <mc:Choice xmlns:psez="http://schemas.microsoft.com/office/powerpoint/2016/sectionzoom" Requires="psez">
          <p:graphicFrame>
            <p:nvGraphicFramePr>
              <p:cNvPr id="70" name="Abschnittszoom 69">
                <a:extLst>
                  <a:ext uri="{FF2B5EF4-FFF2-40B4-BE49-F238E27FC236}">
                    <a16:creationId xmlns:a16="http://schemas.microsoft.com/office/drawing/2014/main" id="{CD39C3D6-E44F-4675-9438-52DBC68EDCFB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 rot="1077976">
              <a:off x="7912291" y="3056737"/>
              <a:ext cx="1436373" cy="908677"/>
            </p:xfrm>
            <a:graphic>
              <a:graphicData uri="http://schemas.microsoft.com/office/powerpoint/2016/sectionzoom">
                <psez:sectionZm>
                  <psez:sectionZmObj sectionId="{C820B5EC-FF1E-4DAE-A767-913286A5FBE2}">
                    <psez:zmPr id="{C1755566-4D94-4A5F-A41F-BE7A2B047630}" transitionDur="1000" showBg="0">
                      <p166:blipFill xmlns:p166="http://schemas.microsoft.com/office/powerpoint/2016/6/main">
                        <a:blip r:embed="rId10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1077976">
                          <a:off x="0" y="0"/>
                          <a:ext cx="1436373" cy="908677"/>
                        </a:xfrm>
                        <a:prstGeom prst="rect">
                          <a:avLst/>
                        </a:prstGeom>
                        <a:ln w="3175">
                          <a:noFill/>
                        </a:ln>
                      </p166:spPr>
                    </psez:zmPr>
                  </psez:sectionZmObj>
                </psez:sectionZm>
              </a:graphicData>
            </a:graphic>
          </p:graphicFrame>
        </mc:Choice>
        <mc:Fallback>
          <p:pic>
            <p:nvPicPr>
              <p:cNvPr id="70" name="Abschnittszoom 69">
                <a:hlinkClick r:id="rId11" action="ppaction://hlinksldjump"/>
                <a:extLst>
                  <a:ext uri="{FF2B5EF4-FFF2-40B4-BE49-F238E27FC236}">
                    <a16:creationId xmlns:a16="http://schemas.microsoft.com/office/drawing/2014/main" id="{CD39C3D6-E44F-4675-9438-52DBC68EDCFB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 rot="1077976">
                <a:off x="7912291" y="3056737"/>
                <a:ext cx="1436373" cy="908677"/>
              </a:xfrm>
              <a:prstGeom prst="rect">
                <a:avLst/>
              </a:prstGeom>
              <a:ln w="3175">
                <a:noFill/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9072054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raphic 18">
            <a:extLst>
              <a:ext uri="{FF2B5EF4-FFF2-40B4-BE49-F238E27FC236}">
                <a16:creationId xmlns:a16="http://schemas.microsoft.com/office/drawing/2014/main" id="{7D0AD1A0-97FC-4DA3-A0F9-A95A871544E3}"/>
              </a:ext>
            </a:extLst>
          </p:cNvPr>
          <p:cNvSpPr/>
          <p:nvPr/>
        </p:nvSpPr>
        <p:spPr>
          <a:xfrm flipV="1">
            <a:off x="436327" y="3700952"/>
            <a:ext cx="7788320" cy="1148863"/>
          </a:xfrm>
          <a:custGeom>
            <a:avLst/>
            <a:gdLst>
              <a:gd name="connsiteX0" fmla="*/ 6083962 w 6754076"/>
              <a:gd name="connsiteY0" fmla="*/ 1485749 h 1490118"/>
              <a:gd name="connsiteX1" fmla="*/ 6094764 w 6754076"/>
              <a:gd name="connsiteY1" fmla="*/ 1481528 h 1490118"/>
              <a:gd name="connsiteX2" fmla="*/ 6102958 w 6754076"/>
              <a:gd name="connsiteY2" fmla="*/ 1485749 h 1490118"/>
              <a:gd name="connsiteX3" fmla="*/ 6092155 w 6754076"/>
              <a:gd name="connsiteY3" fmla="*/ 1489971 h 1490118"/>
              <a:gd name="connsiteX4" fmla="*/ 6083962 w 6754076"/>
              <a:gd name="connsiteY4" fmla="*/ 1485749 h 1490118"/>
              <a:gd name="connsiteX5" fmla="*/ 6027704 w 6754076"/>
              <a:gd name="connsiteY5" fmla="*/ 1478745 h 1490118"/>
              <a:gd name="connsiteX6" fmla="*/ 6035475 w 6754076"/>
              <a:gd name="connsiteY6" fmla="*/ 1470975 h 1490118"/>
              <a:gd name="connsiteX7" fmla="*/ 6033979 w 6754076"/>
              <a:gd name="connsiteY7" fmla="*/ 1485020 h 1490118"/>
              <a:gd name="connsiteX8" fmla="*/ 6027704 w 6754076"/>
              <a:gd name="connsiteY8" fmla="*/ 1478745 h 1490118"/>
              <a:gd name="connsiteX9" fmla="*/ 6096754 w 6754076"/>
              <a:gd name="connsiteY9" fmla="*/ 1404928 h 1490118"/>
              <a:gd name="connsiteX10" fmla="*/ 6063067 w 6754076"/>
              <a:gd name="connsiteY10" fmla="*/ 1389194 h 1490118"/>
              <a:gd name="connsiteX11" fmla="*/ 6114566 w 6754076"/>
              <a:gd name="connsiteY11" fmla="*/ 1387625 h 1490118"/>
              <a:gd name="connsiteX12" fmla="*/ 6162056 w 6754076"/>
              <a:gd name="connsiteY12" fmla="*/ 1397193 h 1490118"/>
              <a:gd name="connsiteX13" fmla="*/ 6096754 w 6754076"/>
              <a:gd name="connsiteY13" fmla="*/ 1404928 h 1490118"/>
              <a:gd name="connsiteX14" fmla="*/ 5932699 w 6754076"/>
              <a:gd name="connsiteY14" fmla="*/ 1364739 h 1490118"/>
              <a:gd name="connsiteX15" fmla="*/ 5938327 w 6754076"/>
              <a:gd name="connsiteY15" fmla="*/ 1354889 h 1490118"/>
              <a:gd name="connsiteX16" fmla="*/ 5946770 w 6754076"/>
              <a:gd name="connsiteY16" fmla="*/ 1361221 h 1490118"/>
              <a:gd name="connsiteX17" fmla="*/ 5932699 w 6754076"/>
              <a:gd name="connsiteY17" fmla="*/ 1364739 h 1490118"/>
              <a:gd name="connsiteX18" fmla="*/ 5866565 w 6754076"/>
              <a:gd name="connsiteY18" fmla="*/ 1349261 h 1490118"/>
              <a:gd name="connsiteX19" fmla="*/ 5879474 w 6754076"/>
              <a:gd name="connsiteY19" fmla="*/ 1341066 h 1490118"/>
              <a:gd name="connsiteX20" fmla="*/ 5877118 w 6754076"/>
              <a:gd name="connsiteY20" fmla="*/ 1354889 h 1490118"/>
              <a:gd name="connsiteX21" fmla="*/ 5866565 w 6754076"/>
              <a:gd name="connsiteY21" fmla="*/ 1349261 h 1490118"/>
              <a:gd name="connsiteX22" fmla="*/ 6025919 w 6754076"/>
              <a:gd name="connsiteY22" fmla="*/ 1322191 h 1490118"/>
              <a:gd name="connsiteX23" fmla="*/ 6018532 w 6754076"/>
              <a:gd name="connsiteY23" fmla="*/ 1310256 h 1490118"/>
              <a:gd name="connsiteX24" fmla="*/ 6034748 w 6754076"/>
              <a:gd name="connsiteY24" fmla="*/ 1308953 h 1490118"/>
              <a:gd name="connsiteX25" fmla="*/ 6025919 w 6754076"/>
              <a:gd name="connsiteY25" fmla="*/ 1322191 h 1490118"/>
              <a:gd name="connsiteX26" fmla="*/ 5980708 w 6754076"/>
              <a:gd name="connsiteY26" fmla="*/ 1314989 h 1490118"/>
              <a:gd name="connsiteX27" fmla="*/ 5989267 w 6754076"/>
              <a:gd name="connsiteY27" fmla="*/ 1291570 h 1490118"/>
              <a:gd name="connsiteX28" fmla="*/ 5997425 w 6754076"/>
              <a:gd name="connsiteY28" fmla="*/ 1306344 h 1490118"/>
              <a:gd name="connsiteX29" fmla="*/ 5980708 w 6754076"/>
              <a:gd name="connsiteY29" fmla="*/ 1314989 h 1490118"/>
              <a:gd name="connsiteX30" fmla="*/ 5681161 w 6754076"/>
              <a:gd name="connsiteY30" fmla="*/ 1310214 h 1490118"/>
              <a:gd name="connsiteX31" fmla="*/ 5683711 w 6754076"/>
              <a:gd name="connsiteY31" fmla="*/ 1307663 h 1490118"/>
              <a:gd name="connsiteX32" fmla="*/ 5683378 w 6754076"/>
              <a:gd name="connsiteY32" fmla="*/ 1315754 h 1490118"/>
              <a:gd name="connsiteX33" fmla="*/ 5681161 w 6754076"/>
              <a:gd name="connsiteY33" fmla="*/ 1310214 h 1490118"/>
              <a:gd name="connsiteX34" fmla="*/ 5905612 w 6754076"/>
              <a:gd name="connsiteY34" fmla="*/ 1311611 h 1490118"/>
              <a:gd name="connsiteX35" fmla="*/ 5907723 w 6754076"/>
              <a:gd name="connsiteY35" fmla="*/ 1293036 h 1490118"/>
              <a:gd name="connsiteX36" fmla="*/ 5945812 w 6754076"/>
              <a:gd name="connsiteY36" fmla="*/ 1290410 h 1490118"/>
              <a:gd name="connsiteX37" fmla="*/ 5959173 w 6754076"/>
              <a:gd name="connsiteY37" fmla="*/ 1299048 h 1490118"/>
              <a:gd name="connsiteX38" fmla="*/ 5970641 w 6754076"/>
              <a:gd name="connsiteY38" fmla="*/ 1310383 h 1490118"/>
              <a:gd name="connsiteX39" fmla="*/ 5931226 w 6754076"/>
              <a:gd name="connsiteY39" fmla="*/ 1310400 h 1490118"/>
              <a:gd name="connsiteX40" fmla="*/ 5919919 w 6754076"/>
              <a:gd name="connsiteY40" fmla="*/ 1309980 h 1490118"/>
              <a:gd name="connsiteX41" fmla="*/ 5905612 w 6754076"/>
              <a:gd name="connsiteY41" fmla="*/ 1311612 h 1490118"/>
              <a:gd name="connsiteX42" fmla="*/ 6571522 w 6754076"/>
              <a:gd name="connsiteY42" fmla="*/ 1289459 h 1490118"/>
              <a:gd name="connsiteX43" fmla="*/ 6588253 w 6754076"/>
              <a:gd name="connsiteY43" fmla="*/ 1285053 h 1490118"/>
              <a:gd name="connsiteX44" fmla="*/ 6579715 w 6754076"/>
              <a:gd name="connsiteY44" fmla="*/ 1300012 h 1490118"/>
              <a:gd name="connsiteX45" fmla="*/ 6571522 w 6754076"/>
              <a:gd name="connsiteY45" fmla="*/ 1289459 h 1490118"/>
              <a:gd name="connsiteX46" fmla="*/ 6377342 w 6754076"/>
              <a:gd name="connsiteY46" fmla="*/ 1287055 h 1490118"/>
              <a:gd name="connsiteX47" fmla="*/ 6386797 w 6754076"/>
              <a:gd name="connsiteY47" fmla="*/ 1279668 h 1490118"/>
              <a:gd name="connsiteX48" fmla="*/ 6388205 w 6754076"/>
              <a:gd name="connsiteY48" fmla="*/ 1295791 h 1490118"/>
              <a:gd name="connsiteX49" fmla="*/ 6377342 w 6754076"/>
              <a:gd name="connsiteY49" fmla="*/ 1287055 h 1490118"/>
              <a:gd name="connsiteX50" fmla="*/ 5457099 w 6754076"/>
              <a:gd name="connsiteY50" fmla="*/ 1281016 h 1490118"/>
              <a:gd name="connsiteX51" fmla="*/ 5463431 w 6754076"/>
              <a:gd name="connsiteY51" fmla="*/ 1274684 h 1490118"/>
              <a:gd name="connsiteX52" fmla="*/ 5469763 w 6754076"/>
              <a:gd name="connsiteY52" fmla="*/ 1281016 h 1490118"/>
              <a:gd name="connsiteX53" fmla="*/ 5463431 w 6754076"/>
              <a:gd name="connsiteY53" fmla="*/ 1287348 h 1490118"/>
              <a:gd name="connsiteX54" fmla="*/ 5457099 w 6754076"/>
              <a:gd name="connsiteY54" fmla="*/ 1281016 h 1490118"/>
              <a:gd name="connsiteX55" fmla="*/ 6348848 w 6754076"/>
              <a:gd name="connsiteY55" fmla="*/ 1282996 h 1490118"/>
              <a:gd name="connsiteX56" fmla="*/ 6356235 w 6754076"/>
              <a:gd name="connsiteY56" fmla="*/ 1270463 h 1490118"/>
              <a:gd name="connsiteX57" fmla="*/ 6373121 w 6754076"/>
              <a:gd name="connsiteY57" fmla="*/ 1278906 h 1490118"/>
              <a:gd name="connsiteX58" fmla="*/ 6348848 w 6754076"/>
              <a:gd name="connsiteY58" fmla="*/ 1282996 h 1490118"/>
              <a:gd name="connsiteX59" fmla="*/ 5340320 w 6754076"/>
              <a:gd name="connsiteY59" fmla="*/ 1276511 h 1490118"/>
              <a:gd name="connsiteX60" fmla="*/ 5356843 w 6754076"/>
              <a:gd name="connsiteY60" fmla="*/ 1259751 h 1490118"/>
              <a:gd name="connsiteX61" fmla="*/ 5368452 w 6754076"/>
              <a:gd name="connsiteY61" fmla="*/ 1264264 h 1490118"/>
              <a:gd name="connsiteX62" fmla="*/ 5340320 w 6754076"/>
              <a:gd name="connsiteY62" fmla="*/ 1276511 h 1490118"/>
              <a:gd name="connsiteX63" fmla="*/ 6299361 w 6754076"/>
              <a:gd name="connsiteY63" fmla="*/ 1276305 h 1490118"/>
              <a:gd name="connsiteX64" fmla="*/ 6280677 w 6754076"/>
              <a:gd name="connsiteY64" fmla="*/ 1271856 h 1490118"/>
              <a:gd name="connsiteX65" fmla="*/ 6260619 w 6754076"/>
              <a:gd name="connsiteY65" fmla="*/ 1268488 h 1490118"/>
              <a:gd name="connsiteX66" fmla="*/ 6206219 w 6754076"/>
              <a:gd name="connsiteY66" fmla="*/ 1260097 h 1490118"/>
              <a:gd name="connsiteX67" fmla="*/ 6155970 w 6754076"/>
              <a:gd name="connsiteY67" fmla="*/ 1253402 h 1490118"/>
              <a:gd name="connsiteX68" fmla="*/ 6144975 w 6754076"/>
              <a:gd name="connsiteY68" fmla="*/ 1249357 h 1490118"/>
              <a:gd name="connsiteX69" fmla="*/ 6125736 w 6754076"/>
              <a:gd name="connsiteY69" fmla="*/ 1243226 h 1490118"/>
              <a:gd name="connsiteX70" fmla="*/ 6031196 w 6754076"/>
              <a:gd name="connsiteY70" fmla="*/ 1240357 h 1490118"/>
              <a:gd name="connsiteX71" fmla="*/ 5958168 w 6754076"/>
              <a:gd name="connsiteY71" fmla="*/ 1229306 h 1490118"/>
              <a:gd name="connsiteX72" fmla="*/ 5930608 w 6754076"/>
              <a:gd name="connsiteY72" fmla="*/ 1230752 h 1490118"/>
              <a:gd name="connsiteX73" fmla="*/ 5847569 w 6754076"/>
              <a:gd name="connsiteY73" fmla="*/ 1228545 h 1490118"/>
              <a:gd name="connsiteX74" fmla="*/ 5820131 w 6754076"/>
              <a:gd name="connsiteY74" fmla="*/ 1230361 h 1490118"/>
              <a:gd name="connsiteX75" fmla="*/ 5814453 w 6754076"/>
              <a:gd name="connsiteY75" fmla="*/ 1236693 h 1490118"/>
              <a:gd name="connsiteX76" fmla="*/ 5796383 w 6754076"/>
              <a:gd name="connsiteY76" fmla="*/ 1263521 h 1490118"/>
              <a:gd name="connsiteX77" fmla="*/ 5784136 w 6754076"/>
              <a:gd name="connsiteY77" fmla="*/ 1274500 h 1490118"/>
              <a:gd name="connsiteX78" fmla="*/ 5770070 w 6754076"/>
              <a:gd name="connsiteY78" fmla="*/ 1270463 h 1490118"/>
              <a:gd name="connsiteX79" fmla="*/ 5753886 w 6754076"/>
              <a:gd name="connsiteY79" fmla="*/ 1265849 h 1490118"/>
              <a:gd name="connsiteX80" fmla="*/ 5739203 w 6754076"/>
              <a:gd name="connsiteY80" fmla="*/ 1267832 h 1490118"/>
              <a:gd name="connsiteX81" fmla="*/ 5699705 w 6754076"/>
              <a:gd name="connsiteY81" fmla="*/ 1271837 h 1490118"/>
              <a:gd name="connsiteX82" fmla="*/ 5656883 w 6754076"/>
              <a:gd name="connsiteY82" fmla="*/ 1269531 h 1490118"/>
              <a:gd name="connsiteX83" fmla="*/ 5641371 w 6754076"/>
              <a:gd name="connsiteY83" fmla="*/ 1264292 h 1490118"/>
              <a:gd name="connsiteX84" fmla="*/ 5585510 w 6754076"/>
              <a:gd name="connsiteY84" fmla="*/ 1268102 h 1490118"/>
              <a:gd name="connsiteX85" fmla="*/ 5543538 w 6754076"/>
              <a:gd name="connsiteY85" fmla="*/ 1274134 h 1490118"/>
              <a:gd name="connsiteX86" fmla="*/ 5497368 w 6754076"/>
              <a:gd name="connsiteY86" fmla="*/ 1268083 h 1490118"/>
              <a:gd name="connsiteX87" fmla="*/ 5435574 w 6754076"/>
              <a:gd name="connsiteY87" fmla="*/ 1260064 h 1490118"/>
              <a:gd name="connsiteX88" fmla="*/ 5380968 w 6754076"/>
              <a:gd name="connsiteY88" fmla="*/ 1253316 h 1490118"/>
              <a:gd name="connsiteX89" fmla="*/ 5289888 w 6754076"/>
              <a:gd name="connsiteY89" fmla="*/ 1236710 h 1490118"/>
              <a:gd name="connsiteX90" fmla="*/ 5282892 w 6754076"/>
              <a:gd name="connsiteY90" fmla="*/ 1246719 h 1490118"/>
              <a:gd name="connsiteX91" fmla="*/ 5274920 w 6754076"/>
              <a:gd name="connsiteY91" fmla="*/ 1257262 h 1490118"/>
              <a:gd name="connsiteX92" fmla="*/ 5252467 w 6754076"/>
              <a:gd name="connsiteY92" fmla="*/ 1258845 h 1490118"/>
              <a:gd name="connsiteX93" fmla="*/ 5248490 w 6754076"/>
              <a:gd name="connsiteY93" fmla="*/ 1239695 h 1490118"/>
              <a:gd name="connsiteX94" fmla="*/ 5222854 w 6754076"/>
              <a:gd name="connsiteY94" fmla="*/ 1225374 h 1490118"/>
              <a:gd name="connsiteX95" fmla="*/ 5192936 w 6754076"/>
              <a:gd name="connsiteY95" fmla="*/ 1219270 h 1490118"/>
              <a:gd name="connsiteX96" fmla="*/ 5134381 w 6754076"/>
              <a:gd name="connsiteY96" fmla="*/ 1224573 h 1490118"/>
              <a:gd name="connsiteX97" fmla="*/ 5137547 w 6754076"/>
              <a:gd name="connsiteY97" fmla="*/ 1228250 h 1490118"/>
              <a:gd name="connsiteX98" fmla="*/ 5141166 w 6754076"/>
              <a:gd name="connsiteY98" fmla="*/ 1244205 h 1490118"/>
              <a:gd name="connsiteX99" fmla="*/ 5081405 w 6754076"/>
              <a:gd name="connsiteY99" fmla="*/ 1244374 h 1490118"/>
              <a:gd name="connsiteX100" fmla="*/ 5071906 w 6754076"/>
              <a:gd name="connsiteY100" fmla="*/ 1239633 h 1490118"/>
              <a:gd name="connsiteX101" fmla="*/ 5062408 w 6754076"/>
              <a:gd name="connsiteY101" fmla="*/ 1237765 h 1490118"/>
              <a:gd name="connsiteX102" fmla="*/ 5071613 w 6754076"/>
              <a:gd name="connsiteY102" fmla="*/ 1234702 h 1490118"/>
              <a:gd name="connsiteX103" fmla="*/ 5078023 w 6754076"/>
              <a:gd name="connsiteY103" fmla="*/ 1217794 h 1490118"/>
              <a:gd name="connsiteX104" fmla="*/ 5043854 w 6754076"/>
              <a:gd name="connsiteY104" fmla="*/ 1212551 h 1490118"/>
              <a:gd name="connsiteX105" fmla="*/ 5019784 w 6754076"/>
              <a:gd name="connsiteY105" fmla="*/ 1214922 h 1490118"/>
              <a:gd name="connsiteX106" fmla="*/ 5011732 w 6754076"/>
              <a:gd name="connsiteY106" fmla="*/ 1224037 h 1490118"/>
              <a:gd name="connsiteX107" fmla="*/ 4996978 w 6754076"/>
              <a:gd name="connsiteY107" fmla="*/ 1221918 h 1490118"/>
              <a:gd name="connsiteX108" fmla="*/ 4978231 w 6754076"/>
              <a:gd name="connsiteY108" fmla="*/ 1222052 h 1490118"/>
              <a:gd name="connsiteX109" fmla="*/ 4954765 w 6754076"/>
              <a:gd name="connsiteY109" fmla="*/ 1223911 h 1490118"/>
              <a:gd name="connsiteX110" fmla="*/ 4927900 w 6754076"/>
              <a:gd name="connsiteY110" fmla="*/ 1222325 h 1490118"/>
              <a:gd name="connsiteX111" fmla="*/ 4897974 w 6754076"/>
              <a:gd name="connsiteY111" fmla="*/ 1220127 h 1490118"/>
              <a:gd name="connsiteX112" fmla="*/ 4888836 w 6754076"/>
              <a:gd name="connsiteY112" fmla="*/ 1220222 h 1490118"/>
              <a:gd name="connsiteX113" fmla="*/ 4831647 w 6754076"/>
              <a:gd name="connsiteY113" fmla="*/ 1219732 h 1490118"/>
              <a:gd name="connsiteX114" fmla="*/ 4778500 w 6754076"/>
              <a:gd name="connsiteY114" fmla="*/ 1206403 h 1490118"/>
              <a:gd name="connsiteX115" fmla="*/ 4749965 w 6754076"/>
              <a:gd name="connsiteY115" fmla="*/ 1200189 h 1490118"/>
              <a:gd name="connsiteX116" fmla="*/ 4731036 w 6754076"/>
              <a:gd name="connsiteY116" fmla="*/ 1202923 h 1490118"/>
              <a:gd name="connsiteX117" fmla="*/ 4719216 w 6754076"/>
              <a:gd name="connsiteY117" fmla="*/ 1198701 h 1490118"/>
              <a:gd name="connsiteX118" fmla="*/ 4702156 w 6754076"/>
              <a:gd name="connsiteY118" fmla="*/ 1193460 h 1490118"/>
              <a:gd name="connsiteX119" fmla="*/ 4693170 w 6754076"/>
              <a:gd name="connsiteY119" fmla="*/ 1194276 h 1490118"/>
              <a:gd name="connsiteX120" fmla="*/ 4668018 w 6754076"/>
              <a:gd name="connsiteY120" fmla="*/ 1200819 h 1490118"/>
              <a:gd name="connsiteX121" fmla="*/ 4646610 w 6754076"/>
              <a:gd name="connsiteY121" fmla="*/ 1189901 h 1490118"/>
              <a:gd name="connsiteX122" fmla="*/ 4631228 w 6754076"/>
              <a:gd name="connsiteY122" fmla="*/ 1176308 h 1490118"/>
              <a:gd name="connsiteX123" fmla="*/ 4628403 w 6754076"/>
              <a:gd name="connsiteY123" fmla="*/ 1185658 h 1490118"/>
              <a:gd name="connsiteX124" fmla="*/ 4620567 w 6754076"/>
              <a:gd name="connsiteY124" fmla="*/ 1195952 h 1490118"/>
              <a:gd name="connsiteX125" fmla="*/ 4601469 w 6754076"/>
              <a:gd name="connsiteY125" fmla="*/ 1183927 h 1490118"/>
              <a:gd name="connsiteX126" fmla="*/ 4565365 w 6754076"/>
              <a:gd name="connsiteY126" fmla="*/ 1167278 h 1490118"/>
              <a:gd name="connsiteX127" fmla="*/ 4541092 w 6754076"/>
              <a:gd name="connsiteY127" fmla="*/ 1178944 h 1490118"/>
              <a:gd name="connsiteX128" fmla="*/ 4531623 w 6754076"/>
              <a:gd name="connsiteY128" fmla="*/ 1189497 h 1490118"/>
              <a:gd name="connsiteX129" fmla="*/ 4520636 w 6754076"/>
              <a:gd name="connsiteY129" fmla="*/ 1180119 h 1490118"/>
              <a:gd name="connsiteX130" fmla="*/ 4472329 w 6754076"/>
              <a:gd name="connsiteY130" fmla="*/ 1154680 h 1490118"/>
              <a:gd name="connsiteX131" fmla="*/ 4421905 w 6754076"/>
              <a:gd name="connsiteY131" fmla="*/ 1167338 h 1490118"/>
              <a:gd name="connsiteX132" fmla="*/ 4415283 w 6754076"/>
              <a:gd name="connsiteY132" fmla="*/ 1177595 h 1490118"/>
              <a:gd name="connsiteX133" fmla="*/ 4405091 w 6754076"/>
              <a:gd name="connsiteY133" fmla="*/ 1172768 h 1490118"/>
              <a:gd name="connsiteX134" fmla="*/ 4393732 w 6754076"/>
              <a:gd name="connsiteY134" fmla="*/ 1173159 h 1490118"/>
              <a:gd name="connsiteX135" fmla="*/ 4374336 w 6754076"/>
              <a:gd name="connsiteY135" fmla="*/ 1157308 h 1490118"/>
              <a:gd name="connsiteX136" fmla="*/ 4353267 w 6754076"/>
              <a:gd name="connsiteY136" fmla="*/ 1145319 h 1490118"/>
              <a:gd name="connsiteX137" fmla="*/ 4320515 w 6754076"/>
              <a:gd name="connsiteY137" fmla="*/ 1156928 h 1490118"/>
              <a:gd name="connsiteX138" fmla="*/ 4300377 w 6754076"/>
              <a:gd name="connsiteY138" fmla="*/ 1169152 h 1490118"/>
              <a:gd name="connsiteX139" fmla="*/ 4294726 w 6754076"/>
              <a:gd name="connsiteY139" fmla="*/ 1151610 h 1490118"/>
              <a:gd name="connsiteX140" fmla="*/ 4297531 w 6754076"/>
              <a:gd name="connsiteY140" fmla="*/ 1134068 h 1490118"/>
              <a:gd name="connsiteX141" fmla="*/ 4273376 w 6754076"/>
              <a:gd name="connsiteY141" fmla="*/ 1136907 h 1490118"/>
              <a:gd name="connsiteX142" fmla="*/ 4251576 w 6754076"/>
              <a:gd name="connsiteY142" fmla="*/ 1135936 h 1490118"/>
              <a:gd name="connsiteX143" fmla="*/ 4227279 w 6754076"/>
              <a:gd name="connsiteY143" fmla="*/ 1131009 h 1490118"/>
              <a:gd name="connsiteX144" fmla="*/ 4228334 w 6754076"/>
              <a:gd name="connsiteY144" fmla="*/ 1137265 h 1490118"/>
              <a:gd name="connsiteX145" fmla="*/ 4232923 w 6754076"/>
              <a:gd name="connsiteY145" fmla="*/ 1148960 h 1490118"/>
              <a:gd name="connsiteX146" fmla="*/ 4138999 w 6754076"/>
              <a:gd name="connsiteY146" fmla="*/ 1155220 h 1490118"/>
              <a:gd name="connsiteX147" fmla="*/ 4021891 w 6754076"/>
              <a:gd name="connsiteY147" fmla="*/ 1137150 h 1490118"/>
              <a:gd name="connsiteX148" fmla="*/ 4048189 w 6754076"/>
              <a:gd name="connsiteY148" fmla="*/ 1126020 h 1490118"/>
              <a:gd name="connsiteX149" fmla="*/ 4119040 w 6754076"/>
              <a:gd name="connsiteY149" fmla="*/ 1133012 h 1490118"/>
              <a:gd name="connsiteX150" fmla="*/ 4174167 w 6754076"/>
              <a:gd name="connsiteY150" fmla="*/ 1128018 h 1490118"/>
              <a:gd name="connsiteX151" fmla="*/ 4069347 w 6754076"/>
              <a:gd name="connsiteY151" fmla="*/ 1107241 h 1490118"/>
              <a:gd name="connsiteX152" fmla="*/ 4030300 w 6754076"/>
              <a:gd name="connsiteY152" fmla="*/ 1101108 h 1490118"/>
              <a:gd name="connsiteX153" fmla="*/ 4019747 w 6754076"/>
              <a:gd name="connsiteY153" fmla="*/ 1097390 h 1490118"/>
              <a:gd name="connsiteX154" fmla="*/ 4009194 w 6754076"/>
              <a:gd name="connsiteY154" fmla="*/ 1101611 h 1490118"/>
              <a:gd name="connsiteX155" fmla="*/ 3980489 w 6754076"/>
              <a:gd name="connsiteY155" fmla="*/ 1100767 h 1490118"/>
              <a:gd name="connsiteX156" fmla="*/ 3970358 w 6754076"/>
              <a:gd name="connsiteY156" fmla="*/ 1100767 h 1490118"/>
              <a:gd name="connsiteX157" fmla="*/ 3932366 w 6754076"/>
              <a:gd name="connsiteY157" fmla="*/ 1105833 h 1490118"/>
              <a:gd name="connsiteX158" fmla="*/ 3899440 w 6754076"/>
              <a:gd name="connsiteY158" fmla="*/ 1112165 h 1490118"/>
              <a:gd name="connsiteX159" fmla="*/ 3922140 w 6754076"/>
              <a:gd name="connsiteY159" fmla="*/ 1118496 h 1490118"/>
              <a:gd name="connsiteX160" fmla="*/ 3952321 w 6754076"/>
              <a:gd name="connsiteY160" fmla="*/ 1135197 h 1490118"/>
              <a:gd name="connsiteX161" fmla="*/ 3914781 w 6754076"/>
              <a:gd name="connsiteY161" fmla="*/ 1136651 h 1490118"/>
              <a:gd name="connsiteX162" fmla="*/ 3892971 w 6754076"/>
              <a:gd name="connsiteY162" fmla="*/ 1134860 h 1490118"/>
              <a:gd name="connsiteX163" fmla="*/ 3874112 w 6754076"/>
              <a:gd name="connsiteY163" fmla="*/ 1128065 h 1490118"/>
              <a:gd name="connsiteX164" fmla="*/ 3880310 w 6754076"/>
              <a:gd name="connsiteY164" fmla="*/ 1111916 h 1490118"/>
              <a:gd name="connsiteX165" fmla="*/ 3886642 w 6754076"/>
              <a:gd name="connsiteY165" fmla="*/ 1101069 h 1490118"/>
              <a:gd name="connsiteX166" fmla="*/ 3839278 w 6754076"/>
              <a:gd name="connsiteY166" fmla="*/ 1092879 h 1490118"/>
              <a:gd name="connsiteX167" fmla="*/ 3797305 w 6754076"/>
              <a:gd name="connsiteY167" fmla="*/ 1094066 h 1490118"/>
              <a:gd name="connsiteX168" fmla="*/ 3767756 w 6754076"/>
              <a:gd name="connsiteY168" fmla="*/ 1083194 h 1490118"/>
              <a:gd name="connsiteX169" fmla="*/ 3751695 w 6754076"/>
              <a:gd name="connsiteY169" fmla="*/ 1074672 h 1490118"/>
              <a:gd name="connsiteX170" fmla="*/ 3680988 w 6754076"/>
              <a:gd name="connsiteY170" fmla="*/ 1073664 h 1490118"/>
              <a:gd name="connsiteX171" fmla="*/ 3663047 w 6754076"/>
              <a:gd name="connsiteY171" fmla="*/ 1067397 h 1490118"/>
              <a:gd name="connsiteX172" fmla="*/ 3631388 w 6754076"/>
              <a:gd name="connsiteY172" fmla="*/ 1067841 h 1490118"/>
              <a:gd name="connsiteX173" fmla="*/ 3604511 w 6754076"/>
              <a:gd name="connsiteY173" fmla="*/ 1067212 h 1490118"/>
              <a:gd name="connsiteX174" fmla="*/ 3584069 w 6754076"/>
              <a:gd name="connsiteY174" fmla="*/ 1066781 h 1490118"/>
              <a:gd name="connsiteX175" fmla="*/ 3566044 w 6754076"/>
              <a:gd name="connsiteY175" fmla="*/ 1067894 h 1490118"/>
              <a:gd name="connsiteX176" fmla="*/ 3498951 w 6754076"/>
              <a:gd name="connsiteY176" fmla="*/ 1061551 h 1490118"/>
              <a:gd name="connsiteX177" fmla="*/ 3432402 w 6754076"/>
              <a:gd name="connsiteY177" fmla="*/ 1054608 h 1490118"/>
              <a:gd name="connsiteX178" fmla="*/ 3375414 w 6754076"/>
              <a:gd name="connsiteY178" fmla="*/ 1049516 h 1490118"/>
              <a:gd name="connsiteX179" fmla="*/ 3314225 w 6754076"/>
              <a:gd name="connsiteY179" fmla="*/ 1043424 h 1490118"/>
              <a:gd name="connsiteX180" fmla="*/ 3159178 w 6754076"/>
              <a:gd name="connsiteY180" fmla="*/ 1033178 h 1490118"/>
              <a:gd name="connsiteX181" fmla="*/ 3120496 w 6754076"/>
              <a:gd name="connsiteY181" fmla="*/ 1029754 h 1490118"/>
              <a:gd name="connsiteX182" fmla="*/ 3095957 w 6754076"/>
              <a:gd name="connsiteY182" fmla="*/ 1026187 h 1490118"/>
              <a:gd name="connsiteX183" fmla="*/ 3070184 w 6754076"/>
              <a:gd name="connsiteY183" fmla="*/ 1021597 h 1490118"/>
              <a:gd name="connsiteX184" fmla="*/ 3055592 w 6754076"/>
              <a:gd name="connsiteY184" fmla="*/ 1023145 h 1490118"/>
              <a:gd name="connsiteX185" fmla="*/ 3026027 w 6754076"/>
              <a:gd name="connsiteY185" fmla="*/ 1027393 h 1490118"/>
              <a:gd name="connsiteX186" fmla="*/ 3002342 w 6754076"/>
              <a:gd name="connsiteY186" fmla="*/ 1021290 h 1490118"/>
              <a:gd name="connsiteX187" fmla="*/ 2984496 w 6754076"/>
              <a:gd name="connsiteY187" fmla="*/ 1021716 h 1490118"/>
              <a:gd name="connsiteX188" fmla="*/ 2963275 w 6754076"/>
              <a:gd name="connsiteY188" fmla="*/ 1018232 h 1490118"/>
              <a:gd name="connsiteX189" fmla="*/ 2933726 w 6754076"/>
              <a:gd name="connsiteY189" fmla="*/ 1010975 h 1490118"/>
              <a:gd name="connsiteX190" fmla="*/ 2904084 w 6754076"/>
              <a:gd name="connsiteY190" fmla="*/ 1007324 h 1490118"/>
              <a:gd name="connsiteX191" fmla="*/ 2893531 w 6754076"/>
              <a:gd name="connsiteY191" fmla="*/ 1007689 h 1490118"/>
              <a:gd name="connsiteX192" fmla="*/ 2719082 w 6754076"/>
              <a:gd name="connsiteY192" fmla="*/ 1004102 h 1490118"/>
              <a:gd name="connsiteX193" fmla="*/ 2702105 w 6754076"/>
              <a:gd name="connsiteY193" fmla="*/ 1004026 h 1490118"/>
              <a:gd name="connsiteX194" fmla="*/ 2685345 w 6754076"/>
              <a:gd name="connsiteY194" fmla="*/ 1004129 h 1490118"/>
              <a:gd name="connsiteX195" fmla="*/ 2679485 w 6754076"/>
              <a:gd name="connsiteY195" fmla="*/ 1003468 h 1490118"/>
              <a:gd name="connsiteX196" fmla="*/ 2630779 w 6754076"/>
              <a:gd name="connsiteY196" fmla="*/ 1008510 h 1490118"/>
              <a:gd name="connsiteX197" fmla="*/ 2603551 w 6754076"/>
              <a:gd name="connsiteY197" fmla="*/ 1006673 h 1490118"/>
              <a:gd name="connsiteX198" fmla="*/ 2574532 w 6754076"/>
              <a:gd name="connsiteY198" fmla="*/ 1003282 h 1490118"/>
              <a:gd name="connsiteX199" fmla="*/ 2566583 w 6754076"/>
              <a:gd name="connsiteY199" fmla="*/ 1003466 h 1490118"/>
              <a:gd name="connsiteX200" fmla="*/ 2546460 w 6754076"/>
              <a:gd name="connsiteY200" fmla="*/ 999245 h 1490118"/>
              <a:gd name="connsiteX201" fmla="*/ 2511264 w 6754076"/>
              <a:gd name="connsiteY201" fmla="*/ 997200 h 1490118"/>
              <a:gd name="connsiteX202" fmla="*/ 2495952 w 6754076"/>
              <a:gd name="connsiteY202" fmla="*/ 994810 h 1490118"/>
              <a:gd name="connsiteX203" fmla="*/ 2488325 w 6754076"/>
              <a:gd name="connsiteY203" fmla="*/ 995998 h 1490118"/>
              <a:gd name="connsiteX204" fmla="*/ 2465535 w 6754076"/>
              <a:gd name="connsiteY204" fmla="*/ 992956 h 1490118"/>
              <a:gd name="connsiteX205" fmla="*/ 2451535 w 6754076"/>
              <a:gd name="connsiteY205" fmla="*/ 997916 h 1490118"/>
              <a:gd name="connsiteX206" fmla="*/ 2395304 w 6754076"/>
              <a:gd name="connsiteY206" fmla="*/ 1003682 h 1490118"/>
              <a:gd name="connsiteX207" fmla="*/ 2374838 w 6754076"/>
              <a:gd name="connsiteY207" fmla="*/ 1004138 h 1490118"/>
              <a:gd name="connsiteX208" fmla="*/ 2359707 w 6754076"/>
              <a:gd name="connsiteY208" fmla="*/ 999601 h 1490118"/>
              <a:gd name="connsiteX209" fmla="*/ 2351971 w 6754076"/>
              <a:gd name="connsiteY209" fmla="*/ 997973 h 1490118"/>
              <a:gd name="connsiteX210" fmla="*/ 2296641 w 6754076"/>
              <a:gd name="connsiteY210" fmla="*/ 998190 h 1490118"/>
              <a:gd name="connsiteX211" fmla="*/ 2288179 w 6754076"/>
              <a:gd name="connsiteY211" fmla="*/ 995024 h 1490118"/>
              <a:gd name="connsiteX212" fmla="*/ 2273889 w 6754076"/>
              <a:gd name="connsiteY212" fmla="*/ 1000300 h 1490118"/>
              <a:gd name="connsiteX213" fmla="*/ 2261577 w 6754076"/>
              <a:gd name="connsiteY213" fmla="*/ 1004227 h 1490118"/>
              <a:gd name="connsiteX214" fmla="*/ 2248550 w 6754076"/>
              <a:gd name="connsiteY214" fmla="*/ 1004418 h 1490118"/>
              <a:gd name="connsiteX215" fmla="*/ 2227644 w 6754076"/>
              <a:gd name="connsiteY215" fmla="*/ 1005602 h 1490118"/>
              <a:gd name="connsiteX216" fmla="*/ 2202418 w 6754076"/>
              <a:gd name="connsiteY216" fmla="*/ 1001264 h 1490118"/>
              <a:gd name="connsiteX217" fmla="*/ 2175835 w 6754076"/>
              <a:gd name="connsiteY217" fmla="*/ 997868 h 1490118"/>
              <a:gd name="connsiteX218" fmla="*/ 2108027 w 6754076"/>
              <a:gd name="connsiteY218" fmla="*/ 1003599 h 1490118"/>
              <a:gd name="connsiteX219" fmla="*/ 2041541 w 6754076"/>
              <a:gd name="connsiteY219" fmla="*/ 995551 h 1490118"/>
              <a:gd name="connsiteX220" fmla="*/ 2027164 w 6754076"/>
              <a:gd name="connsiteY220" fmla="*/ 991646 h 1490118"/>
              <a:gd name="connsiteX221" fmla="*/ 1859516 w 6754076"/>
              <a:gd name="connsiteY221" fmla="*/ 1002494 h 1490118"/>
              <a:gd name="connsiteX222" fmla="*/ 1696331 w 6754076"/>
              <a:gd name="connsiteY222" fmla="*/ 995354 h 1490118"/>
              <a:gd name="connsiteX223" fmla="*/ 1679095 w 6754076"/>
              <a:gd name="connsiteY223" fmla="*/ 995064 h 1490118"/>
              <a:gd name="connsiteX224" fmla="*/ 1634714 w 6754076"/>
              <a:gd name="connsiteY224" fmla="*/ 996079 h 1490118"/>
              <a:gd name="connsiteX225" fmla="*/ 1561685 w 6754076"/>
              <a:gd name="connsiteY225" fmla="*/ 996923 h 1490118"/>
              <a:gd name="connsiteX226" fmla="*/ 1551554 w 6754076"/>
              <a:gd name="connsiteY226" fmla="*/ 996923 h 1490118"/>
              <a:gd name="connsiteX227" fmla="*/ 1527282 w 6754076"/>
              <a:gd name="connsiteY227" fmla="*/ 991793 h 1490118"/>
              <a:gd name="connsiteX228" fmla="*/ 1499341 w 6754076"/>
              <a:gd name="connsiteY228" fmla="*/ 979666 h 1490118"/>
              <a:gd name="connsiteX229" fmla="*/ 1496676 w 6754076"/>
              <a:gd name="connsiteY229" fmla="*/ 974973 h 1490118"/>
              <a:gd name="connsiteX230" fmla="*/ 1485938 w 6754076"/>
              <a:gd name="connsiteY230" fmla="*/ 983255 h 1490118"/>
              <a:gd name="connsiteX231" fmla="*/ 1426879 w 6754076"/>
              <a:gd name="connsiteY231" fmla="*/ 989567 h 1490118"/>
              <a:gd name="connsiteX232" fmla="*/ 1345555 w 6754076"/>
              <a:gd name="connsiteY232" fmla="*/ 985277 h 1490118"/>
              <a:gd name="connsiteX233" fmla="*/ 1286457 w 6754076"/>
              <a:gd name="connsiteY233" fmla="*/ 983124 h 1490118"/>
              <a:gd name="connsiteX234" fmla="*/ 1247876 w 6754076"/>
              <a:gd name="connsiteY234" fmla="*/ 978085 h 1490118"/>
              <a:gd name="connsiteX235" fmla="*/ 1210528 w 6754076"/>
              <a:gd name="connsiteY235" fmla="*/ 974064 h 1490118"/>
              <a:gd name="connsiteX236" fmla="*/ 1181567 w 6754076"/>
              <a:gd name="connsiteY236" fmla="*/ 971402 h 1490118"/>
              <a:gd name="connsiteX237" fmla="*/ 1134490 w 6754076"/>
              <a:gd name="connsiteY237" fmla="*/ 964627 h 1490118"/>
              <a:gd name="connsiteX238" fmla="*/ 1090167 w 6754076"/>
              <a:gd name="connsiteY238" fmla="*/ 960154 h 1490118"/>
              <a:gd name="connsiteX239" fmla="*/ 1054285 w 6754076"/>
              <a:gd name="connsiteY239" fmla="*/ 955633 h 1490118"/>
              <a:gd name="connsiteX240" fmla="*/ 1022626 w 6754076"/>
              <a:gd name="connsiteY240" fmla="*/ 949774 h 1490118"/>
              <a:gd name="connsiteX241" fmla="*/ 987177 w 6754076"/>
              <a:gd name="connsiteY241" fmla="*/ 943646 h 1490118"/>
              <a:gd name="connsiteX242" fmla="*/ 954585 w 6754076"/>
              <a:gd name="connsiteY242" fmla="*/ 936566 h 1490118"/>
              <a:gd name="connsiteX243" fmla="*/ 800273 w 6754076"/>
              <a:gd name="connsiteY243" fmla="*/ 929321 h 1490118"/>
              <a:gd name="connsiteX244" fmla="*/ 745401 w 6754076"/>
              <a:gd name="connsiteY244" fmla="*/ 933091 h 1490118"/>
              <a:gd name="connsiteX245" fmla="*/ 693370 w 6754076"/>
              <a:gd name="connsiteY245" fmla="*/ 936961 h 1490118"/>
              <a:gd name="connsiteX246" fmla="*/ 625824 w 6754076"/>
              <a:gd name="connsiteY246" fmla="*/ 943392 h 1490118"/>
              <a:gd name="connsiteX247" fmla="*/ 535066 w 6754076"/>
              <a:gd name="connsiteY247" fmla="*/ 950910 h 1490118"/>
              <a:gd name="connsiteX248" fmla="*/ 462669 w 6754076"/>
              <a:gd name="connsiteY248" fmla="*/ 955264 h 1490118"/>
              <a:gd name="connsiteX249" fmla="*/ 388019 w 6754076"/>
              <a:gd name="connsiteY249" fmla="*/ 961935 h 1490118"/>
              <a:gd name="connsiteX250" fmla="*/ 312670 w 6754076"/>
              <a:gd name="connsiteY250" fmla="*/ 966614 h 1490118"/>
              <a:gd name="connsiteX251" fmla="*/ 170220 w 6754076"/>
              <a:gd name="connsiteY251" fmla="*/ 980928 h 1490118"/>
              <a:gd name="connsiteX252" fmla="*/ 85498 w 6754076"/>
              <a:gd name="connsiteY252" fmla="*/ 981420 h 1490118"/>
              <a:gd name="connsiteX253" fmla="*/ 50496 w 6754076"/>
              <a:gd name="connsiteY253" fmla="*/ 958631 h 1490118"/>
              <a:gd name="connsiteX254" fmla="*/ 30657 w 6754076"/>
              <a:gd name="connsiteY254" fmla="*/ 930649 h 1490118"/>
              <a:gd name="connsiteX255" fmla="*/ 22671 w 6754076"/>
              <a:gd name="connsiteY255" fmla="*/ 894768 h 1490118"/>
              <a:gd name="connsiteX256" fmla="*/ 16602 w 6754076"/>
              <a:gd name="connsiteY256" fmla="*/ 726921 h 1490118"/>
              <a:gd name="connsiteX257" fmla="*/ 11547 w 6754076"/>
              <a:gd name="connsiteY257" fmla="*/ 580187 h 1490118"/>
              <a:gd name="connsiteX258" fmla="*/ 2548 w 6754076"/>
              <a:gd name="connsiteY258" fmla="*/ 416706 h 1490118"/>
              <a:gd name="connsiteX259" fmla="*/ 2149 w 6754076"/>
              <a:gd name="connsiteY259" fmla="*/ 355497 h 1490118"/>
              <a:gd name="connsiteX260" fmla="*/ 8538 w 6754076"/>
              <a:gd name="connsiteY260" fmla="*/ 147846 h 1490118"/>
              <a:gd name="connsiteX261" fmla="*/ 18597 w 6754076"/>
              <a:gd name="connsiteY261" fmla="*/ 117107 h 1490118"/>
              <a:gd name="connsiteX262" fmla="*/ 30471 w 6754076"/>
              <a:gd name="connsiteY262" fmla="*/ 93593 h 1490118"/>
              <a:gd name="connsiteX263" fmla="*/ 42639 w 6754076"/>
              <a:gd name="connsiteY263" fmla="*/ 74796 h 1490118"/>
              <a:gd name="connsiteX264" fmla="*/ 56013 w 6754076"/>
              <a:gd name="connsiteY264" fmla="*/ 60668 h 1490118"/>
              <a:gd name="connsiteX265" fmla="*/ 66502 w 6754076"/>
              <a:gd name="connsiteY265" fmla="*/ 53936 h 1490118"/>
              <a:gd name="connsiteX266" fmla="*/ 100272 w 6754076"/>
              <a:gd name="connsiteY266" fmla="*/ 61091 h 1490118"/>
              <a:gd name="connsiteX267" fmla="*/ 167917 w 6754076"/>
              <a:gd name="connsiteY267" fmla="*/ 48398 h 1490118"/>
              <a:gd name="connsiteX268" fmla="*/ 170829 w 6754076"/>
              <a:gd name="connsiteY268" fmla="*/ 37844 h 1490118"/>
              <a:gd name="connsiteX269" fmla="*/ 233973 w 6754076"/>
              <a:gd name="connsiteY269" fmla="*/ 30340 h 1490118"/>
              <a:gd name="connsiteX270" fmla="*/ 303233 w 6754076"/>
              <a:gd name="connsiteY270" fmla="*/ 24999 h 1490118"/>
              <a:gd name="connsiteX271" fmla="*/ 430393 w 6754076"/>
              <a:gd name="connsiteY271" fmla="*/ 18443 h 1490118"/>
              <a:gd name="connsiteX272" fmla="*/ 552792 w 6754076"/>
              <a:gd name="connsiteY272" fmla="*/ 11156 h 1490118"/>
              <a:gd name="connsiteX273" fmla="*/ 561062 w 6754076"/>
              <a:gd name="connsiteY273" fmla="*/ 11496 h 1490118"/>
              <a:gd name="connsiteX274" fmla="*/ 599089 w 6754076"/>
              <a:gd name="connsiteY274" fmla="*/ 13039 h 1490118"/>
              <a:gd name="connsiteX275" fmla="*/ 1102830 w 6754076"/>
              <a:gd name="connsiteY275" fmla="*/ 1789 h 1490118"/>
              <a:gd name="connsiteX276" fmla="*/ 1565062 w 6754076"/>
              <a:gd name="connsiteY276" fmla="*/ 12473 h 1490118"/>
              <a:gd name="connsiteX277" fmla="*/ 1745583 w 6754076"/>
              <a:gd name="connsiteY277" fmla="*/ 18228 h 1490118"/>
              <a:gd name="connsiteX278" fmla="*/ 1931320 w 6754076"/>
              <a:gd name="connsiteY278" fmla="*/ 24917 h 1490118"/>
              <a:gd name="connsiteX279" fmla="*/ 2065286 w 6754076"/>
              <a:gd name="connsiteY279" fmla="*/ 33663 h 1490118"/>
              <a:gd name="connsiteX280" fmla="*/ 2296227 w 6754076"/>
              <a:gd name="connsiteY280" fmla="*/ 47842 h 1490118"/>
              <a:gd name="connsiteX281" fmla="*/ 2304458 w 6754076"/>
              <a:gd name="connsiteY281" fmla="*/ 47307 h 1490118"/>
              <a:gd name="connsiteX282" fmla="*/ 2330848 w 6754076"/>
              <a:gd name="connsiteY282" fmla="*/ 45673 h 1490118"/>
              <a:gd name="connsiteX283" fmla="*/ 2491637 w 6754076"/>
              <a:gd name="connsiteY283" fmla="*/ 57279 h 1490118"/>
              <a:gd name="connsiteX284" fmla="*/ 2690038 w 6754076"/>
              <a:gd name="connsiteY284" fmla="*/ 71615 h 1490118"/>
              <a:gd name="connsiteX285" fmla="*/ 2768132 w 6754076"/>
              <a:gd name="connsiteY285" fmla="*/ 77804 h 1490118"/>
              <a:gd name="connsiteX286" fmla="*/ 3002414 w 6754076"/>
              <a:gd name="connsiteY286" fmla="*/ 94876 h 1490118"/>
              <a:gd name="connsiteX287" fmla="*/ 3086840 w 6754076"/>
              <a:gd name="connsiteY287" fmla="*/ 100812 h 1490118"/>
              <a:gd name="connsiteX288" fmla="*/ 3289463 w 6754076"/>
              <a:gd name="connsiteY288" fmla="*/ 117874 h 1490118"/>
              <a:gd name="connsiteX289" fmla="*/ 3361813 w 6754076"/>
              <a:gd name="connsiteY289" fmla="*/ 124000 h 1490118"/>
              <a:gd name="connsiteX290" fmla="*/ 3435686 w 6754076"/>
              <a:gd name="connsiteY290" fmla="*/ 130360 h 1490118"/>
              <a:gd name="connsiteX291" fmla="*/ 3508718 w 6754076"/>
              <a:gd name="connsiteY291" fmla="*/ 139206 h 1490118"/>
              <a:gd name="connsiteX292" fmla="*/ 3587064 w 6754076"/>
              <a:gd name="connsiteY292" fmla="*/ 155385 h 1490118"/>
              <a:gd name="connsiteX293" fmla="*/ 3706712 w 6754076"/>
              <a:gd name="connsiteY293" fmla="*/ 170922 h 1490118"/>
              <a:gd name="connsiteX294" fmla="*/ 3746815 w 6754076"/>
              <a:gd name="connsiteY294" fmla="*/ 177047 h 1490118"/>
              <a:gd name="connsiteX295" fmla="*/ 3874112 w 6754076"/>
              <a:gd name="connsiteY295" fmla="*/ 189885 h 1490118"/>
              <a:gd name="connsiteX296" fmla="*/ 3900104 w 6754076"/>
              <a:gd name="connsiteY296" fmla="*/ 195716 h 1490118"/>
              <a:gd name="connsiteX297" fmla="*/ 3915179 w 6754076"/>
              <a:gd name="connsiteY297" fmla="*/ 197711 h 1490118"/>
              <a:gd name="connsiteX298" fmla="*/ 3948286 w 6754076"/>
              <a:gd name="connsiteY298" fmla="*/ 198586 h 1490118"/>
              <a:gd name="connsiteX299" fmla="*/ 4017636 w 6754076"/>
              <a:gd name="connsiteY299" fmla="*/ 206807 h 1490118"/>
              <a:gd name="connsiteX300" fmla="*/ 4125279 w 6754076"/>
              <a:gd name="connsiteY300" fmla="*/ 223777 h 1490118"/>
              <a:gd name="connsiteX301" fmla="*/ 4179582 w 6754076"/>
              <a:gd name="connsiteY301" fmla="*/ 229713 h 1490118"/>
              <a:gd name="connsiteX302" fmla="*/ 4230238 w 6754076"/>
              <a:gd name="connsiteY302" fmla="*/ 235591 h 1490118"/>
              <a:gd name="connsiteX303" fmla="*/ 4311776 w 6754076"/>
              <a:gd name="connsiteY303" fmla="*/ 246153 h 1490118"/>
              <a:gd name="connsiteX304" fmla="*/ 4328309 w 6754076"/>
              <a:gd name="connsiteY304" fmla="*/ 250020 h 1490118"/>
              <a:gd name="connsiteX305" fmla="*/ 4343131 w 6754076"/>
              <a:gd name="connsiteY305" fmla="*/ 253130 h 1490118"/>
              <a:gd name="connsiteX306" fmla="*/ 4357215 w 6754076"/>
              <a:gd name="connsiteY306" fmla="*/ 256971 h 1490118"/>
              <a:gd name="connsiteX307" fmla="*/ 4390180 w 6754076"/>
              <a:gd name="connsiteY307" fmla="*/ 265643 h 1490118"/>
              <a:gd name="connsiteX308" fmla="*/ 4433734 w 6754076"/>
              <a:gd name="connsiteY308" fmla="*/ 274466 h 1490118"/>
              <a:gd name="connsiteX309" fmla="*/ 4457163 w 6754076"/>
              <a:gd name="connsiteY309" fmla="*/ 278458 h 1490118"/>
              <a:gd name="connsiteX310" fmla="*/ 4471834 w 6754076"/>
              <a:gd name="connsiteY310" fmla="*/ 282664 h 1490118"/>
              <a:gd name="connsiteX311" fmla="*/ 4515039 w 6754076"/>
              <a:gd name="connsiteY311" fmla="*/ 289639 h 1490118"/>
              <a:gd name="connsiteX312" fmla="*/ 4556249 w 6754076"/>
              <a:gd name="connsiteY312" fmla="*/ 295986 h 1490118"/>
              <a:gd name="connsiteX313" fmla="*/ 4593390 w 6754076"/>
              <a:gd name="connsiteY313" fmla="*/ 299565 h 1490118"/>
              <a:gd name="connsiteX314" fmla="*/ 4631359 w 6754076"/>
              <a:gd name="connsiteY314" fmla="*/ 302605 h 1490118"/>
              <a:gd name="connsiteX315" fmla="*/ 4648521 w 6754076"/>
              <a:gd name="connsiteY315" fmla="*/ 304429 h 1490118"/>
              <a:gd name="connsiteX316" fmla="*/ 4665428 w 6754076"/>
              <a:gd name="connsiteY316" fmla="*/ 307720 h 1490118"/>
              <a:gd name="connsiteX317" fmla="*/ 4696670 w 6754076"/>
              <a:gd name="connsiteY317" fmla="*/ 312228 h 1490118"/>
              <a:gd name="connsiteX318" fmla="*/ 4729136 w 6754076"/>
              <a:gd name="connsiteY318" fmla="*/ 315990 h 1490118"/>
              <a:gd name="connsiteX319" fmla="*/ 4770433 w 6754076"/>
              <a:gd name="connsiteY319" fmla="*/ 321583 h 1490118"/>
              <a:gd name="connsiteX320" fmla="*/ 4810536 w 6754076"/>
              <a:gd name="connsiteY320" fmla="*/ 327749 h 1490118"/>
              <a:gd name="connsiteX321" fmla="*/ 4874560 w 6754076"/>
              <a:gd name="connsiteY321" fmla="*/ 334552 h 1490118"/>
              <a:gd name="connsiteX322" fmla="*/ 4948433 w 6754076"/>
              <a:gd name="connsiteY322" fmla="*/ 343333 h 1490118"/>
              <a:gd name="connsiteX323" fmla="*/ 5009641 w 6754076"/>
              <a:gd name="connsiteY323" fmla="*/ 351813 h 1490118"/>
              <a:gd name="connsiteX324" fmla="*/ 5106731 w 6754076"/>
              <a:gd name="connsiteY324" fmla="*/ 362760 h 1490118"/>
              <a:gd name="connsiteX325" fmla="*/ 5215817 w 6754076"/>
              <a:gd name="connsiteY325" fmla="*/ 379923 h 1490118"/>
              <a:gd name="connsiteX326" fmla="*/ 5268583 w 6754076"/>
              <a:gd name="connsiteY326" fmla="*/ 387443 h 1490118"/>
              <a:gd name="connsiteX327" fmla="*/ 5353677 w 6754076"/>
              <a:gd name="connsiteY327" fmla="*/ 399303 h 1490118"/>
              <a:gd name="connsiteX328" fmla="*/ 5402222 w 6754076"/>
              <a:gd name="connsiteY328" fmla="*/ 407648 h 1490118"/>
              <a:gd name="connsiteX329" fmla="*/ 5476956 w 6754076"/>
              <a:gd name="connsiteY329" fmla="*/ 417151 h 1490118"/>
              <a:gd name="connsiteX330" fmla="*/ 5525291 w 6754076"/>
              <a:gd name="connsiteY330" fmla="*/ 425148 h 1490118"/>
              <a:gd name="connsiteX331" fmla="*/ 5546341 w 6754076"/>
              <a:gd name="connsiteY331" fmla="*/ 430425 h 1490118"/>
              <a:gd name="connsiteX332" fmla="*/ 5564742 w 6754076"/>
              <a:gd name="connsiteY332" fmla="*/ 434646 h 1490118"/>
              <a:gd name="connsiteX333" fmla="*/ 5593485 w 6754076"/>
              <a:gd name="connsiteY333" fmla="*/ 438893 h 1490118"/>
              <a:gd name="connsiteX334" fmla="*/ 5631710 w 6754076"/>
              <a:gd name="connsiteY334" fmla="*/ 445225 h 1490118"/>
              <a:gd name="connsiteX335" fmla="*/ 5655759 w 6754076"/>
              <a:gd name="connsiteY335" fmla="*/ 451531 h 1490118"/>
              <a:gd name="connsiteX336" fmla="*/ 5686374 w 6754076"/>
              <a:gd name="connsiteY336" fmla="*/ 461451 h 1490118"/>
              <a:gd name="connsiteX337" fmla="*/ 5736649 w 6754076"/>
              <a:gd name="connsiteY337" fmla="*/ 474236 h 1490118"/>
              <a:gd name="connsiteX338" fmla="*/ 5782589 w 6754076"/>
              <a:gd name="connsiteY338" fmla="*/ 481494 h 1490118"/>
              <a:gd name="connsiteX339" fmla="*/ 5842997 w 6754076"/>
              <a:gd name="connsiteY339" fmla="*/ 487772 h 1490118"/>
              <a:gd name="connsiteX340" fmla="*/ 5893652 w 6754076"/>
              <a:gd name="connsiteY340" fmla="*/ 493300 h 1490118"/>
              <a:gd name="connsiteX341" fmla="*/ 5931995 w 6754076"/>
              <a:gd name="connsiteY341" fmla="*/ 499197 h 1490118"/>
              <a:gd name="connsiteX342" fmla="*/ 5976319 w 6754076"/>
              <a:gd name="connsiteY342" fmla="*/ 504641 h 1490118"/>
              <a:gd name="connsiteX343" fmla="*/ 6021698 w 6754076"/>
              <a:gd name="connsiteY343" fmla="*/ 509539 h 1490118"/>
              <a:gd name="connsiteX344" fmla="*/ 6056523 w 6754076"/>
              <a:gd name="connsiteY344" fmla="*/ 521493 h 1490118"/>
              <a:gd name="connsiteX345" fmla="*/ 6047274 w 6754076"/>
              <a:gd name="connsiteY345" fmla="*/ 531736 h 1490118"/>
              <a:gd name="connsiteX346" fmla="*/ 6046219 w 6754076"/>
              <a:gd name="connsiteY346" fmla="*/ 537784 h 1490118"/>
              <a:gd name="connsiteX347" fmla="*/ 6050191 w 6754076"/>
              <a:gd name="connsiteY347" fmla="*/ 548098 h 1490118"/>
              <a:gd name="connsiteX348" fmla="*/ 5965765 w 6754076"/>
              <a:gd name="connsiteY348" fmla="*/ 538670 h 1490118"/>
              <a:gd name="connsiteX349" fmla="*/ 5896301 w 6754076"/>
              <a:gd name="connsiteY349" fmla="*/ 542120 h 1490118"/>
              <a:gd name="connsiteX350" fmla="*/ 5847321 w 6754076"/>
              <a:gd name="connsiteY350" fmla="*/ 542423 h 1490118"/>
              <a:gd name="connsiteX351" fmla="*/ 5830121 w 6754076"/>
              <a:gd name="connsiteY351" fmla="*/ 536091 h 1490118"/>
              <a:gd name="connsiteX352" fmla="*/ 5818908 w 6754076"/>
              <a:gd name="connsiteY352" fmla="*/ 527515 h 1490118"/>
              <a:gd name="connsiteX353" fmla="*/ 5805751 w 6754076"/>
              <a:gd name="connsiteY353" fmla="*/ 519072 h 1490118"/>
              <a:gd name="connsiteX354" fmla="*/ 5794803 w 6754076"/>
              <a:gd name="connsiteY354" fmla="*/ 514851 h 1490118"/>
              <a:gd name="connsiteX355" fmla="*/ 5762932 w 6754076"/>
              <a:gd name="connsiteY355" fmla="*/ 514493 h 1490118"/>
              <a:gd name="connsiteX356" fmla="*/ 5748369 w 6754076"/>
              <a:gd name="connsiteY356" fmla="*/ 519770 h 1490118"/>
              <a:gd name="connsiteX357" fmla="*/ 5750499 w 6754076"/>
              <a:gd name="connsiteY357" fmla="*/ 554116 h 1490118"/>
              <a:gd name="connsiteX358" fmla="*/ 5781891 w 6754076"/>
              <a:gd name="connsiteY358" fmla="*/ 569728 h 1490118"/>
              <a:gd name="connsiteX359" fmla="*/ 5800522 w 6754076"/>
              <a:gd name="connsiteY359" fmla="*/ 575984 h 1490118"/>
              <a:gd name="connsiteX360" fmla="*/ 5819969 w 6754076"/>
              <a:gd name="connsiteY360" fmla="*/ 584966 h 1490118"/>
              <a:gd name="connsiteX361" fmla="*/ 5837016 w 6754076"/>
              <a:gd name="connsiteY361" fmla="*/ 590810 h 1490118"/>
              <a:gd name="connsiteX362" fmla="*/ 5866565 w 6754076"/>
              <a:gd name="connsiteY362" fmla="*/ 591814 h 1490118"/>
              <a:gd name="connsiteX363" fmla="*/ 5896114 w 6754076"/>
              <a:gd name="connsiteY363" fmla="*/ 596731 h 1490118"/>
              <a:gd name="connsiteX364" fmla="*/ 5917374 w 6754076"/>
              <a:gd name="connsiteY364" fmla="*/ 601249 h 1490118"/>
              <a:gd name="connsiteX365" fmla="*/ 5970930 w 6754076"/>
              <a:gd name="connsiteY365" fmla="*/ 600332 h 1490118"/>
              <a:gd name="connsiteX366" fmla="*/ 5991426 w 6754076"/>
              <a:gd name="connsiteY366" fmla="*/ 607777 h 1490118"/>
              <a:gd name="connsiteX367" fmla="*/ 6020607 w 6754076"/>
              <a:gd name="connsiteY367" fmla="*/ 616220 h 1490118"/>
              <a:gd name="connsiteX368" fmla="*/ 6043252 w 6754076"/>
              <a:gd name="connsiteY368" fmla="*/ 619539 h 1490118"/>
              <a:gd name="connsiteX369" fmla="*/ 6075956 w 6754076"/>
              <a:gd name="connsiteY369" fmla="*/ 623616 h 1490118"/>
              <a:gd name="connsiteX370" fmla="*/ 6149392 w 6754076"/>
              <a:gd name="connsiteY370" fmla="*/ 643190 h 1490118"/>
              <a:gd name="connsiteX371" fmla="*/ 6188565 w 6754076"/>
              <a:gd name="connsiteY371" fmla="*/ 678785 h 1490118"/>
              <a:gd name="connsiteX372" fmla="*/ 6189798 w 6754076"/>
              <a:gd name="connsiteY372" fmla="*/ 707621 h 1490118"/>
              <a:gd name="connsiteX373" fmla="*/ 6226961 w 6754076"/>
              <a:gd name="connsiteY373" fmla="*/ 720489 h 1490118"/>
              <a:gd name="connsiteX374" fmla="*/ 6251230 w 6754076"/>
              <a:gd name="connsiteY374" fmla="*/ 719072 h 1490118"/>
              <a:gd name="connsiteX375" fmla="*/ 6267588 w 6754076"/>
              <a:gd name="connsiteY375" fmla="*/ 739167 h 1490118"/>
              <a:gd name="connsiteX376" fmla="*/ 6258610 w 6754076"/>
              <a:gd name="connsiteY376" fmla="*/ 757745 h 1490118"/>
              <a:gd name="connsiteX377" fmla="*/ 6176898 w 6754076"/>
              <a:gd name="connsiteY377" fmla="*/ 751354 h 1490118"/>
              <a:gd name="connsiteX378" fmla="*/ 6146278 w 6754076"/>
              <a:gd name="connsiteY378" fmla="*/ 742732 h 1490118"/>
              <a:gd name="connsiteX379" fmla="*/ 6112511 w 6754076"/>
              <a:gd name="connsiteY379" fmla="*/ 733331 h 1490118"/>
              <a:gd name="connsiteX380" fmla="*/ 6096681 w 6754076"/>
              <a:gd name="connsiteY380" fmla="*/ 731856 h 1490118"/>
              <a:gd name="connsiteX381" fmla="*/ 6086072 w 6754076"/>
              <a:gd name="connsiteY381" fmla="*/ 728107 h 1490118"/>
              <a:gd name="connsiteX382" fmla="*/ 6076407 w 6754076"/>
              <a:gd name="connsiteY382" fmla="*/ 730137 h 1490118"/>
              <a:gd name="connsiteX383" fmla="*/ 6065813 w 6754076"/>
              <a:gd name="connsiteY383" fmla="*/ 738579 h 1490118"/>
              <a:gd name="connsiteX384" fmla="*/ 6055333 w 6754076"/>
              <a:gd name="connsiteY384" fmla="*/ 760977 h 1490118"/>
              <a:gd name="connsiteX385" fmla="*/ 6074950 w 6754076"/>
              <a:gd name="connsiteY385" fmla="*/ 776542 h 1490118"/>
              <a:gd name="connsiteX386" fmla="*/ 6105731 w 6754076"/>
              <a:gd name="connsiteY386" fmla="*/ 785147 h 1490118"/>
              <a:gd name="connsiteX387" fmla="*/ 6122616 w 6754076"/>
              <a:gd name="connsiteY387" fmla="*/ 788528 h 1490118"/>
              <a:gd name="connsiteX388" fmla="*/ 6173192 w 6754076"/>
              <a:gd name="connsiteY388" fmla="*/ 798197 h 1490118"/>
              <a:gd name="connsiteX389" fmla="*/ 6188437 w 6754076"/>
              <a:gd name="connsiteY389" fmla="*/ 797391 h 1490118"/>
              <a:gd name="connsiteX390" fmla="*/ 6211917 w 6754076"/>
              <a:gd name="connsiteY390" fmla="*/ 799377 h 1490118"/>
              <a:gd name="connsiteX391" fmla="*/ 6232553 w 6754076"/>
              <a:gd name="connsiteY391" fmla="*/ 806254 h 1490118"/>
              <a:gd name="connsiteX392" fmla="*/ 6248344 w 6754076"/>
              <a:gd name="connsiteY392" fmla="*/ 812586 h 1490118"/>
              <a:gd name="connsiteX393" fmla="*/ 6266036 w 6754076"/>
              <a:gd name="connsiteY393" fmla="*/ 818784 h 1490118"/>
              <a:gd name="connsiteX394" fmla="*/ 6278141 w 6754076"/>
              <a:gd name="connsiteY394" fmla="*/ 823005 h 1490118"/>
              <a:gd name="connsiteX395" fmla="*/ 6290248 w 6754076"/>
              <a:gd name="connsiteY395" fmla="*/ 827227 h 1490118"/>
              <a:gd name="connsiteX396" fmla="*/ 6307939 w 6754076"/>
              <a:gd name="connsiteY396" fmla="*/ 833424 h 1490118"/>
              <a:gd name="connsiteX397" fmla="*/ 6327742 w 6754076"/>
              <a:gd name="connsiteY397" fmla="*/ 839756 h 1490118"/>
              <a:gd name="connsiteX398" fmla="*/ 6339350 w 6754076"/>
              <a:gd name="connsiteY398" fmla="*/ 850444 h 1490118"/>
              <a:gd name="connsiteX399" fmla="*/ 6327029 w 6754076"/>
              <a:gd name="connsiteY399" fmla="*/ 860997 h 1490118"/>
              <a:gd name="connsiteX400" fmla="*/ 6301934 w 6754076"/>
              <a:gd name="connsiteY400" fmla="*/ 853667 h 1490118"/>
              <a:gd name="connsiteX401" fmla="*/ 6277320 w 6754076"/>
              <a:gd name="connsiteY401" fmla="*/ 855145 h 1490118"/>
              <a:gd name="connsiteX402" fmla="*/ 6264187 w 6754076"/>
              <a:gd name="connsiteY402" fmla="*/ 872582 h 1490118"/>
              <a:gd name="connsiteX403" fmla="*/ 6181286 w 6754076"/>
              <a:gd name="connsiteY403" fmla="*/ 881224 h 1490118"/>
              <a:gd name="connsiteX404" fmla="*/ 6081851 w 6754076"/>
              <a:gd name="connsiteY404" fmla="*/ 892941 h 1490118"/>
              <a:gd name="connsiteX405" fmla="*/ 6073160 w 6754076"/>
              <a:gd name="connsiteY405" fmla="*/ 898989 h 1490118"/>
              <a:gd name="connsiteX406" fmla="*/ 6067077 w 6754076"/>
              <a:gd name="connsiteY406" fmla="*/ 903210 h 1490118"/>
              <a:gd name="connsiteX407" fmla="*/ 6076824 w 6754076"/>
              <a:gd name="connsiteY407" fmla="*/ 907457 h 1490118"/>
              <a:gd name="connsiteX408" fmla="*/ 6096053 w 6754076"/>
              <a:gd name="connsiteY408" fmla="*/ 913789 h 1490118"/>
              <a:gd name="connsiteX409" fmla="*/ 6129939 w 6754076"/>
              <a:gd name="connsiteY409" fmla="*/ 920095 h 1490118"/>
              <a:gd name="connsiteX410" fmla="*/ 6170498 w 6754076"/>
              <a:gd name="connsiteY410" fmla="*/ 939330 h 1490118"/>
              <a:gd name="connsiteX411" fmla="*/ 6166277 w 6754076"/>
              <a:gd name="connsiteY411" fmla="*/ 945423 h 1490118"/>
              <a:gd name="connsiteX412" fmla="*/ 6162056 w 6754076"/>
              <a:gd name="connsiteY412" fmla="*/ 949946 h 1490118"/>
              <a:gd name="connsiteX413" fmla="*/ 6155724 w 6754076"/>
              <a:gd name="connsiteY413" fmla="*/ 960801 h 1490118"/>
              <a:gd name="connsiteX414" fmla="*/ 6149392 w 6754076"/>
              <a:gd name="connsiteY414" fmla="*/ 975125 h 1490118"/>
              <a:gd name="connsiteX415" fmla="*/ 6122231 w 6754076"/>
              <a:gd name="connsiteY415" fmla="*/ 991857 h 1490118"/>
              <a:gd name="connsiteX416" fmla="*/ 6111400 w 6754076"/>
              <a:gd name="connsiteY416" fmla="*/ 998519 h 1490118"/>
              <a:gd name="connsiteX417" fmla="*/ 6074464 w 6754076"/>
              <a:gd name="connsiteY417" fmla="*/ 1004187 h 1490118"/>
              <a:gd name="connsiteX418" fmla="*/ 6018532 w 6754076"/>
              <a:gd name="connsiteY418" fmla="*/ 993862 h 1490118"/>
              <a:gd name="connsiteX419" fmla="*/ 5992363 w 6754076"/>
              <a:gd name="connsiteY419" fmla="*/ 988812 h 1490118"/>
              <a:gd name="connsiteX420" fmla="*/ 5940861 w 6754076"/>
              <a:gd name="connsiteY420" fmla="*/ 977024 h 1490118"/>
              <a:gd name="connsiteX421" fmla="*/ 5935144 w 6754076"/>
              <a:gd name="connsiteY421" fmla="*/ 966865 h 1490118"/>
              <a:gd name="connsiteX422" fmla="*/ 5924591 w 6754076"/>
              <a:gd name="connsiteY422" fmla="*/ 973819 h 1490118"/>
              <a:gd name="connsiteX423" fmla="*/ 5879359 w 6754076"/>
              <a:gd name="connsiteY423" fmla="*/ 984057 h 1490118"/>
              <a:gd name="connsiteX424" fmla="*/ 5867398 w 6754076"/>
              <a:gd name="connsiteY424" fmla="*/ 979582 h 1490118"/>
              <a:gd name="connsiteX425" fmla="*/ 5832795 w 6754076"/>
              <a:gd name="connsiteY425" fmla="*/ 993934 h 1490118"/>
              <a:gd name="connsiteX426" fmla="*/ 5795260 w 6754076"/>
              <a:gd name="connsiteY426" fmla="*/ 1002511 h 1490118"/>
              <a:gd name="connsiteX427" fmla="*/ 5785199 w 6754076"/>
              <a:gd name="connsiteY427" fmla="*/ 991622 h 1490118"/>
              <a:gd name="connsiteX428" fmla="*/ 5780521 w 6754076"/>
              <a:gd name="connsiteY428" fmla="*/ 983415 h 1490118"/>
              <a:gd name="connsiteX429" fmla="*/ 5773696 w 6754076"/>
              <a:gd name="connsiteY429" fmla="*/ 979193 h 1490118"/>
              <a:gd name="connsiteX430" fmla="*/ 5764737 w 6754076"/>
              <a:gd name="connsiteY430" fmla="*/ 974972 h 1490118"/>
              <a:gd name="connsiteX431" fmla="*/ 5761117 w 6754076"/>
              <a:gd name="connsiteY431" fmla="*/ 981406 h 1490118"/>
              <a:gd name="connsiteX432" fmla="*/ 5754445 w 6754076"/>
              <a:gd name="connsiteY432" fmla="*/ 990233 h 1490118"/>
              <a:gd name="connsiteX433" fmla="*/ 5749884 w 6754076"/>
              <a:gd name="connsiteY433" fmla="*/ 981333 h 1490118"/>
              <a:gd name="connsiteX434" fmla="*/ 5732703 w 6754076"/>
              <a:gd name="connsiteY434" fmla="*/ 971220 h 1490118"/>
              <a:gd name="connsiteX435" fmla="*/ 5721688 w 6754076"/>
              <a:gd name="connsiteY435" fmla="*/ 968795 h 1490118"/>
              <a:gd name="connsiteX436" fmla="*/ 5706627 w 6754076"/>
              <a:gd name="connsiteY436" fmla="*/ 969216 h 1490118"/>
              <a:gd name="connsiteX437" fmla="*/ 5623261 w 6754076"/>
              <a:gd name="connsiteY437" fmla="*/ 970470 h 1490118"/>
              <a:gd name="connsiteX438" fmla="*/ 5604844 w 6754076"/>
              <a:gd name="connsiteY438" fmla="*/ 957710 h 1490118"/>
              <a:gd name="connsiteX439" fmla="*/ 5592430 w 6754076"/>
              <a:gd name="connsiteY439" fmla="*/ 953866 h 1490118"/>
              <a:gd name="connsiteX440" fmla="*/ 5577784 w 6754076"/>
              <a:gd name="connsiteY440" fmla="*/ 950256 h 1490118"/>
              <a:gd name="connsiteX441" fmla="*/ 5540710 w 6754076"/>
              <a:gd name="connsiteY441" fmla="*/ 944259 h 1490118"/>
              <a:gd name="connsiteX442" fmla="*/ 5504348 w 6754076"/>
              <a:gd name="connsiteY442" fmla="*/ 937315 h 1490118"/>
              <a:gd name="connsiteX443" fmla="*/ 5479732 w 6754076"/>
              <a:gd name="connsiteY443" fmla="*/ 939091 h 1490118"/>
              <a:gd name="connsiteX444" fmla="*/ 5469312 w 6754076"/>
              <a:gd name="connsiteY444" fmla="*/ 945423 h 1490118"/>
              <a:gd name="connsiteX445" fmla="*/ 5461320 w 6754076"/>
              <a:gd name="connsiteY445" fmla="*/ 950795 h 1490118"/>
              <a:gd name="connsiteX446" fmla="*/ 5514087 w 6754076"/>
              <a:gd name="connsiteY446" fmla="*/ 969395 h 1490118"/>
              <a:gd name="connsiteX447" fmla="*/ 5537956 w 6754076"/>
              <a:gd name="connsiteY447" fmla="*/ 979759 h 1490118"/>
              <a:gd name="connsiteX448" fmla="*/ 5564303 w 6754076"/>
              <a:gd name="connsiteY448" fmla="*/ 987636 h 1490118"/>
              <a:gd name="connsiteX449" fmla="*/ 5584718 w 6754076"/>
              <a:gd name="connsiteY449" fmla="*/ 996079 h 1490118"/>
              <a:gd name="connsiteX450" fmla="*/ 5615896 w 6754076"/>
              <a:gd name="connsiteY450" fmla="*/ 1004521 h 1490118"/>
              <a:gd name="connsiteX451" fmla="*/ 5647057 w 6754076"/>
              <a:gd name="connsiteY451" fmla="*/ 1010853 h 1490118"/>
              <a:gd name="connsiteX452" fmla="*/ 5665726 w 6754076"/>
              <a:gd name="connsiteY452" fmla="*/ 1017185 h 1490118"/>
              <a:gd name="connsiteX453" fmla="*/ 5683167 w 6754076"/>
              <a:gd name="connsiteY453" fmla="*/ 1021213 h 1490118"/>
              <a:gd name="connsiteX454" fmla="*/ 5730981 w 6754076"/>
              <a:gd name="connsiteY454" fmla="*/ 1027235 h 1490118"/>
              <a:gd name="connsiteX455" fmla="*/ 5779297 w 6754076"/>
              <a:gd name="connsiteY455" fmla="*/ 1033761 h 1490118"/>
              <a:gd name="connsiteX456" fmla="*/ 5790909 w 6754076"/>
              <a:gd name="connsiteY456" fmla="*/ 1038292 h 1490118"/>
              <a:gd name="connsiteX457" fmla="*/ 5803245 w 6754076"/>
              <a:gd name="connsiteY457" fmla="*/ 1044623 h 1490118"/>
              <a:gd name="connsiteX458" fmla="*/ 5818195 w 6754076"/>
              <a:gd name="connsiteY458" fmla="*/ 1050955 h 1490118"/>
              <a:gd name="connsiteX459" fmla="*/ 5841951 w 6754076"/>
              <a:gd name="connsiteY459" fmla="*/ 1058002 h 1490118"/>
              <a:gd name="connsiteX460" fmla="*/ 5863927 w 6754076"/>
              <a:gd name="connsiteY460" fmla="*/ 1068920 h 1490118"/>
              <a:gd name="connsiteX461" fmla="*/ 5904029 w 6754076"/>
              <a:gd name="connsiteY461" fmla="*/ 1075165 h 1490118"/>
              <a:gd name="connsiteX462" fmla="*/ 5938461 w 6754076"/>
              <a:gd name="connsiteY462" fmla="*/ 1080945 h 1490118"/>
              <a:gd name="connsiteX463" fmla="*/ 6001646 w 6754076"/>
              <a:gd name="connsiteY463" fmla="*/ 1100151 h 1490118"/>
              <a:gd name="connsiteX464" fmla="*/ 6050725 w 6754076"/>
              <a:gd name="connsiteY464" fmla="*/ 1121228 h 1490118"/>
              <a:gd name="connsiteX465" fmla="*/ 6048035 w 6754076"/>
              <a:gd name="connsiteY465" fmla="*/ 1137547 h 1490118"/>
              <a:gd name="connsiteX466" fmla="*/ 6047150 w 6754076"/>
              <a:gd name="connsiteY466" fmla="*/ 1143824 h 1490118"/>
              <a:gd name="connsiteX467" fmla="*/ 6054414 w 6754076"/>
              <a:gd name="connsiteY467" fmla="*/ 1169159 h 1490118"/>
              <a:gd name="connsiteX468" fmla="*/ 6061160 w 6754076"/>
              <a:gd name="connsiteY468" fmla="*/ 1196847 h 1490118"/>
              <a:gd name="connsiteX469" fmla="*/ 6064966 w 6754076"/>
              <a:gd name="connsiteY469" fmla="*/ 1206941 h 1490118"/>
              <a:gd name="connsiteX470" fmla="*/ 6090294 w 6754076"/>
              <a:gd name="connsiteY470" fmla="*/ 1216931 h 1490118"/>
              <a:gd name="connsiteX471" fmla="*/ 6165339 w 6754076"/>
              <a:gd name="connsiteY471" fmla="*/ 1232859 h 1490118"/>
              <a:gd name="connsiteX472" fmla="*/ 6182720 w 6754076"/>
              <a:gd name="connsiteY472" fmla="*/ 1231768 h 1490118"/>
              <a:gd name="connsiteX473" fmla="*/ 6198433 w 6754076"/>
              <a:gd name="connsiteY473" fmla="*/ 1230554 h 1490118"/>
              <a:gd name="connsiteX474" fmla="*/ 6219043 w 6754076"/>
              <a:gd name="connsiteY474" fmla="*/ 1234654 h 1490118"/>
              <a:gd name="connsiteX475" fmla="*/ 6263367 w 6754076"/>
              <a:gd name="connsiteY475" fmla="*/ 1242573 h 1490118"/>
              <a:gd name="connsiteX476" fmla="*/ 6291428 w 6754076"/>
              <a:gd name="connsiteY476" fmla="*/ 1253578 h 1490118"/>
              <a:gd name="connsiteX477" fmla="*/ 6322465 w 6754076"/>
              <a:gd name="connsiteY477" fmla="*/ 1272722 h 1490118"/>
              <a:gd name="connsiteX478" fmla="*/ 6299361 w 6754076"/>
              <a:gd name="connsiteY478" fmla="*/ 1276305 h 1490118"/>
              <a:gd name="connsiteX479" fmla="*/ 6609978 w 6754076"/>
              <a:gd name="connsiteY479" fmla="*/ 1256249 h 1490118"/>
              <a:gd name="connsiteX480" fmla="*/ 6611751 w 6754076"/>
              <a:gd name="connsiteY480" fmla="*/ 1245030 h 1490118"/>
              <a:gd name="connsiteX481" fmla="*/ 6624981 w 6754076"/>
              <a:gd name="connsiteY481" fmla="*/ 1255405 h 1490118"/>
              <a:gd name="connsiteX482" fmla="*/ 6609978 w 6754076"/>
              <a:gd name="connsiteY482" fmla="*/ 1256249 h 1490118"/>
              <a:gd name="connsiteX483" fmla="*/ 6639062 w 6754076"/>
              <a:gd name="connsiteY483" fmla="*/ 1251467 h 1490118"/>
              <a:gd name="connsiteX484" fmla="*/ 6644339 w 6754076"/>
              <a:gd name="connsiteY484" fmla="*/ 1241969 h 1490118"/>
              <a:gd name="connsiteX485" fmla="*/ 6649616 w 6754076"/>
              <a:gd name="connsiteY485" fmla="*/ 1251467 h 1490118"/>
              <a:gd name="connsiteX486" fmla="*/ 6644339 w 6754076"/>
              <a:gd name="connsiteY486" fmla="*/ 1260965 h 1490118"/>
              <a:gd name="connsiteX487" fmla="*/ 6639062 w 6754076"/>
              <a:gd name="connsiteY487" fmla="*/ 1251467 h 1490118"/>
              <a:gd name="connsiteX488" fmla="*/ 6522230 w 6754076"/>
              <a:gd name="connsiteY488" fmla="*/ 1242599 h 1490118"/>
              <a:gd name="connsiteX489" fmla="*/ 6535641 w 6754076"/>
              <a:gd name="connsiteY489" fmla="*/ 1229705 h 1490118"/>
              <a:gd name="connsiteX490" fmla="*/ 6541211 w 6754076"/>
              <a:gd name="connsiteY490" fmla="*/ 1240189 h 1490118"/>
              <a:gd name="connsiteX491" fmla="*/ 6533691 w 6754076"/>
              <a:gd name="connsiteY491" fmla="*/ 1249357 h 1490118"/>
              <a:gd name="connsiteX492" fmla="*/ 6522230 w 6754076"/>
              <a:gd name="connsiteY492" fmla="*/ 1242599 h 1490118"/>
              <a:gd name="connsiteX493" fmla="*/ 6555339 w 6754076"/>
              <a:gd name="connsiteY493" fmla="*/ 1244873 h 1490118"/>
              <a:gd name="connsiteX494" fmla="*/ 6565542 w 6754076"/>
              <a:gd name="connsiteY494" fmla="*/ 1230361 h 1490118"/>
              <a:gd name="connsiteX495" fmla="*/ 6583424 w 6754076"/>
              <a:gd name="connsiteY495" fmla="*/ 1239859 h 1490118"/>
              <a:gd name="connsiteX496" fmla="*/ 6574982 w 6754076"/>
              <a:gd name="connsiteY496" fmla="*/ 1249089 h 1490118"/>
              <a:gd name="connsiteX497" fmla="*/ 6555339 w 6754076"/>
              <a:gd name="connsiteY497" fmla="*/ 1244873 h 1490118"/>
              <a:gd name="connsiteX498" fmla="*/ 5041824 w 6754076"/>
              <a:gd name="connsiteY498" fmla="*/ 1234422 h 1490118"/>
              <a:gd name="connsiteX499" fmla="*/ 5045776 w 6754076"/>
              <a:gd name="connsiteY499" fmla="*/ 1225458 h 1490118"/>
              <a:gd name="connsiteX500" fmla="*/ 5054619 w 6754076"/>
              <a:gd name="connsiteY500" fmla="*/ 1234400 h 1490118"/>
              <a:gd name="connsiteX501" fmla="*/ 5041824 w 6754076"/>
              <a:gd name="connsiteY501" fmla="*/ 1234421 h 1490118"/>
              <a:gd name="connsiteX502" fmla="*/ 4462330 w 6754076"/>
              <a:gd name="connsiteY502" fmla="*/ 1179523 h 1490118"/>
              <a:gd name="connsiteX503" fmla="*/ 4474601 w 6754076"/>
              <a:gd name="connsiteY503" fmla="*/ 1166927 h 1490118"/>
              <a:gd name="connsiteX504" fmla="*/ 4486201 w 6754076"/>
              <a:gd name="connsiteY504" fmla="*/ 1170657 h 1490118"/>
              <a:gd name="connsiteX505" fmla="*/ 4478036 w 6754076"/>
              <a:gd name="connsiteY505" fmla="*/ 1181667 h 1490118"/>
              <a:gd name="connsiteX506" fmla="*/ 4462330 w 6754076"/>
              <a:gd name="connsiteY506" fmla="*/ 1179523 h 1490118"/>
              <a:gd name="connsiteX507" fmla="*/ 4249808 w 6754076"/>
              <a:gd name="connsiteY507" fmla="*/ 1158599 h 1490118"/>
              <a:gd name="connsiteX508" fmla="*/ 4256140 w 6754076"/>
              <a:gd name="connsiteY508" fmla="*/ 1152267 h 1490118"/>
              <a:gd name="connsiteX509" fmla="*/ 4262472 w 6754076"/>
              <a:gd name="connsiteY509" fmla="*/ 1158599 h 1490118"/>
              <a:gd name="connsiteX510" fmla="*/ 4256140 w 6754076"/>
              <a:gd name="connsiteY510" fmla="*/ 1164931 h 1490118"/>
              <a:gd name="connsiteX511" fmla="*/ 4249808 w 6754076"/>
              <a:gd name="connsiteY511" fmla="*/ 1158599 h 1490118"/>
              <a:gd name="connsiteX512" fmla="*/ 4334234 w 6754076"/>
              <a:gd name="connsiteY512" fmla="*/ 1158599 h 1490118"/>
              <a:gd name="connsiteX513" fmla="*/ 4341621 w 6754076"/>
              <a:gd name="connsiteY513" fmla="*/ 1153070 h 1490118"/>
              <a:gd name="connsiteX514" fmla="*/ 4340789 w 6754076"/>
              <a:gd name="connsiteY514" fmla="*/ 1164185 h 1490118"/>
              <a:gd name="connsiteX515" fmla="*/ 4334234 w 6754076"/>
              <a:gd name="connsiteY515" fmla="*/ 1158599 h 1490118"/>
              <a:gd name="connsiteX516" fmla="*/ 3800812 w 6754076"/>
              <a:gd name="connsiteY516" fmla="*/ 1129124 h 1490118"/>
              <a:gd name="connsiteX517" fmla="*/ 3774429 w 6754076"/>
              <a:gd name="connsiteY517" fmla="*/ 1122718 h 1490118"/>
              <a:gd name="connsiteX518" fmla="*/ 3773548 w 6754076"/>
              <a:gd name="connsiteY518" fmla="*/ 1107779 h 1490118"/>
              <a:gd name="connsiteX519" fmla="*/ 3791846 w 6754076"/>
              <a:gd name="connsiteY519" fmla="*/ 1111518 h 1490118"/>
              <a:gd name="connsiteX520" fmla="*/ 3801026 w 6754076"/>
              <a:gd name="connsiteY520" fmla="*/ 1113911 h 1490118"/>
              <a:gd name="connsiteX521" fmla="*/ 3832328 w 6754076"/>
              <a:gd name="connsiteY521" fmla="*/ 1110891 h 1490118"/>
              <a:gd name="connsiteX522" fmla="*/ 3859338 w 6754076"/>
              <a:gd name="connsiteY522" fmla="*/ 1122718 h 1490118"/>
              <a:gd name="connsiteX523" fmla="*/ 3836121 w 6754076"/>
              <a:gd name="connsiteY523" fmla="*/ 1134401 h 1490118"/>
              <a:gd name="connsiteX524" fmla="*/ 3800812 w 6754076"/>
              <a:gd name="connsiteY524" fmla="*/ 1129124 h 1490118"/>
              <a:gd name="connsiteX525" fmla="*/ 3682833 w 6754076"/>
              <a:gd name="connsiteY525" fmla="*/ 1119990 h 1490118"/>
              <a:gd name="connsiteX526" fmla="*/ 3643036 w 6754076"/>
              <a:gd name="connsiteY526" fmla="*/ 1116099 h 1490118"/>
              <a:gd name="connsiteX527" fmla="*/ 3573135 w 6754076"/>
              <a:gd name="connsiteY527" fmla="*/ 1111904 h 1490118"/>
              <a:gd name="connsiteX528" fmla="*/ 3541475 w 6754076"/>
              <a:gd name="connsiteY528" fmla="*/ 1099919 h 1490118"/>
              <a:gd name="connsiteX529" fmla="*/ 3587064 w 6754076"/>
              <a:gd name="connsiteY529" fmla="*/ 1091600 h 1490118"/>
              <a:gd name="connsiteX530" fmla="*/ 3722146 w 6754076"/>
              <a:gd name="connsiteY530" fmla="*/ 1101668 h 1490118"/>
              <a:gd name="connsiteX531" fmla="*/ 3682833 w 6754076"/>
              <a:gd name="connsiteY531" fmla="*/ 1119990 h 1490118"/>
              <a:gd name="connsiteX532" fmla="*/ 3482035 w 6754076"/>
              <a:gd name="connsiteY532" fmla="*/ 1100426 h 1490118"/>
              <a:gd name="connsiteX533" fmla="*/ 3488503 w 6754076"/>
              <a:gd name="connsiteY533" fmla="*/ 1090370 h 1490118"/>
              <a:gd name="connsiteX534" fmla="*/ 3511081 w 6754076"/>
              <a:gd name="connsiteY534" fmla="*/ 1090133 h 1490118"/>
              <a:gd name="connsiteX535" fmla="*/ 3482035 w 6754076"/>
              <a:gd name="connsiteY535" fmla="*/ 1100426 h 1490118"/>
              <a:gd name="connsiteX536" fmla="*/ 3442018 w 6754076"/>
              <a:gd name="connsiteY536" fmla="*/ 1090240 h 1490118"/>
              <a:gd name="connsiteX537" fmla="*/ 3445651 w 6754076"/>
              <a:gd name="connsiteY537" fmla="*/ 1080505 h 1490118"/>
              <a:gd name="connsiteX538" fmla="*/ 3451982 w 6754076"/>
              <a:gd name="connsiteY538" fmla="*/ 1084477 h 1490118"/>
              <a:gd name="connsiteX539" fmla="*/ 3442018 w 6754076"/>
              <a:gd name="connsiteY539" fmla="*/ 1090240 h 1490118"/>
              <a:gd name="connsiteX540" fmla="*/ 5890591 w 6754076"/>
              <a:gd name="connsiteY540" fmla="*/ 1014228 h 1490118"/>
              <a:gd name="connsiteX541" fmla="*/ 5895059 w 6754076"/>
              <a:gd name="connsiteY541" fmla="*/ 992619 h 1490118"/>
              <a:gd name="connsiteX542" fmla="*/ 5904557 w 6754076"/>
              <a:gd name="connsiteY542" fmla="*/ 1004228 h 1490118"/>
              <a:gd name="connsiteX543" fmla="*/ 5901391 w 6754076"/>
              <a:gd name="connsiteY543" fmla="*/ 1016696 h 1490118"/>
              <a:gd name="connsiteX544" fmla="*/ 5890591 w 6754076"/>
              <a:gd name="connsiteY544" fmla="*/ 1014228 h 1490118"/>
              <a:gd name="connsiteX545" fmla="*/ 5967876 w 6754076"/>
              <a:gd name="connsiteY545" fmla="*/ 1010502 h 1490118"/>
              <a:gd name="connsiteX546" fmla="*/ 5972889 w 6754076"/>
              <a:gd name="connsiteY546" fmla="*/ 1005489 h 1490118"/>
              <a:gd name="connsiteX547" fmla="*/ 5974560 w 6754076"/>
              <a:gd name="connsiteY547" fmla="*/ 1017185 h 1490118"/>
              <a:gd name="connsiteX548" fmla="*/ 5967876 w 6754076"/>
              <a:gd name="connsiteY548" fmla="*/ 1010502 h 1490118"/>
              <a:gd name="connsiteX549" fmla="*/ 6666889 w 6754076"/>
              <a:gd name="connsiteY549" fmla="*/ 996707 h 1490118"/>
              <a:gd name="connsiteX550" fmla="*/ 6626654 w 6754076"/>
              <a:gd name="connsiteY550" fmla="*/ 989994 h 1490118"/>
              <a:gd name="connsiteX551" fmla="*/ 6571889 w 6754076"/>
              <a:gd name="connsiteY551" fmla="*/ 978890 h 1490118"/>
              <a:gd name="connsiteX552" fmla="*/ 6550268 w 6754076"/>
              <a:gd name="connsiteY552" fmla="*/ 970751 h 1490118"/>
              <a:gd name="connsiteX553" fmla="*/ 6547226 w 6754076"/>
              <a:gd name="connsiteY553" fmla="*/ 965474 h 1490118"/>
              <a:gd name="connsiteX554" fmla="*/ 6589825 w 6754076"/>
              <a:gd name="connsiteY554" fmla="*/ 962038 h 1490118"/>
              <a:gd name="connsiteX555" fmla="*/ 6621500 w 6754076"/>
              <a:gd name="connsiteY555" fmla="*/ 955778 h 1490118"/>
              <a:gd name="connsiteX556" fmla="*/ 6626398 w 6754076"/>
              <a:gd name="connsiteY556" fmla="*/ 939420 h 1490118"/>
              <a:gd name="connsiteX557" fmla="*/ 6586613 w 6754076"/>
              <a:gd name="connsiteY557" fmla="*/ 928538 h 1490118"/>
              <a:gd name="connsiteX558" fmla="*/ 6569200 w 6754076"/>
              <a:gd name="connsiteY558" fmla="*/ 924583 h 1490118"/>
              <a:gd name="connsiteX559" fmla="*/ 6546194 w 6754076"/>
              <a:gd name="connsiteY559" fmla="*/ 919307 h 1490118"/>
              <a:gd name="connsiteX560" fmla="*/ 6527198 w 6754076"/>
              <a:gd name="connsiteY560" fmla="*/ 909542 h 1490118"/>
              <a:gd name="connsiteX561" fmla="*/ 6556747 w 6754076"/>
              <a:gd name="connsiteY561" fmla="*/ 901339 h 1490118"/>
              <a:gd name="connsiteX562" fmla="*/ 6601071 w 6754076"/>
              <a:gd name="connsiteY562" fmla="*/ 907256 h 1490118"/>
              <a:gd name="connsiteX563" fmla="*/ 6622177 w 6754076"/>
              <a:gd name="connsiteY563" fmla="*/ 915206 h 1490118"/>
              <a:gd name="connsiteX564" fmla="*/ 6664390 w 6754076"/>
              <a:gd name="connsiteY564" fmla="*/ 922789 h 1490118"/>
              <a:gd name="connsiteX565" fmla="*/ 6753037 w 6754076"/>
              <a:gd name="connsiteY565" fmla="*/ 947783 h 1490118"/>
              <a:gd name="connsiteX566" fmla="*/ 6739318 w 6754076"/>
              <a:gd name="connsiteY566" fmla="*/ 953931 h 1490118"/>
              <a:gd name="connsiteX567" fmla="*/ 6731447 w 6754076"/>
              <a:gd name="connsiteY567" fmla="*/ 957699 h 1490118"/>
              <a:gd name="connsiteX568" fmla="*/ 6734653 w 6754076"/>
              <a:gd name="connsiteY568" fmla="*/ 971931 h 1490118"/>
              <a:gd name="connsiteX569" fmla="*/ 6717124 w 6754076"/>
              <a:gd name="connsiteY569" fmla="*/ 985253 h 1490118"/>
              <a:gd name="connsiteX570" fmla="*/ 6698060 w 6754076"/>
              <a:gd name="connsiteY570" fmla="*/ 985463 h 1490118"/>
              <a:gd name="connsiteX571" fmla="*/ 6681543 w 6754076"/>
              <a:gd name="connsiteY571" fmla="*/ 991667 h 1490118"/>
              <a:gd name="connsiteX572" fmla="*/ 6666889 w 6754076"/>
              <a:gd name="connsiteY572" fmla="*/ 996707 h 1490118"/>
              <a:gd name="connsiteX573" fmla="*/ 6459484 w 6754076"/>
              <a:gd name="connsiteY573" fmla="*/ 962028 h 1490118"/>
              <a:gd name="connsiteX574" fmla="*/ 6459052 w 6754076"/>
              <a:gd name="connsiteY574" fmla="*/ 955174 h 1490118"/>
              <a:gd name="connsiteX575" fmla="*/ 6474432 w 6754076"/>
              <a:gd name="connsiteY575" fmla="*/ 962176 h 1490118"/>
              <a:gd name="connsiteX576" fmla="*/ 6459484 w 6754076"/>
              <a:gd name="connsiteY576" fmla="*/ 962028 h 1490118"/>
              <a:gd name="connsiteX577" fmla="*/ 6278141 w 6754076"/>
              <a:gd name="connsiteY577" fmla="*/ 755465 h 1490118"/>
              <a:gd name="connsiteX578" fmla="*/ 6284224 w 6754076"/>
              <a:gd name="connsiteY578" fmla="*/ 751244 h 1490118"/>
              <a:gd name="connsiteX579" fmla="*/ 6292916 w 6754076"/>
              <a:gd name="connsiteY579" fmla="*/ 755465 h 1490118"/>
              <a:gd name="connsiteX580" fmla="*/ 6286833 w 6754076"/>
              <a:gd name="connsiteY580" fmla="*/ 759686 h 1490118"/>
              <a:gd name="connsiteX581" fmla="*/ 6278141 w 6754076"/>
              <a:gd name="connsiteY581" fmla="*/ 755465 h 1490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</a:cxnLst>
            <a:rect l="l" t="t" r="r" b="b"/>
            <a:pathLst>
              <a:path w="6754076" h="1490118">
                <a:moveTo>
                  <a:pt x="6083962" y="1485749"/>
                </a:moveTo>
                <a:cubicBezTo>
                  <a:pt x="6085397" y="1483428"/>
                  <a:pt x="6090258" y="1481528"/>
                  <a:pt x="6094764" y="1481528"/>
                </a:cubicBezTo>
                <a:cubicBezTo>
                  <a:pt x="6099271" y="1481528"/>
                  <a:pt x="6102958" y="1483428"/>
                  <a:pt x="6102958" y="1485749"/>
                </a:cubicBezTo>
                <a:cubicBezTo>
                  <a:pt x="6102958" y="1488071"/>
                  <a:pt x="6098096" y="1489971"/>
                  <a:pt x="6092155" y="1489971"/>
                </a:cubicBezTo>
                <a:cubicBezTo>
                  <a:pt x="6086029" y="1489971"/>
                  <a:pt x="6082482" y="1488144"/>
                  <a:pt x="6083962" y="1485749"/>
                </a:cubicBezTo>
                <a:close/>
                <a:moveTo>
                  <a:pt x="6027704" y="1478745"/>
                </a:moveTo>
                <a:cubicBezTo>
                  <a:pt x="6028527" y="1474472"/>
                  <a:pt x="6032024" y="1470975"/>
                  <a:pt x="6035475" y="1470975"/>
                </a:cubicBezTo>
                <a:cubicBezTo>
                  <a:pt x="6044523" y="1470975"/>
                  <a:pt x="6043216" y="1483241"/>
                  <a:pt x="6033979" y="1485020"/>
                </a:cubicBezTo>
                <a:cubicBezTo>
                  <a:pt x="6028337" y="1486106"/>
                  <a:pt x="6026618" y="1484387"/>
                  <a:pt x="6027704" y="1478745"/>
                </a:cubicBezTo>
                <a:close/>
                <a:moveTo>
                  <a:pt x="6096754" y="1404928"/>
                </a:moveTo>
                <a:cubicBezTo>
                  <a:pt x="6066704" y="1401077"/>
                  <a:pt x="6055720" y="1395947"/>
                  <a:pt x="6063067" y="1389194"/>
                </a:cubicBezTo>
                <a:cubicBezTo>
                  <a:pt x="6065272" y="1387166"/>
                  <a:pt x="6088447" y="1386460"/>
                  <a:pt x="6114566" y="1387625"/>
                </a:cubicBezTo>
                <a:cubicBezTo>
                  <a:pt x="6156329" y="1389488"/>
                  <a:pt x="6162056" y="1390642"/>
                  <a:pt x="6162056" y="1397193"/>
                </a:cubicBezTo>
                <a:cubicBezTo>
                  <a:pt x="6162056" y="1410423"/>
                  <a:pt x="6150407" y="1411803"/>
                  <a:pt x="6096754" y="1404928"/>
                </a:cubicBezTo>
                <a:close/>
                <a:moveTo>
                  <a:pt x="5932699" y="1364739"/>
                </a:moveTo>
                <a:cubicBezTo>
                  <a:pt x="5927347" y="1359387"/>
                  <a:pt x="5929917" y="1354889"/>
                  <a:pt x="5938327" y="1354889"/>
                </a:cubicBezTo>
                <a:cubicBezTo>
                  <a:pt x="5943018" y="1354889"/>
                  <a:pt x="5946770" y="1357703"/>
                  <a:pt x="5946770" y="1361221"/>
                </a:cubicBezTo>
                <a:cubicBezTo>
                  <a:pt x="5946770" y="1367648"/>
                  <a:pt x="5937840" y="1369880"/>
                  <a:pt x="5932699" y="1364739"/>
                </a:cubicBezTo>
                <a:close/>
                <a:moveTo>
                  <a:pt x="5866565" y="1349261"/>
                </a:moveTo>
                <a:cubicBezTo>
                  <a:pt x="5866565" y="1340995"/>
                  <a:pt x="5870252" y="1338655"/>
                  <a:pt x="5879474" y="1341066"/>
                </a:cubicBezTo>
                <a:cubicBezTo>
                  <a:pt x="5891485" y="1344207"/>
                  <a:pt x="5889665" y="1354889"/>
                  <a:pt x="5877118" y="1354889"/>
                </a:cubicBezTo>
                <a:cubicBezTo>
                  <a:pt x="5871138" y="1354889"/>
                  <a:pt x="5866565" y="1352450"/>
                  <a:pt x="5866565" y="1349261"/>
                </a:cubicBezTo>
                <a:close/>
                <a:moveTo>
                  <a:pt x="6025919" y="1322191"/>
                </a:moveTo>
                <a:cubicBezTo>
                  <a:pt x="6021378" y="1321151"/>
                  <a:pt x="6018532" y="1316553"/>
                  <a:pt x="6018532" y="1310256"/>
                </a:cubicBezTo>
                <a:cubicBezTo>
                  <a:pt x="6018532" y="1297631"/>
                  <a:pt x="6027240" y="1296931"/>
                  <a:pt x="6034748" y="1308953"/>
                </a:cubicBezTo>
                <a:cubicBezTo>
                  <a:pt x="6040985" y="1318939"/>
                  <a:pt x="6037108" y="1324752"/>
                  <a:pt x="6025919" y="1322191"/>
                </a:cubicBezTo>
                <a:close/>
                <a:moveTo>
                  <a:pt x="5980708" y="1314989"/>
                </a:moveTo>
                <a:cubicBezTo>
                  <a:pt x="5973755" y="1306611"/>
                  <a:pt x="5979252" y="1291570"/>
                  <a:pt x="5989267" y="1291570"/>
                </a:cubicBezTo>
                <a:cubicBezTo>
                  <a:pt x="5995777" y="1291570"/>
                  <a:pt x="5997425" y="1294556"/>
                  <a:pt x="5997425" y="1306344"/>
                </a:cubicBezTo>
                <a:cubicBezTo>
                  <a:pt x="5997425" y="1322164"/>
                  <a:pt x="5989895" y="1326058"/>
                  <a:pt x="5980708" y="1314989"/>
                </a:cubicBezTo>
                <a:close/>
                <a:moveTo>
                  <a:pt x="5681161" y="1310214"/>
                </a:moveTo>
                <a:cubicBezTo>
                  <a:pt x="5681364" y="1305296"/>
                  <a:pt x="5682364" y="1304296"/>
                  <a:pt x="5683711" y="1307663"/>
                </a:cubicBezTo>
                <a:cubicBezTo>
                  <a:pt x="5684931" y="1310711"/>
                  <a:pt x="5684781" y="1314352"/>
                  <a:pt x="5683378" y="1315754"/>
                </a:cubicBezTo>
                <a:cubicBezTo>
                  <a:pt x="5681975" y="1317157"/>
                  <a:pt x="5680977" y="1314664"/>
                  <a:pt x="5681161" y="1310214"/>
                </a:cubicBezTo>
                <a:close/>
                <a:moveTo>
                  <a:pt x="5905612" y="1311611"/>
                </a:moveTo>
                <a:cubicBezTo>
                  <a:pt x="5892871" y="1305646"/>
                  <a:pt x="5893640" y="1298878"/>
                  <a:pt x="5907723" y="1293036"/>
                </a:cubicBezTo>
                <a:cubicBezTo>
                  <a:pt x="5931420" y="1283204"/>
                  <a:pt x="5942546" y="1282437"/>
                  <a:pt x="5945812" y="1290410"/>
                </a:cubicBezTo>
                <a:cubicBezTo>
                  <a:pt x="5947500" y="1294530"/>
                  <a:pt x="5953512" y="1298417"/>
                  <a:pt x="5959173" y="1299048"/>
                </a:cubicBezTo>
                <a:cubicBezTo>
                  <a:pt x="5972026" y="1300480"/>
                  <a:pt x="5973777" y="1302210"/>
                  <a:pt x="5970641" y="1310383"/>
                </a:cubicBezTo>
                <a:cubicBezTo>
                  <a:pt x="5967331" y="1319010"/>
                  <a:pt x="5939847" y="1319020"/>
                  <a:pt x="5931226" y="1310400"/>
                </a:cubicBezTo>
                <a:cubicBezTo>
                  <a:pt x="5925592" y="1304767"/>
                  <a:pt x="5924087" y="1304711"/>
                  <a:pt x="5919919" y="1309980"/>
                </a:cubicBezTo>
                <a:cubicBezTo>
                  <a:pt x="5916234" y="1314638"/>
                  <a:pt x="5912891" y="1315019"/>
                  <a:pt x="5905612" y="1311612"/>
                </a:cubicBezTo>
                <a:close/>
                <a:moveTo>
                  <a:pt x="6571522" y="1289459"/>
                </a:moveTo>
                <a:cubicBezTo>
                  <a:pt x="6571522" y="1277693"/>
                  <a:pt x="6580240" y="1275397"/>
                  <a:pt x="6588253" y="1285053"/>
                </a:cubicBezTo>
                <a:cubicBezTo>
                  <a:pt x="6594638" y="1292746"/>
                  <a:pt x="6590491" y="1300012"/>
                  <a:pt x="6579715" y="1300012"/>
                </a:cubicBezTo>
                <a:cubicBezTo>
                  <a:pt x="6573790" y="1300012"/>
                  <a:pt x="6571522" y="1297091"/>
                  <a:pt x="6571522" y="1289459"/>
                </a:cubicBezTo>
                <a:close/>
                <a:moveTo>
                  <a:pt x="6377342" y="1287055"/>
                </a:moveTo>
                <a:cubicBezTo>
                  <a:pt x="6377342" y="1280420"/>
                  <a:pt x="6379616" y="1278643"/>
                  <a:pt x="6386797" y="1279668"/>
                </a:cubicBezTo>
                <a:cubicBezTo>
                  <a:pt x="6400828" y="1281669"/>
                  <a:pt x="6402061" y="1295791"/>
                  <a:pt x="6388205" y="1295791"/>
                </a:cubicBezTo>
                <a:cubicBezTo>
                  <a:pt x="6380034" y="1295791"/>
                  <a:pt x="6377342" y="1293626"/>
                  <a:pt x="6377342" y="1287055"/>
                </a:cubicBezTo>
                <a:close/>
                <a:moveTo>
                  <a:pt x="5457099" y="1281016"/>
                </a:moveTo>
                <a:cubicBezTo>
                  <a:pt x="5457099" y="1277534"/>
                  <a:pt x="5459949" y="1274684"/>
                  <a:pt x="5463431" y="1274684"/>
                </a:cubicBezTo>
                <a:cubicBezTo>
                  <a:pt x="5466914" y="1274684"/>
                  <a:pt x="5469763" y="1277534"/>
                  <a:pt x="5469763" y="1281016"/>
                </a:cubicBezTo>
                <a:cubicBezTo>
                  <a:pt x="5469763" y="1284499"/>
                  <a:pt x="5466914" y="1287348"/>
                  <a:pt x="5463431" y="1287348"/>
                </a:cubicBezTo>
                <a:cubicBezTo>
                  <a:pt x="5459949" y="1287348"/>
                  <a:pt x="5457099" y="1284499"/>
                  <a:pt x="5457099" y="1281016"/>
                </a:cubicBezTo>
                <a:close/>
                <a:moveTo>
                  <a:pt x="6348848" y="1282996"/>
                </a:moveTo>
                <a:cubicBezTo>
                  <a:pt x="6333891" y="1276984"/>
                  <a:pt x="6337735" y="1270463"/>
                  <a:pt x="6356235" y="1270463"/>
                </a:cubicBezTo>
                <a:cubicBezTo>
                  <a:pt x="6370307" y="1270463"/>
                  <a:pt x="6373121" y="1271870"/>
                  <a:pt x="6373121" y="1278906"/>
                </a:cubicBezTo>
                <a:cubicBezTo>
                  <a:pt x="6373121" y="1288062"/>
                  <a:pt x="6364900" y="1289447"/>
                  <a:pt x="6348848" y="1282996"/>
                </a:cubicBezTo>
                <a:close/>
                <a:moveTo>
                  <a:pt x="5340320" y="1276511"/>
                </a:moveTo>
                <a:cubicBezTo>
                  <a:pt x="5337155" y="1268261"/>
                  <a:pt x="5341908" y="1263440"/>
                  <a:pt x="5356843" y="1259751"/>
                </a:cubicBezTo>
                <a:cubicBezTo>
                  <a:pt x="5366174" y="1257447"/>
                  <a:pt x="5368452" y="1258332"/>
                  <a:pt x="5368452" y="1264264"/>
                </a:cubicBezTo>
                <a:cubicBezTo>
                  <a:pt x="5368452" y="1278861"/>
                  <a:pt x="5345120" y="1289019"/>
                  <a:pt x="5340320" y="1276511"/>
                </a:cubicBezTo>
                <a:close/>
                <a:moveTo>
                  <a:pt x="6299361" y="1276305"/>
                </a:moveTo>
                <a:cubicBezTo>
                  <a:pt x="6294839" y="1271783"/>
                  <a:pt x="6288541" y="1270283"/>
                  <a:pt x="6280677" y="1271856"/>
                </a:cubicBezTo>
                <a:cubicBezTo>
                  <a:pt x="6273794" y="1273232"/>
                  <a:pt x="6265375" y="1271818"/>
                  <a:pt x="6260619" y="1268488"/>
                </a:cubicBezTo>
                <a:cubicBezTo>
                  <a:pt x="6255638" y="1264999"/>
                  <a:pt x="6234298" y="1261707"/>
                  <a:pt x="6206219" y="1260097"/>
                </a:cubicBezTo>
                <a:cubicBezTo>
                  <a:pt x="6180806" y="1258639"/>
                  <a:pt x="6158194" y="1255626"/>
                  <a:pt x="6155970" y="1253402"/>
                </a:cubicBezTo>
                <a:cubicBezTo>
                  <a:pt x="6153745" y="1251177"/>
                  <a:pt x="6148797" y="1249357"/>
                  <a:pt x="6144975" y="1249357"/>
                </a:cubicBezTo>
                <a:cubicBezTo>
                  <a:pt x="6141152" y="1249357"/>
                  <a:pt x="6132495" y="1246598"/>
                  <a:pt x="6125736" y="1243226"/>
                </a:cubicBezTo>
                <a:cubicBezTo>
                  <a:pt x="6111503" y="1236126"/>
                  <a:pt x="6102607" y="1235856"/>
                  <a:pt x="6031196" y="1240357"/>
                </a:cubicBezTo>
                <a:cubicBezTo>
                  <a:pt x="5978438" y="1243682"/>
                  <a:pt x="5966179" y="1241827"/>
                  <a:pt x="5958168" y="1229306"/>
                </a:cubicBezTo>
                <a:cubicBezTo>
                  <a:pt x="5953550" y="1222086"/>
                  <a:pt x="5942124" y="1222685"/>
                  <a:pt x="5930608" y="1230752"/>
                </a:cubicBezTo>
                <a:cubicBezTo>
                  <a:pt x="5920182" y="1238054"/>
                  <a:pt x="5880671" y="1237004"/>
                  <a:pt x="5847569" y="1228545"/>
                </a:cubicBezTo>
                <a:cubicBezTo>
                  <a:pt x="5824597" y="1222675"/>
                  <a:pt x="5820131" y="1222971"/>
                  <a:pt x="5820131" y="1230361"/>
                </a:cubicBezTo>
                <a:cubicBezTo>
                  <a:pt x="5820131" y="1233844"/>
                  <a:pt x="5817576" y="1236693"/>
                  <a:pt x="5814453" y="1236693"/>
                </a:cubicBezTo>
                <a:cubicBezTo>
                  <a:pt x="5804214" y="1236693"/>
                  <a:pt x="5793604" y="1252447"/>
                  <a:pt x="5796383" y="1263521"/>
                </a:cubicBezTo>
                <a:cubicBezTo>
                  <a:pt x="5799026" y="1274052"/>
                  <a:pt x="5789266" y="1282801"/>
                  <a:pt x="5784136" y="1274500"/>
                </a:cubicBezTo>
                <a:cubicBezTo>
                  <a:pt x="5782763" y="1272280"/>
                  <a:pt x="5776434" y="1270463"/>
                  <a:pt x="5770070" y="1270463"/>
                </a:cubicBezTo>
                <a:cubicBezTo>
                  <a:pt x="5763706" y="1270463"/>
                  <a:pt x="5756424" y="1268387"/>
                  <a:pt x="5753886" y="1265849"/>
                </a:cubicBezTo>
                <a:cubicBezTo>
                  <a:pt x="5750547" y="1262511"/>
                  <a:pt x="5746487" y="1263059"/>
                  <a:pt x="5739203" y="1267832"/>
                </a:cubicBezTo>
                <a:cubicBezTo>
                  <a:pt x="5731376" y="1272960"/>
                  <a:pt x="5722586" y="1273852"/>
                  <a:pt x="5699705" y="1271837"/>
                </a:cubicBezTo>
                <a:cubicBezTo>
                  <a:pt x="5683518" y="1270411"/>
                  <a:pt x="5664248" y="1269374"/>
                  <a:pt x="5656883" y="1269531"/>
                </a:cubicBezTo>
                <a:cubicBezTo>
                  <a:pt x="5649510" y="1269689"/>
                  <a:pt x="5642539" y="1267334"/>
                  <a:pt x="5641371" y="1264292"/>
                </a:cubicBezTo>
                <a:cubicBezTo>
                  <a:pt x="5638100" y="1255767"/>
                  <a:pt x="5592242" y="1258895"/>
                  <a:pt x="5585510" y="1268102"/>
                </a:cubicBezTo>
                <a:cubicBezTo>
                  <a:pt x="5581138" y="1274081"/>
                  <a:pt x="5574109" y="1275091"/>
                  <a:pt x="5543538" y="1274134"/>
                </a:cubicBezTo>
                <a:cubicBezTo>
                  <a:pt x="5523341" y="1273502"/>
                  <a:pt x="5502565" y="1270779"/>
                  <a:pt x="5497368" y="1268083"/>
                </a:cubicBezTo>
                <a:cubicBezTo>
                  <a:pt x="5492172" y="1265387"/>
                  <a:pt x="5464365" y="1261779"/>
                  <a:pt x="5435574" y="1260064"/>
                </a:cubicBezTo>
                <a:cubicBezTo>
                  <a:pt x="5406783" y="1258349"/>
                  <a:pt x="5382211" y="1255313"/>
                  <a:pt x="5380968" y="1253316"/>
                </a:cubicBezTo>
                <a:cubicBezTo>
                  <a:pt x="5378753" y="1249754"/>
                  <a:pt x="5307393" y="1236743"/>
                  <a:pt x="5289888" y="1236710"/>
                </a:cubicBezTo>
                <a:cubicBezTo>
                  <a:pt x="5282779" y="1236697"/>
                  <a:pt x="5281363" y="1238722"/>
                  <a:pt x="5282892" y="1246719"/>
                </a:cubicBezTo>
                <a:cubicBezTo>
                  <a:pt x="5284450" y="1254869"/>
                  <a:pt x="5282960" y="1256841"/>
                  <a:pt x="5274920" y="1257262"/>
                </a:cubicBezTo>
                <a:cubicBezTo>
                  <a:pt x="5269480" y="1257547"/>
                  <a:pt x="5259377" y="1258259"/>
                  <a:pt x="5252467" y="1258845"/>
                </a:cubicBezTo>
                <a:cubicBezTo>
                  <a:pt x="5235442" y="1260288"/>
                  <a:pt x="5232865" y="1247882"/>
                  <a:pt x="5248490" y="1239695"/>
                </a:cubicBezTo>
                <a:cubicBezTo>
                  <a:pt x="5263360" y="1231904"/>
                  <a:pt x="5257454" y="1228605"/>
                  <a:pt x="5222854" y="1225374"/>
                </a:cubicBezTo>
                <a:cubicBezTo>
                  <a:pt x="5207593" y="1223949"/>
                  <a:pt x="5194129" y="1221202"/>
                  <a:pt x="5192936" y="1219270"/>
                </a:cubicBezTo>
                <a:cubicBezTo>
                  <a:pt x="5190258" y="1214938"/>
                  <a:pt x="5139916" y="1219497"/>
                  <a:pt x="5134381" y="1224573"/>
                </a:cubicBezTo>
                <a:cubicBezTo>
                  <a:pt x="5131961" y="1226793"/>
                  <a:pt x="5133215" y="1228250"/>
                  <a:pt x="5137547" y="1228250"/>
                </a:cubicBezTo>
                <a:cubicBezTo>
                  <a:pt x="5145192" y="1228250"/>
                  <a:pt x="5146799" y="1235330"/>
                  <a:pt x="5141166" y="1244205"/>
                </a:cubicBezTo>
                <a:cubicBezTo>
                  <a:pt x="5137568" y="1249875"/>
                  <a:pt x="5081407" y="1250034"/>
                  <a:pt x="5081405" y="1244374"/>
                </a:cubicBezTo>
                <a:cubicBezTo>
                  <a:pt x="5081404" y="1242794"/>
                  <a:pt x="5077130" y="1240661"/>
                  <a:pt x="5071906" y="1239633"/>
                </a:cubicBezTo>
                <a:lnTo>
                  <a:pt x="5062408" y="1237765"/>
                </a:lnTo>
                <a:lnTo>
                  <a:pt x="5071613" y="1234702"/>
                </a:lnTo>
                <a:cubicBezTo>
                  <a:pt x="5083501" y="1230747"/>
                  <a:pt x="5087092" y="1221274"/>
                  <a:pt x="5078023" y="1217794"/>
                </a:cubicBezTo>
                <a:cubicBezTo>
                  <a:pt x="5074135" y="1216302"/>
                  <a:pt x="5058759" y="1213943"/>
                  <a:pt x="5043854" y="1212551"/>
                </a:cubicBezTo>
                <a:cubicBezTo>
                  <a:pt x="5023832" y="1210681"/>
                  <a:pt x="5017546" y="1211300"/>
                  <a:pt x="5019784" y="1214922"/>
                </a:cubicBezTo>
                <a:cubicBezTo>
                  <a:pt x="5021642" y="1217927"/>
                  <a:pt x="5018527" y="1221453"/>
                  <a:pt x="5011732" y="1224037"/>
                </a:cubicBezTo>
                <a:cubicBezTo>
                  <a:pt x="4997417" y="1229480"/>
                  <a:pt x="4996978" y="1229417"/>
                  <a:pt x="4996978" y="1221918"/>
                </a:cubicBezTo>
                <a:cubicBezTo>
                  <a:pt x="4996978" y="1213946"/>
                  <a:pt x="4988872" y="1214004"/>
                  <a:pt x="4978231" y="1222052"/>
                </a:cubicBezTo>
                <a:cubicBezTo>
                  <a:pt x="4968797" y="1229188"/>
                  <a:pt x="4954765" y="1230300"/>
                  <a:pt x="4954765" y="1223911"/>
                </a:cubicBezTo>
                <a:cubicBezTo>
                  <a:pt x="4954765" y="1221107"/>
                  <a:pt x="4945266" y="1220546"/>
                  <a:pt x="4927900" y="1222325"/>
                </a:cubicBezTo>
                <a:cubicBezTo>
                  <a:pt x="4909253" y="1224235"/>
                  <a:pt x="4900098" y="1223563"/>
                  <a:pt x="4897974" y="1220127"/>
                </a:cubicBezTo>
                <a:cubicBezTo>
                  <a:pt x="4895641" y="1216352"/>
                  <a:pt x="4893472" y="1216374"/>
                  <a:pt x="4888836" y="1220222"/>
                </a:cubicBezTo>
                <a:cubicBezTo>
                  <a:pt x="4884115" y="1224140"/>
                  <a:pt x="4871335" y="1224030"/>
                  <a:pt x="4831647" y="1219732"/>
                </a:cubicBezTo>
                <a:cubicBezTo>
                  <a:pt x="4788204" y="1215027"/>
                  <a:pt x="4780232" y="1213027"/>
                  <a:pt x="4778500" y="1206403"/>
                </a:cubicBezTo>
                <a:cubicBezTo>
                  <a:pt x="4775633" y="1195442"/>
                  <a:pt x="4756485" y="1191273"/>
                  <a:pt x="4749965" y="1200189"/>
                </a:cubicBezTo>
                <a:cubicBezTo>
                  <a:pt x="4744416" y="1207777"/>
                  <a:pt x="4731036" y="1209709"/>
                  <a:pt x="4731036" y="1202923"/>
                </a:cubicBezTo>
                <a:cubicBezTo>
                  <a:pt x="4731036" y="1200601"/>
                  <a:pt x="4725717" y="1198701"/>
                  <a:pt x="4719216" y="1198701"/>
                </a:cubicBezTo>
                <a:cubicBezTo>
                  <a:pt x="4712716" y="1198701"/>
                  <a:pt x="4705038" y="1196343"/>
                  <a:pt x="4702156" y="1193460"/>
                </a:cubicBezTo>
                <a:cubicBezTo>
                  <a:pt x="4697981" y="1189286"/>
                  <a:pt x="4696152" y="1189452"/>
                  <a:pt x="4693170" y="1194276"/>
                </a:cubicBezTo>
                <a:cubicBezTo>
                  <a:pt x="4690791" y="1198127"/>
                  <a:pt x="4681628" y="1200510"/>
                  <a:pt x="4668018" y="1200819"/>
                </a:cubicBezTo>
                <a:cubicBezTo>
                  <a:pt x="4647452" y="1201285"/>
                  <a:pt x="4646610" y="1200857"/>
                  <a:pt x="4646610" y="1189901"/>
                </a:cubicBezTo>
                <a:cubicBezTo>
                  <a:pt x="4646610" y="1178551"/>
                  <a:pt x="4640427" y="1173086"/>
                  <a:pt x="4631228" y="1176308"/>
                </a:cubicBezTo>
                <a:cubicBezTo>
                  <a:pt x="4628572" y="1177239"/>
                  <a:pt x="4627301" y="1181446"/>
                  <a:pt x="4628403" y="1185658"/>
                </a:cubicBezTo>
                <a:cubicBezTo>
                  <a:pt x="4629806" y="1191024"/>
                  <a:pt x="4627460" y="1194106"/>
                  <a:pt x="4620567" y="1195952"/>
                </a:cubicBezTo>
                <a:cubicBezTo>
                  <a:pt x="4601224" y="1201131"/>
                  <a:pt x="4598913" y="1199677"/>
                  <a:pt x="4601469" y="1183927"/>
                </a:cubicBezTo>
                <a:cubicBezTo>
                  <a:pt x="4604171" y="1167276"/>
                  <a:pt x="4605010" y="1167663"/>
                  <a:pt x="4565365" y="1167278"/>
                </a:cubicBezTo>
                <a:cubicBezTo>
                  <a:pt x="4541519" y="1167046"/>
                  <a:pt x="4541107" y="1167244"/>
                  <a:pt x="4541092" y="1178944"/>
                </a:cubicBezTo>
                <a:cubicBezTo>
                  <a:pt x="4541092" y="1188855"/>
                  <a:pt x="4539496" y="1190620"/>
                  <a:pt x="4531623" y="1189497"/>
                </a:cubicBezTo>
                <a:cubicBezTo>
                  <a:pt x="4526354" y="1188745"/>
                  <a:pt x="4521490" y="1184594"/>
                  <a:pt x="4520636" y="1180119"/>
                </a:cubicBezTo>
                <a:cubicBezTo>
                  <a:pt x="4517379" y="1163040"/>
                  <a:pt x="4506424" y="1157272"/>
                  <a:pt x="4472329" y="1154680"/>
                </a:cubicBezTo>
                <a:cubicBezTo>
                  <a:pt x="4429271" y="1151408"/>
                  <a:pt x="4419336" y="1153902"/>
                  <a:pt x="4421905" y="1167338"/>
                </a:cubicBezTo>
                <a:cubicBezTo>
                  <a:pt x="4423461" y="1175479"/>
                  <a:pt x="4422095" y="1177595"/>
                  <a:pt x="4415283" y="1177595"/>
                </a:cubicBezTo>
                <a:cubicBezTo>
                  <a:pt x="4410562" y="1177595"/>
                  <a:pt x="4405976" y="1175423"/>
                  <a:pt x="4405091" y="1172768"/>
                </a:cubicBezTo>
                <a:cubicBezTo>
                  <a:pt x="4403905" y="1169211"/>
                  <a:pt x="4400918" y="1169314"/>
                  <a:pt x="4393732" y="1173159"/>
                </a:cubicBezTo>
                <a:cubicBezTo>
                  <a:pt x="4381585" y="1179660"/>
                  <a:pt x="4374336" y="1173736"/>
                  <a:pt x="4374336" y="1157308"/>
                </a:cubicBezTo>
                <a:cubicBezTo>
                  <a:pt x="4374336" y="1146559"/>
                  <a:pt x="4373179" y="1145901"/>
                  <a:pt x="4353267" y="1145319"/>
                </a:cubicBezTo>
                <a:cubicBezTo>
                  <a:pt x="4335109" y="1144789"/>
                  <a:pt x="4330583" y="1146393"/>
                  <a:pt x="4320515" y="1156928"/>
                </a:cubicBezTo>
                <a:cubicBezTo>
                  <a:pt x="4314090" y="1163651"/>
                  <a:pt x="4305028" y="1169152"/>
                  <a:pt x="4300377" y="1169152"/>
                </a:cubicBezTo>
                <a:cubicBezTo>
                  <a:pt x="4292823" y="1169152"/>
                  <a:pt x="4292221" y="1167280"/>
                  <a:pt x="4294726" y="1151610"/>
                </a:cubicBezTo>
                <a:lnTo>
                  <a:pt x="4297531" y="1134068"/>
                </a:lnTo>
                <a:lnTo>
                  <a:pt x="4273376" y="1136907"/>
                </a:lnTo>
                <a:cubicBezTo>
                  <a:pt x="4259307" y="1138560"/>
                  <a:pt x="4250205" y="1138155"/>
                  <a:pt x="4251576" y="1135936"/>
                </a:cubicBezTo>
                <a:cubicBezTo>
                  <a:pt x="4254595" y="1131051"/>
                  <a:pt x="4231975" y="1126464"/>
                  <a:pt x="4227279" y="1131009"/>
                </a:cubicBezTo>
                <a:cubicBezTo>
                  <a:pt x="4225335" y="1132890"/>
                  <a:pt x="4225810" y="1135705"/>
                  <a:pt x="4228334" y="1137265"/>
                </a:cubicBezTo>
                <a:cubicBezTo>
                  <a:pt x="4230858" y="1138825"/>
                  <a:pt x="4232923" y="1144087"/>
                  <a:pt x="4232923" y="1148960"/>
                </a:cubicBezTo>
                <a:cubicBezTo>
                  <a:pt x="4232923" y="1157769"/>
                  <a:pt x="4232404" y="1157804"/>
                  <a:pt x="4138999" y="1155220"/>
                </a:cubicBezTo>
                <a:cubicBezTo>
                  <a:pt x="4046915" y="1152672"/>
                  <a:pt x="4021975" y="1148824"/>
                  <a:pt x="4021891" y="1137150"/>
                </a:cubicBezTo>
                <a:cubicBezTo>
                  <a:pt x="4021834" y="1129292"/>
                  <a:pt x="4041899" y="1120800"/>
                  <a:pt x="4048189" y="1126020"/>
                </a:cubicBezTo>
                <a:cubicBezTo>
                  <a:pt x="4051311" y="1128611"/>
                  <a:pt x="4082038" y="1131643"/>
                  <a:pt x="4119040" y="1133012"/>
                </a:cubicBezTo>
                <a:cubicBezTo>
                  <a:pt x="4182101" y="1135345"/>
                  <a:pt x="4184022" y="1135171"/>
                  <a:pt x="4174167" y="1128018"/>
                </a:cubicBezTo>
                <a:cubicBezTo>
                  <a:pt x="4161214" y="1118617"/>
                  <a:pt x="4119460" y="1110340"/>
                  <a:pt x="4069347" y="1107241"/>
                </a:cubicBezTo>
                <a:cubicBezTo>
                  <a:pt x="4047872" y="1105912"/>
                  <a:pt x="4030300" y="1103153"/>
                  <a:pt x="4030300" y="1101108"/>
                </a:cubicBezTo>
                <a:cubicBezTo>
                  <a:pt x="4030300" y="1099063"/>
                  <a:pt x="4025551" y="1097390"/>
                  <a:pt x="4019747" y="1097390"/>
                </a:cubicBezTo>
                <a:cubicBezTo>
                  <a:pt x="4013943" y="1097390"/>
                  <a:pt x="4009194" y="1099289"/>
                  <a:pt x="4009194" y="1101611"/>
                </a:cubicBezTo>
                <a:cubicBezTo>
                  <a:pt x="4009194" y="1107549"/>
                  <a:pt x="3986607" y="1106885"/>
                  <a:pt x="3980489" y="1100767"/>
                </a:cubicBezTo>
                <a:cubicBezTo>
                  <a:pt x="3976549" y="1096827"/>
                  <a:pt x="3974298" y="1096827"/>
                  <a:pt x="3970358" y="1100767"/>
                </a:cubicBezTo>
                <a:cubicBezTo>
                  <a:pt x="3967284" y="1103841"/>
                  <a:pt x="3952347" y="1105833"/>
                  <a:pt x="3932366" y="1105833"/>
                </a:cubicBezTo>
                <a:cubicBezTo>
                  <a:pt x="3905913" y="1105833"/>
                  <a:pt x="3899440" y="1107077"/>
                  <a:pt x="3899440" y="1112165"/>
                </a:cubicBezTo>
                <a:cubicBezTo>
                  <a:pt x="3899440" y="1117008"/>
                  <a:pt x="3904776" y="1118496"/>
                  <a:pt x="3922140" y="1118496"/>
                </a:cubicBezTo>
                <a:cubicBezTo>
                  <a:pt x="3944905" y="1118496"/>
                  <a:pt x="3958122" y="1125810"/>
                  <a:pt x="3952321" y="1135197"/>
                </a:cubicBezTo>
                <a:cubicBezTo>
                  <a:pt x="3949284" y="1140109"/>
                  <a:pt x="3919397" y="1141268"/>
                  <a:pt x="3914781" y="1136651"/>
                </a:cubicBezTo>
                <a:cubicBezTo>
                  <a:pt x="3913157" y="1135028"/>
                  <a:pt x="3903343" y="1134222"/>
                  <a:pt x="3892971" y="1134860"/>
                </a:cubicBezTo>
                <a:cubicBezTo>
                  <a:pt x="3876902" y="1135848"/>
                  <a:pt x="3874112" y="1134843"/>
                  <a:pt x="3874112" y="1128065"/>
                </a:cubicBezTo>
                <a:cubicBezTo>
                  <a:pt x="3874112" y="1123690"/>
                  <a:pt x="3876901" y="1116423"/>
                  <a:pt x="3880310" y="1111916"/>
                </a:cubicBezTo>
                <a:cubicBezTo>
                  <a:pt x="3883719" y="1107409"/>
                  <a:pt x="3886568" y="1102528"/>
                  <a:pt x="3886642" y="1101069"/>
                </a:cubicBezTo>
                <a:cubicBezTo>
                  <a:pt x="3886908" y="1095822"/>
                  <a:pt x="3852695" y="1089905"/>
                  <a:pt x="3839278" y="1092879"/>
                </a:cubicBezTo>
                <a:cubicBezTo>
                  <a:pt x="3831737" y="1094550"/>
                  <a:pt x="3812849" y="1095084"/>
                  <a:pt x="3797305" y="1094066"/>
                </a:cubicBezTo>
                <a:cubicBezTo>
                  <a:pt x="3772350" y="1092431"/>
                  <a:pt x="3768892" y="1091159"/>
                  <a:pt x="3767756" y="1083194"/>
                </a:cubicBezTo>
                <a:cubicBezTo>
                  <a:pt x="3766705" y="1075826"/>
                  <a:pt x="3763762" y="1074264"/>
                  <a:pt x="3751695" y="1074672"/>
                </a:cubicBezTo>
                <a:cubicBezTo>
                  <a:pt x="3709212" y="1076109"/>
                  <a:pt x="3697405" y="1075941"/>
                  <a:pt x="3680988" y="1073664"/>
                </a:cubicBezTo>
                <a:cubicBezTo>
                  <a:pt x="3671121" y="1072295"/>
                  <a:pt x="3663047" y="1069475"/>
                  <a:pt x="3663047" y="1067397"/>
                </a:cubicBezTo>
                <a:cubicBezTo>
                  <a:pt x="3663047" y="1062206"/>
                  <a:pt x="3634624" y="1062604"/>
                  <a:pt x="3631388" y="1067841"/>
                </a:cubicBezTo>
                <a:cubicBezTo>
                  <a:pt x="3627885" y="1073508"/>
                  <a:pt x="3614076" y="1073185"/>
                  <a:pt x="3604511" y="1067212"/>
                </a:cubicBezTo>
                <a:cubicBezTo>
                  <a:pt x="3598918" y="1063719"/>
                  <a:pt x="3593198" y="1063599"/>
                  <a:pt x="3584069" y="1066781"/>
                </a:cubicBezTo>
                <a:cubicBezTo>
                  <a:pt x="3577097" y="1069211"/>
                  <a:pt x="3568986" y="1069712"/>
                  <a:pt x="3566044" y="1067894"/>
                </a:cubicBezTo>
                <a:cubicBezTo>
                  <a:pt x="3563102" y="1066076"/>
                  <a:pt x="3532910" y="1063221"/>
                  <a:pt x="3498951" y="1061551"/>
                </a:cubicBezTo>
                <a:cubicBezTo>
                  <a:pt x="3464992" y="1059881"/>
                  <a:pt x="3435045" y="1056756"/>
                  <a:pt x="3432402" y="1054608"/>
                </a:cubicBezTo>
                <a:cubicBezTo>
                  <a:pt x="3429758" y="1052460"/>
                  <a:pt x="3404114" y="1050168"/>
                  <a:pt x="3375414" y="1049516"/>
                </a:cubicBezTo>
                <a:cubicBezTo>
                  <a:pt x="3346121" y="1048850"/>
                  <a:pt x="3319282" y="1046178"/>
                  <a:pt x="3314225" y="1043424"/>
                </a:cubicBezTo>
                <a:cubicBezTo>
                  <a:pt x="3303907" y="1037806"/>
                  <a:pt x="3208483" y="1031500"/>
                  <a:pt x="3159178" y="1033178"/>
                </a:cubicBezTo>
                <a:cubicBezTo>
                  <a:pt x="3139916" y="1033834"/>
                  <a:pt x="3123680" y="1032397"/>
                  <a:pt x="3120496" y="1029754"/>
                </a:cubicBezTo>
                <a:cubicBezTo>
                  <a:pt x="3117479" y="1027250"/>
                  <a:pt x="3106436" y="1025645"/>
                  <a:pt x="3095957" y="1026187"/>
                </a:cubicBezTo>
                <a:cubicBezTo>
                  <a:pt x="3084975" y="1026756"/>
                  <a:pt x="3074057" y="1024811"/>
                  <a:pt x="3070184" y="1021597"/>
                </a:cubicBezTo>
                <a:cubicBezTo>
                  <a:pt x="3064551" y="1016921"/>
                  <a:pt x="3062193" y="1017171"/>
                  <a:pt x="3055592" y="1023145"/>
                </a:cubicBezTo>
                <a:cubicBezTo>
                  <a:pt x="3049322" y="1028819"/>
                  <a:pt x="3043302" y="1029684"/>
                  <a:pt x="3026027" y="1027393"/>
                </a:cubicBezTo>
                <a:cubicBezTo>
                  <a:pt x="3014097" y="1025810"/>
                  <a:pt x="3003438" y="1023064"/>
                  <a:pt x="3002342" y="1021290"/>
                </a:cubicBezTo>
                <a:cubicBezTo>
                  <a:pt x="3001246" y="1019516"/>
                  <a:pt x="2993215" y="1019707"/>
                  <a:pt x="2984496" y="1021716"/>
                </a:cubicBezTo>
                <a:cubicBezTo>
                  <a:pt x="2971665" y="1024671"/>
                  <a:pt x="2967621" y="1024007"/>
                  <a:pt x="2963275" y="1018232"/>
                </a:cubicBezTo>
                <a:cubicBezTo>
                  <a:pt x="2959352" y="1013019"/>
                  <a:pt x="2951393" y="1011064"/>
                  <a:pt x="2933726" y="1010975"/>
                </a:cubicBezTo>
                <a:cubicBezTo>
                  <a:pt x="2920427" y="1010908"/>
                  <a:pt x="2907088" y="1009265"/>
                  <a:pt x="2904084" y="1007324"/>
                </a:cubicBezTo>
                <a:cubicBezTo>
                  <a:pt x="2901079" y="1005382"/>
                  <a:pt x="2896333" y="1005546"/>
                  <a:pt x="2893531" y="1007689"/>
                </a:cubicBezTo>
                <a:cubicBezTo>
                  <a:pt x="2885834" y="1013575"/>
                  <a:pt x="2726550" y="1010300"/>
                  <a:pt x="2719082" y="1004102"/>
                </a:cubicBezTo>
                <a:cubicBezTo>
                  <a:pt x="2714405" y="1000220"/>
                  <a:pt x="2710495" y="1000203"/>
                  <a:pt x="2702105" y="1004026"/>
                </a:cubicBezTo>
                <a:cubicBezTo>
                  <a:pt x="2693871" y="1007777"/>
                  <a:pt x="2689771" y="1007803"/>
                  <a:pt x="2685345" y="1004129"/>
                </a:cubicBezTo>
                <a:cubicBezTo>
                  <a:pt x="2681900" y="1001271"/>
                  <a:pt x="2679485" y="1000998"/>
                  <a:pt x="2679485" y="1003468"/>
                </a:cubicBezTo>
                <a:cubicBezTo>
                  <a:pt x="2679485" y="1008805"/>
                  <a:pt x="2636640" y="1013240"/>
                  <a:pt x="2630779" y="1008510"/>
                </a:cubicBezTo>
                <a:cubicBezTo>
                  <a:pt x="2628369" y="1006564"/>
                  <a:pt x="2616117" y="1005738"/>
                  <a:pt x="2603551" y="1006673"/>
                </a:cubicBezTo>
                <a:cubicBezTo>
                  <a:pt x="2589519" y="1007718"/>
                  <a:pt x="2578324" y="1006410"/>
                  <a:pt x="2574532" y="1003282"/>
                </a:cubicBezTo>
                <a:cubicBezTo>
                  <a:pt x="2569696" y="999293"/>
                  <a:pt x="2567974" y="999333"/>
                  <a:pt x="2566583" y="1003466"/>
                </a:cubicBezTo>
                <a:cubicBezTo>
                  <a:pt x="2563669" y="1012123"/>
                  <a:pt x="2550938" y="1009452"/>
                  <a:pt x="2546460" y="999245"/>
                </a:cubicBezTo>
                <a:cubicBezTo>
                  <a:pt x="2541911" y="988877"/>
                  <a:pt x="2529303" y="988145"/>
                  <a:pt x="2511264" y="997200"/>
                </a:cubicBezTo>
                <a:cubicBezTo>
                  <a:pt x="2502978" y="1001360"/>
                  <a:pt x="2500453" y="1000965"/>
                  <a:pt x="2495952" y="994810"/>
                </a:cubicBezTo>
                <a:cubicBezTo>
                  <a:pt x="2490901" y="987903"/>
                  <a:pt x="2490422" y="987977"/>
                  <a:pt x="2488325" y="995998"/>
                </a:cubicBezTo>
                <a:cubicBezTo>
                  <a:pt x="2485848" y="1005468"/>
                  <a:pt x="2474441" y="1003945"/>
                  <a:pt x="2465535" y="992956"/>
                </a:cubicBezTo>
                <a:cubicBezTo>
                  <a:pt x="2460031" y="986164"/>
                  <a:pt x="2451535" y="989174"/>
                  <a:pt x="2451535" y="997916"/>
                </a:cubicBezTo>
                <a:cubicBezTo>
                  <a:pt x="2451535" y="1004862"/>
                  <a:pt x="2406455" y="1009484"/>
                  <a:pt x="2395304" y="1003682"/>
                </a:cubicBezTo>
                <a:cubicBezTo>
                  <a:pt x="2390358" y="1001109"/>
                  <a:pt x="2383061" y="1001271"/>
                  <a:pt x="2374838" y="1004138"/>
                </a:cubicBezTo>
                <a:cubicBezTo>
                  <a:pt x="2363440" y="1008111"/>
                  <a:pt x="2361804" y="1007621"/>
                  <a:pt x="2359707" y="999601"/>
                </a:cubicBezTo>
                <a:cubicBezTo>
                  <a:pt x="2357514" y="991217"/>
                  <a:pt x="2356991" y="991107"/>
                  <a:pt x="2351971" y="997973"/>
                </a:cubicBezTo>
                <a:cubicBezTo>
                  <a:pt x="2343731" y="1009242"/>
                  <a:pt x="2305244" y="1009393"/>
                  <a:pt x="2296641" y="998190"/>
                </a:cubicBezTo>
                <a:cubicBezTo>
                  <a:pt x="2292163" y="992359"/>
                  <a:pt x="2289545" y="991380"/>
                  <a:pt x="2288179" y="995024"/>
                </a:cubicBezTo>
                <a:cubicBezTo>
                  <a:pt x="2287091" y="997926"/>
                  <a:pt x="2280661" y="1000300"/>
                  <a:pt x="2273889" y="1000300"/>
                </a:cubicBezTo>
                <a:cubicBezTo>
                  <a:pt x="2267117" y="1000300"/>
                  <a:pt x="2261577" y="1002067"/>
                  <a:pt x="2261577" y="1004227"/>
                </a:cubicBezTo>
                <a:cubicBezTo>
                  <a:pt x="2261577" y="1006607"/>
                  <a:pt x="2256446" y="1006682"/>
                  <a:pt x="2248550" y="1004418"/>
                </a:cubicBezTo>
                <a:cubicBezTo>
                  <a:pt x="2239839" y="1001919"/>
                  <a:pt x="2232913" y="1002312"/>
                  <a:pt x="2227644" y="1005602"/>
                </a:cubicBezTo>
                <a:cubicBezTo>
                  <a:pt x="2221279" y="1009578"/>
                  <a:pt x="2216431" y="1008744"/>
                  <a:pt x="2202418" y="1001264"/>
                </a:cubicBezTo>
                <a:cubicBezTo>
                  <a:pt x="2187106" y="993091"/>
                  <a:pt x="2183988" y="992693"/>
                  <a:pt x="2175835" y="997868"/>
                </a:cubicBezTo>
                <a:cubicBezTo>
                  <a:pt x="2169065" y="1002165"/>
                  <a:pt x="2150949" y="1003696"/>
                  <a:pt x="2108027" y="1003599"/>
                </a:cubicBezTo>
                <a:cubicBezTo>
                  <a:pt x="2056493" y="1003482"/>
                  <a:pt x="2048505" y="1002515"/>
                  <a:pt x="2041541" y="995551"/>
                </a:cubicBezTo>
                <a:cubicBezTo>
                  <a:pt x="2033390" y="987400"/>
                  <a:pt x="2022754" y="984511"/>
                  <a:pt x="2027164" y="991646"/>
                </a:cubicBezTo>
                <a:cubicBezTo>
                  <a:pt x="2033807" y="1002395"/>
                  <a:pt x="2008254" y="1004048"/>
                  <a:pt x="1859516" y="1002494"/>
                </a:cubicBezTo>
                <a:cubicBezTo>
                  <a:pt x="1741929" y="1001266"/>
                  <a:pt x="1703075" y="999566"/>
                  <a:pt x="1696331" y="995354"/>
                </a:cubicBezTo>
                <a:cubicBezTo>
                  <a:pt x="1689239" y="990926"/>
                  <a:pt x="1685813" y="990868"/>
                  <a:pt x="1679095" y="995064"/>
                </a:cubicBezTo>
                <a:cubicBezTo>
                  <a:pt x="1669055" y="1001334"/>
                  <a:pt x="1638395" y="1002035"/>
                  <a:pt x="1634714" y="996079"/>
                </a:cubicBezTo>
                <a:cubicBezTo>
                  <a:pt x="1630954" y="989995"/>
                  <a:pt x="1567884" y="990724"/>
                  <a:pt x="1561685" y="996923"/>
                </a:cubicBezTo>
                <a:cubicBezTo>
                  <a:pt x="1557746" y="1000863"/>
                  <a:pt x="1555494" y="1000863"/>
                  <a:pt x="1551554" y="996923"/>
                </a:cubicBezTo>
                <a:cubicBezTo>
                  <a:pt x="1548768" y="994137"/>
                  <a:pt x="1537846" y="991829"/>
                  <a:pt x="1527282" y="991793"/>
                </a:cubicBezTo>
                <a:cubicBezTo>
                  <a:pt x="1506065" y="991722"/>
                  <a:pt x="1494888" y="986870"/>
                  <a:pt x="1499341" y="979666"/>
                </a:cubicBezTo>
                <a:cubicBezTo>
                  <a:pt x="1500936" y="977085"/>
                  <a:pt x="1499737" y="974973"/>
                  <a:pt x="1496676" y="974973"/>
                </a:cubicBezTo>
                <a:cubicBezTo>
                  <a:pt x="1493615" y="974973"/>
                  <a:pt x="1488782" y="978700"/>
                  <a:pt x="1485938" y="983255"/>
                </a:cubicBezTo>
                <a:cubicBezTo>
                  <a:pt x="1481126" y="990960"/>
                  <a:pt x="1477011" y="991400"/>
                  <a:pt x="1426879" y="989567"/>
                </a:cubicBezTo>
                <a:cubicBezTo>
                  <a:pt x="1397242" y="988484"/>
                  <a:pt x="1360646" y="986554"/>
                  <a:pt x="1345555" y="985277"/>
                </a:cubicBezTo>
                <a:cubicBezTo>
                  <a:pt x="1308945" y="982181"/>
                  <a:pt x="1303729" y="981991"/>
                  <a:pt x="1286457" y="983124"/>
                </a:cubicBezTo>
                <a:cubicBezTo>
                  <a:pt x="1278331" y="983657"/>
                  <a:pt x="1260970" y="981390"/>
                  <a:pt x="1247876" y="978085"/>
                </a:cubicBezTo>
                <a:cubicBezTo>
                  <a:pt x="1234783" y="974780"/>
                  <a:pt x="1217976" y="972971"/>
                  <a:pt x="1210528" y="974064"/>
                </a:cubicBezTo>
                <a:cubicBezTo>
                  <a:pt x="1203079" y="975157"/>
                  <a:pt x="1190047" y="973959"/>
                  <a:pt x="1181567" y="971402"/>
                </a:cubicBezTo>
                <a:cubicBezTo>
                  <a:pt x="1173088" y="968845"/>
                  <a:pt x="1151903" y="965796"/>
                  <a:pt x="1134490" y="964627"/>
                </a:cubicBezTo>
                <a:cubicBezTo>
                  <a:pt x="1117077" y="963458"/>
                  <a:pt x="1097132" y="961446"/>
                  <a:pt x="1090167" y="960154"/>
                </a:cubicBezTo>
                <a:cubicBezTo>
                  <a:pt x="1083201" y="958863"/>
                  <a:pt x="1067055" y="956828"/>
                  <a:pt x="1054285" y="955633"/>
                </a:cubicBezTo>
                <a:cubicBezTo>
                  <a:pt x="1041516" y="954437"/>
                  <a:pt x="1027269" y="951801"/>
                  <a:pt x="1022626" y="949774"/>
                </a:cubicBezTo>
                <a:cubicBezTo>
                  <a:pt x="1017982" y="947748"/>
                  <a:pt x="1002030" y="944990"/>
                  <a:pt x="987177" y="943646"/>
                </a:cubicBezTo>
                <a:cubicBezTo>
                  <a:pt x="972323" y="942301"/>
                  <a:pt x="957657" y="939115"/>
                  <a:pt x="954585" y="936566"/>
                </a:cubicBezTo>
                <a:cubicBezTo>
                  <a:pt x="947795" y="930931"/>
                  <a:pt x="810361" y="924479"/>
                  <a:pt x="800273" y="929321"/>
                </a:cubicBezTo>
                <a:cubicBezTo>
                  <a:pt x="796386" y="931187"/>
                  <a:pt x="771694" y="932883"/>
                  <a:pt x="745401" y="933091"/>
                </a:cubicBezTo>
                <a:cubicBezTo>
                  <a:pt x="719109" y="933299"/>
                  <a:pt x="695694" y="935040"/>
                  <a:pt x="693370" y="936961"/>
                </a:cubicBezTo>
                <a:cubicBezTo>
                  <a:pt x="691045" y="938881"/>
                  <a:pt x="660649" y="941775"/>
                  <a:pt x="625824" y="943392"/>
                </a:cubicBezTo>
                <a:cubicBezTo>
                  <a:pt x="555592" y="946652"/>
                  <a:pt x="544299" y="947588"/>
                  <a:pt x="535066" y="950910"/>
                </a:cubicBezTo>
                <a:cubicBezTo>
                  <a:pt x="531583" y="952164"/>
                  <a:pt x="499005" y="954123"/>
                  <a:pt x="462669" y="955264"/>
                </a:cubicBezTo>
                <a:cubicBezTo>
                  <a:pt x="426334" y="956406"/>
                  <a:pt x="392741" y="959408"/>
                  <a:pt x="388019" y="961935"/>
                </a:cubicBezTo>
                <a:cubicBezTo>
                  <a:pt x="382889" y="964680"/>
                  <a:pt x="352561" y="966564"/>
                  <a:pt x="312670" y="966614"/>
                </a:cubicBezTo>
                <a:cubicBezTo>
                  <a:pt x="243193" y="966701"/>
                  <a:pt x="199481" y="971093"/>
                  <a:pt x="170220" y="980928"/>
                </a:cubicBezTo>
                <a:cubicBezTo>
                  <a:pt x="152484" y="986889"/>
                  <a:pt x="115049" y="987107"/>
                  <a:pt x="85498" y="981420"/>
                </a:cubicBezTo>
                <a:cubicBezTo>
                  <a:pt x="73115" y="979037"/>
                  <a:pt x="63782" y="972960"/>
                  <a:pt x="50496" y="958631"/>
                </a:cubicBezTo>
                <a:cubicBezTo>
                  <a:pt x="40532" y="947884"/>
                  <a:pt x="31605" y="935292"/>
                  <a:pt x="30657" y="930649"/>
                </a:cubicBezTo>
                <a:cubicBezTo>
                  <a:pt x="29710" y="926005"/>
                  <a:pt x="26116" y="909859"/>
                  <a:pt x="22671" y="894768"/>
                </a:cubicBezTo>
                <a:cubicBezTo>
                  <a:pt x="17785" y="873361"/>
                  <a:pt x="16450" y="836461"/>
                  <a:pt x="16602" y="726921"/>
                </a:cubicBezTo>
                <a:cubicBezTo>
                  <a:pt x="16749" y="620940"/>
                  <a:pt x="15510" y="584962"/>
                  <a:pt x="11547" y="580187"/>
                </a:cubicBezTo>
                <a:cubicBezTo>
                  <a:pt x="7216" y="574969"/>
                  <a:pt x="2260" y="484930"/>
                  <a:pt x="2548" y="416706"/>
                </a:cubicBezTo>
                <a:cubicBezTo>
                  <a:pt x="2565" y="412643"/>
                  <a:pt x="2385" y="385099"/>
                  <a:pt x="2149" y="355497"/>
                </a:cubicBezTo>
                <a:cubicBezTo>
                  <a:pt x="647" y="167500"/>
                  <a:pt x="788" y="162925"/>
                  <a:pt x="8538" y="147846"/>
                </a:cubicBezTo>
                <a:cubicBezTo>
                  <a:pt x="12645" y="139856"/>
                  <a:pt x="17171" y="126024"/>
                  <a:pt x="18597" y="117107"/>
                </a:cubicBezTo>
                <a:cubicBezTo>
                  <a:pt x="20091" y="107763"/>
                  <a:pt x="25122" y="97800"/>
                  <a:pt x="30471" y="93593"/>
                </a:cubicBezTo>
                <a:cubicBezTo>
                  <a:pt x="35577" y="89577"/>
                  <a:pt x="41052" y="81119"/>
                  <a:pt x="42639" y="74796"/>
                </a:cubicBezTo>
                <a:cubicBezTo>
                  <a:pt x="44509" y="67344"/>
                  <a:pt x="49213" y="62375"/>
                  <a:pt x="56013" y="60668"/>
                </a:cubicBezTo>
                <a:cubicBezTo>
                  <a:pt x="61782" y="59220"/>
                  <a:pt x="66502" y="56191"/>
                  <a:pt x="66502" y="53936"/>
                </a:cubicBezTo>
                <a:cubicBezTo>
                  <a:pt x="66502" y="48578"/>
                  <a:pt x="91957" y="53970"/>
                  <a:pt x="100272" y="61091"/>
                </a:cubicBezTo>
                <a:cubicBezTo>
                  <a:pt x="112339" y="71423"/>
                  <a:pt x="164005" y="61728"/>
                  <a:pt x="167917" y="48398"/>
                </a:cubicBezTo>
                <a:cubicBezTo>
                  <a:pt x="168598" y="46076"/>
                  <a:pt x="169908" y="41327"/>
                  <a:pt x="170829" y="37844"/>
                </a:cubicBezTo>
                <a:cubicBezTo>
                  <a:pt x="172201" y="32652"/>
                  <a:pt x="183570" y="31301"/>
                  <a:pt x="233973" y="30340"/>
                </a:cubicBezTo>
                <a:cubicBezTo>
                  <a:pt x="267782" y="29696"/>
                  <a:pt x="298949" y="27292"/>
                  <a:pt x="303233" y="24999"/>
                </a:cubicBezTo>
                <a:cubicBezTo>
                  <a:pt x="307518" y="22706"/>
                  <a:pt x="364740" y="19756"/>
                  <a:pt x="430393" y="18443"/>
                </a:cubicBezTo>
                <a:cubicBezTo>
                  <a:pt x="514153" y="16769"/>
                  <a:pt x="550666" y="14595"/>
                  <a:pt x="552792" y="11156"/>
                </a:cubicBezTo>
                <a:cubicBezTo>
                  <a:pt x="555064" y="7479"/>
                  <a:pt x="557129" y="7564"/>
                  <a:pt x="561062" y="11496"/>
                </a:cubicBezTo>
                <a:cubicBezTo>
                  <a:pt x="567017" y="17452"/>
                  <a:pt x="596948" y="18666"/>
                  <a:pt x="599089" y="13039"/>
                </a:cubicBezTo>
                <a:cubicBezTo>
                  <a:pt x="601758" y="6023"/>
                  <a:pt x="882080" y="-238"/>
                  <a:pt x="1102830" y="1789"/>
                </a:cubicBezTo>
                <a:cubicBezTo>
                  <a:pt x="1378913" y="4323"/>
                  <a:pt x="1562330" y="8563"/>
                  <a:pt x="1565062" y="12473"/>
                </a:cubicBezTo>
                <a:cubicBezTo>
                  <a:pt x="1566223" y="14135"/>
                  <a:pt x="1647457" y="16724"/>
                  <a:pt x="1745583" y="18228"/>
                </a:cubicBezTo>
                <a:cubicBezTo>
                  <a:pt x="1843708" y="19732"/>
                  <a:pt x="1927290" y="22742"/>
                  <a:pt x="1931320" y="24917"/>
                </a:cubicBezTo>
                <a:cubicBezTo>
                  <a:pt x="1935350" y="27092"/>
                  <a:pt x="1995635" y="31028"/>
                  <a:pt x="2065286" y="33663"/>
                </a:cubicBezTo>
                <a:cubicBezTo>
                  <a:pt x="2270650" y="41434"/>
                  <a:pt x="2293028" y="42808"/>
                  <a:pt x="2296227" y="47842"/>
                </a:cubicBezTo>
                <a:cubicBezTo>
                  <a:pt x="2298385" y="51239"/>
                  <a:pt x="2300675" y="51090"/>
                  <a:pt x="2304458" y="47307"/>
                </a:cubicBezTo>
                <a:cubicBezTo>
                  <a:pt x="2310437" y="41328"/>
                  <a:pt x="2327510" y="40270"/>
                  <a:pt x="2330848" y="45673"/>
                </a:cubicBezTo>
                <a:cubicBezTo>
                  <a:pt x="2332754" y="48756"/>
                  <a:pt x="2392428" y="53063"/>
                  <a:pt x="2491637" y="57279"/>
                </a:cubicBezTo>
                <a:cubicBezTo>
                  <a:pt x="2576976" y="60905"/>
                  <a:pt x="2682834" y="68554"/>
                  <a:pt x="2690038" y="71615"/>
                </a:cubicBezTo>
                <a:cubicBezTo>
                  <a:pt x="2694682" y="73587"/>
                  <a:pt x="2729824" y="76373"/>
                  <a:pt x="2768132" y="77804"/>
                </a:cubicBezTo>
                <a:cubicBezTo>
                  <a:pt x="2826005" y="79967"/>
                  <a:pt x="2916420" y="86555"/>
                  <a:pt x="3002414" y="94876"/>
                </a:cubicBezTo>
                <a:cubicBezTo>
                  <a:pt x="3011701" y="95775"/>
                  <a:pt x="3049693" y="98446"/>
                  <a:pt x="3086840" y="100812"/>
                </a:cubicBezTo>
                <a:cubicBezTo>
                  <a:pt x="3234711" y="110231"/>
                  <a:pt x="3281382" y="114161"/>
                  <a:pt x="3289463" y="117874"/>
                </a:cubicBezTo>
                <a:cubicBezTo>
                  <a:pt x="3294106" y="120008"/>
                  <a:pt x="3326664" y="122765"/>
                  <a:pt x="3361813" y="124000"/>
                </a:cubicBezTo>
                <a:cubicBezTo>
                  <a:pt x="3396962" y="125236"/>
                  <a:pt x="3430205" y="128098"/>
                  <a:pt x="3435686" y="130360"/>
                </a:cubicBezTo>
                <a:cubicBezTo>
                  <a:pt x="3441166" y="132622"/>
                  <a:pt x="3474031" y="136603"/>
                  <a:pt x="3508718" y="139206"/>
                </a:cubicBezTo>
                <a:cubicBezTo>
                  <a:pt x="3567891" y="143647"/>
                  <a:pt x="3587064" y="147606"/>
                  <a:pt x="3587064" y="155385"/>
                </a:cubicBezTo>
                <a:cubicBezTo>
                  <a:pt x="3587064" y="158731"/>
                  <a:pt x="3647526" y="166582"/>
                  <a:pt x="3706712" y="170922"/>
                </a:cubicBezTo>
                <a:cubicBezTo>
                  <a:pt x="3724924" y="172257"/>
                  <a:pt x="3742970" y="175013"/>
                  <a:pt x="3746815" y="177047"/>
                </a:cubicBezTo>
                <a:cubicBezTo>
                  <a:pt x="3753702" y="180689"/>
                  <a:pt x="3845317" y="189929"/>
                  <a:pt x="3874112" y="189885"/>
                </a:cubicBezTo>
                <a:cubicBezTo>
                  <a:pt x="3882238" y="189873"/>
                  <a:pt x="3893935" y="192497"/>
                  <a:pt x="3900104" y="195716"/>
                </a:cubicBezTo>
                <a:cubicBezTo>
                  <a:pt x="3906878" y="199250"/>
                  <a:pt x="3912850" y="200040"/>
                  <a:pt x="3915179" y="197711"/>
                </a:cubicBezTo>
                <a:cubicBezTo>
                  <a:pt x="3917509" y="195381"/>
                  <a:pt x="3930624" y="195728"/>
                  <a:pt x="3948286" y="198586"/>
                </a:cubicBezTo>
                <a:cubicBezTo>
                  <a:pt x="3964372" y="201189"/>
                  <a:pt x="3995580" y="204888"/>
                  <a:pt x="4017636" y="206807"/>
                </a:cubicBezTo>
                <a:cubicBezTo>
                  <a:pt x="4066222" y="211034"/>
                  <a:pt x="4113822" y="218538"/>
                  <a:pt x="4125279" y="223777"/>
                </a:cubicBezTo>
                <a:cubicBezTo>
                  <a:pt x="4129923" y="225900"/>
                  <a:pt x="4154359" y="228572"/>
                  <a:pt x="4179582" y="229713"/>
                </a:cubicBezTo>
                <a:cubicBezTo>
                  <a:pt x="4204806" y="230855"/>
                  <a:pt x="4227601" y="233500"/>
                  <a:pt x="4230238" y="235591"/>
                </a:cubicBezTo>
                <a:cubicBezTo>
                  <a:pt x="4234482" y="238955"/>
                  <a:pt x="4273319" y="243986"/>
                  <a:pt x="4311776" y="246153"/>
                </a:cubicBezTo>
                <a:cubicBezTo>
                  <a:pt x="4319159" y="246569"/>
                  <a:pt x="4326599" y="248309"/>
                  <a:pt x="4328309" y="250020"/>
                </a:cubicBezTo>
                <a:cubicBezTo>
                  <a:pt x="4330020" y="251731"/>
                  <a:pt x="4336690" y="253130"/>
                  <a:pt x="4343131" y="253130"/>
                </a:cubicBezTo>
                <a:cubicBezTo>
                  <a:pt x="4349572" y="253130"/>
                  <a:pt x="4355910" y="254858"/>
                  <a:pt x="4357215" y="256971"/>
                </a:cubicBezTo>
                <a:cubicBezTo>
                  <a:pt x="4358521" y="259083"/>
                  <a:pt x="4373355" y="262985"/>
                  <a:pt x="4390180" y="265643"/>
                </a:cubicBezTo>
                <a:cubicBezTo>
                  <a:pt x="4407005" y="268300"/>
                  <a:pt x="4426604" y="272271"/>
                  <a:pt x="4433734" y="274466"/>
                </a:cubicBezTo>
                <a:cubicBezTo>
                  <a:pt x="4440864" y="276662"/>
                  <a:pt x="4451407" y="278458"/>
                  <a:pt x="4457163" y="278458"/>
                </a:cubicBezTo>
                <a:cubicBezTo>
                  <a:pt x="4462918" y="278458"/>
                  <a:pt x="4469520" y="280351"/>
                  <a:pt x="4471834" y="282664"/>
                </a:cubicBezTo>
                <a:cubicBezTo>
                  <a:pt x="4474147" y="284978"/>
                  <a:pt x="4493589" y="288116"/>
                  <a:pt x="4515039" y="289639"/>
                </a:cubicBezTo>
                <a:cubicBezTo>
                  <a:pt x="4536488" y="291162"/>
                  <a:pt x="4555033" y="294018"/>
                  <a:pt x="4556249" y="295986"/>
                </a:cubicBezTo>
                <a:cubicBezTo>
                  <a:pt x="4557466" y="297954"/>
                  <a:pt x="4574179" y="299565"/>
                  <a:pt x="4593390" y="299565"/>
                </a:cubicBezTo>
                <a:cubicBezTo>
                  <a:pt x="4612600" y="299565"/>
                  <a:pt x="4629686" y="300933"/>
                  <a:pt x="4631359" y="302605"/>
                </a:cubicBezTo>
                <a:cubicBezTo>
                  <a:pt x="4633031" y="304278"/>
                  <a:pt x="4640754" y="305098"/>
                  <a:pt x="4648521" y="304429"/>
                </a:cubicBezTo>
                <a:cubicBezTo>
                  <a:pt x="4656288" y="303760"/>
                  <a:pt x="4663896" y="305241"/>
                  <a:pt x="4665428" y="307720"/>
                </a:cubicBezTo>
                <a:cubicBezTo>
                  <a:pt x="4666961" y="310200"/>
                  <a:pt x="4681020" y="312228"/>
                  <a:pt x="4696670" y="312228"/>
                </a:cubicBezTo>
                <a:cubicBezTo>
                  <a:pt x="4712321" y="312228"/>
                  <a:pt x="4726931" y="313921"/>
                  <a:pt x="4729136" y="315990"/>
                </a:cubicBezTo>
                <a:cubicBezTo>
                  <a:pt x="4731342" y="318059"/>
                  <a:pt x="4749926" y="320576"/>
                  <a:pt x="4770433" y="321583"/>
                </a:cubicBezTo>
                <a:cubicBezTo>
                  <a:pt x="4790940" y="322591"/>
                  <a:pt x="4808987" y="325366"/>
                  <a:pt x="4810536" y="327749"/>
                </a:cubicBezTo>
                <a:cubicBezTo>
                  <a:pt x="4812117" y="330183"/>
                  <a:pt x="4840183" y="333165"/>
                  <a:pt x="4874560" y="334552"/>
                </a:cubicBezTo>
                <a:cubicBezTo>
                  <a:pt x="4916066" y="336227"/>
                  <a:pt x="4939845" y="339053"/>
                  <a:pt x="4948433" y="343333"/>
                </a:cubicBezTo>
                <a:cubicBezTo>
                  <a:pt x="4956413" y="347309"/>
                  <a:pt x="4979054" y="350446"/>
                  <a:pt x="5009641" y="351813"/>
                </a:cubicBezTo>
                <a:cubicBezTo>
                  <a:pt x="5065908" y="354328"/>
                  <a:pt x="5103721" y="358591"/>
                  <a:pt x="5106731" y="362760"/>
                </a:cubicBezTo>
                <a:cubicBezTo>
                  <a:pt x="5110127" y="367462"/>
                  <a:pt x="5164085" y="375951"/>
                  <a:pt x="5215817" y="379923"/>
                </a:cubicBezTo>
                <a:cubicBezTo>
                  <a:pt x="5242149" y="381945"/>
                  <a:pt x="5265894" y="385328"/>
                  <a:pt x="5268583" y="387443"/>
                </a:cubicBezTo>
                <a:cubicBezTo>
                  <a:pt x="5272895" y="390833"/>
                  <a:pt x="5294099" y="393788"/>
                  <a:pt x="5353677" y="399303"/>
                </a:cubicBezTo>
                <a:cubicBezTo>
                  <a:pt x="5362964" y="400163"/>
                  <a:pt x="5384809" y="403918"/>
                  <a:pt x="5402222" y="407648"/>
                </a:cubicBezTo>
                <a:cubicBezTo>
                  <a:pt x="5419635" y="411378"/>
                  <a:pt x="5453265" y="415654"/>
                  <a:pt x="5476956" y="417151"/>
                </a:cubicBezTo>
                <a:cubicBezTo>
                  <a:pt x="5502328" y="418753"/>
                  <a:pt x="5522193" y="422040"/>
                  <a:pt x="5525291" y="425148"/>
                </a:cubicBezTo>
                <a:cubicBezTo>
                  <a:pt x="5528183" y="428050"/>
                  <a:pt x="5537656" y="430425"/>
                  <a:pt x="5546341" y="430425"/>
                </a:cubicBezTo>
                <a:cubicBezTo>
                  <a:pt x="5555027" y="430425"/>
                  <a:pt x="5563308" y="432324"/>
                  <a:pt x="5564742" y="434646"/>
                </a:cubicBezTo>
                <a:cubicBezTo>
                  <a:pt x="5566177" y="436968"/>
                  <a:pt x="5579112" y="438879"/>
                  <a:pt x="5593485" y="438893"/>
                </a:cubicBezTo>
                <a:cubicBezTo>
                  <a:pt x="5608408" y="438910"/>
                  <a:pt x="5624806" y="441625"/>
                  <a:pt x="5631710" y="445225"/>
                </a:cubicBezTo>
                <a:cubicBezTo>
                  <a:pt x="5638360" y="448694"/>
                  <a:pt x="5649182" y="451531"/>
                  <a:pt x="5655759" y="451531"/>
                </a:cubicBezTo>
                <a:cubicBezTo>
                  <a:pt x="5662336" y="451531"/>
                  <a:pt x="5676113" y="455995"/>
                  <a:pt x="5686374" y="461451"/>
                </a:cubicBezTo>
                <a:cubicBezTo>
                  <a:pt x="5698526" y="467912"/>
                  <a:pt x="5716057" y="472370"/>
                  <a:pt x="5736649" y="474236"/>
                </a:cubicBezTo>
                <a:cubicBezTo>
                  <a:pt x="5754038" y="475812"/>
                  <a:pt x="5774711" y="479078"/>
                  <a:pt x="5782589" y="481494"/>
                </a:cubicBezTo>
                <a:cubicBezTo>
                  <a:pt x="5790468" y="483910"/>
                  <a:pt x="5817651" y="486735"/>
                  <a:pt x="5842997" y="487772"/>
                </a:cubicBezTo>
                <a:cubicBezTo>
                  <a:pt x="5868343" y="488810"/>
                  <a:pt x="5891138" y="491297"/>
                  <a:pt x="5893652" y="493300"/>
                </a:cubicBezTo>
                <a:cubicBezTo>
                  <a:pt x="5896168" y="495302"/>
                  <a:pt x="5913422" y="497956"/>
                  <a:pt x="5931995" y="499197"/>
                </a:cubicBezTo>
                <a:cubicBezTo>
                  <a:pt x="5950569" y="500438"/>
                  <a:pt x="5970514" y="502888"/>
                  <a:pt x="5976319" y="504641"/>
                </a:cubicBezTo>
                <a:cubicBezTo>
                  <a:pt x="5982123" y="506394"/>
                  <a:pt x="6002544" y="508598"/>
                  <a:pt x="6021698" y="509539"/>
                </a:cubicBezTo>
                <a:cubicBezTo>
                  <a:pt x="6055280" y="511189"/>
                  <a:pt x="6056523" y="511616"/>
                  <a:pt x="6056523" y="521493"/>
                </a:cubicBezTo>
                <a:cubicBezTo>
                  <a:pt x="6056523" y="529220"/>
                  <a:pt x="6054251" y="531736"/>
                  <a:pt x="6047274" y="531736"/>
                </a:cubicBezTo>
                <a:cubicBezTo>
                  <a:pt x="6038247" y="531736"/>
                  <a:pt x="6038222" y="531881"/>
                  <a:pt x="6046219" y="537784"/>
                </a:cubicBezTo>
                <a:cubicBezTo>
                  <a:pt x="6051698" y="541828"/>
                  <a:pt x="6053014" y="545245"/>
                  <a:pt x="6050191" y="548098"/>
                </a:cubicBezTo>
                <a:cubicBezTo>
                  <a:pt x="6044993" y="553353"/>
                  <a:pt x="5984363" y="546582"/>
                  <a:pt x="5965765" y="538670"/>
                </a:cubicBezTo>
                <a:cubicBezTo>
                  <a:pt x="5949024" y="531547"/>
                  <a:pt x="5905601" y="533704"/>
                  <a:pt x="5896301" y="542120"/>
                </a:cubicBezTo>
                <a:cubicBezTo>
                  <a:pt x="5887189" y="550366"/>
                  <a:pt x="5858061" y="550547"/>
                  <a:pt x="5847321" y="542423"/>
                </a:cubicBezTo>
                <a:cubicBezTo>
                  <a:pt x="5842814" y="539015"/>
                  <a:pt x="5835074" y="536165"/>
                  <a:pt x="5830121" y="536091"/>
                </a:cubicBezTo>
                <a:cubicBezTo>
                  <a:pt x="5824736" y="536011"/>
                  <a:pt x="5820228" y="532563"/>
                  <a:pt x="5818908" y="527515"/>
                </a:cubicBezTo>
                <a:cubicBezTo>
                  <a:pt x="5817416" y="521810"/>
                  <a:pt x="5813149" y="519072"/>
                  <a:pt x="5805751" y="519072"/>
                </a:cubicBezTo>
                <a:cubicBezTo>
                  <a:pt x="5799730" y="519072"/>
                  <a:pt x="5794803" y="517172"/>
                  <a:pt x="5794803" y="514851"/>
                </a:cubicBezTo>
                <a:cubicBezTo>
                  <a:pt x="5794803" y="509562"/>
                  <a:pt x="5768359" y="509265"/>
                  <a:pt x="5762932" y="514493"/>
                </a:cubicBezTo>
                <a:cubicBezTo>
                  <a:pt x="5760726" y="516618"/>
                  <a:pt x="5754173" y="518993"/>
                  <a:pt x="5748369" y="519770"/>
                </a:cubicBezTo>
                <a:cubicBezTo>
                  <a:pt x="5731999" y="521961"/>
                  <a:pt x="5732868" y="535962"/>
                  <a:pt x="5750499" y="554116"/>
                </a:cubicBezTo>
                <a:cubicBezTo>
                  <a:pt x="5762799" y="566781"/>
                  <a:pt x="5768723" y="569728"/>
                  <a:pt x="5781891" y="569728"/>
                </a:cubicBezTo>
                <a:cubicBezTo>
                  <a:pt x="5792336" y="569728"/>
                  <a:pt x="5798977" y="571957"/>
                  <a:pt x="5800522" y="575984"/>
                </a:cubicBezTo>
                <a:cubicBezTo>
                  <a:pt x="5801842" y="579425"/>
                  <a:pt x="5810594" y="583467"/>
                  <a:pt x="5819969" y="584966"/>
                </a:cubicBezTo>
                <a:cubicBezTo>
                  <a:pt x="5829345" y="586465"/>
                  <a:pt x="5837016" y="589095"/>
                  <a:pt x="5837016" y="590810"/>
                </a:cubicBezTo>
                <a:cubicBezTo>
                  <a:pt x="5837016" y="592525"/>
                  <a:pt x="5850313" y="592977"/>
                  <a:pt x="5866565" y="591814"/>
                </a:cubicBezTo>
                <a:cubicBezTo>
                  <a:pt x="5892170" y="589982"/>
                  <a:pt x="5896114" y="590638"/>
                  <a:pt x="5896114" y="596731"/>
                </a:cubicBezTo>
                <a:cubicBezTo>
                  <a:pt x="5896114" y="607243"/>
                  <a:pt x="5907967" y="609762"/>
                  <a:pt x="5917374" y="601249"/>
                </a:cubicBezTo>
                <a:cubicBezTo>
                  <a:pt x="5928619" y="591072"/>
                  <a:pt x="5960099" y="590533"/>
                  <a:pt x="5970930" y="600332"/>
                </a:cubicBezTo>
                <a:cubicBezTo>
                  <a:pt x="5975420" y="604395"/>
                  <a:pt x="5984643" y="607745"/>
                  <a:pt x="5991426" y="607777"/>
                </a:cubicBezTo>
                <a:cubicBezTo>
                  <a:pt x="6008178" y="607855"/>
                  <a:pt x="6023107" y="612174"/>
                  <a:pt x="6020607" y="616220"/>
                </a:cubicBezTo>
                <a:cubicBezTo>
                  <a:pt x="6019479" y="618045"/>
                  <a:pt x="6029669" y="619539"/>
                  <a:pt x="6043252" y="619539"/>
                </a:cubicBezTo>
                <a:cubicBezTo>
                  <a:pt x="6056836" y="619539"/>
                  <a:pt x="6071552" y="621374"/>
                  <a:pt x="6075956" y="623616"/>
                </a:cubicBezTo>
                <a:cubicBezTo>
                  <a:pt x="6094073" y="632844"/>
                  <a:pt x="6115432" y="638537"/>
                  <a:pt x="6149392" y="643190"/>
                </a:cubicBezTo>
                <a:cubicBezTo>
                  <a:pt x="6199211" y="650016"/>
                  <a:pt x="6203066" y="653519"/>
                  <a:pt x="6188565" y="678785"/>
                </a:cubicBezTo>
                <a:cubicBezTo>
                  <a:pt x="6181614" y="690896"/>
                  <a:pt x="6181667" y="692130"/>
                  <a:pt x="6189798" y="707621"/>
                </a:cubicBezTo>
                <a:cubicBezTo>
                  <a:pt x="6199178" y="725492"/>
                  <a:pt x="6213389" y="730413"/>
                  <a:pt x="6226961" y="720489"/>
                </a:cubicBezTo>
                <a:cubicBezTo>
                  <a:pt x="6233080" y="716015"/>
                  <a:pt x="6238573" y="715694"/>
                  <a:pt x="6251230" y="719072"/>
                </a:cubicBezTo>
                <a:cubicBezTo>
                  <a:pt x="6266519" y="723153"/>
                  <a:pt x="6267588" y="724467"/>
                  <a:pt x="6267588" y="739167"/>
                </a:cubicBezTo>
                <a:cubicBezTo>
                  <a:pt x="6267588" y="751501"/>
                  <a:pt x="6265651" y="755511"/>
                  <a:pt x="6258610" y="757745"/>
                </a:cubicBezTo>
                <a:cubicBezTo>
                  <a:pt x="6247516" y="761266"/>
                  <a:pt x="6179749" y="755965"/>
                  <a:pt x="6176898" y="751354"/>
                </a:cubicBezTo>
                <a:cubicBezTo>
                  <a:pt x="6175758" y="749508"/>
                  <a:pt x="6161978" y="745628"/>
                  <a:pt x="6146278" y="742732"/>
                </a:cubicBezTo>
                <a:cubicBezTo>
                  <a:pt x="6130578" y="739836"/>
                  <a:pt x="6115382" y="735606"/>
                  <a:pt x="6112511" y="733331"/>
                </a:cubicBezTo>
                <a:cubicBezTo>
                  <a:pt x="6109638" y="731055"/>
                  <a:pt x="6102515" y="730392"/>
                  <a:pt x="6096681" y="731856"/>
                </a:cubicBezTo>
                <a:cubicBezTo>
                  <a:pt x="6088838" y="733825"/>
                  <a:pt x="6086072" y="732847"/>
                  <a:pt x="6086072" y="728107"/>
                </a:cubicBezTo>
                <a:cubicBezTo>
                  <a:pt x="6086072" y="718767"/>
                  <a:pt x="6078991" y="720255"/>
                  <a:pt x="6076407" y="730137"/>
                </a:cubicBezTo>
                <a:cubicBezTo>
                  <a:pt x="6075134" y="735005"/>
                  <a:pt x="6070649" y="738579"/>
                  <a:pt x="6065813" y="738579"/>
                </a:cubicBezTo>
                <a:cubicBezTo>
                  <a:pt x="6055750" y="738579"/>
                  <a:pt x="6052415" y="745708"/>
                  <a:pt x="6055333" y="760977"/>
                </a:cubicBezTo>
                <a:cubicBezTo>
                  <a:pt x="6057079" y="770106"/>
                  <a:pt x="6060860" y="773106"/>
                  <a:pt x="6074950" y="776542"/>
                </a:cubicBezTo>
                <a:cubicBezTo>
                  <a:pt x="6084550" y="778882"/>
                  <a:pt x="6098401" y="782755"/>
                  <a:pt x="6105731" y="785147"/>
                </a:cubicBezTo>
                <a:cubicBezTo>
                  <a:pt x="6113060" y="787540"/>
                  <a:pt x="6120658" y="789061"/>
                  <a:pt x="6122616" y="788528"/>
                </a:cubicBezTo>
                <a:cubicBezTo>
                  <a:pt x="6129217" y="786731"/>
                  <a:pt x="6168346" y="794212"/>
                  <a:pt x="6173192" y="798197"/>
                </a:cubicBezTo>
                <a:cubicBezTo>
                  <a:pt x="6176212" y="800681"/>
                  <a:pt x="6181873" y="800382"/>
                  <a:pt x="6188437" y="797391"/>
                </a:cubicBezTo>
                <a:cubicBezTo>
                  <a:pt x="6196707" y="793623"/>
                  <a:pt x="6201588" y="794036"/>
                  <a:pt x="6211917" y="799377"/>
                </a:cubicBezTo>
                <a:cubicBezTo>
                  <a:pt x="6219089" y="803086"/>
                  <a:pt x="6228375" y="806181"/>
                  <a:pt x="6232553" y="806254"/>
                </a:cubicBezTo>
                <a:cubicBezTo>
                  <a:pt x="6236732" y="806328"/>
                  <a:pt x="6243837" y="809178"/>
                  <a:pt x="6248344" y="812586"/>
                </a:cubicBezTo>
                <a:cubicBezTo>
                  <a:pt x="6252851" y="815995"/>
                  <a:pt x="6260812" y="818784"/>
                  <a:pt x="6266036" y="818784"/>
                </a:cubicBezTo>
                <a:cubicBezTo>
                  <a:pt x="6271259" y="818784"/>
                  <a:pt x="6276707" y="820684"/>
                  <a:pt x="6278141" y="823005"/>
                </a:cubicBezTo>
                <a:cubicBezTo>
                  <a:pt x="6279577" y="825327"/>
                  <a:pt x="6285024" y="827227"/>
                  <a:pt x="6290248" y="827227"/>
                </a:cubicBezTo>
                <a:cubicBezTo>
                  <a:pt x="6295471" y="827227"/>
                  <a:pt x="6303432" y="830016"/>
                  <a:pt x="6307939" y="833424"/>
                </a:cubicBezTo>
                <a:cubicBezTo>
                  <a:pt x="6312446" y="836833"/>
                  <a:pt x="6321357" y="839682"/>
                  <a:pt x="6327742" y="839756"/>
                </a:cubicBezTo>
                <a:cubicBezTo>
                  <a:pt x="6337275" y="839866"/>
                  <a:pt x="6339350" y="841778"/>
                  <a:pt x="6339350" y="850444"/>
                </a:cubicBezTo>
                <a:cubicBezTo>
                  <a:pt x="6339350" y="859290"/>
                  <a:pt x="6337358" y="860997"/>
                  <a:pt x="6327029" y="860997"/>
                </a:cubicBezTo>
                <a:cubicBezTo>
                  <a:pt x="6320252" y="860997"/>
                  <a:pt x="6308959" y="857698"/>
                  <a:pt x="6301934" y="853667"/>
                </a:cubicBezTo>
                <a:cubicBezTo>
                  <a:pt x="6289610" y="846593"/>
                  <a:pt x="6288746" y="846645"/>
                  <a:pt x="6277320" y="855145"/>
                </a:cubicBezTo>
                <a:cubicBezTo>
                  <a:pt x="6270807" y="859990"/>
                  <a:pt x="6264897" y="867837"/>
                  <a:pt x="6264187" y="872582"/>
                </a:cubicBezTo>
                <a:cubicBezTo>
                  <a:pt x="6262939" y="880929"/>
                  <a:pt x="6260241" y="881211"/>
                  <a:pt x="6181286" y="881224"/>
                </a:cubicBezTo>
                <a:cubicBezTo>
                  <a:pt x="6096076" y="881236"/>
                  <a:pt x="6081851" y="882914"/>
                  <a:pt x="6081851" y="892941"/>
                </a:cubicBezTo>
                <a:cubicBezTo>
                  <a:pt x="6081851" y="896267"/>
                  <a:pt x="6077940" y="898989"/>
                  <a:pt x="6073160" y="898989"/>
                </a:cubicBezTo>
                <a:cubicBezTo>
                  <a:pt x="6068379" y="898989"/>
                  <a:pt x="6065642" y="900888"/>
                  <a:pt x="6067077" y="903210"/>
                </a:cubicBezTo>
                <a:cubicBezTo>
                  <a:pt x="6068512" y="905532"/>
                  <a:pt x="6072898" y="907443"/>
                  <a:pt x="6076824" y="907457"/>
                </a:cubicBezTo>
                <a:cubicBezTo>
                  <a:pt x="6080750" y="907470"/>
                  <a:pt x="6089403" y="910321"/>
                  <a:pt x="6096053" y="913789"/>
                </a:cubicBezTo>
                <a:cubicBezTo>
                  <a:pt x="6102703" y="917257"/>
                  <a:pt x="6117952" y="920095"/>
                  <a:pt x="6129939" y="920095"/>
                </a:cubicBezTo>
                <a:cubicBezTo>
                  <a:pt x="6152742" y="920095"/>
                  <a:pt x="6170498" y="928516"/>
                  <a:pt x="6170498" y="939330"/>
                </a:cubicBezTo>
                <a:cubicBezTo>
                  <a:pt x="6170498" y="942681"/>
                  <a:pt x="6168599" y="945423"/>
                  <a:pt x="6166277" y="945423"/>
                </a:cubicBezTo>
                <a:cubicBezTo>
                  <a:pt x="6163956" y="945423"/>
                  <a:pt x="6162056" y="947458"/>
                  <a:pt x="6162056" y="949946"/>
                </a:cubicBezTo>
                <a:cubicBezTo>
                  <a:pt x="6162056" y="952433"/>
                  <a:pt x="6159207" y="957318"/>
                  <a:pt x="6155724" y="960801"/>
                </a:cubicBezTo>
                <a:cubicBezTo>
                  <a:pt x="6152241" y="964283"/>
                  <a:pt x="6149392" y="970729"/>
                  <a:pt x="6149392" y="975125"/>
                </a:cubicBezTo>
                <a:cubicBezTo>
                  <a:pt x="6149392" y="984521"/>
                  <a:pt x="6137483" y="991857"/>
                  <a:pt x="6122231" y="991857"/>
                </a:cubicBezTo>
                <a:cubicBezTo>
                  <a:pt x="6115179" y="991857"/>
                  <a:pt x="6111400" y="994182"/>
                  <a:pt x="6111400" y="998519"/>
                </a:cubicBezTo>
                <a:cubicBezTo>
                  <a:pt x="6111400" y="1004156"/>
                  <a:pt x="6105716" y="1005028"/>
                  <a:pt x="6074464" y="1004187"/>
                </a:cubicBezTo>
                <a:cubicBezTo>
                  <a:pt x="6029244" y="1002969"/>
                  <a:pt x="6018532" y="1000992"/>
                  <a:pt x="6018532" y="993862"/>
                </a:cubicBezTo>
                <a:cubicBezTo>
                  <a:pt x="6018532" y="985882"/>
                  <a:pt x="6010222" y="984278"/>
                  <a:pt x="5992363" y="988812"/>
                </a:cubicBezTo>
                <a:cubicBezTo>
                  <a:pt x="5972389" y="993882"/>
                  <a:pt x="5946977" y="988066"/>
                  <a:pt x="5940861" y="977024"/>
                </a:cubicBezTo>
                <a:cubicBezTo>
                  <a:pt x="5938306" y="972413"/>
                  <a:pt x="5935734" y="967841"/>
                  <a:pt x="5935144" y="966865"/>
                </a:cubicBezTo>
                <a:cubicBezTo>
                  <a:pt x="5934555" y="965888"/>
                  <a:pt x="5929806" y="969017"/>
                  <a:pt x="5924591" y="973819"/>
                </a:cubicBezTo>
                <a:cubicBezTo>
                  <a:pt x="5915860" y="981858"/>
                  <a:pt x="5907772" y="983688"/>
                  <a:pt x="5879359" y="984057"/>
                </a:cubicBezTo>
                <a:cubicBezTo>
                  <a:pt x="5873625" y="984131"/>
                  <a:pt x="5868244" y="982118"/>
                  <a:pt x="5867398" y="979582"/>
                </a:cubicBezTo>
                <a:cubicBezTo>
                  <a:pt x="5863266" y="967187"/>
                  <a:pt x="5832795" y="979825"/>
                  <a:pt x="5832795" y="993934"/>
                </a:cubicBezTo>
                <a:cubicBezTo>
                  <a:pt x="5832795" y="1001124"/>
                  <a:pt x="5811305" y="1006035"/>
                  <a:pt x="5795260" y="1002511"/>
                </a:cubicBezTo>
                <a:cubicBezTo>
                  <a:pt x="5785776" y="1000428"/>
                  <a:pt x="5783531" y="997998"/>
                  <a:pt x="5785199" y="991622"/>
                </a:cubicBezTo>
                <a:cubicBezTo>
                  <a:pt x="5786671" y="985992"/>
                  <a:pt x="5785202" y="983415"/>
                  <a:pt x="5780521" y="983415"/>
                </a:cubicBezTo>
                <a:cubicBezTo>
                  <a:pt x="5776768" y="983415"/>
                  <a:pt x="5773696" y="981515"/>
                  <a:pt x="5773696" y="979193"/>
                </a:cubicBezTo>
                <a:cubicBezTo>
                  <a:pt x="5773696" y="976872"/>
                  <a:pt x="5769665" y="974972"/>
                  <a:pt x="5764737" y="974972"/>
                </a:cubicBezTo>
                <a:cubicBezTo>
                  <a:pt x="5757189" y="974972"/>
                  <a:pt x="5756618" y="975985"/>
                  <a:pt x="5761117" y="981406"/>
                </a:cubicBezTo>
                <a:cubicBezTo>
                  <a:pt x="5767571" y="989182"/>
                  <a:pt x="5764004" y="993901"/>
                  <a:pt x="5754445" y="990233"/>
                </a:cubicBezTo>
                <a:cubicBezTo>
                  <a:pt x="5750474" y="988709"/>
                  <a:pt x="5748518" y="984893"/>
                  <a:pt x="5749884" y="981333"/>
                </a:cubicBezTo>
                <a:cubicBezTo>
                  <a:pt x="5752920" y="973423"/>
                  <a:pt x="5738807" y="965116"/>
                  <a:pt x="5732703" y="971220"/>
                </a:cubicBezTo>
                <a:cubicBezTo>
                  <a:pt x="5729791" y="974132"/>
                  <a:pt x="5726245" y="973352"/>
                  <a:pt x="5721688" y="968795"/>
                </a:cubicBezTo>
                <a:cubicBezTo>
                  <a:pt x="5715542" y="962649"/>
                  <a:pt x="5714255" y="962685"/>
                  <a:pt x="5706627" y="969216"/>
                </a:cubicBezTo>
                <a:cubicBezTo>
                  <a:pt x="5693102" y="980797"/>
                  <a:pt x="5646055" y="981505"/>
                  <a:pt x="5623261" y="970470"/>
                </a:cubicBezTo>
                <a:cubicBezTo>
                  <a:pt x="5613132" y="965567"/>
                  <a:pt x="5604844" y="959825"/>
                  <a:pt x="5604844" y="957710"/>
                </a:cubicBezTo>
                <a:cubicBezTo>
                  <a:pt x="5604844" y="955596"/>
                  <a:pt x="5599258" y="953866"/>
                  <a:pt x="5592430" y="953866"/>
                </a:cubicBezTo>
                <a:cubicBezTo>
                  <a:pt x="5585602" y="953866"/>
                  <a:pt x="5579011" y="952241"/>
                  <a:pt x="5577784" y="950256"/>
                </a:cubicBezTo>
                <a:cubicBezTo>
                  <a:pt x="5576558" y="948271"/>
                  <a:pt x="5559874" y="945572"/>
                  <a:pt x="5540710" y="944259"/>
                </a:cubicBezTo>
                <a:cubicBezTo>
                  <a:pt x="5521546" y="942945"/>
                  <a:pt x="5505184" y="939821"/>
                  <a:pt x="5504348" y="937315"/>
                </a:cubicBezTo>
                <a:cubicBezTo>
                  <a:pt x="5502057" y="930440"/>
                  <a:pt x="5482511" y="931851"/>
                  <a:pt x="5479732" y="939091"/>
                </a:cubicBezTo>
                <a:cubicBezTo>
                  <a:pt x="5478396" y="942574"/>
                  <a:pt x="5473706" y="945423"/>
                  <a:pt x="5469312" y="945423"/>
                </a:cubicBezTo>
                <a:cubicBezTo>
                  <a:pt x="5464917" y="945423"/>
                  <a:pt x="5461320" y="947840"/>
                  <a:pt x="5461320" y="950795"/>
                </a:cubicBezTo>
                <a:cubicBezTo>
                  <a:pt x="5461320" y="955727"/>
                  <a:pt x="5482502" y="963194"/>
                  <a:pt x="5514087" y="969395"/>
                </a:cubicBezTo>
                <a:cubicBezTo>
                  <a:pt x="5521052" y="970762"/>
                  <a:pt x="5531793" y="975426"/>
                  <a:pt x="5537956" y="979759"/>
                </a:cubicBezTo>
                <a:cubicBezTo>
                  <a:pt x="5544118" y="984091"/>
                  <a:pt x="5555975" y="987636"/>
                  <a:pt x="5564303" y="987636"/>
                </a:cubicBezTo>
                <a:cubicBezTo>
                  <a:pt x="5574873" y="987636"/>
                  <a:pt x="5581037" y="990185"/>
                  <a:pt x="5584718" y="996079"/>
                </a:cubicBezTo>
                <a:cubicBezTo>
                  <a:pt x="5589060" y="1003031"/>
                  <a:pt x="5594562" y="1004521"/>
                  <a:pt x="5615896" y="1004521"/>
                </a:cubicBezTo>
                <a:cubicBezTo>
                  <a:pt x="5633775" y="1004521"/>
                  <a:pt x="5643431" y="1006483"/>
                  <a:pt x="5647057" y="1010853"/>
                </a:cubicBezTo>
                <a:cubicBezTo>
                  <a:pt x="5649948" y="1014336"/>
                  <a:pt x="5658349" y="1017185"/>
                  <a:pt x="5665726" y="1017185"/>
                </a:cubicBezTo>
                <a:cubicBezTo>
                  <a:pt x="5673104" y="1017185"/>
                  <a:pt x="5680952" y="1018998"/>
                  <a:pt x="5683167" y="1021213"/>
                </a:cubicBezTo>
                <a:cubicBezTo>
                  <a:pt x="5685383" y="1023428"/>
                  <a:pt x="5706899" y="1026138"/>
                  <a:pt x="5730981" y="1027235"/>
                </a:cubicBezTo>
                <a:cubicBezTo>
                  <a:pt x="5755063" y="1028332"/>
                  <a:pt x="5776805" y="1031269"/>
                  <a:pt x="5779297" y="1033761"/>
                </a:cubicBezTo>
                <a:cubicBezTo>
                  <a:pt x="5781789" y="1036253"/>
                  <a:pt x="5787014" y="1038292"/>
                  <a:pt x="5790909" y="1038292"/>
                </a:cubicBezTo>
                <a:cubicBezTo>
                  <a:pt x="5794804" y="1038292"/>
                  <a:pt x="5800355" y="1041141"/>
                  <a:pt x="5803245" y="1044623"/>
                </a:cubicBezTo>
                <a:cubicBezTo>
                  <a:pt x="5806136" y="1048106"/>
                  <a:pt x="5812863" y="1050955"/>
                  <a:pt x="5818195" y="1050955"/>
                </a:cubicBezTo>
                <a:cubicBezTo>
                  <a:pt x="5823527" y="1050955"/>
                  <a:pt x="5834217" y="1054126"/>
                  <a:pt x="5841951" y="1058002"/>
                </a:cubicBezTo>
                <a:cubicBezTo>
                  <a:pt x="5849684" y="1061877"/>
                  <a:pt x="5859574" y="1066790"/>
                  <a:pt x="5863927" y="1068920"/>
                </a:cubicBezTo>
                <a:cubicBezTo>
                  <a:pt x="5868280" y="1071050"/>
                  <a:pt x="5886326" y="1073860"/>
                  <a:pt x="5904029" y="1075165"/>
                </a:cubicBezTo>
                <a:cubicBezTo>
                  <a:pt x="5921732" y="1076470"/>
                  <a:pt x="5937227" y="1079071"/>
                  <a:pt x="5938461" y="1080945"/>
                </a:cubicBezTo>
                <a:cubicBezTo>
                  <a:pt x="5940631" y="1084239"/>
                  <a:pt x="5980067" y="1096226"/>
                  <a:pt x="6001646" y="1100151"/>
                </a:cubicBezTo>
                <a:cubicBezTo>
                  <a:pt x="6036916" y="1106566"/>
                  <a:pt x="6048268" y="1111441"/>
                  <a:pt x="6050725" y="1121228"/>
                </a:cubicBezTo>
                <a:cubicBezTo>
                  <a:pt x="6052111" y="1126751"/>
                  <a:pt x="6050902" y="1134094"/>
                  <a:pt x="6048035" y="1137547"/>
                </a:cubicBezTo>
                <a:cubicBezTo>
                  <a:pt x="6044959" y="1141254"/>
                  <a:pt x="6044596" y="1143824"/>
                  <a:pt x="6047150" y="1143824"/>
                </a:cubicBezTo>
                <a:cubicBezTo>
                  <a:pt x="6049528" y="1143824"/>
                  <a:pt x="6052797" y="1155225"/>
                  <a:pt x="6054414" y="1169159"/>
                </a:cubicBezTo>
                <a:cubicBezTo>
                  <a:pt x="6056031" y="1183094"/>
                  <a:pt x="6059067" y="1195553"/>
                  <a:pt x="6061160" y="1196847"/>
                </a:cubicBezTo>
                <a:cubicBezTo>
                  <a:pt x="6063254" y="1198141"/>
                  <a:pt x="6064966" y="1202683"/>
                  <a:pt x="6064966" y="1206941"/>
                </a:cubicBezTo>
                <a:cubicBezTo>
                  <a:pt x="6064966" y="1216626"/>
                  <a:pt x="6071443" y="1219181"/>
                  <a:pt x="6090294" y="1216931"/>
                </a:cubicBezTo>
                <a:cubicBezTo>
                  <a:pt x="6103659" y="1215336"/>
                  <a:pt x="6140532" y="1223162"/>
                  <a:pt x="6165339" y="1232859"/>
                </a:cubicBezTo>
                <a:cubicBezTo>
                  <a:pt x="6171567" y="1235294"/>
                  <a:pt x="6177689" y="1234909"/>
                  <a:pt x="6182720" y="1231768"/>
                </a:cubicBezTo>
                <a:cubicBezTo>
                  <a:pt x="6187536" y="1228760"/>
                  <a:pt x="6193505" y="1228299"/>
                  <a:pt x="6198433" y="1230554"/>
                </a:cubicBezTo>
                <a:cubicBezTo>
                  <a:pt x="6202804" y="1232554"/>
                  <a:pt x="6212079" y="1234399"/>
                  <a:pt x="6219043" y="1234654"/>
                </a:cubicBezTo>
                <a:cubicBezTo>
                  <a:pt x="6258726" y="1236106"/>
                  <a:pt x="6263367" y="1236935"/>
                  <a:pt x="6263367" y="1242573"/>
                </a:cubicBezTo>
                <a:cubicBezTo>
                  <a:pt x="6263367" y="1249970"/>
                  <a:pt x="6272566" y="1253578"/>
                  <a:pt x="6291428" y="1253578"/>
                </a:cubicBezTo>
                <a:cubicBezTo>
                  <a:pt x="6311651" y="1253578"/>
                  <a:pt x="6322465" y="1260248"/>
                  <a:pt x="6322465" y="1272722"/>
                </a:cubicBezTo>
                <a:cubicBezTo>
                  <a:pt x="6322465" y="1285066"/>
                  <a:pt x="6310048" y="1286992"/>
                  <a:pt x="6299361" y="1276305"/>
                </a:cubicBezTo>
                <a:close/>
                <a:moveTo>
                  <a:pt x="6609978" y="1256249"/>
                </a:moveTo>
                <a:cubicBezTo>
                  <a:pt x="6606329" y="1251852"/>
                  <a:pt x="6606751" y="1249180"/>
                  <a:pt x="6611751" y="1245030"/>
                </a:cubicBezTo>
                <a:cubicBezTo>
                  <a:pt x="6619819" y="1238334"/>
                  <a:pt x="6628822" y="1245395"/>
                  <a:pt x="6624981" y="1255405"/>
                </a:cubicBezTo>
                <a:cubicBezTo>
                  <a:pt x="6621855" y="1263553"/>
                  <a:pt x="6616300" y="1263866"/>
                  <a:pt x="6609978" y="1256249"/>
                </a:cubicBezTo>
                <a:close/>
                <a:moveTo>
                  <a:pt x="6639062" y="1251467"/>
                </a:moveTo>
                <a:cubicBezTo>
                  <a:pt x="6639062" y="1244338"/>
                  <a:pt x="6640997" y="1240855"/>
                  <a:pt x="6644339" y="1241969"/>
                </a:cubicBezTo>
                <a:cubicBezTo>
                  <a:pt x="6647241" y="1242937"/>
                  <a:pt x="6649616" y="1247211"/>
                  <a:pt x="6649616" y="1251467"/>
                </a:cubicBezTo>
                <a:cubicBezTo>
                  <a:pt x="6649616" y="1255724"/>
                  <a:pt x="6647241" y="1259998"/>
                  <a:pt x="6644339" y="1260965"/>
                </a:cubicBezTo>
                <a:cubicBezTo>
                  <a:pt x="6640997" y="1262079"/>
                  <a:pt x="6639062" y="1258597"/>
                  <a:pt x="6639062" y="1251467"/>
                </a:cubicBezTo>
                <a:close/>
                <a:moveTo>
                  <a:pt x="6522230" y="1242599"/>
                </a:moveTo>
                <a:cubicBezTo>
                  <a:pt x="6519558" y="1235637"/>
                  <a:pt x="6528157" y="1227369"/>
                  <a:pt x="6535641" y="1229705"/>
                </a:cubicBezTo>
                <a:cubicBezTo>
                  <a:pt x="6537963" y="1230429"/>
                  <a:pt x="6540469" y="1235147"/>
                  <a:pt x="6541211" y="1240189"/>
                </a:cubicBezTo>
                <a:cubicBezTo>
                  <a:pt x="6542230" y="1247117"/>
                  <a:pt x="6540394" y="1249357"/>
                  <a:pt x="6533691" y="1249357"/>
                </a:cubicBezTo>
                <a:cubicBezTo>
                  <a:pt x="6528813" y="1249357"/>
                  <a:pt x="6523656" y="1246316"/>
                  <a:pt x="6522230" y="1242599"/>
                </a:cubicBezTo>
                <a:close/>
                <a:moveTo>
                  <a:pt x="6555339" y="1244873"/>
                </a:moveTo>
                <a:cubicBezTo>
                  <a:pt x="6540535" y="1238940"/>
                  <a:pt x="6546567" y="1230361"/>
                  <a:pt x="6565542" y="1230361"/>
                </a:cubicBezTo>
                <a:cubicBezTo>
                  <a:pt x="6579474" y="1230361"/>
                  <a:pt x="6582287" y="1231855"/>
                  <a:pt x="6583424" y="1239859"/>
                </a:cubicBezTo>
                <a:cubicBezTo>
                  <a:pt x="6584498" y="1247423"/>
                  <a:pt x="6582780" y="1249302"/>
                  <a:pt x="6574982" y="1249089"/>
                </a:cubicBezTo>
                <a:cubicBezTo>
                  <a:pt x="6569596" y="1248942"/>
                  <a:pt x="6560757" y="1247045"/>
                  <a:pt x="6555339" y="1244873"/>
                </a:cubicBezTo>
                <a:close/>
                <a:moveTo>
                  <a:pt x="5041824" y="1234422"/>
                </a:moveTo>
                <a:cubicBezTo>
                  <a:pt x="5040390" y="1230684"/>
                  <a:pt x="5042064" y="1226882"/>
                  <a:pt x="5045776" y="1225458"/>
                </a:cubicBezTo>
                <a:cubicBezTo>
                  <a:pt x="5054035" y="1222289"/>
                  <a:pt x="5057805" y="1226100"/>
                  <a:pt x="5054619" y="1234400"/>
                </a:cubicBezTo>
                <a:cubicBezTo>
                  <a:pt x="5051415" y="1242751"/>
                  <a:pt x="5045024" y="1242762"/>
                  <a:pt x="5041824" y="1234421"/>
                </a:cubicBezTo>
                <a:close/>
                <a:moveTo>
                  <a:pt x="4462330" y="1179523"/>
                </a:moveTo>
                <a:cubicBezTo>
                  <a:pt x="4459242" y="1171477"/>
                  <a:pt x="4460139" y="1170557"/>
                  <a:pt x="4474601" y="1166927"/>
                </a:cubicBezTo>
                <a:cubicBezTo>
                  <a:pt x="4483572" y="1164675"/>
                  <a:pt x="4486201" y="1165521"/>
                  <a:pt x="4486201" y="1170657"/>
                </a:cubicBezTo>
                <a:cubicBezTo>
                  <a:pt x="4486201" y="1174309"/>
                  <a:pt x="4482527" y="1179264"/>
                  <a:pt x="4478036" y="1181667"/>
                </a:cubicBezTo>
                <a:cubicBezTo>
                  <a:pt x="4467189" y="1187473"/>
                  <a:pt x="4465280" y="1187212"/>
                  <a:pt x="4462330" y="1179523"/>
                </a:cubicBezTo>
                <a:close/>
                <a:moveTo>
                  <a:pt x="4249808" y="1158599"/>
                </a:moveTo>
                <a:cubicBezTo>
                  <a:pt x="4249808" y="1155116"/>
                  <a:pt x="4252657" y="1152267"/>
                  <a:pt x="4256140" y="1152267"/>
                </a:cubicBezTo>
                <a:cubicBezTo>
                  <a:pt x="4259623" y="1152267"/>
                  <a:pt x="4262472" y="1155116"/>
                  <a:pt x="4262472" y="1158599"/>
                </a:cubicBezTo>
                <a:cubicBezTo>
                  <a:pt x="4262472" y="1162081"/>
                  <a:pt x="4259623" y="1164931"/>
                  <a:pt x="4256140" y="1164931"/>
                </a:cubicBezTo>
                <a:cubicBezTo>
                  <a:pt x="4252657" y="1164931"/>
                  <a:pt x="4249808" y="1162081"/>
                  <a:pt x="4249808" y="1158599"/>
                </a:cubicBezTo>
                <a:close/>
                <a:moveTo>
                  <a:pt x="4334234" y="1158599"/>
                </a:moveTo>
                <a:cubicBezTo>
                  <a:pt x="4334234" y="1154251"/>
                  <a:pt x="4337000" y="1152181"/>
                  <a:pt x="4341621" y="1153070"/>
                </a:cubicBezTo>
                <a:cubicBezTo>
                  <a:pt x="4350519" y="1154784"/>
                  <a:pt x="4349958" y="1162276"/>
                  <a:pt x="4340789" y="1164185"/>
                </a:cubicBezTo>
                <a:cubicBezTo>
                  <a:pt x="4336964" y="1164981"/>
                  <a:pt x="4334234" y="1162654"/>
                  <a:pt x="4334234" y="1158599"/>
                </a:cubicBezTo>
                <a:close/>
                <a:moveTo>
                  <a:pt x="3800812" y="1129124"/>
                </a:moveTo>
                <a:cubicBezTo>
                  <a:pt x="3794162" y="1125600"/>
                  <a:pt x="3782290" y="1122718"/>
                  <a:pt x="3774429" y="1122718"/>
                </a:cubicBezTo>
                <a:cubicBezTo>
                  <a:pt x="3755809" y="1122718"/>
                  <a:pt x="3755166" y="1111817"/>
                  <a:pt x="3773548" y="1107779"/>
                </a:cubicBezTo>
                <a:cubicBezTo>
                  <a:pt x="3783435" y="1105608"/>
                  <a:pt x="3788243" y="1106590"/>
                  <a:pt x="3791846" y="1111518"/>
                </a:cubicBezTo>
                <a:cubicBezTo>
                  <a:pt x="3795159" y="1116048"/>
                  <a:pt x="3798118" y="1116819"/>
                  <a:pt x="3801026" y="1113911"/>
                </a:cubicBezTo>
                <a:cubicBezTo>
                  <a:pt x="3803387" y="1111550"/>
                  <a:pt x="3817473" y="1110191"/>
                  <a:pt x="3832328" y="1110891"/>
                </a:cubicBezTo>
                <a:cubicBezTo>
                  <a:pt x="3857985" y="1112101"/>
                  <a:pt x="3859338" y="1112693"/>
                  <a:pt x="3859338" y="1122718"/>
                </a:cubicBezTo>
                <a:cubicBezTo>
                  <a:pt x="3859338" y="1132558"/>
                  <a:pt x="3857770" y="1133347"/>
                  <a:pt x="3836121" y="1134401"/>
                </a:cubicBezTo>
                <a:cubicBezTo>
                  <a:pt x="3821494" y="1135112"/>
                  <a:pt x="3808430" y="1133160"/>
                  <a:pt x="3800812" y="1129124"/>
                </a:cubicBezTo>
                <a:close/>
                <a:moveTo>
                  <a:pt x="3682833" y="1119990"/>
                </a:moveTo>
                <a:cubicBezTo>
                  <a:pt x="3681281" y="1118438"/>
                  <a:pt x="3663373" y="1116687"/>
                  <a:pt x="3643036" y="1116099"/>
                </a:cubicBezTo>
                <a:cubicBezTo>
                  <a:pt x="3622699" y="1115510"/>
                  <a:pt x="3591244" y="1113623"/>
                  <a:pt x="3573135" y="1111904"/>
                </a:cubicBezTo>
                <a:cubicBezTo>
                  <a:pt x="3542911" y="1109036"/>
                  <a:pt x="3540313" y="1108053"/>
                  <a:pt x="3541475" y="1099919"/>
                </a:cubicBezTo>
                <a:cubicBezTo>
                  <a:pt x="3542674" y="1091521"/>
                  <a:pt x="3545057" y="1091086"/>
                  <a:pt x="3587064" y="1091600"/>
                </a:cubicBezTo>
                <a:cubicBezTo>
                  <a:pt x="3704752" y="1093038"/>
                  <a:pt x="3722146" y="1094334"/>
                  <a:pt x="3722146" y="1101668"/>
                </a:cubicBezTo>
                <a:cubicBezTo>
                  <a:pt x="3722146" y="1111364"/>
                  <a:pt x="3689446" y="1126603"/>
                  <a:pt x="3682833" y="1119990"/>
                </a:cubicBezTo>
                <a:close/>
                <a:moveTo>
                  <a:pt x="3482035" y="1100426"/>
                </a:moveTo>
                <a:cubicBezTo>
                  <a:pt x="3478967" y="1097358"/>
                  <a:pt x="3480937" y="1094295"/>
                  <a:pt x="3488503" y="1090370"/>
                </a:cubicBezTo>
                <a:cubicBezTo>
                  <a:pt x="3502225" y="1083251"/>
                  <a:pt x="3511081" y="1083158"/>
                  <a:pt x="3511081" y="1090133"/>
                </a:cubicBezTo>
                <a:cubicBezTo>
                  <a:pt x="3511081" y="1097818"/>
                  <a:pt x="3487709" y="1106101"/>
                  <a:pt x="3482035" y="1100426"/>
                </a:cubicBezTo>
                <a:close/>
                <a:moveTo>
                  <a:pt x="3442018" y="1090240"/>
                </a:moveTo>
                <a:cubicBezTo>
                  <a:pt x="3437264" y="1085486"/>
                  <a:pt x="3439123" y="1080505"/>
                  <a:pt x="3445651" y="1080505"/>
                </a:cubicBezTo>
                <a:cubicBezTo>
                  <a:pt x="3449133" y="1080505"/>
                  <a:pt x="3451982" y="1082292"/>
                  <a:pt x="3451982" y="1084477"/>
                </a:cubicBezTo>
                <a:cubicBezTo>
                  <a:pt x="3451982" y="1089800"/>
                  <a:pt x="3445391" y="1093612"/>
                  <a:pt x="3442018" y="1090240"/>
                </a:cubicBezTo>
                <a:close/>
                <a:moveTo>
                  <a:pt x="5890591" y="1014228"/>
                </a:moveTo>
                <a:cubicBezTo>
                  <a:pt x="5879450" y="1011341"/>
                  <a:pt x="5882966" y="994337"/>
                  <a:pt x="5895059" y="992619"/>
                </a:cubicBezTo>
                <a:cubicBezTo>
                  <a:pt x="5903139" y="991472"/>
                  <a:pt x="5904557" y="993205"/>
                  <a:pt x="5904557" y="1004228"/>
                </a:cubicBezTo>
                <a:cubicBezTo>
                  <a:pt x="5904557" y="1011354"/>
                  <a:pt x="5903132" y="1016965"/>
                  <a:pt x="5901391" y="1016696"/>
                </a:cubicBezTo>
                <a:cubicBezTo>
                  <a:pt x="5899649" y="1016426"/>
                  <a:pt x="5894790" y="1015316"/>
                  <a:pt x="5890591" y="1014228"/>
                </a:cubicBezTo>
                <a:close/>
                <a:moveTo>
                  <a:pt x="5967876" y="1010502"/>
                </a:moveTo>
                <a:cubicBezTo>
                  <a:pt x="5967876" y="1006826"/>
                  <a:pt x="5970132" y="1004570"/>
                  <a:pt x="5972889" y="1005489"/>
                </a:cubicBezTo>
                <a:cubicBezTo>
                  <a:pt x="5980716" y="1008098"/>
                  <a:pt x="5982015" y="1017185"/>
                  <a:pt x="5974560" y="1017185"/>
                </a:cubicBezTo>
                <a:cubicBezTo>
                  <a:pt x="5970884" y="1017185"/>
                  <a:pt x="5967876" y="1014178"/>
                  <a:pt x="5967876" y="1010502"/>
                </a:cubicBezTo>
                <a:close/>
                <a:moveTo>
                  <a:pt x="6666889" y="996707"/>
                </a:moveTo>
                <a:cubicBezTo>
                  <a:pt x="6665616" y="994647"/>
                  <a:pt x="6647510" y="991626"/>
                  <a:pt x="6626654" y="989994"/>
                </a:cubicBezTo>
                <a:cubicBezTo>
                  <a:pt x="6603272" y="988165"/>
                  <a:pt x="6582276" y="983908"/>
                  <a:pt x="6571889" y="978890"/>
                </a:cubicBezTo>
                <a:cubicBezTo>
                  <a:pt x="6562625" y="974413"/>
                  <a:pt x="6552895" y="970751"/>
                  <a:pt x="6550268" y="970751"/>
                </a:cubicBezTo>
                <a:cubicBezTo>
                  <a:pt x="6547640" y="970751"/>
                  <a:pt x="6546271" y="968377"/>
                  <a:pt x="6547226" y="965474"/>
                </a:cubicBezTo>
                <a:cubicBezTo>
                  <a:pt x="6549420" y="958803"/>
                  <a:pt x="6583815" y="956028"/>
                  <a:pt x="6589825" y="962038"/>
                </a:cubicBezTo>
                <a:cubicBezTo>
                  <a:pt x="6598511" y="970723"/>
                  <a:pt x="6616291" y="967210"/>
                  <a:pt x="6621500" y="955778"/>
                </a:cubicBezTo>
                <a:cubicBezTo>
                  <a:pt x="6624195" y="949864"/>
                  <a:pt x="6626398" y="942503"/>
                  <a:pt x="6626398" y="939420"/>
                </a:cubicBezTo>
                <a:cubicBezTo>
                  <a:pt x="6626398" y="933429"/>
                  <a:pt x="6608516" y="928538"/>
                  <a:pt x="6586613" y="928538"/>
                </a:cubicBezTo>
                <a:cubicBezTo>
                  <a:pt x="6579242" y="928538"/>
                  <a:pt x="6571406" y="926758"/>
                  <a:pt x="6569200" y="924583"/>
                </a:cubicBezTo>
                <a:cubicBezTo>
                  <a:pt x="6566994" y="922408"/>
                  <a:pt x="6556642" y="920034"/>
                  <a:pt x="6546194" y="919307"/>
                </a:cubicBezTo>
                <a:cubicBezTo>
                  <a:pt x="6530453" y="918211"/>
                  <a:pt x="6527198" y="916538"/>
                  <a:pt x="6527198" y="909542"/>
                </a:cubicBezTo>
                <a:cubicBezTo>
                  <a:pt x="6527198" y="901881"/>
                  <a:pt x="6529933" y="901122"/>
                  <a:pt x="6556747" y="901339"/>
                </a:cubicBezTo>
                <a:cubicBezTo>
                  <a:pt x="6572999" y="901471"/>
                  <a:pt x="6592945" y="904133"/>
                  <a:pt x="6601071" y="907256"/>
                </a:cubicBezTo>
                <a:cubicBezTo>
                  <a:pt x="6609197" y="910378"/>
                  <a:pt x="6618695" y="913956"/>
                  <a:pt x="6622177" y="915206"/>
                </a:cubicBezTo>
                <a:cubicBezTo>
                  <a:pt x="6625660" y="916456"/>
                  <a:pt x="6644656" y="919868"/>
                  <a:pt x="6664390" y="922789"/>
                </a:cubicBezTo>
                <a:cubicBezTo>
                  <a:pt x="6747300" y="935061"/>
                  <a:pt x="6753037" y="936679"/>
                  <a:pt x="6753037" y="947783"/>
                </a:cubicBezTo>
                <a:cubicBezTo>
                  <a:pt x="6753037" y="951818"/>
                  <a:pt x="6748419" y="953888"/>
                  <a:pt x="6739318" y="953931"/>
                </a:cubicBezTo>
                <a:cubicBezTo>
                  <a:pt x="6729805" y="953975"/>
                  <a:pt x="6727392" y="955131"/>
                  <a:pt x="6731447" y="957699"/>
                </a:cubicBezTo>
                <a:cubicBezTo>
                  <a:pt x="6735223" y="960090"/>
                  <a:pt x="6736359" y="965133"/>
                  <a:pt x="6734653" y="971931"/>
                </a:cubicBezTo>
                <a:cubicBezTo>
                  <a:pt x="6732665" y="979850"/>
                  <a:pt x="6728319" y="983153"/>
                  <a:pt x="6717124" y="985253"/>
                </a:cubicBezTo>
                <a:cubicBezTo>
                  <a:pt x="6708937" y="986789"/>
                  <a:pt x="6700358" y="986884"/>
                  <a:pt x="6698060" y="985463"/>
                </a:cubicBezTo>
                <a:cubicBezTo>
                  <a:pt x="6695762" y="984043"/>
                  <a:pt x="6688329" y="986835"/>
                  <a:pt x="6681543" y="991667"/>
                </a:cubicBezTo>
                <a:cubicBezTo>
                  <a:pt x="6674756" y="996499"/>
                  <a:pt x="6668163" y="998767"/>
                  <a:pt x="6666889" y="996707"/>
                </a:cubicBezTo>
                <a:close/>
                <a:moveTo>
                  <a:pt x="6459484" y="962028"/>
                </a:moveTo>
                <a:cubicBezTo>
                  <a:pt x="6457953" y="959551"/>
                  <a:pt x="6457759" y="956467"/>
                  <a:pt x="6459052" y="955174"/>
                </a:cubicBezTo>
                <a:cubicBezTo>
                  <a:pt x="6462525" y="951702"/>
                  <a:pt x="6474432" y="957122"/>
                  <a:pt x="6474432" y="962176"/>
                </a:cubicBezTo>
                <a:cubicBezTo>
                  <a:pt x="6474432" y="967905"/>
                  <a:pt x="6463047" y="967792"/>
                  <a:pt x="6459484" y="962028"/>
                </a:cubicBezTo>
                <a:close/>
                <a:moveTo>
                  <a:pt x="6278141" y="755465"/>
                </a:moveTo>
                <a:cubicBezTo>
                  <a:pt x="6276707" y="753143"/>
                  <a:pt x="6279444" y="751244"/>
                  <a:pt x="6284224" y="751244"/>
                </a:cubicBezTo>
                <a:cubicBezTo>
                  <a:pt x="6289005" y="751244"/>
                  <a:pt x="6292916" y="753143"/>
                  <a:pt x="6292916" y="755465"/>
                </a:cubicBezTo>
                <a:cubicBezTo>
                  <a:pt x="6292916" y="757787"/>
                  <a:pt x="6290179" y="759686"/>
                  <a:pt x="6286833" y="759686"/>
                </a:cubicBezTo>
                <a:cubicBezTo>
                  <a:pt x="6283488" y="759686"/>
                  <a:pt x="6279577" y="757787"/>
                  <a:pt x="6278141" y="755465"/>
                </a:cubicBezTo>
                <a:close/>
              </a:path>
            </a:pathLst>
          </a:custGeom>
          <a:solidFill>
            <a:srgbClr val="7030A0"/>
          </a:solidFill>
          <a:ln w="80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6EBC4B8A-DDF2-4542-8357-FCE9AFC4A950}"/>
              </a:ext>
            </a:extLst>
          </p:cNvPr>
          <p:cNvSpPr txBox="1"/>
          <p:nvPr/>
        </p:nvSpPr>
        <p:spPr>
          <a:xfrm>
            <a:off x="205240" y="2421032"/>
            <a:ext cx="7788320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dern Love" panose="04090805081005020601" pitchFamily="82" charset="0"/>
                <a:ea typeface="+mn-ea"/>
                <a:cs typeface="+mn-cs"/>
              </a:rPr>
              <a:t>Aufgabe 1</a:t>
            </a:r>
          </a:p>
        </p:txBody>
      </p:sp>
      <p:grpSp>
        <p:nvGrpSpPr>
          <p:cNvPr id="6" name="Grafik 4" descr="Klemmbrett abgehakt mit einfarbiger Füllung">
            <a:extLst>
              <a:ext uri="{FF2B5EF4-FFF2-40B4-BE49-F238E27FC236}">
                <a16:creationId xmlns:a16="http://schemas.microsoft.com/office/drawing/2014/main" id="{C1E74624-CFBF-43C1-8103-65697421D533}"/>
              </a:ext>
            </a:extLst>
          </p:cNvPr>
          <p:cNvGrpSpPr/>
          <p:nvPr/>
        </p:nvGrpSpPr>
        <p:grpSpPr>
          <a:xfrm>
            <a:off x="7400926" y="430924"/>
            <a:ext cx="5143500" cy="5836525"/>
            <a:chOff x="7290178" y="960646"/>
            <a:chExt cx="2304197" cy="2304197"/>
          </a:xfrm>
          <a:solidFill>
            <a:srgbClr val="7030A0"/>
          </a:solidFill>
        </p:grpSpPr>
        <p:sp>
          <p:nvSpPr>
            <p:cNvPr id="7" name="Freihandform: Form 6">
              <a:extLst>
                <a:ext uri="{FF2B5EF4-FFF2-40B4-BE49-F238E27FC236}">
                  <a16:creationId xmlns:a16="http://schemas.microsoft.com/office/drawing/2014/main" id="{BB3D9DB3-5A13-4222-B9D9-A05400DCCDCE}"/>
                </a:ext>
              </a:extLst>
            </p:cNvPr>
            <p:cNvSpPr/>
            <p:nvPr/>
          </p:nvSpPr>
          <p:spPr>
            <a:xfrm>
              <a:off x="7698212" y="1152662"/>
              <a:ext cx="1488127" cy="1920164"/>
            </a:xfrm>
            <a:custGeom>
              <a:avLst/>
              <a:gdLst>
                <a:gd name="connsiteX0" fmla="*/ 3000374 w 3321843"/>
                <a:gd name="connsiteY0" fmla="*/ 4498988 h 4863770"/>
                <a:gd name="connsiteX1" fmla="*/ 321468 w 3321843"/>
                <a:gd name="connsiteY1" fmla="*/ 4498988 h 4863770"/>
                <a:gd name="connsiteX2" fmla="*/ 321468 w 3321843"/>
                <a:gd name="connsiteY2" fmla="*/ 729566 h 4863770"/>
                <a:gd name="connsiteX3" fmla="*/ 910828 w 3321843"/>
                <a:gd name="connsiteY3" fmla="*/ 729566 h 4863770"/>
                <a:gd name="connsiteX4" fmla="*/ 910828 w 3321843"/>
                <a:gd name="connsiteY4" fmla="*/ 1094348 h 4863770"/>
                <a:gd name="connsiteX5" fmla="*/ 2411014 w 3321843"/>
                <a:gd name="connsiteY5" fmla="*/ 1094348 h 4863770"/>
                <a:gd name="connsiteX6" fmla="*/ 2411014 w 3321843"/>
                <a:gd name="connsiteY6" fmla="*/ 729566 h 4863770"/>
                <a:gd name="connsiteX7" fmla="*/ 3000374 w 3321843"/>
                <a:gd name="connsiteY7" fmla="*/ 729566 h 4863770"/>
                <a:gd name="connsiteX8" fmla="*/ 3000374 w 3321843"/>
                <a:gd name="connsiteY8" fmla="*/ 4498988 h 4863770"/>
                <a:gd name="connsiteX9" fmla="*/ 1660922 w 3321843"/>
                <a:gd name="connsiteY9" fmla="*/ 243187 h 4863770"/>
                <a:gd name="connsiteX10" fmla="*/ 1821656 w 3321843"/>
                <a:gd name="connsiteY10" fmla="*/ 425578 h 4863770"/>
                <a:gd name="connsiteX11" fmla="*/ 1660922 w 3321843"/>
                <a:gd name="connsiteY11" fmla="*/ 607972 h 4863770"/>
                <a:gd name="connsiteX12" fmla="*/ 1500186 w 3321843"/>
                <a:gd name="connsiteY12" fmla="*/ 425578 h 4863770"/>
                <a:gd name="connsiteX13" fmla="*/ 1655627 w 3321843"/>
                <a:gd name="connsiteY13" fmla="*/ 243187 h 4863770"/>
                <a:gd name="connsiteX14" fmla="*/ 1660922 w 3321843"/>
                <a:gd name="connsiteY14" fmla="*/ 243187 h 4863770"/>
                <a:gd name="connsiteX15" fmla="*/ 3107530 w 3321843"/>
                <a:gd name="connsiteY15" fmla="*/ 364781 h 4863770"/>
                <a:gd name="connsiteX16" fmla="*/ 2196702 w 3321843"/>
                <a:gd name="connsiteY16" fmla="*/ 364781 h 4863770"/>
                <a:gd name="connsiteX17" fmla="*/ 2196702 w 3321843"/>
                <a:gd name="connsiteY17" fmla="*/ 243187 h 4863770"/>
                <a:gd name="connsiteX18" fmla="*/ 1982390 w 3321843"/>
                <a:gd name="connsiteY18" fmla="*/ 0 h 4863770"/>
                <a:gd name="connsiteX19" fmla="*/ 1339452 w 3321843"/>
                <a:gd name="connsiteY19" fmla="*/ 0 h 4863770"/>
                <a:gd name="connsiteX20" fmla="*/ 1125140 w 3321843"/>
                <a:gd name="connsiteY20" fmla="*/ 243187 h 4863770"/>
                <a:gd name="connsiteX21" fmla="*/ 1125140 w 3321843"/>
                <a:gd name="connsiteY21" fmla="*/ 364781 h 4863770"/>
                <a:gd name="connsiteX22" fmla="*/ 214312 w 3321843"/>
                <a:gd name="connsiteY22" fmla="*/ 364781 h 4863770"/>
                <a:gd name="connsiteX23" fmla="*/ 0 w 3321843"/>
                <a:gd name="connsiteY23" fmla="*/ 607972 h 4863770"/>
                <a:gd name="connsiteX24" fmla="*/ 0 w 3321843"/>
                <a:gd name="connsiteY24" fmla="*/ 4620582 h 4863770"/>
                <a:gd name="connsiteX25" fmla="*/ 214312 w 3321843"/>
                <a:gd name="connsiteY25" fmla="*/ 4863770 h 4863770"/>
                <a:gd name="connsiteX26" fmla="*/ 3107530 w 3321843"/>
                <a:gd name="connsiteY26" fmla="*/ 4863770 h 4863770"/>
                <a:gd name="connsiteX27" fmla="*/ 3321843 w 3321843"/>
                <a:gd name="connsiteY27" fmla="*/ 4620582 h 4863770"/>
                <a:gd name="connsiteX28" fmla="*/ 3321843 w 3321843"/>
                <a:gd name="connsiteY28" fmla="*/ 607972 h 4863770"/>
                <a:gd name="connsiteX29" fmla="*/ 3107530 w 3321843"/>
                <a:gd name="connsiteY29" fmla="*/ 364781 h 4863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321843" h="4863770" fill="none" extrusionOk="0">
                  <a:moveTo>
                    <a:pt x="3000374" y="4498988"/>
                  </a:moveTo>
                  <a:cubicBezTo>
                    <a:pt x="2102876" y="4523564"/>
                    <a:pt x="1443732" y="4426248"/>
                    <a:pt x="321468" y="4498988"/>
                  </a:cubicBezTo>
                  <a:cubicBezTo>
                    <a:pt x="262061" y="3817342"/>
                    <a:pt x="181224" y="2156291"/>
                    <a:pt x="321468" y="729566"/>
                  </a:cubicBezTo>
                  <a:cubicBezTo>
                    <a:pt x="382722" y="747712"/>
                    <a:pt x="690918" y="740050"/>
                    <a:pt x="910828" y="729566"/>
                  </a:cubicBezTo>
                  <a:cubicBezTo>
                    <a:pt x="924505" y="850156"/>
                    <a:pt x="894890" y="1048939"/>
                    <a:pt x="910828" y="1094348"/>
                  </a:cubicBezTo>
                  <a:cubicBezTo>
                    <a:pt x="1262464" y="1218907"/>
                    <a:pt x="1808075" y="1044700"/>
                    <a:pt x="2411014" y="1094348"/>
                  </a:cubicBezTo>
                  <a:cubicBezTo>
                    <a:pt x="2408317" y="1017953"/>
                    <a:pt x="2427522" y="781630"/>
                    <a:pt x="2411014" y="729566"/>
                  </a:cubicBezTo>
                  <a:cubicBezTo>
                    <a:pt x="2486078" y="736872"/>
                    <a:pt x="2892960" y="722604"/>
                    <a:pt x="3000374" y="729566"/>
                  </a:cubicBezTo>
                  <a:cubicBezTo>
                    <a:pt x="3096573" y="1182152"/>
                    <a:pt x="2870008" y="3177403"/>
                    <a:pt x="3000374" y="4498988"/>
                  </a:cubicBezTo>
                  <a:close/>
                  <a:moveTo>
                    <a:pt x="1660922" y="243187"/>
                  </a:moveTo>
                  <a:cubicBezTo>
                    <a:pt x="1739993" y="238082"/>
                    <a:pt x="1824996" y="325929"/>
                    <a:pt x="1821656" y="425578"/>
                  </a:cubicBezTo>
                  <a:cubicBezTo>
                    <a:pt x="1819140" y="514291"/>
                    <a:pt x="1748631" y="601541"/>
                    <a:pt x="1660922" y="607972"/>
                  </a:cubicBezTo>
                  <a:cubicBezTo>
                    <a:pt x="1573077" y="608918"/>
                    <a:pt x="1488430" y="527741"/>
                    <a:pt x="1500186" y="425578"/>
                  </a:cubicBezTo>
                  <a:cubicBezTo>
                    <a:pt x="1497046" y="327711"/>
                    <a:pt x="1569310" y="247460"/>
                    <a:pt x="1655627" y="243187"/>
                  </a:cubicBezTo>
                  <a:cubicBezTo>
                    <a:pt x="1657389" y="243186"/>
                    <a:pt x="1659054" y="243183"/>
                    <a:pt x="1660922" y="243187"/>
                  </a:cubicBezTo>
                  <a:close/>
                  <a:moveTo>
                    <a:pt x="3107530" y="364781"/>
                  </a:moveTo>
                  <a:cubicBezTo>
                    <a:pt x="2668072" y="325314"/>
                    <a:pt x="2462059" y="313470"/>
                    <a:pt x="2196702" y="364781"/>
                  </a:cubicBezTo>
                  <a:cubicBezTo>
                    <a:pt x="2203579" y="328474"/>
                    <a:pt x="2192067" y="262736"/>
                    <a:pt x="2196702" y="243187"/>
                  </a:cubicBezTo>
                  <a:cubicBezTo>
                    <a:pt x="2190302" y="128795"/>
                    <a:pt x="2077561" y="-3742"/>
                    <a:pt x="1982390" y="0"/>
                  </a:cubicBezTo>
                  <a:cubicBezTo>
                    <a:pt x="1754663" y="52313"/>
                    <a:pt x="1485044" y="23716"/>
                    <a:pt x="1339452" y="0"/>
                  </a:cubicBezTo>
                  <a:cubicBezTo>
                    <a:pt x="1232912" y="15423"/>
                    <a:pt x="1113815" y="104218"/>
                    <a:pt x="1125140" y="243187"/>
                  </a:cubicBezTo>
                  <a:cubicBezTo>
                    <a:pt x="1135128" y="297171"/>
                    <a:pt x="1121012" y="329480"/>
                    <a:pt x="1125140" y="364781"/>
                  </a:cubicBezTo>
                  <a:cubicBezTo>
                    <a:pt x="991841" y="393065"/>
                    <a:pt x="627429" y="441411"/>
                    <a:pt x="214312" y="364781"/>
                  </a:cubicBezTo>
                  <a:cubicBezTo>
                    <a:pt x="115316" y="362035"/>
                    <a:pt x="-1281" y="475036"/>
                    <a:pt x="0" y="607972"/>
                  </a:cubicBezTo>
                  <a:cubicBezTo>
                    <a:pt x="72017" y="1773151"/>
                    <a:pt x="68759" y="3180799"/>
                    <a:pt x="0" y="4620582"/>
                  </a:cubicBezTo>
                  <a:cubicBezTo>
                    <a:pt x="528" y="4753506"/>
                    <a:pt x="75918" y="4857100"/>
                    <a:pt x="214312" y="4863770"/>
                  </a:cubicBezTo>
                  <a:cubicBezTo>
                    <a:pt x="1300647" y="4856631"/>
                    <a:pt x="1867480" y="4940372"/>
                    <a:pt x="3107530" y="4863770"/>
                  </a:cubicBezTo>
                  <a:cubicBezTo>
                    <a:pt x="3224507" y="4862665"/>
                    <a:pt x="3322020" y="4763922"/>
                    <a:pt x="3321843" y="4620582"/>
                  </a:cubicBezTo>
                  <a:cubicBezTo>
                    <a:pt x="3457269" y="3130813"/>
                    <a:pt x="3473268" y="2437536"/>
                    <a:pt x="3321843" y="607972"/>
                  </a:cubicBezTo>
                  <a:cubicBezTo>
                    <a:pt x="3331194" y="475994"/>
                    <a:pt x="3227614" y="343624"/>
                    <a:pt x="3107530" y="364781"/>
                  </a:cubicBezTo>
                  <a:close/>
                </a:path>
                <a:path w="3321843" h="4863770" stroke="0" extrusionOk="0">
                  <a:moveTo>
                    <a:pt x="3000374" y="4498988"/>
                  </a:moveTo>
                  <a:cubicBezTo>
                    <a:pt x="2600477" y="4614668"/>
                    <a:pt x="1285283" y="4354869"/>
                    <a:pt x="321468" y="4498988"/>
                  </a:cubicBezTo>
                  <a:cubicBezTo>
                    <a:pt x="192697" y="3618213"/>
                    <a:pt x="209452" y="2156175"/>
                    <a:pt x="321468" y="729566"/>
                  </a:cubicBezTo>
                  <a:cubicBezTo>
                    <a:pt x="461474" y="731832"/>
                    <a:pt x="825144" y="727355"/>
                    <a:pt x="910828" y="729566"/>
                  </a:cubicBezTo>
                  <a:cubicBezTo>
                    <a:pt x="886712" y="813125"/>
                    <a:pt x="903926" y="931362"/>
                    <a:pt x="910828" y="1094348"/>
                  </a:cubicBezTo>
                  <a:cubicBezTo>
                    <a:pt x="1121776" y="1030558"/>
                    <a:pt x="2190719" y="1010732"/>
                    <a:pt x="2411014" y="1094348"/>
                  </a:cubicBezTo>
                  <a:cubicBezTo>
                    <a:pt x="2400017" y="949453"/>
                    <a:pt x="2396684" y="770417"/>
                    <a:pt x="2411014" y="729566"/>
                  </a:cubicBezTo>
                  <a:cubicBezTo>
                    <a:pt x="2491604" y="780433"/>
                    <a:pt x="2915971" y="720197"/>
                    <a:pt x="3000374" y="729566"/>
                  </a:cubicBezTo>
                  <a:cubicBezTo>
                    <a:pt x="3046866" y="2551962"/>
                    <a:pt x="3129838" y="3371905"/>
                    <a:pt x="3000374" y="4498988"/>
                  </a:cubicBezTo>
                  <a:close/>
                  <a:moveTo>
                    <a:pt x="1660922" y="243187"/>
                  </a:moveTo>
                  <a:cubicBezTo>
                    <a:pt x="1747895" y="243961"/>
                    <a:pt x="1819278" y="306888"/>
                    <a:pt x="1821656" y="425578"/>
                  </a:cubicBezTo>
                  <a:cubicBezTo>
                    <a:pt x="1831775" y="526622"/>
                    <a:pt x="1755151" y="598715"/>
                    <a:pt x="1660922" y="607972"/>
                  </a:cubicBezTo>
                  <a:cubicBezTo>
                    <a:pt x="1566097" y="617694"/>
                    <a:pt x="1504841" y="530328"/>
                    <a:pt x="1500186" y="425578"/>
                  </a:cubicBezTo>
                  <a:cubicBezTo>
                    <a:pt x="1515101" y="329716"/>
                    <a:pt x="1562312" y="255407"/>
                    <a:pt x="1655627" y="243187"/>
                  </a:cubicBezTo>
                  <a:cubicBezTo>
                    <a:pt x="1657333" y="243189"/>
                    <a:pt x="1659151" y="242801"/>
                    <a:pt x="1660922" y="243187"/>
                  </a:cubicBezTo>
                  <a:close/>
                  <a:moveTo>
                    <a:pt x="3107530" y="364781"/>
                  </a:moveTo>
                  <a:cubicBezTo>
                    <a:pt x="2852207" y="377876"/>
                    <a:pt x="2386143" y="368212"/>
                    <a:pt x="2196702" y="364781"/>
                  </a:cubicBezTo>
                  <a:cubicBezTo>
                    <a:pt x="2201215" y="330980"/>
                    <a:pt x="2200988" y="282211"/>
                    <a:pt x="2196702" y="243187"/>
                  </a:cubicBezTo>
                  <a:cubicBezTo>
                    <a:pt x="2211225" y="122806"/>
                    <a:pt x="2088390" y="-1202"/>
                    <a:pt x="1982390" y="0"/>
                  </a:cubicBezTo>
                  <a:cubicBezTo>
                    <a:pt x="1829828" y="19683"/>
                    <a:pt x="1406551" y="9140"/>
                    <a:pt x="1339452" y="0"/>
                  </a:cubicBezTo>
                  <a:cubicBezTo>
                    <a:pt x="1243838" y="10723"/>
                    <a:pt x="1111706" y="99688"/>
                    <a:pt x="1125140" y="243187"/>
                  </a:cubicBezTo>
                  <a:cubicBezTo>
                    <a:pt x="1118828" y="288656"/>
                    <a:pt x="1128807" y="346579"/>
                    <a:pt x="1125140" y="364781"/>
                  </a:cubicBezTo>
                  <a:cubicBezTo>
                    <a:pt x="817924" y="321047"/>
                    <a:pt x="435297" y="328405"/>
                    <a:pt x="214312" y="364781"/>
                  </a:cubicBezTo>
                  <a:cubicBezTo>
                    <a:pt x="114465" y="369306"/>
                    <a:pt x="-23677" y="469612"/>
                    <a:pt x="0" y="607972"/>
                  </a:cubicBezTo>
                  <a:cubicBezTo>
                    <a:pt x="-43891" y="1679389"/>
                    <a:pt x="116412" y="4001136"/>
                    <a:pt x="0" y="4620582"/>
                  </a:cubicBezTo>
                  <a:cubicBezTo>
                    <a:pt x="-4817" y="4772218"/>
                    <a:pt x="80050" y="4859717"/>
                    <a:pt x="214312" y="4863770"/>
                  </a:cubicBezTo>
                  <a:cubicBezTo>
                    <a:pt x="1307029" y="4917456"/>
                    <a:pt x="1861475" y="4787984"/>
                    <a:pt x="3107530" y="4863770"/>
                  </a:cubicBezTo>
                  <a:cubicBezTo>
                    <a:pt x="3243300" y="4869581"/>
                    <a:pt x="3337419" y="4742823"/>
                    <a:pt x="3321843" y="4620582"/>
                  </a:cubicBezTo>
                  <a:cubicBezTo>
                    <a:pt x="3352928" y="3257565"/>
                    <a:pt x="3415938" y="2601554"/>
                    <a:pt x="3321843" y="607972"/>
                  </a:cubicBezTo>
                  <a:cubicBezTo>
                    <a:pt x="3324021" y="478434"/>
                    <a:pt x="3242144" y="356423"/>
                    <a:pt x="3107530" y="364781"/>
                  </a:cubicBezTo>
                  <a:close/>
                </a:path>
              </a:pathLst>
            </a:custGeom>
            <a:grpFill/>
            <a:ln w="23912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4213301319">
                    <a:custGeom>
                      <a:avLst/>
                      <a:gdLst>
                        <a:gd name="connsiteX0" fmla="*/ 1344115 w 1488127"/>
                        <a:gd name="connsiteY0" fmla="*/ 1776152 h 1920164"/>
                        <a:gd name="connsiteX1" fmla="*/ 144012 w 1488127"/>
                        <a:gd name="connsiteY1" fmla="*/ 1776152 h 1920164"/>
                        <a:gd name="connsiteX2" fmla="*/ 144012 w 1488127"/>
                        <a:gd name="connsiteY2" fmla="*/ 288025 h 1920164"/>
                        <a:gd name="connsiteX3" fmla="*/ 408035 w 1488127"/>
                        <a:gd name="connsiteY3" fmla="*/ 288025 h 1920164"/>
                        <a:gd name="connsiteX4" fmla="*/ 408035 w 1488127"/>
                        <a:gd name="connsiteY4" fmla="*/ 432037 h 1920164"/>
                        <a:gd name="connsiteX5" fmla="*/ 1080092 w 1488127"/>
                        <a:gd name="connsiteY5" fmla="*/ 432037 h 1920164"/>
                        <a:gd name="connsiteX6" fmla="*/ 1080092 w 1488127"/>
                        <a:gd name="connsiteY6" fmla="*/ 288025 h 1920164"/>
                        <a:gd name="connsiteX7" fmla="*/ 1344115 w 1488127"/>
                        <a:gd name="connsiteY7" fmla="*/ 288025 h 1920164"/>
                        <a:gd name="connsiteX8" fmla="*/ 744064 w 1488127"/>
                        <a:gd name="connsiteY8" fmla="*/ 96008 h 1920164"/>
                        <a:gd name="connsiteX9" fmla="*/ 816070 w 1488127"/>
                        <a:gd name="connsiteY9" fmla="*/ 168014 h 1920164"/>
                        <a:gd name="connsiteX10" fmla="*/ 744064 w 1488127"/>
                        <a:gd name="connsiteY10" fmla="*/ 240021 h 1920164"/>
                        <a:gd name="connsiteX11" fmla="*/ 672057 w 1488127"/>
                        <a:gd name="connsiteY11" fmla="*/ 168014 h 1920164"/>
                        <a:gd name="connsiteX12" fmla="*/ 741692 w 1488127"/>
                        <a:gd name="connsiteY12" fmla="*/ 96008 h 1920164"/>
                        <a:gd name="connsiteX13" fmla="*/ 744064 w 1488127"/>
                        <a:gd name="connsiteY13" fmla="*/ 96008 h 1920164"/>
                        <a:gd name="connsiteX14" fmla="*/ 1392119 w 1488127"/>
                        <a:gd name="connsiteY14" fmla="*/ 144012 h 1920164"/>
                        <a:gd name="connsiteX15" fmla="*/ 984084 w 1488127"/>
                        <a:gd name="connsiteY15" fmla="*/ 144012 h 1920164"/>
                        <a:gd name="connsiteX16" fmla="*/ 984084 w 1488127"/>
                        <a:gd name="connsiteY16" fmla="*/ 96008 h 1920164"/>
                        <a:gd name="connsiteX17" fmla="*/ 888076 w 1488127"/>
                        <a:gd name="connsiteY17" fmla="*/ 0 h 1920164"/>
                        <a:gd name="connsiteX18" fmla="*/ 600051 w 1488127"/>
                        <a:gd name="connsiteY18" fmla="*/ 0 h 1920164"/>
                        <a:gd name="connsiteX19" fmla="*/ 504043 w 1488127"/>
                        <a:gd name="connsiteY19" fmla="*/ 96008 h 1920164"/>
                        <a:gd name="connsiteX20" fmla="*/ 504043 w 1488127"/>
                        <a:gd name="connsiteY20" fmla="*/ 144012 h 1920164"/>
                        <a:gd name="connsiteX21" fmla="*/ 96008 w 1488127"/>
                        <a:gd name="connsiteY21" fmla="*/ 144012 h 1920164"/>
                        <a:gd name="connsiteX22" fmla="*/ 0 w 1488127"/>
                        <a:gd name="connsiteY22" fmla="*/ 240021 h 1920164"/>
                        <a:gd name="connsiteX23" fmla="*/ 0 w 1488127"/>
                        <a:gd name="connsiteY23" fmla="*/ 1824156 h 1920164"/>
                        <a:gd name="connsiteX24" fmla="*/ 96008 w 1488127"/>
                        <a:gd name="connsiteY24" fmla="*/ 1920164 h 1920164"/>
                        <a:gd name="connsiteX25" fmla="*/ 1392119 w 1488127"/>
                        <a:gd name="connsiteY25" fmla="*/ 1920164 h 1920164"/>
                        <a:gd name="connsiteX26" fmla="*/ 1488127 w 1488127"/>
                        <a:gd name="connsiteY26" fmla="*/ 1824156 h 1920164"/>
                        <a:gd name="connsiteX27" fmla="*/ 1488127 w 1488127"/>
                        <a:gd name="connsiteY27" fmla="*/ 240021 h 1920164"/>
                        <a:gd name="connsiteX28" fmla="*/ 1392119 w 1488127"/>
                        <a:gd name="connsiteY28" fmla="*/ 144012 h 192016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</a:cxnLst>
                      <a:rect l="l" t="t" r="r" b="b"/>
                      <a:pathLst>
                        <a:path w="1488127" h="1920164">
                          <a:moveTo>
                            <a:pt x="1344115" y="1776152"/>
                          </a:moveTo>
                          <a:lnTo>
                            <a:pt x="144012" y="1776152"/>
                          </a:lnTo>
                          <a:lnTo>
                            <a:pt x="144012" y="288025"/>
                          </a:lnTo>
                          <a:lnTo>
                            <a:pt x="408035" y="288025"/>
                          </a:lnTo>
                          <a:lnTo>
                            <a:pt x="408035" y="432037"/>
                          </a:lnTo>
                          <a:lnTo>
                            <a:pt x="1080092" y="432037"/>
                          </a:lnTo>
                          <a:lnTo>
                            <a:pt x="1080092" y="288025"/>
                          </a:lnTo>
                          <a:lnTo>
                            <a:pt x="1344115" y="288025"/>
                          </a:lnTo>
                          <a:close/>
                          <a:moveTo>
                            <a:pt x="744064" y="96008"/>
                          </a:moveTo>
                          <a:cubicBezTo>
                            <a:pt x="783833" y="96008"/>
                            <a:pt x="816070" y="128245"/>
                            <a:pt x="816070" y="168014"/>
                          </a:cubicBezTo>
                          <a:cubicBezTo>
                            <a:pt x="816070" y="207783"/>
                            <a:pt x="783833" y="240021"/>
                            <a:pt x="744064" y="240021"/>
                          </a:cubicBezTo>
                          <a:cubicBezTo>
                            <a:pt x="704295" y="240021"/>
                            <a:pt x="672057" y="207783"/>
                            <a:pt x="672057" y="168014"/>
                          </a:cubicBezTo>
                          <a:cubicBezTo>
                            <a:pt x="671402" y="128901"/>
                            <a:pt x="702578" y="96663"/>
                            <a:pt x="741692" y="96008"/>
                          </a:cubicBezTo>
                          <a:cubicBezTo>
                            <a:pt x="742482" y="95994"/>
                            <a:pt x="743274" y="95994"/>
                            <a:pt x="744064" y="96008"/>
                          </a:cubicBezTo>
                          <a:close/>
                          <a:moveTo>
                            <a:pt x="1392119" y="144012"/>
                          </a:moveTo>
                          <a:lnTo>
                            <a:pt x="984084" y="144012"/>
                          </a:lnTo>
                          <a:lnTo>
                            <a:pt x="984084" y="96008"/>
                          </a:lnTo>
                          <a:cubicBezTo>
                            <a:pt x="984084" y="42984"/>
                            <a:pt x="941099" y="0"/>
                            <a:pt x="888076" y="0"/>
                          </a:cubicBezTo>
                          <a:lnTo>
                            <a:pt x="600051" y="0"/>
                          </a:lnTo>
                          <a:cubicBezTo>
                            <a:pt x="547028" y="0"/>
                            <a:pt x="504043" y="42984"/>
                            <a:pt x="504043" y="96008"/>
                          </a:cubicBezTo>
                          <a:lnTo>
                            <a:pt x="504043" y="144012"/>
                          </a:lnTo>
                          <a:lnTo>
                            <a:pt x="96008" y="144012"/>
                          </a:lnTo>
                          <a:cubicBezTo>
                            <a:pt x="42985" y="144012"/>
                            <a:pt x="0" y="186998"/>
                            <a:pt x="0" y="240021"/>
                          </a:cubicBezTo>
                          <a:lnTo>
                            <a:pt x="0" y="1824156"/>
                          </a:lnTo>
                          <a:cubicBezTo>
                            <a:pt x="0" y="1877179"/>
                            <a:pt x="42985" y="1920164"/>
                            <a:pt x="96008" y="1920164"/>
                          </a:cubicBezTo>
                          <a:lnTo>
                            <a:pt x="1392119" y="1920164"/>
                          </a:lnTo>
                          <a:cubicBezTo>
                            <a:pt x="1445142" y="1920164"/>
                            <a:pt x="1488127" y="1877179"/>
                            <a:pt x="1488127" y="1824156"/>
                          </a:cubicBezTo>
                          <a:lnTo>
                            <a:pt x="1488127" y="240021"/>
                          </a:lnTo>
                          <a:cubicBezTo>
                            <a:pt x="1488127" y="186998"/>
                            <a:pt x="1445142" y="144012"/>
                            <a:pt x="1392119" y="144012"/>
                          </a:cubicBez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" name="Freihandform: Form 7">
              <a:extLst>
                <a:ext uri="{FF2B5EF4-FFF2-40B4-BE49-F238E27FC236}">
                  <a16:creationId xmlns:a16="http://schemas.microsoft.com/office/drawing/2014/main" id="{8B90EFD5-531F-4960-99A4-0DD5EB794AC1}"/>
                </a:ext>
              </a:extLst>
            </p:cNvPr>
            <p:cNvSpPr/>
            <p:nvPr/>
          </p:nvSpPr>
          <p:spPr>
            <a:xfrm>
              <a:off x="8490280" y="1776715"/>
              <a:ext cx="408034" cy="96008"/>
            </a:xfrm>
            <a:custGeom>
              <a:avLst/>
              <a:gdLst>
                <a:gd name="connsiteX0" fmla="*/ 0 w 910826"/>
                <a:gd name="connsiteY0" fmla="*/ 0 h 243188"/>
                <a:gd name="connsiteX1" fmla="*/ 910828 w 910826"/>
                <a:gd name="connsiteY1" fmla="*/ 0 h 243188"/>
                <a:gd name="connsiteX2" fmla="*/ 910828 w 910826"/>
                <a:gd name="connsiteY2" fmla="*/ 243188 h 243188"/>
                <a:gd name="connsiteX3" fmla="*/ 0 w 910826"/>
                <a:gd name="connsiteY3" fmla="*/ 243188 h 243188"/>
                <a:gd name="connsiteX4" fmla="*/ 0 w 910826"/>
                <a:gd name="connsiteY4" fmla="*/ 0 h 2431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0826" h="243188" fill="none" extrusionOk="0">
                  <a:moveTo>
                    <a:pt x="0" y="0"/>
                  </a:moveTo>
                  <a:cubicBezTo>
                    <a:pt x="296072" y="76818"/>
                    <a:pt x="681897" y="13928"/>
                    <a:pt x="910828" y="0"/>
                  </a:cubicBezTo>
                  <a:cubicBezTo>
                    <a:pt x="910750" y="66657"/>
                    <a:pt x="897419" y="214652"/>
                    <a:pt x="910828" y="243188"/>
                  </a:cubicBezTo>
                  <a:cubicBezTo>
                    <a:pt x="638055" y="298778"/>
                    <a:pt x="437892" y="162622"/>
                    <a:pt x="0" y="243188"/>
                  </a:cubicBezTo>
                  <a:cubicBezTo>
                    <a:pt x="-20092" y="172346"/>
                    <a:pt x="7040" y="114325"/>
                    <a:pt x="0" y="0"/>
                  </a:cubicBezTo>
                  <a:close/>
                </a:path>
                <a:path w="910826" h="243188" stroke="0" extrusionOk="0">
                  <a:moveTo>
                    <a:pt x="0" y="0"/>
                  </a:moveTo>
                  <a:cubicBezTo>
                    <a:pt x="391873" y="73239"/>
                    <a:pt x="717113" y="70843"/>
                    <a:pt x="910828" y="0"/>
                  </a:cubicBezTo>
                  <a:cubicBezTo>
                    <a:pt x="932430" y="29307"/>
                    <a:pt x="918384" y="180377"/>
                    <a:pt x="910828" y="243188"/>
                  </a:cubicBezTo>
                  <a:cubicBezTo>
                    <a:pt x="572272" y="237567"/>
                    <a:pt x="371154" y="197737"/>
                    <a:pt x="0" y="243188"/>
                  </a:cubicBezTo>
                  <a:cubicBezTo>
                    <a:pt x="14827" y="174372"/>
                    <a:pt x="-4252" y="104384"/>
                    <a:pt x="0" y="0"/>
                  </a:cubicBezTo>
                  <a:close/>
                </a:path>
              </a:pathLst>
            </a:custGeom>
            <a:grpFill/>
            <a:ln w="23912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3223068613">
                    <a:custGeom>
                      <a:avLst/>
                      <a:gdLst>
                        <a:gd name="connsiteX0" fmla="*/ 0 w 408034"/>
                        <a:gd name="connsiteY0" fmla="*/ 0 h 96008"/>
                        <a:gd name="connsiteX1" fmla="*/ 408035 w 408034"/>
                        <a:gd name="connsiteY1" fmla="*/ 0 h 96008"/>
                        <a:gd name="connsiteX2" fmla="*/ 408035 w 408034"/>
                        <a:gd name="connsiteY2" fmla="*/ 96008 h 96008"/>
                        <a:gd name="connsiteX3" fmla="*/ 0 w 408034"/>
                        <a:gd name="connsiteY3" fmla="*/ 96008 h 9600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408034" h="96008">
                          <a:moveTo>
                            <a:pt x="0" y="0"/>
                          </a:moveTo>
                          <a:lnTo>
                            <a:pt x="408035" y="0"/>
                          </a:lnTo>
                          <a:lnTo>
                            <a:pt x="408035" y="96008"/>
                          </a:lnTo>
                          <a:lnTo>
                            <a:pt x="0" y="96008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Freihandform: Form 9">
              <a:extLst>
                <a:ext uri="{FF2B5EF4-FFF2-40B4-BE49-F238E27FC236}">
                  <a16:creationId xmlns:a16="http://schemas.microsoft.com/office/drawing/2014/main" id="{71CA6E90-1F32-44E6-B915-BB6245090115}"/>
                </a:ext>
              </a:extLst>
            </p:cNvPr>
            <p:cNvSpPr/>
            <p:nvPr/>
          </p:nvSpPr>
          <p:spPr>
            <a:xfrm>
              <a:off x="8490280" y="2064740"/>
              <a:ext cx="408034" cy="96008"/>
            </a:xfrm>
            <a:custGeom>
              <a:avLst/>
              <a:gdLst>
                <a:gd name="connsiteX0" fmla="*/ 0 w 910826"/>
                <a:gd name="connsiteY0" fmla="*/ 0 h 243188"/>
                <a:gd name="connsiteX1" fmla="*/ 910828 w 910826"/>
                <a:gd name="connsiteY1" fmla="*/ 0 h 243188"/>
                <a:gd name="connsiteX2" fmla="*/ 910828 w 910826"/>
                <a:gd name="connsiteY2" fmla="*/ 243188 h 243188"/>
                <a:gd name="connsiteX3" fmla="*/ 0 w 910826"/>
                <a:gd name="connsiteY3" fmla="*/ 243188 h 243188"/>
                <a:gd name="connsiteX4" fmla="*/ 0 w 910826"/>
                <a:gd name="connsiteY4" fmla="*/ 0 h 2431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0826" h="243188" fill="none" extrusionOk="0">
                  <a:moveTo>
                    <a:pt x="0" y="0"/>
                  </a:moveTo>
                  <a:cubicBezTo>
                    <a:pt x="160828" y="66547"/>
                    <a:pt x="513353" y="28841"/>
                    <a:pt x="910828" y="0"/>
                  </a:cubicBezTo>
                  <a:cubicBezTo>
                    <a:pt x="889371" y="103960"/>
                    <a:pt x="893853" y="194622"/>
                    <a:pt x="910828" y="243188"/>
                  </a:cubicBezTo>
                  <a:cubicBezTo>
                    <a:pt x="572454" y="234689"/>
                    <a:pt x="231783" y="195443"/>
                    <a:pt x="0" y="243188"/>
                  </a:cubicBezTo>
                  <a:cubicBezTo>
                    <a:pt x="14881" y="177812"/>
                    <a:pt x="-13808" y="109569"/>
                    <a:pt x="0" y="0"/>
                  </a:cubicBezTo>
                  <a:close/>
                </a:path>
                <a:path w="910826" h="243188" stroke="0" extrusionOk="0">
                  <a:moveTo>
                    <a:pt x="0" y="0"/>
                  </a:moveTo>
                  <a:cubicBezTo>
                    <a:pt x="423120" y="-72267"/>
                    <a:pt x="467618" y="391"/>
                    <a:pt x="910828" y="0"/>
                  </a:cubicBezTo>
                  <a:cubicBezTo>
                    <a:pt x="927856" y="62139"/>
                    <a:pt x="919301" y="175144"/>
                    <a:pt x="910828" y="243188"/>
                  </a:cubicBezTo>
                  <a:cubicBezTo>
                    <a:pt x="510114" y="319846"/>
                    <a:pt x="300864" y="312436"/>
                    <a:pt x="0" y="243188"/>
                  </a:cubicBezTo>
                  <a:cubicBezTo>
                    <a:pt x="20375" y="127578"/>
                    <a:pt x="-3939" y="86506"/>
                    <a:pt x="0" y="0"/>
                  </a:cubicBezTo>
                  <a:close/>
                </a:path>
              </a:pathLst>
            </a:custGeom>
            <a:grpFill/>
            <a:ln w="23912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1798056708">
                    <a:custGeom>
                      <a:avLst/>
                      <a:gdLst>
                        <a:gd name="connsiteX0" fmla="*/ 0 w 408034"/>
                        <a:gd name="connsiteY0" fmla="*/ 0 h 96008"/>
                        <a:gd name="connsiteX1" fmla="*/ 408035 w 408034"/>
                        <a:gd name="connsiteY1" fmla="*/ 0 h 96008"/>
                        <a:gd name="connsiteX2" fmla="*/ 408035 w 408034"/>
                        <a:gd name="connsiteY2" fmla="*/ 96008 h 96008"/>
                        <a:gd name="connsiteX3" fmla="*/ 0 w 408034"/>
                        <a:gd name="connsiteY3" fmla="*/ 96008 h 9600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408034" h="96008">
                          <a:moveTo>
                            <a:pt x="0" y="0"/>
                          </a:moveTo>
                          <a:lnTo>
                            <a:pt x="408035" y="0"/>
                          </a:lnTo>
                          <a:lnTo>
                            <a:pt x="408035" y="96008"/>
                          </a:lnTo>
                          <a:lnTo>
                            <a:pt x="0" y="96008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Freihandform: Form 15">
              <a:extLst>
                <a:ext uri="{FF2B5EF4-FFF2-40B4-BE49-F238E27FC236}">
                  <a16:creationId xmlns:a16="http://schemas.microsoft.com/office/drawing/2014/main" id="{524834CC-B757-40CE-AADD-A769740836D4}"/>
                </a:ext>
              </a:extLst>
            </p:cNvPr>
            <p:cNvSpPr/>
            <p:nvPr/>
          </p:nvSpPr>
          <p:spPr>
            <a:xfrm>
              <a:off x="8490280" y="2352765"/>
              <a:ext cx="408034" cy="96008"/>
            </a:xfrm>
            <a:custGeom>
              <a:avLst/>
              <a:gdLst>
                <a:gd name="connsiteX0" fmla="*/ 0 w 910826"/>
                <a:gd name="connsiteY0" fmla="*/ 0 h 243188"/>
                <a:gd name="connsiteX1" fmla="*/ 910828 w 910826"/>
                <a:gd name="connsiteY1" fmla="*/ 0 h 243188"/>
                <a:gd name="connsiteX2" fmla="*/ 910828 w 910826"/>
                <a:gd name="connsiteY2" fmla="*/ 243188 h 243188"/>
                <a:gd name="connsiteX3" fmla="*/ 0 w 910826"/>
                <a:gd name="connsiteY3" fmla="*/ 243188 h 243188"/>
                <a:gd name="connsiteX4" fmla="*/ 0 w 910826"/>
                <a:gd name="connsiteY4" fmla="*/ 0 h 2431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0826" h="243188" fill="none" extrusionOk="0">
                  <a:moveTo>
                    <a:pt x="0" y="0"/>
                  </a:moveTo>
                  <a:cubicBezTo>
                    <a:pt x="297471" y="-67566"/>
                    <a:pt x="743303" y="72762"/>
                    <a:pt x="910828" y="0"/>
                  </a:cubicBezTo>
                  <a:cubicBezTo>
                    <a:pt x="924829" y="38744"/>
                    <a:pt x="917179" y="148270"/>
                    <a:pt x="910828" y="243188"/>
                  </a:cubicBezTo>
                  <a:cubicBezTo>
                    <a:pt x="486732" y="265876"/>
                    <a:pt x="370282" y="260275"/>
                    <a:pt x="0" y="243188"/>
                  </a:cubicBezTo>
                  <a:cubicBezTo>
                    <a:pt x="-8806" y="173480"/>
                    <a:pt x="16386" y="78289"/>
                    <a:pt x="0" y="0"/>
                  </a:cubicBezTo>
                  <a:close/>
                </a:path>
                <a:path w="910826" h="243188" stroke="0" extrusionOk="0">
                  <a:moveTo>
                    <a:pt x="0" y="0"/>
                  </a:moveTo>
                  <a:cubicBezTo>
                    <a:pt x="222138" y="-3234"/>
                    <a:pt x="787522" y="-55740"/>
                    <a:pt x="910828" y="0"/>
                  </a:cubicBezTo>
                  <a:cubicBezTo>
                    <a:pt x="908942" y="90119"/>
                    <a:pt x="924596" y="159357"/>
                    <a:pt x="910828" y="243188"/>
                  </a:cubicBezTo>
                  <a:cubicBezTo>
                    <a:pt x="469879" y="262192"/>
                    <a:pt x="153707" y="276437"/>
                    <a:pt x="0" y="243188"/>
                  </a:cubicBezTo>
                  <a:cubicBezTo>
                    <a:pt x="-424" y="190404"/>
                    <a:pt x="-10274" y="68592"/>
                    <a:pt x="0" y="0"/>
                  </a:cubicBezTo>
                  <a:close/>
                </a:path>
              </a:pathLst>
            </a:custGeom>
            <a:grpFill/>
            <a:ln w="23912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2353679558">
                    <a:custGeom>
                      <a:avLst/>
                      <a:gdLst>
                        <a:gd name="connsiteX0" fmla="*/ 0 w 408034"/>
                        <a:gd name="connsiteY0" fmla="*/ 0 h 96008"/>
                        <a:gd name="connsiteX1" fmla="*/ 408035 w 408034"/>
                        <a:gd name="connsiteY1" fmla="*/ 0 h 96008"/>
                        <a:gd name="connsiteX2" fmla="*/ 408035 w 408034"/>
                        <a:gd name="connsiteY2" fmla="*/ 96008 h 96008"/>
                        <a:gd name="connsiteX3" fmla="*/ 0 w 408034"/>
                        <a:gd name="connsiteY3" fmla="*/ 96008 h 9600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408034" h="96008">
                          <a:moveTo>
                            <a:pt x="0" y="0"/>
                          </a:moveTo>
                          <a:lnTo>
                            <a:pt x="408035" y="0"/>
                          </a:lnTo>
                          <a:lnTo>
                            <a:pt x="408035" y="96008"/>
                          </a:lnTo>
                          <a:lnTo>
                            <a:pt x="0" y="96008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Freihandform: Form 16">
              <a:extLst>
                <a:ext uri="{FF2B5EF4-FFF2-40B4-BE49-F238E27FC236}">
                  <a16:creationId xmlns:a16="http://schemas.microsoft.com/office/drawing/2014/main" id="{A7D73467-5485-43A4-90A1-7AC113FD73FA}"/>
                </a:ext>
              </a:extLst>
            </p:cNvPr>
            <p:cNvSpPr/>
            <p:nvPr/>
          </p:nvSpPr>
          <p:spPr>
            <a:xfrm>
              <a:off x="8490280" y="2640789"/>
              <a:ext cx="408034" cy="96008"/>
            </a:xfrm>
            <a:custGeom>
              <a:avLst/>
              <a:gdLst>
                <a:gd name="connsiteX0" fmla="*/ 0 w 910826"/>
                <a:gd name="connsiteY0" fmla="*/ 0 h 243188"/>
                <a:gd name="connsiteX1" fmla="*/ 910828 w 910826"/>
                <a:gd name="connsiteY1" fmla="*/ 0 h 243188"/>
                <a:gd name="connsiteX2" fmla="*/ 910828 w 910826"/>
                <a:gd name="connsiteY2" fmla="*/ 243188 h 243188"/>
                <a:gd name="connsiteX3" fmla="*/ 0 w 910826"/>
                <a:gd name="connsiteY3" fmla="*/ 243188 h 243188"/>
                <a:gd name="connsiteX4" fmla="*/ 0 w 910826"/>
                <a:gd name="connsiteY4" fmla="*/ 0 h 2431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0826" h="243188" fill="none" extrusionOk="0">
                  <a:moveTo>
                    <a:pt x="0" y="0"/>
                  </a:moveTo>
                  <a:cubicBezTo>
                    <a:pt x="179694" y="-10147"/>
                    <a:pt x="817359" y="-18014"/>
                    <a:pt x="910828" y="0"/>
                  </a:cubicBezTo>
                  <a:cubicBezTo>
                    <a:pt x="915903" y="24467"/>
                    <a:pt x="897933" y="165964"/>
                    <a:pt x="910828" y="243188"/>
                  </a:cubicBezTo>
                  <a:cubicBezTo>
                    <a:pt x="591464" y="304340"/>
                    <a:pt x="326028" y="291474"/>
                    <a:pt x="0" y="243188"/>
                  </a:cubicBezTo>
                  <a:cubicBezTo>
                    <a:pt x="-21227" y="185482"/>
                    <a:pt x="-1913" y="45635"/>
                    <a:pt x="0" y="0"/>
                  </a:cubicBezTo>
                  <a:close/>
                </a:path>
                <a:path w="910826" h="243188" stroke="0" extrusionOk="0">
                  <a:moveTo>
                    <a:pt x="0" y="0"/>
                  </a:moveTo>
                  <a:cubicBezTo>
                    <a:pt x="131608" y="4156"/>
                    <a:pt x="547409" y="44264"/>
                    <a:pt x="910828" y="0"/>
                  </a:cubicBezTo>
                  <a:cubicBezTo>
                    <a:pt x="890606" y="38993"/>
                    <a:pt x="891472" y="200593"/>
                    <a:pt x="910828" y="243188"/>
                  </a:cubicBezTo>
                  <a:cubicBezTo>
                    <a:pt x="463120" y="216633"/>
                    <a:pt x="99063" y="181687"/>
                    <a:pt x="0" y="243188"/>
                  </a:cubicBezTo>
                  <a:cubicBezTo>
                    <a:pt x="-9587" y="198886"/>
                    <a:pt x="-10635" y="67162"/>
                    <a:pt x="0" y="0"/>
                  </a:cubicBezTo>
                  <a:close/>
                </a:path>
              </a:pathLst>
            </a:custGeom>
            <a:grpFill/>
            <a:ln w="23912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3361476706">
                    <a:custGeom>
                      <a:avLst/>
                      <a:gdLst>
                        <a:gd name="connsiteX0" fmla="*/ 0 w 408034"/>
                        <a:gd name="connsiteY0" fmla="*/ 0 h 96008"/>
                        <a:gd name="connsiteX1" fmla="*/ 408035 w 408034"/>
                        <a:gd name="connsiteY1" fmla="*/ 0 h 96008"/>
                        <a:gd name="connsiteX2" fmla="*/ 408035 w 408034"/>
                        <a:gd name="connsiteY2" fmla="*/ 96008 h 96008"/>
                        <a:gd name="connsiteX3" fmla="*/ 0 w 408034"/>
                        <a:gd name="connsiteY3" fmla="*/ 96008 h 9600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408034" h="96008">
                          <a:moveTo>
                            <a:pt x="0" y="0"/>
                          </a:moveTo>
                          <a:lnTo>
                            <a:pt x="408035" y="0"/>
                          </a:lnTo>
                          <a:lnTo>
                            <a:pt x="408035" y="96008"/>
                          </a:lnTo>
                          <a:lnTo>
                            <a:pt x="0" y="96008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Freihandform: Form 17">
              <a:extLst>
                <a:ext uri="{FF2B5EF4-FFF2-40B4-BE49-F238E27FC236}">
                  <a16:creationId xmlns:a16="http://schemas.microsoft.com/office/drawing/2014/main" id="{06B3245C-60AF-4010-B0EA-82E7A4BCB59A}"/>
                </a:ext>
              </a:extLst>
            </p:cNvPr>
            <p:cNvSpPr/>
            <p:nvPr/>
          </p:nvSpPr>
          <p:spPr>
            <a:xfrm>
              <a:off x="8003206" y="1673674"/>
              <a:ext cx="321291" cy="258886"/>
            </a:xfrm>
            <a:custGeom>
              <a:avLst/>
              <a:gdLst>
                <a:gd name="connsiteX0" fmla="*/ 0 w 717196"/>
                <a:gd name="connsiteY0" fmla="*/ 370435 h 655758"/>
                <a:gd name="connsiteX1" fmla="*/ 112138 w 717196"/>
                <a:gd name="connsiteY1" fmla="*/ 243188 h 655758"/>
                <a:gd name="connsiteX2" fmla="*/ 251443 w 717196"/>
                <a:gd name="connsiteY2" fmla="*/ 401262 h 655758"/>
                <a:gd name="connsiteX3" fmla="*/ 605057 w 717196"/>
                <a:gd name="connsiteY3" fmla="*/ 0 h 655758"/>
                <a:gd name="connsiteX4" fmla="*/ 717196 w 717196"/>
                <a:gd name="connsiteY4" fmla="*/ 127247 h 655758"/>
                <a:gd name="connsiteX5" fmla="*/ 251443 w 717196"/>
                <a:gd name="connsiteY5" fmla="*/ 655758 h 655758"/>
                <a:gd name="connsiteX6" fmla="*/ 0 w 717196"/>
                <a:gd name="connsiteY6" fmla="*/ 370435 h 655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17196" h="655758" fill="none" extrusionOk="0">
                  <a:moveTo>
                    <a:pt x="0" y="370435"/>
                  </a:moveTo>
                  <a:cubicBezTo>
                    <a:pt x="47360" y="322547"/>
                    <a:pt x="74093" y="300441"/>
                    <a:pt x="112138" y="243188"/>
                  </a:cubicBezTo>
                  <a:cubicBezTo>
                    <a:pt x="167955" y="328122"/>
                    <a:pt x="238346" y="369395"/>
                    <a:pt x="251443" y="401262"/>
                  </a:cubicBezTo>
                  <a:cubicBezTo>
                    <a:pt x="326649" y="269477"/>
                    <a:pt x="555036" y="53888"/>
                    <a:pt x="605057" y="0"/>
                  </a:cubicBezTo>
                  <a:cubicBezTo>
                    <a:pt x="621980" y="13544"/>
                    <a:pt x="665886" y="88170"/>
                    <a:pt x="717196" y="127247"/>
                  </a:cubicBezTo>
                  <a:cubicBezTo>
                    <a:pt x="539959" y="412638"/>
                    <a:pt x="334422" y="604323"/>
                    <a:pt x="251443" y="655758"/>
                  </a:cubicBezTo>
                  <a:cubicBezTo>
                    <a:pt x="168815" y="548846"/>
                    <a:pt x="99125" y="448175"/>
                    <a:pt x="0" y="370435"/>
                  </a:cubicBezTo>
                  <a:close/>
                </a:path>
                <a:path w="717196" h="655758" stroke="0" extrusionOk="0">
                  <a:moveTo>
                    <a:pt x="0" y="370435"/>
                  </a:moveTo>
                  <a:cubicBezTo>
                    <a:pt x="58363" y="312702"/>
                    <a:pt x="77918" y="268626"/>
                    <a:pt x="112138" y="243188"/>
                  </a:cubicBezTo>
                  <a:cubicBezTo>
                    <a:pt x="166281" y="279314"/>
                    <a:pt x="177343" y="344434"/>
                    <a:pt x="251443" y="401262"/>
                  </a:cubicBezTo>
                  <a:cubicBezTo>
                    <a:pt x="411421" y="256889"/>
                    <a:pt x="505327" y="62494"/>
                    <a:pt x="605057" y="0"/>
                  </a:cubicBezTo>
                  <a:cubicBezTo>
                    <a:pt x="652002" y="52607"/>
                    <a:pt x="689932" y="104464"/>
                    <a:pt x="717196" y="127247"/>
                  </a:cubicBezTo>
                  <a:cubicBezTo>
                    <a:pt x="490080" y="344738"/>
                    <a:pt x="353365" y="487134"/>
                    <a:pt x="251443" y="655758"/>
                  </a:cubicBezTo>
                  <a:cubicBezTo>
                    <a:pt x="115751" y="532431"/>
                    <a:pt x="113257" y="458097"/>
                    <a:pt x="0" y="370435"/>
                  </a:cubicBezTo>
                  <a:close/>
                </a:path>
              </a:pathLst>
            </a:custGeom>
            <a:grpFill/>
            <a:ln w="23912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328952030">
                    <a:custGeom>
                      <a:avLst/>
                      <a:gdLst>
                        <a:gd name="connsiteX0" fmla="*/ 0 w 321291"/>
                        <a:gd name="connsiteY0" fmla="*/ 146244 h 258886"/>
                        <a:gd name="connsiteX1" fmla="*/ 50236 w 321291"/>
                        <a:gd name="connsiteY1" fmla="*/ 96008 h 258886"/>
                        <a:gd name="connsiteX2" fmla="*/ 112642 w 321291"/>
                        <a:gd name="connsiteY2" fmla="*/ 158414 h 258886"/>
                        <a:gd name="connsiteX3" fmla="*/ 271055 w 321291"/>
                        <a:gd name="connsiteY3" fmla="*/ 0 h 258886"/>
                        <a:gd name="connsiteX4" fmla="*/ 321291 w 321291"/>
                        <a:gd name="connsiteY4" fmla="*/ 50236 h 258886"/>
                        <a:gd name="connsiteX5" fmla="*/ 112642 w 321291"/>
                        <a:gd name="connsiteY5" fmla="*/ 258886 h 258886"/>
                        <a:gd name="connsiteX6" fmla="*/ 0 w 321291"/>
                        <a:gd name="connsiteY6" fmla="*/ 146244 h 25888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321291" h="258886">
                          <a:moveTo>
                            <a:pt x="0" y="146244"/>
                          </a:moveTo>
                          <a:lnTo>
                            <a:pt x="50236" y="96008"/>
                          </a:lnTo>
                          <a:lnTo>
                            <a:pt x="112642" y="158414"/>
                          </a:lnTo>
                          <a:lnTo>
                            <a:pt x="271055" y="0"/>
                          </a:lnTo>
                          <a:lnTo>
                            <a:pt x="321291" y="50236"/>
                          </a:lnTo>
                          <a:lnTo>
                            <a:pt x="112642" y="258886"/>
                          </a:lnTo>
                          <a:lnTo>
                            <a:pt x="0" y="146244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Freihandform: Form 24">
              <a:extLst>
                <a:ext uri="{FF2B5EF4-FFF2-40B4-BE49-F238E27FC236}">
                  <a16:creationId xmlns:a16="http://schemas.microsoft.com/office/drawing/2014/main" id="{711841E0-83FB-48D7-83E0-EBDA82FD5332}"/>
                </a:ext>
              </a:extLst>
            </p:cNvPr>
            <p:cNvSpPr/>
            <p:nvPr/>
          </p:nvSpPr>
          <p:spPr>
            <a:xfrm>
              <a:off x="8003206" y="1961699"/>
              <a:ext cx="321291" cy="258886"/>
            </a:xfrm>
            <a:custGeom>
              <a:avLst/>
              <a:gdLst>
                <a:gd name="connsiteX0" fmla="*/ 0 w 717196"/>
                <a:gd name="connsiteY0" fmla="*/ 370435 h 655758"/>
                <a:gd name="connsiteX1" fmla="*/ 112138 w 717196"/>
                <a:gd name="connsiteY1" fmla="*/ 243188 h 655758"/>
                <a:gd name="connsiteX2" fmla="*/ 251443 w 717196"/>
                <a:gd name="connsiteY2" fmla="*/ 401262 h 655758"/>
                <a:gd name="connsiteX3" fmla="*/ 605057 w 717196"/>
                <a:gd name="connsiteY3" fmla="*/ 0 h 655758"/>
                <a:gd name="connsiteX4" fmla="*/ 717196 w 717196"/>
                <a:gd name="connsiteY4" fmla="*/ 127247 h 655758"/>
                <a:gd name="connsiteX5" fmla="*/ 251443 w 717196"/>
                <a:gd name="connsiteY5" fmla="*/ 655758 h 655758"/>
                <a:gd name="connsiteX6" fmla="*/ 0 w 717196"/>
                <a:gd name="connsiteY6" fmla="*/ 370435 h 655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17196" h="655758" fill="none" extrusionOk="0">
                  <a:moveTo>
                    <a:pt x="0" y="370435"/>
                  </a:moveTo>
                  <a:cubicBezTo>
                    <a:pt x="23544" y="337419"/>
                    <a:pt x="79222" y="277567"/>
                    <a:pt x="112138" y="243188"/>
                  </a:cubicBezTo>
                  <a:cubicBezTo>
                    <a:pt x="146434" y="294972"/>
                    <a:pt x="234484" y="376655"/>
                    <a:pt x="251443" y="401262"/>
                  </a:cubicBezTo>
                  <a:cubicBezTo>
                    <a:pt x="391446" y="218280"/>
                    <a:pt x="507270" y="64867"/>
                    <a:pt x="605057" y="0"/>
                  </a:cubicBezTo>
                  <a:cubicBezTo>
                    <a:pt x="621879" y="23792"/>
                    <a:pt x="690783" y="101881"/>
                    <a:pt x="717196" y="127247"/>
                  </a:cubicBezTo>
                  <a:cubicBezTo>
                    <a:pt x="595258" y="254664"/>
                    <a:pt x="334386" y="483586"/>
                    <a:pt x="251443" y="655758"/>
                  </a:cubicBezTo>
                  <a:cubicBezTo>
                    <a:pt x="213561" y="583517"/>
                    <a:pt x="37611" y="424766"/>
                    <a:pt x="0" y="370435"/>
                  </a:cubicBezTo>
                  <a:close/>
                </a:path>
                <a:path w="717196" h="655758" stroke="0" extrusionOk="0">
                  <a:moveTo>
                    <a:pt x="0" y="370435"/>
                  </a:moveTo>
                  <a:cubicBezTo>
                    <a:pt x="23334" y="344953"/>
                    <a:pt x="77696" y="285324"/>
                    <a:pt x="112138" y="243188"/>
                  </a:cubicBezTo>
                  <a:cubicBezTo>
                    <a:pt x="128887" y="279795"/>
                    <a:pt x="234323" y="357680"/>
                    <a:pt x="251443" y="401262"/>
                  </a:cubicBezTo>
                  <a:cubicBezTo>
                    <a:pt x="351544" y="246504"/>
                    <a:pt x="499826" y="174813"/>
                    <a:pt x="605057" y="0"/>
                  </a:cubicBezTo>
                  <a:cubicBezTo>
                    <a:pt x="641591" y="54058"/>
                    <a:pt x="705565" y="93020"/>
                    <a:pt x="717196" y="127247"/>
                  </a:cubicBezTo>
                  <a:cubicBezTo>
                    <a:pt x="622141" y="261558"/>
                    <a:pt x="353302" y="621221"/>
                    <a:pt x="251443" y="655758"/>
                  </a:cubicBezTo>
                  <a:cubicBezTo>
                    <a:pt x="187368" y="617831"/>
                    <a:pt x="51316" y="402344"/>
                    <a:pt x="0" y="370435"/>
                  </a:cubicBezTo>
                  <a:close/>
                </a:path>
              </a:pathLst>
            </a:custGeom>
            <a:grpFill/>
            <a:ln w="23912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1116599779">
                    <a:custGeom>
                      <a:avLst/>
                      <a:gdLst>
                        <a:gd name="connsiteX0" fmla="*/ 0 w 321291"/>
                        <a:gd name="connsiteY0" fmla="*/ 146244 h 258886"/>
                        <a:gd name="connsiteX1" fmla="*/ 50236 w 321291"/>
                        <a:gd name="connsiteY1" fmla="*/ 96008 h 258886"/>
                        <a:gd name="connsiteX2" fmla="*/ 112642 w 321291"/>
                        <a:gd name="connsiteY2" fmla="*/ 158414 h 258886"/>
                        <a:gd name="connsiteX3" fmla="*/ 271055 w 321291"/>
                        <a:gd name="connsiteY3" fmla="*/ 0 h 258886"/>
                        <a:gd name="connsiteX4" fmla="*/ 321291 w 321291"/>
                        <a:gd name="connsiteY4" fmla="*/ 50236 h 258886"/>
                        <a:gd name="connsiteX5" fmla="*/ 112642 w 321291"/>
                        <a:gd name="connsiteY5" fmla="*/ 258886 h 258886"/>
                        <a:gd name="connsiteX6" fmla="*/ 0 w 321291"/>
                        <a:gd name="connsiteY6" fmla="*/ 146244 h 25888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321291" h="258886">
                          <a:moveTo>
                            <a:pt x="0" y="146244"/>
                          </a:moveTo>
                          <a:lnTo>
                            <a:pt x="50236" y="96008"/>
                          </a:lnTo>
                          <a:lnTo>
                            <a:pt x="112642" y="158414"/>
                          </a:lnTo>
                          <a:lnTo>
                            <a:pt x="271055" y="0"/>
                          </a:lnTo>
                          <a:lnTo>
                            <a:pt x="321291" y="50236"/>
                          </a:lnTo>
                          <a:lnTo>
                            <a:pt x="112642" y="258886"/>
                          </a:lnTo>
                          <a:lnTo>
                            <a:pt x="0" y="146244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" name="Freihandform: Form 27">
              <a:extLst>
                <a:ext uri="{FF2B5EF4-FFF2-40B4-BE49-F238E27FC236}">
                  <a16:creationId xmlns:a16="http://schemas.microsoft.com/office/drawing/2014/main" id="{F28794A7-279B-4CEE-99C9-F2913ACE93D9}"/>
                </a:ext>
              </a:extLst>
            </p:cNvPr>
            <p:cNvSpPr/>
            <p:nvPr/>
          </p:nvSpPr>
          <p:spPr>
            <a:xfrm>
              <a:off x="8003206" y="2249724"/>
              <a:ext cx="321291" cy="258886"/>
            </a:xfrm>
            <a:custGeom>
              <a:avLst/>
              <a:gdLst>
                <a:gd name="connsiteX0" fmla="*/ 0 w 717196"/>
                <a:gd name="connsiteY0" fmla="*/ 370435 h 655758"/>
                <a:gd name="connsiteX1" fmla="*/ 112138 w 717196"/>
                <a:gd name="connsiteY1" fmla="*/ 243188 h 655758"/>
                <a:gd name="connsiteX2" fmla="*/ 251443 w 717196"/>
                <a:gd name="connsiteY2" fmla="*/ 401262 h 655758"/>
                <a:gd name="connsiteX3" fmla="*/ 605057 w 717196"/>
                <a:gd name="connsiteY3" fmla="*/ 0 h 655758"/>
                <a:gd name="connsiteX4" fmla="*/ 717196 w 717196"/>
                <a:gd name="connsiteY4" fmla="*/ 127247 h 655758"/>
                <a:gd name="connsiteX5" fmla="*/ 251443 w 717196"/>
                <a:gd name="connsiteY5" fmla="*/ 655758 h 655758"/>
                <a:gd name="connsiteX6" fmla="*/ 0 w 717196"/>
                <a:gd name="connsiteY6" fmla="*/ 370435 h 655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17196" h="655758" fill="none" extrusionOk="0">
                  <a:moveTo>
                    <a:pt x="0" y="370435"/>
                  </a:moveTo>
                  <a:cubicBezTo>
                    <a:pt x="47532" y="315166"/>
                    <a:pt x="67945" y="300434"/>
                    <a:pt x="112138" y="243188"/>
                  </a:cubicBezTo>
                  <a:cubicBezTo>
                    <a:pt x="149870" y="274634"/>
                    <a:pt x="222799" y="368659"/>
                    <a:pt x="251443" y="401262"/>
                  </a:cubicBezTo>
                  <a:cubicBezTo>
                    <a:pt x="296148" y="334169"/>
                    <a:pt x="549145" y="78606"/>
                    <a:pt x="605057" y="0"/>
                  </a:cubicBezTo>
                  <a:cubicBezTo>
                    <a:pt x="631719" y="32056"/>
                    <a:pt x="697791" y="118152"/>
                    <a:pt x="717196" y="127247"/>
                  </a:cubicBezTo>
                  <a:cubicBezTo>
                    <a:pt x="527848" y="292883"/>
                    <a:pt x="442154" y="363548"/>
                    <a:pt x="251443" y="655758"/>
                  </a:cubicBezTo>
                  <a:cubicBezTo>
                    <a:pt x="204249" y="625552"/>
                    <a:pt x="88807" y="452991"/>
                    <a:pt x="0" y="370435"/>
                  </a:cubicBezTo>
                  <a:close/>
                </a:path>
                <a:path w="717196" h="655758" stroke="0" extrusionOk="0">
                  <a:moveTo>
                    <a:pt x="0" y="370435"/>
                  </a:moveTo>
                  <a:cubicBezTo>
                    <a:pt x="35185" y="340648"/>
                    <a:pt x="95796" y="259424"/>
                    <a:pt x="112138" y="243188"/>
                  </a:cubicBezTo>
                  <a:cubicBezTo>
                    <a:pt x="149057" y="278974"/>
                    <a:pt x="187646" y="326601"/>
                    <a:pt x="251443" y="401262"/>
                  </a:cubicBezTo>
                  <a:cubicBezTo>
                    <a:pt x="280506" y="313011"/>
                    <a:pt x="483847" y="206452"/>
                    <a:pt x="605057" y="0"/>
                  </a:cubicBezTo>
                  <a:cubicBezTo>
                    <a:pt x="627257" y="16878"/>
                    <a:pt x="688991" y="95562"/>
                    <a:pt x="717196" y="127247"/>
                  </a:cubicBezTo>
                  <a:cubicBezTo>
                    <a:pt x="609043" y="157976"/>
                    <a:pt x="425820" y="547425"/>
                    <a:pt x="251443" y="655758"/>
                  </a:cubicBezTo>
                  <a:cubicBezTo>
                    <a:pt x="141626" y="531436"/>
                    <a:pt x="55937" y="398591"/>
                    <a:pt x="0" y="370435"/>
                  </a:cubicBezTo>
                  <a:close/>
                </a:path>
              </a:pathLst>
            </a:custGeom>
            <a:grpFill/>
            <a:ln w="23912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894034206">
                    <a:custGeom>
                      <a:avLst/>
                      <a:gdLst>
                        <a:gd name="connsiteX0" fmla="*/ 0 w 321291"/>
                        <a:gd name="connsiteY0" fmla="*/ 146244 h 258886"/>
                        <a:gd name="connsiteX1" fmla="*/ 50236 w 321291"/>
                        <a:gd name="connsiteY1" fmla="*/ 96008 h 258886"/>
                        <a:gd name="connsiteX2" fmla="*/ 112642 w 321291"/>
                        <a:gd name="connsiteY2" fmla="*/ 158414 h 258886"/>
                        <a:gd name="connsiteX3" fmla="*/ 271055 w 321291"/>
                        <a:gd name="connsiteY3" fmla="*/ 0 h 258886"/>
                        <a:gd name="connsiteX4" fmla="*/ 321291 w 321291"/>
                        <a:gd name="connsiteY4" fmla="*/ 50236 h 258886"/>
                        <a:gd name="connsiteX5" fmla="*/ 112642 w 321291"/>
                        <a:gd name="connsiteY5" fmla="*/ 258886 h 258886"/>
                        <a:gd name="connsiteX6" fmla="*/ 0 w 321291"/>
                        <a:gd name="connsiteY6" fmla="*/ 146244 h 25888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321291" h="258886">
                          <a:moveTo>
                            <a:pt x="0" y="146244"/>
                          </a:moveTo>
                          <a:lnTo>
                            <a:pt x="50236" y="96008"/>
                          </a:lnTo>
                          <a:lnTo>
                            <a:pt x="112642" y="158414"/>
                          </a:lnTo>
                          <a:lnTo>
                            <a:pt x="271055" y="0"/>
                          </a:lnTo>
                          <a:lnTo>
                            <a:pt x="321291" y="50236"/>
                          </a:lnTo>
                          <a:lnTo>
                            <a:pt x="112642" y="258886"/>
                          </a:lnTo>
                          <a:lnTo>
                            <a:pt x="0" y="146244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" name="Freihandform: Form 28">
              <a:extLst>
                <a:ext uri="{FF2B5EF4-FFF2-40B4-BE49-F238E27FC236}">
                  <a16:creationId xmlns:a16="http://schemas.microsoft.com/office/drawing/2014/main" id="{54BC114A-27D1-41AA-BB46-4A7D032F54C0}"/>
                </a:ext>
              </a:extLst>
            </p:cNvPr>
            <p:cNvSpPr/>
            <p:nvPr/>
          </p:nvSpPr>
          <p:spPr>
            <a:xfrm>
              <a:off x="8003206" y="2537748"/>
              <a:ext cx="321291" cy="258886"/>
            </a:xfrm>
            <a:custGeom>
              <a:avLst/>
              <a:gdLst>
                <a:gd name="connsiteX0" fmla="*/ 0 w 717196"/>
                <a:gd name="connsiteY0" fmla="*/ 370438 h 655758"/>
                <a:gd name="connsiteX1" fmla="*/ 112138 w 717196"/>
                <a:gd name="connsiteY1" fmla="*/ 243188 h 655758"/>
                <a:gd name="connsiteX2" fmla="*/ 251443 w 717196"/>
                <a:gd name="connsiteY2" fmla="*/ 401262 h 655758"/>
                <a:gd name="connsiteX3" fmla="*/ 605057 w 717196"/>
                <a:gd name="connsiteY3" fmla="*/ 0 h 655758"/>
                <a:gd name="connsiteX4" fmla="*/ 717196 w 717196"/>
                <a:gd name="connsiteY4" fmla="*/ 127247 h 655758"/>
                <a:gd name="connsiteX5" fmla="*/ 251443 w 717196"/>
                <a:gd name="connsiteY5" fmla="*/ 655758 h 655758"/>
                <a:gd name="connsiteX6" fmla="*/ 0 w 717196"/>
                <a:gd name="connsiteY6" fmla="*/ 370438 h 655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17196" h="655758" fill="none" extrusionOk="0">
                  <a:moveTo>
                    <a:pt x="0" y="370438"/>
                  </a:moveTo>
                  <a:cubicBezTo>
                    <a:pt x="5780" y="349804"/>
                    <a:pt x="51462" y="301718"/>
                    <a:pt x="112138" y="243188"/>
                  </a:cubicBezTo>
                  <a:cubicBezTo>
                    <a:pt x="130250" y="266148"/>
                    <a:pt x="189771" y="318950"/>
                    <a:pt x="251443" y="401262"/>
                  </a:cubicBezTo>
                  <a:cubicBezTo>
                    <a:pt x="350747" y="278746"/>
                    <a:pt x="492358" y="134357"/>
                    <a:pt x="605057" y="0"/>
                  </a:cubicBezTo>
                  <a:cubicBezTo>
                    <a:pt x="653755" y="61800"/>
                    <a:pt x="691827" y="75444"/>
                    <a:pt x="717196" y="127247"/>
                  </a:cubicBezTo>
                  <a:cubicBezTo>
                    <a:pt x="514110" y="305421"/>
                    <a:pt x="425524" y="474134"/>
                    <a:pt x="251443" y="655758"/>
                  </a:cubicBezTo>
                  <a:cubicBezTo>
                    <a:pt x="204971" y="602058"/>
                    <a:pt x="113860" y="485219"/>
                    <a:pt x="0" y="370438"/>
                  </a:cubicBezTo>
                  <a:close/>
                </a:path>
                <a:path w="717196" h="655758" stroke="0" extrusionOk="0">
                  <a:moveTo>
                    <a:pt x="0" y="370438"/>
                  </a:moveTo>
                  <a:cubicBezTo>
                    <a:pt x="29965" y="345523"/>
                    <a:pt x="54288" y="300642"/>
                    <a:pt x="112138" y="243188"/>
                  </a:cubicBezTo>
                  <a:cubicBezTo>
                    <a:pt x="129165" y="261123"/>
                    <a:pt x="190021" y="348724"/>
                    <a:pt x="251443" y="401262"/>
                  </a:cubicBezTo>
                  <a:cubicBezTo>
                    <a:pt x="403036" y="231178"/>
                    <a:pt x="465251" y="141964"/>
                    <a:pt x="605057" y="0"/>
                  </a:cubicBezTo>
                  <a:cubicBezTo>
                    <a:pt x="634952" y="25323"/>
                    <a:pt x="676772" y="58547"/>
                    <a:pt x="717196" y="127247"/>
                  </a:cubicBezTo>
                  <a:cubicBezTo>
                    <a:pt x="505410" y="276356"/>
                    <a:pt x="381238" y="415911"/>
                    <a:pt x="251443" y="655758"/>
                  </a:cubicBezTo>
                  <a:cubicBezTo>
                    <a:pt x="131476" y="514092"/>
                    <a:pt x="81703" y="429562"/>
                    <a:pt x="0" y="370438"/>
                  </a:cubicBezTo>
                  <a:close/>
                </a:path>
              </a:pathLst>
            </a:custGeom>
            <a:grpFill/>
            <a:ln w="23912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2799331767">
                    <a:custGeom>
                      <a:avLst/>
                      <a:gdLst>
                        <a:gd name="connsiteX0" fmla="*/ 0 w 321291"/>
                        <a:gd name="connsiteY0" fmla="*/ 146245 h 258886"/>
                        <a:gd name="connsiteX1" fmla="*/ 50236 w 321291"/>
                        <a:gd name="connsiteY1" fmla="*/ 96008 h 258886"/>
                        <a:gd name="connsiteX2" fmla="*/ 112642 w 321291"/>
                        <a:gd name="connsiteY2" fmla="*/ 158414 h 258886"/>
                        <a:gd name="connsiteX3" fmla="*/ 271055 w 321291"/>
                        <a:gd name="connsiteY3" fmla="*/ 0 h 258886"/>
                        <a:gd name="connsiteX4" fmla="*/ 321291 w 321291"/>
                        <a:gd name="connsiteY4" fmla="*/ 50236 h 258886"/>
                        <a:gd name="connsiteX5" fmla="*/ 112642 w 321291"/>
                        <a:gd name="connsiteY5" fmla="*/ 258886 h 258886"/>
                        <a:gd name="connsiteX6" fmla="*/ 0 w 321291"/>
                        <a:gd name="connsiteY6" fmla="*/ 146245 h 25888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321291" h="258886">
                          <a:moveTo>
                            <a:pt x="0" y="146245"/>
                          </a:moveTo>
                          <a:lnTo>
                            <a:pt x="50236" y="96008"/>
                          </a:lnTo>
                          <a:lnTo>
                            <a:pt x="112642" y="158414"/>
                          </a:lnTo>
                          <a:lnTo>
                            <a:pt x="271055" y="0"/>
                          </a:lnTo>
                          <a:lnTo>
                            <a:pt x="321291" y="50236"/>
                          </a:lnTo>
                          <a:lnTo>
                            <a:pt x="112642" y="258886"/>
                          </a:lnTo>
                          <a:lnTo>
                            <a:pt x="0" y="146245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8792168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raphic 18">
            <a:extLst>
              <a:ext uri="{FF2B5EF4-FFF2-40B4-BE49-F238E27FC236}">
                <a16:creationId xmlns:a16="http://schemas.microsoft.com/office/drawing/2014/main" id="{7D0AD1A0-97FC-4DA3-A0F9-A95A871544E3}"/>
              </a:ext>
            </a:extLst>
          </p:cNvPr>
          <p:cNvSpPr/>
          <p:nvPr/>
        </p:nvSpPr>
        <p:spPr>
          <a:xfrm flipV="1">
            <a:off x="436327" y="3700952"/>
            <a:ext cx="7788320" cy="1148863"/>
          </a:xfrm>
          <a:custGeom>
            <a:avLst/>
            <a:gdLst>
              <a:gd name="connsiteX0" fmla="*/ 6083962 w 6754076"/>
              <a:gd name="connsiteY0" fmla="*/ 1485749 h 1490118"/>
              <a:gd name="connsiteX1" fmla="*/ 6094764 w 6754076"/>
              <a:gd name="connsiteY1" fmla="*/ 1481528 h 1490118"/>
              <a:gd name="connsiteX2" fmla="*/ 6102958 w 6754076"/>
              <a:gd name="connsiteY2" fmla="*/ 1485749 h 1490118"/>
              <a:gd name="connsiteX3" fmla="*/ 6092155 w 6754076"/>
              <a:gd name="connsiteY3" fmla="*/ 1489971 h 1490118"/>
              <a:gd name="connsiteX4" fmla="*/ 6083962 w 6754076"/>
              <a:gd name="connsiteY4" fmla="*/ 1485749 h 1490118"/>
              <a:gd name="connsiteX5" fmla="*/ 6027704 w 6754076"/>
              <a:gd name="connsiteY5" fmla="*/ 1478745 h 1490118"/>
              <a:gd name="connsiteX6" fmla="*/ 6035475 w 6754076"/>
              <a:gd name="connsiteY6" fmla="*/ 1470975 h 1490118"/>
              <a:gd name="connsiteX7" fmla="*/ 6033979 w 6754076"/>
              <a:gd name="connsiteY7" fmla="*/ 1485020 h 1490118"/>
              <a:gd name="connsiteX8" fmla="*/ 6027704 w 6754076"/>
              <a:gd name="connsiteY8" fmla="*/ 1478745 h 1490118"/>
              <a:gd name="connsiteX9" fmla="*/ 6096754 w 6754076"/>
              <a:gd name="connsiteY9" fmla="*/ 1404928 h 1490118"/>
              <a:gd name="connsiteX10" fmla="*/ 6063067 w 6754076"/>
              <a:gd name="connsiteY10" fmla="*/ 1389194 h 1490118"/>
              <a:gd name="connsiteX11" fmla="*/ 6114566 w 6754076"/>
              <a:gd name="connsiteY11" fmla="*/ 1387625 h 1490118"/>
              <a:gd name="connsiteX12" fmla="*/ 6162056 w 6754076"/>
              <a:gd name="connsiteY12" fmla="*/ 1397193 h 1490118"/>
              <a:gd name="connsiteX13" fmla="*/ 6096754 w 6754076"/>
              <a:gd name="connsiteY13" fmla="*/ 1404928 h 1490118"/>
              <a:gd name="connsiteX14" fmla="*/ 5932699 w 6754076"/>
              <a:gd name="connsiteY14" fmla="*/ 1364739 h 1490118"/>
              <a:gd name="connsiteX15" fmla="*/ 5938327 w 6754076"/>
              <a:gd name="connsiteY15" fmla="*/ 1354889 h 1490118"/>
              <a:gd name="connsiteX16" fmla="*/ 5946770 w 6754076"/>
              <a:gd name="connsiteY16" fmla="*/ 1361221 h 1490118"/>
              <a:gd name="connsiteX17" fmla="*/ 5932699 w 6754076"/>
              <a:gd name="connsiteY17" fmla="*/ 1364739 h 1490118"/>
              <a:gd name="connsiteX18" fmla="*/ 5866565 w 6754076"/>
              <a:gd name="connsiteY18" fmla="*/ 1349261 h 1490118"/>
              <a:gd name="connsiteX19" fmla="*/ 5879474 w 6754076"/>
              <a:gd name="connsiteY19" fmla="*/ 1341066 h 1490118"/>
              <a:gd name="connsiteX20" fmla="*/ 5877118 w 6754076"/>
              <a:gd name="connsiteY20" fmla="*/ 1354889 h 1490118"/>
              <a:gd name="connsiteX21" fmla="*/ 5866565 w 6754076"/>
              <a:gd name="connsiteY21" fmla="*/ 1349261 h 1490118"/>
              <a:gd name="connsiteX22" fmla="*/ 6025919 w 6754076"/>
              <a:gd name="connsiteY22" fmla="*/ 1322191 h 1490118"/>
              <a:gd name="connsiteX23" fmla="*/ 6018532 w 6754076"/>
              <a:gd name="connsiteY23" fmla="*/ 1310256 h 1490118"/>
              <a:gd name="connsiteX24" fmla="*/ 6034748 w 6754076"/>
              <a:gd name="connsiteY24" fmla="*/ 1308953 h 1490118"/>
              <a:gd name="connsiteX25" fmla="*/ 6025919 w 6754076"/>
              <a:gd name="connsiteY25" fmla="*/ 1322191 h 1490118"/>
              <a:gd name="connsiteX26" fmla="*/ 5980708 w 6754076"/>
              <a:gd name="connsiteY26" fmla="*/ 1314989 h 1490118"/>
              <a:gd name="connsiteX27" fmla="*/ 5989267 w 6754076"/>
              <a:gd name="connsiteY27" fmla="*/ 1291570 h 1490118"/>
              <a:gd name="connsiteX28" fmla="*/ 5997425 w 6754076"/>
              <a:gd name="connsiteY28" fmla="*/ 1306344 h 1490118"/>
              <a:gd name="connsiteX29" fmla="*/ 5980708 w 6754076"/>
              <a:gd name="connsiteY29" fmla="*/ 1314989 h 1490118"/>
              <a:gd name="connsiteX30" fmla="*/ 5681161 w 6754076"/>
              <a:gd name="connsiteY30" fmla="*/ 1310214 h 1490118"/>
              <a:gd name="connsiteX31" fmla="*/ 5683711 w 6754076"/>
              <a:gd name="connsiteY31" fmla="*/ 1307663 h 1490118"/>
              <a:gd name="connsiteX32" fmla="*/ 5683378 w 6754076"/>
              <a:gd name="connsiteY32" fmla="*/ 1315754 h 1490118"/>
              <a:gd name="connsiteX33" fmla="*/ 5681161 w 6754076"/>
              <a:gd name="connsiteY33" fmla="*/ 1310214 h 1490118"/>
              <a:gd name="connsiteX34" fmla="*/ 5905612 w 6754076"/>
              <a:gd name="connsiteY34" fmla="*/ 1311611 h 1490118"/>
              <a:gd name="connsiteX35" fmla="*/ 5907723 w 6754076"/>
              <a:gd name="connsiteY35" fmla="*/ 1293036 h 1490118"/>
              <a:gd name="connsiteX36" fmla="*/ 5945812 w 6754076"/>
              <a:gd name="connsiteY36" fmla="*/ 1290410 h 1490118"/>
              <a:gd name="connsiteX37" fmla="*/ 5959173 w 6754076"/>
              <a:gd name="connsiteY37" fmla="*/ 1299048 h 1490118"/>
              <a:gd name="connsiteX38" fmla="*/ 5970641 w 6754076"/>
              <a:gd name="connsiteY38" fmla="*/ 1310383 h 1490118"/>
              <a:gd name="connsiteX39" fmla="*/ 5931226 w 6754076"/>
              <a:gd name="connsiteY39" fmla="*/ 1310400 h 1490118"/>
              <a:gd name="connsiteX40" fmla="*/ 5919919 w 6754076"/>
              <a:gd name="connsiteY40" fmla="*/ 1309980 h 1490118"/>
              <a:gd name="connsiteX41" fmla="*/ 5905612 w 6754076"/>
              <a:gd name="connsiteY41" fmla="*/ 1311612 h 1490118"/>
              <a:gd name="connsiteX42" fmla="*/ 6571522 w 6754076"/>
              <a:gd name="connsiteY42" fmla="*/ 1289459 h 1490118"/>
              <a:gd name="connsiteX43" fmla="*/ 6588253 w 6754076"/>
              <a:gd name="connsiteY43" fmla="*/ 1285053 h 1490118"/>
              <a:gd name="connsiteX44" fmla="*/ 6579715 w 6754076"/>
              <a:gd name="connsiteY44" fmla="*/ 1300012 h 1490118"/>
              <a:gd name="connsiteX45" fmla="*/ 6571522 w 6754076"/>
              <a:gd name="connsiteY45" fmla="*/ 1289459 h 1490118"/>
              <a:gd name="connsiteX46" fmla="*/ 6377342 w 6754076"/>
              <a:gd name="connsiteY46" fmla="*/ 1287055 h 1490118"/>
              <a:gd name="connsiteX47" fmla="*/ 6386797 w 6754076"/>
              <a:gd name="connsiteY47" fmla="*/ 1279668 h 1490118"/>
              <a:gd name="connsiteX48" fmla="*/ 6388205 w 6754076"/>
              <a:gd name="connsiteY48" fmla="*/ 1295791 h 1490118"/>
              <a:gd name="connsiteX49" fmla="*/ 6377342 w 6754076"/>
              <a:gd name="connsiteY49" fmla="*/ 1287055 h 1490118"/>
              <a:gd name="connsiteX50" fmla="*/ 5457099 w 6754076"/>
              <a:gd name="connsiteY50" fmla="*/ 1281016 h 1490118"/>
              <a:gd name="connsiteX51" fmla="*/ 5463431 w 6754076"/>
              <a:gd name="connsiteY51" fmla="*/ 1274684 h 1490118"/>
              <a:gd name="connsiteX52" fmla="*/ 5469763 w 6754076"/>
              <a:gd name="connsiteY52" fmla="*/ 1281016 h 1490118"/>
              <a:gd name="connsiteX53" fmla="*/ 5463431 w 6754076"/>
              <a:gd name="connsiteY53" fmla="*/ 1287348 h 1490118"/>
              <a:gd name="connsiteX54" fmla="*/ 5457099 w 6754076"/>
              <a:gd name="connsiteY54" fmla="*/ 1281016 h 1490118"/>
              <a:gd name="connsiteX55" fmla="*/ 6348848 w 6754076"/>
              <a:gd name="connsiteY55" fmla="*/ 1282996 h 1490118"/>
              <a:gd name="connsiteX56" fmla="*/ 6356235 w 6754076"/>
              <a:gd name="connsiteY56" fmla="*/ 1270463 h 1490118"/>
              <a:gd name="connsiteX57" fmla="*/ 6373121 w 6754076"/>
              <a:gd name="connsiteY57" fmla="*/ 1278906 h 1490118"/>
              <a:gd name="connsiteX58" fmla="*/ 6348848 w 6754076"/>
              <a:gd name="connsiteY58" fmla="*/ 1282996 h 1490118"/>
              <a:gd name="connsiteX59" fmla="*/ 5340320 w 6754076"/>
              <a:gd name="connsiteY59" fmla="*/ 1276511 h 1490118"/>
              <a:gd name="connsiteX60" fmla="*/ 5356843 w 6754076"/>
              <a:gd name="connsiteY60" fmla="*/ 1259751 h 1490118"/>
              <a:gd name="connsiteX61" fmla="*/ 5368452 w 6754076"/>
              <a:gd name="connsiteY61" fmla="*/ 1264264 h 1490118"/>
              <a:gd name="connsiteX62" fmla="*/ 5340320 w 6754076"/>
              <a:gd name="connsiteY62" fmla="*/ 1276511 h 1490118"/>
              <a:gd name="connsiteX63" fmla="*/ 6299361 w 6754076"/>
              <a:gd name="connsiteY63" fmla="*/ 1276305 h 1490118"/>
              <a:gd name="connsiteX64" fmla="*/ 6280677 w 6754076"/>
              <a:gd name="connsiteY64" fmla="*/ 1271856 h 1490118"/>
              <a:gd name="connsiteX65" fmla="*/ 6260619 w 6754076"/>
              <a:gd name="connsiteY65" fmla="*/ 1268488 h 1490118"/>
              <a:gd name="connsiteX66" fmla="*/ 6206219 w 6754076"/>
              <a:gd name="connsiteY66" fmla="*/ 1260097 h 1490118"/>
              <a:gd name="connsiteX67" fmla="*/ 6155970 w 6754076"/>
              <a:gd name="connsiteY67" fmla="*/ 1253402 h 1490118"/>
              <a:gd name="connsiteX68" fmla="*/ 6144975 w 6754076"/>
              <a:gd name="connsiteY68" fmla="*/ 1249357 h 1490118"/>
              <a:gd name="connsiteX69" fmla="*/ 6125736 w 6754076"/>
              <a:gd name="connsiteY69" fmla="*/ 1243226 h 1490118"/>
              <a:gd name="connsiteX70" fmla="*/ 6031196 w 6754076"/>
              <a:gd name="connsiteY70" fmla="*/ 1240357 h 1490118"/>
              <a:gd name="connsiteX71" fmla="*/ 5958168 w 6754076"/>
              <a:gd name="connsiteY71" fmla="*/ 1229306 h 1490118"/>
              <a:gd name="connsiteX72" fmla="*/ 5930608 w 6754076"/>
              <a:gd name="connsiteY72" fmla="*/ 1230752 h 1490118"/>
              <a:gd name="connsiteX73" fmla="*/ 5847569 w 6754076"/>
              <a:gd name="connsiteY73" fmla="*/ 1228545 h 1490118"/>
              <a:gd name="connsiteX74" fmla="*/ 5820131 w 6754076"/>
              <a:gd name="connsiteY74" fmla="*/ 1230361 h 1490118"/>
              <a:gd name="connsiteX75" fmla="*/ 5814453 w 6754076"/>
              <a:gd name="connsiteY75" fmla="*/ 1236693 h 1490118"/>
              <a:gd name="connsiteX76" fmla="*/ 5796383 w 6754076"/>
              <a:gd name="connsiteY76" fmla="*/ 1263521 h 1490118"/>
              <a:gd name="connsiteX77" fmla="*/ 5784136 w 6754076"/>
              <a:gd name="connsiteY77" fmla="*/ 1274500 h 1490118"/>
              <a:gd name="connsiteX78" fmla="*/ 5770070 w 6754076"/>
              <a:gd name="connsiteY78" fmla="*/ 1270463 h 1490118"/>
              <a:gd name="connsiteX79" fmla="*/ 5753886 w 6754076"/>
              <a:gd name="connsiteY79" fmla="*/ 1265849 h 1490118"/>
              <a:gd name="connsiteX80" fmla="*/ 5739203 w 6754076"/>
              <a:gd name="connsiteY80" fmla="*/ 1267832 h 1490118"/>
              <a:gd name="connsiteX81" fmla="*/ 5699705 w 6754076"/>
              <a:gd name="connsiteY81" fmla="*/ 1271837 h 1490118"/>
              <a:gd name="connsiteX82" fmla="*/ 5656883 w 6754076"/>
              <a:gd name="connsiteY82" fmla="*/ 1269531 h 1490118"/>
              <a:gd name="connsiteX83" fmla="*/ 5641371 w 6754076"/>
              <a:gd name="connsiteY83" fmla="*/ 1264292 h 1490118"/>
              <a:gd name="connsiteX84" fmla="*/ 5585510 w 6754076"/>
              <a:gd name="connsiteY84" fmla="*/ 1268102 h 1490118"/>
              <a:gd name="connsiteX85" fmla="*/ 5543538 w 6754076"/>
              <a:gd name="connsiteY85" fmla="*/ 1274134 h 1490118"/>
              <a:gd name="connsiteX86" fmla="*/ 5497368 w 6754076"/>
              <a:gd name="connsiteY86" fmla="*/ 1268083 h 1490118"/>
              <a:gd name="connsiteX87" fmla="*/ 5435574 w 6754076"/>
              <a:gd name="connsiteY87" fmla="*/ 1260064 h 1490118"/>
              <a:gd name="connsiteX88" fmla="*/ 5380968 w 6754076"/>
              <a:gd name="connsiteY88" fmla="*/ 1253316 h 1490118"/>
              <a:gd name="connsiteX89" fmla="*/ 5289888 w 6754076"/>
              <a:gd name="connsiteY89" fmla="*/ 1236710 h 1490118"/>
              <a:gd name="connsiteX90" fmla="*/ 5282892 w 6754076"/>
              <a:gd name="connsiteY90" fmla="*/ 1246719 h 1490118"/>
              <a:gd name="connsiteX91" fmla="*/ 5274920 w 6754076"/>
              <a:gd name="connsiteY91" fmla="*/ 1257262 h 1490118"/>
              <a:gd name="connsiteX92" fmla="*/ 5252467 w 6754076"/>
              <a:gd name="connsiteY92" fmla="*/ 1258845 h 1490118"/>
              <a:gd name="connsiteX93" fmla="*/ 5248490 w 6754076"/>
              <a:gd name="connsiteY93" fmla="*/ 1239695 h 1490118"/>
              <a:gd name="connsiteX94" fmla="*/ 5222854 w 6754076"/>
              <a:gd name="connsiteY94" fmla="*/ 1225374 h 1490118"/>
              <a:gd name="connsiteX95" fmla="*/ 5192936 w 6754076"/>
              <a:gd name="connsiteY95" fmla="*/ 1219270 h 1490118"/>
              <a:gd name="connsiteX96" fmla="*/ 5134381 w 6754076"/>
              <a:gd name="connsiteY96" fmla="*/ 1224573 h 1490118"/>
              <a:gd name="connsiteX97" fmla="*/ 5137547 w 6754076"/>
              <a:gd name="connsiteY97" fmla="*/ 1228250 h 1490118"/>
              <a:gd name="connsiteX98" fmla="*/ 5141166 w 6754076"/>
              <a:gd name="connsiteY98" fmla="*/ 1244205 h 1490118"/>
              <a:gd name="connsiteX99" fmla="*/ 5081405 w 6754076"/>
              <a:gd name="connsiteY99" fmla="*/ 1244374 h 1490118"/>
              <a:gd name="connsiteX100" fmla="*/ 5071906 w 6754076"/>
              <a:gd name="connsiteY100" fmla="*/ 1239633 h 1490118"/>
              <a:gd name="connsiteX101" fmla="*/ 5062408 w 6754076"/>
              <a:gd name="connsiteY101" fmla="*/ 1237765 h 1490118"/>
              <a:gd name="connsiteX102" fmla="*/ 5071613 w 6754076"/>
              <a:gd name="connsiteY102" fmla="*/ 1234702 h 1490118"/>
              <a:gd name="connsiteX103" fmla="*/ 5078023 w 6754076"/>
              <a:gd name="connsiteY103" fmla="*/ 1217794 h 1490118"/>
              <a:gd name="connsiteX104" fmla="*/ 5043854 w 6754076"/>
              <a:gd name="connsiteY104" fmla="*/ 1212551 h 1490118"/>
              <a:gd name="connsiteX105" fmla="*/ 5019784 w 6754076"/>
              <a:gd name="connsiteY105" fmla="*/ 1214922 h 1490118"/>
              <a:gd name="connsiteX106" fmla="*/ 5011732 w 6754076"/>
              <a:gd name="connsiteY106" fmla="*/ 1224037 h 1490118"/>
              <a:gd name="connsiteX107" fmla="*/ 4996978 w 6754076"/>
              <a:gd name="connsiteY107" fmla="*/ 1221918 h 1490118"/>
              <a:gd name="connsiteX108" fmla="*/ 4978231 w 6754076"/>
              <a:gd name="connsiteY108" fmla="*/ 1222052 h 1490118"/>
              <a:gd name="connsiteX109" fmla="*/ 4954765 w 6754076"/>
              <a:gd name="connsiteY109" fmla="*/ 1223911 h 1490118"/>
              <a:gd name="connsiteX110" fmla="*/ 4927900 w 6754076"/>
              <a:gd name="connsiteY110" fmla="*/ 1222325 h 1490118"/>
              <a:gd name="connsiteX111" fmla="*/ 4897974 w 6754076"/>
              <a:gd name="connsiteY111" fmla="*/ 1220127 h 1490118"/>
              <a:gd name="connsiteX112" fmla="*/ 4888836 w 6754076"/>
              <a:gd name="connsiteY112" fmla="*/ 1220222 h 1490118"/>
              <a:gd name="connsiteX113" fmla="*/ 4831647 w 6754076"/>
              <a:gd name="connsiteY113" fmla="*/ 1219732 h 1490118"/>
              <a:gd name="connsiteX114" fmla="*/ 4778500 w 6754076"/>
              <a:gd name="connsiteY114" fmla="*/ 1206403 h 1490118"/>
              <a:gd name="connsiteX115" fmla="*/ 4749965 w 6754076"/>
              <a:gd name="connsiteY115" fmla="*/ 1200189 h 1490118"/>
              <a:gd name="connsiteX116" fmla="*/ 4731036 w 6754076"/>
              <a:gd name="connsiteY116" fmla="*/ 1202923 h 1490118"/>
              <a:gd name="connsiteX117" fmla="*/ 4719216 w 6754076"/>
              <a:gd name="connsiteY117" fmla="*/ 1198701 h 1490118"/>
              <a:gd name="connsiteX118" fmla="*/ 4702156 w 6754076"/>
              <a:gd name="connsiteY118" fmla="*/ 1193460 h 1490118"/>
              <a:gd name="connsiteX119" fmla="*/ 4693170 w 6754076"/>
              <a:gd name="connsiteY119" fmla="*/ 1194276 h 1490118"/>
              <a:gd name="connsiteX120" fmla="*/ 4668018 w 6754076"/>
              <a:gd name="connsiteY120" fmla="*/ 1200819 h 1490118"/>
              <a:gd name="connsiteX121" fmla="*/ 4646610 w 6754076"/>
              <a:gd name="connsiteY121" fmla="*/ 1189901 h 1490118"/>
              <a:gd name="connsiteX122" fmla="*/ 4631228 w 6754076"/>
              <a:gd name="connsiteY122" fmla="*/ 1176308 h 1490118"/>
              <a:gd name="connsiteX123" fmla="*/ 4628403 w 6754076"/>
              <a:gd name="connsiteY123" fmla="*/ 1185658 h 1490118"/>
              <a:gd name="connsiteX124" fmla="*/ 4620567 w 6754076"/>
              <a:gd name="connsiteY124" fmla="*/ 1195952 h 1490118"/>
              <a:gd name="connsiteX125" fmla="*/ 4601469 w 6754076"/>
              <a:gd name="connsiteY125" fmla="*/ 1183927 h 1490118"/>
              <a:gd name="connsiteX126" fmla="*/ 4565365 w 6754076"/>
              <a:gd name="connsiteY126" fmla="*/ 1167278 h 1490118"/>
              <a:gd name="connsiteX127" fmla="*/ 4541092 w 6754076"/>
              <a:gd name="connsiteY127" fmla="*/ 1178944 h 1490118"/>
              <a:gd name="connsiteX128" fmla="*/ 4531623 w 6754076"/>
              <a:gd name="connsiteY128" fmla="*/ 1189497 h 1490118"/>
              <a:gd name="connsiteX129" fmla="*/ 4520636 w 6754076"/>
              <a:gd name="connsiteY129" fmla="*/ 1180119 h 1490118"/>
              <a:gd name="connsiteX130" fmla="*/ 4472329 w 6754076"/>
              <a:gd name="connsiteY130" fmla="*/ 1154680 h 1490118"/>
              <a:gd name="connsiteX131" fmla="*/ 4421905 w 6754076"/>
              <a:gd name="connsiteY131" fmla="*/ 1167338 h 1490118"/>
              <a:gd name="connsiteX132" fmla="*/ 4415283 w 6754076"/>
              <a:gd name="connsiteY132" fmla="*/ 1177595 h 1490118"/>
              <a:gd name="connsiteX133" fmla="*/ 4405091 w 6754076"/>
              <a:gd name="connsiteY133" fmla="*/ 1172768 h 1490118"/>
              <a:gd name="connsiteX134" fmla="*/ 4393732 w 6754076"/>
              <a:gd name="connsiteY134" fmla="*/ 1173159 h 1490118"/>
              <a:gd name="connsiteX135" fmla="*/ 4374336 w 6754076"/>
              <a:gd name="connsiteY135" fmla="*/ 1157308 h 1490118"/>
              <a:gd name="connsiteX136" fmla="*/ 4353267 w 6754076"/>
              <a:gd name="connsiteY136" fmla="*/ 1145319 h 1490118"/>
              <a:gd name="connsiteX137" fmla="*/ 4320515 w 6754076"/>
              <a:gd name="connsiteY137" fmla="*/ 1156928 h 1490118"/>
              <a:gd name="connsiteX138" fmla="*/ 4300377 w 6754076"/>
              <a:gd name="connsiteY138" fmla="*/ 1169152 h 1490118"/>
              <a:gd name="connsiteX139" fmla="*/ 4294726 w 6754076"/>
              <a:gd name="connsiteY139" fmla="*/ 1151610 h 1490118"/>
              <a:gd name="connsiteX140" fmla="*/ 4297531 w 6754076"/>
              <a:gd name="connsiteY140" fmla="*/ 1134068 h 1490118"/>
              <a:gd name="connsiteX141" fmla="*/ 4273376 w 6754076"/>
              <a:gd name="connsiteY141" fmla="*/ 1136907 h 1490118"/>
              <a:gd name="connsiteX142" fmla="*/ 4251576 w 6754076"/>
              <a:gd name="connsiteY142" fmla="*/ 1135936 h 1490118"/>
              <a:gd name="connsiteX143" fmla="*/ 4227279 w 6754076"/>
              <a:gd name="connsiteY143" fmla="*/ 1131009 h 1490118"/>
              <a:gd name="connsiteX144" fmla="*/ 4228334 w 6754076"/>
              <a:gd name="connsiteY144" fmla="*/ 1137265 h 1490118"/>
              <a:gd name="connsiteX145" fmla="*/ 4232923 w 6754076"/>
              <a:gd name="connsiteY145" fmla="*/ 1148960 h 1490118"/>
              <a:gd name="connsiteX146" fmla="*/ 4138999 w 6754076"/>
              <a:gd name="connsiteY146" fmla="*/ 1155220 h 1490118"/>
              <a:gd name="connsiteX147" fmla="*/ 4021891 w 6754076"/>
              <a:gd name="connsiteY147" fmla="*/ 1137150 h 1490118"/>
              <a:gd name="connsiteX148" fmla="*/ 4048189 w 6754076"/>
              <a:gd name="connsiteY148" fmla="*/ 1126020 h 1490118"/>
              <a:gd name="connsiteX149" fmla="*/ 4119040 w 6754076"/>
              <a:gd name="connsiteY149" fmla="*/ 1133012 h 1490118"/>
              <a:gd name="connsiteX150" fmla="*/ 4174167 w 6754076"/>
              <a:gd name="connsiteY150" fmla="*/ 1128018 h 1490118"/>
              <a:gd name="connsiteX151" fmla="*/ 4069347 w 6754076"/>
              <a:gd name="connsiteY151" fmla="*/ 1107241 h 1490118"/>
              <a:gd name="connsiteX152" fmla="*/ 4030300 w 6754076"/>
              <a:gd name="connsiteY152" fmla="*/ 1101108 h 1490118"/>
              <a:gd name="connsiteX153" fmla="*/ 4019747 w 6754076"/>
              <a:gd name="connsiteY153" fmla="*/ 1097390 h 1490118"/>
              <a:gd name="connsiteX154" fmla="*/ 4009194 w 6754076"/>
              <a:gd name="connsiteY154" fmla="*/ 1101611 h 1490118"/>
              <a:gd name="connsiteX155" fmla="*/ 3980489 w 6754076"/>
              <a:gd name="connsiteY155" fmla="*/ 1100767 h 1490118"/>
              <a:gd name="connsiteX156" fmla="*/ 3970358 w 6754076"/>
              <a:gd name="connsiteY156" fmla="*/ 1100767 h 1490118"/>
              <a:gd name="connsiteX157" fmla="*/ 3932366 w 6754076"/>
              <a:gd name="connsiteY157" fmla="*/ 1105833 h 1490118"/>
              <a:gd name="connsiteX158" fmla="*/ 3899440 w 6754076"/>
              <a:gd name="connsiteY158" fmla="*/ 1112165 h 1490118"/>
              <a:gd name="connsiteX159" fmla="*/ 3922140 w 6754076"/>
              <a:gd name="connsiteY159" fmla="*/ 1118496 h 1490118"/>
              <a:gd name="connsiteX160" fmla="*/ 3952321 w 6754076"/>
              <a:gd name="connsiteY160" fmla="*/ 1135197 h 1490118"/>
              <a:gd name="connsiteX161" fmla="*/ 3914781 w 6754076"/>
              <a:gd name="connsiteY161" fmla="*/ 1136651 h 1490118"/>
              <a:gd name="connsiteX162" fmla="*/ 3892971 w 6754076"/>
              <a:gd name="connsiteY162" fmla="*/ 1134860 h 1490118"/>
              <a:gd name="connsiteX163" fmla="*/ 3874112 w 6754076"/>
              <a:gd name="connsiteY163" fmla="*/ 1128065 h 1490118"/>
              <a:gd name="connsiteX164" fmla="*/ 3880310 w 6754076"/>
              <a:gd name="connsiteY164" fmla="*/ 1111916 h 1490118"/>
              <a:gd name="connsiteX165" fmla="*/ 3886642 w 6754076"/>
              <a:gd name="connsiteY165" fmla="*/ 1101069 h 1490118"/>
              <a:gd name="connsiteX166" fmla="*/ 3839278 w 6754076"/>
              <a:gd name="connsiteY166" fmla="*/ 1092879 h 1490118"/>
              <a:gd name="connsiteX167" fmla="*/ 3797305 w 6754076"/>
              <a:gd name="connsiteY167" fmla="*/ 1094066 h 1490118"/>
              <a:gd name="connsiteX168" fmla="*/ 3767756 w 6754076"/>
              <a:gd name="connsiteY168" fmla="*/ 1083194 h 1490118"/>
              <a:gd name="connsiteX169" fmla="*/ 3751695 w 6754076"/>
              <a:gd name="connsiteY169" fmla="*/ 1074672 h 1490118"/>
              <a:gd name="connsiteX170" fmla="*/ 3680988 w 6754076"/>
              <a:gd name="connsiteY170" fmla="*/ 1073664 h 1490118"/>
              <a:gd name="connsiteX171" fmla="*/ 3663047 w 6754076"/>
              <a:gd name="connsiteY171" fmla="*/ 1067397 h 1490118"/>
              <a:gd name="connsiteX172" fmla="*/ 3631388 w 6754076"/>
              <a:gd name="connsiteY172" fmla="*/ 1067841 h 1490118"/>
              <a:gd name="connsiteX173" fmla="*/ 3604511 w 6754076"/>
              <a:gd name="connsiteY173" fmla="*/ 1067212 h 1490118"/>
              <a:gd name="connsiteX174" fmla="*/ 3584069 w 6754076"/>
              <a:gd name="connsiteY174" fmla="*/ 1066781 h 1490118"/>
              <a:gd name="connsiteX175" fmla="*/ 3566044 w 6754076"/>
              <a:gd name="connsiteY175" fmla="*/ 1067894 h 1490118"/>
              <a:gd name="connsiteX176" fmla="*/ 3498951 w 6754076"/>
              <a:gd name="connsiteY176" fmla="*/ 1061551 h 1490118"/>
              <a:gd name="connsiteX177" fmla="*/ 3432402 w 6754076"/>
              <a:gd name="connsiteY177" fmla="*/ 1054608 h 1490118"/>
              <a:gd name="connsiteX178" fmla="*/ 3375414 w 6754076"/>
              <a:gd name="connsiteY178" fmla="*/ 1049516 h 1490118"/>
              <a:gd name="connsiteX179" fmla="*/ 3314225 w 6754076"/>
              <a:gd name="connsiteY179" fmla="*/ 1043424 h 1490118"/>
              <a:gd name="connsiteX180" fmla="*/ 3159178 w 6754076"/>
              <a:gd name="connsiteY180" fmla="*/ 1033178 h 1490118"/>
              <a:gd name="connsiteX181" fmla="*/ 3120496 w 6754076"/>
              <a:gd name="connsiteY181" fmla="*/ 1029754 h 1490118"/>
              <a:gd name="connsiteX182" fmla="*/ 3095957 w 6754076"/>
              <a:gd name="connsiteY182" fmla="*/ 1026187 h 1490118"/>
              <a:gd name="connsiteX183" fmla="*/ 3070184 w 6754076"/>
              <a:gd name="connsiteY183" fmla="*/ 1021597 h 1490118"/>
              <a:gd name="connsiteX184" fmla="*/ 3055592 w 6754076"/>
              <a:gd name="connsiteY184" fmla="*/ 1023145 h 1490118"/>
              <a:gd name="connsiteX185" fmla="*/ 3026027 w 6754076"/>
              <a:gd name="connsiteY185" fmla="*/ 1027393 h 1490118"/>
              <a:gd name="connsiteX186" fmla="*/ 3002342 w 6754076"/>
              <a:gd name="connsiteY186" fmla="*/ 1021290 h 1490118"/>
              <a:gd name="connsiteX187" fmla="*/ 2984496 w 6754076"/>
              <a:gd name="connsiteY187" fmla="*/ 1021716 h 1490118"/>
              <a:gd name="connsiteX188" fmla="*/ 2963275 w 6754076"/>
              <a:gd name="connsiteY188" fmla="*/ 1018232 h 1490118"/>
              <a:gd name="connsiteX189" fmla="*/ 2933726 w 6754076"/>
              <a:gd name="connsiteY189" fmla="*/ 1010975 h 1490118"/>
              <a:gd name="connsiteX190" fmla="*/ 2904084 w 6754076"/>
              <a:gd name="connsiteY190" fmla="*/ 1007324 h 1490118"/>
              <a:gd name="connsiteX191" fmla="*/ 2893531 w 6754076"/>
              <a:gd name="connsiteY191" fmla="*/ 1007689 h 1490118"/>
              <a:gd name="connsiteX192" fmla="*/ 2719082 w 6754076"/>
              <a:gd name="connsiteY192" fmla="*/ 1004102 h 1490118"/>
              <a:gd name="connsiteX193" fmla="*/ 2702105 w 6754076"/>
              <a:gd name="connsiteY193" fmla="*/ 1004026 h 1490118"/>
              <a:gd name="connsiteX194" fmla="*/ 2685345 w 6754076"/>
              <a:gd name="connsiteY194" fmla="*/ 1004129 h 1490118"/>
              <a:gd name="connsiteX195" fmla="*/ 2679485 w 6754076"/>
              <a:gd name="connsiteY195" fmla="*/ 1003468 h 1490118"/>
              <a:gd name="connsiteX196" fmla="*/ 2630779 w 6754076"/>
              <a:gd name="connsiteY196" fmla="*/ 1008510 h 1490118"/>
              <a:gd name="connsiteX197" fmla="*/ 2603551 w 6754076"/>
              <a:gd name="connsiteY197" fmla="*/ 1006673 h 1490118"/>
              <a:gd name="connsiteX198" fmla="*/ 2574532 w 6754076"/>
              <a:gd name="connsiteY198" fmla="*/ 1003282 h 1490118"/>
              <a:gd name="connsiteX199" fmla="*/ 2566583 w 6754076"/>
              <a:gd name="connsiteY199" fmla="*/ 1003466 h 1490118"/>
              <a:gd name="connsiteX200" fmla="*/ 2546460 w 6754076"/>
              <a:gd name="connsiteY200" fmla="*/ 999245 h 1490118"/>
              <a:gd name="connsiteX201" fmla="*/ 2511264 w 6754076"/>
              <a:gd name="connsiteY201" fmla="*/ 997200 h 1490118"/>
              <a:gd name="connsiteX202" fmla="*/ 2495952 w 6754076"/>
              <a:gd name="connsiteY202" fmla="*/ 994810 h 1490118"/>
              <a:gd name="connsiteX203" fmla="*/ 2488325 w 6754076"/>
              <a:gd name="connsiteY203" fmla="*/ 995998 h 1490118"/>
              <a:gd name="connsiteX204" fmla="*/ 2465535 w 6754076"/>
              <a:gd name="connsiteY204" fmla="*/ 992956 h 1490118"/>
              <a:gd name="connsiteX205" fmla="*/ 2451535 w 6754076"/>
              <a:gd name="connsiteY205" fmla="*/ 997916 h 1490118"/>
              <a:gd name="connsiteX206" fmla="*/ 2395304 w 6754076"/>
              <a:gd name="connsiteY206" fmla="*/ 1003682 h 1490118"/>
              <a:gd name="connsiteX207" fmla="*/ 2374838 w 6754076"/>
              <a:gd name="connsiteY207" fmla="*/ 1004138 h 1490118"/>
              <a:gd name="connsiteX208" fmla="*/ 2359707 w 6754076"/>
              <a:gd name="connsiteY208" fmla="*/ 999601 h 1490118"/>
              <a:gd name="connsiteX209" fmla="*/ 2351971 w 6754076"/>
              <a:gd name="connsiteY209" fmla="*/ 997973 h 1490118"/>
              <a:gd name="connsiteX210" fmla="*/ 2296641 w 6754076"/>
              <a:gd name="connsiteY210" fmla="*/ 998190 h 1490118"/>
              <a:gd name="connsiteX211" fmla="*/ 2288179 w 6754076"/>
              <a:gd name="connsiteY211" fmla="*/ 995024 h 1490118"/>
              <a:gd name="connsiteX212" fmla="*/ 2273889 w 6754076"/>
              <a:gd name="connsiteY212" fmla="*/ 1000300 h 1490118"/>
              <a:gd name="connsiteX213" fmla="*/ 2261577 w 6754076"/>
              <a:gd name="connsiteY213" fmla="*/ 1004227 h 1490118"/>
              <a:gd name="connsiteX214" fmla="*/ 2248550 w 6754076"/>
              <a:gd name="connsiteY214" fmla="*/ 1004418 h 1490118"/>
              <a:gd name="connsiteX215" fmla="*/ 2227644 w 6754076"/>
              <a:gd name="connsiteY215" fmla="*/ 1005602 h 1490118"/>
              <a:gd name="connsiteX216" fmla="*/ 2202418 w 6754076"/>
              <a:gd name="connsiteY216" fmla="*/ 1001264 h 1490118"/>
              <a:gd name="connsiteX217" fmla="*/ 2175835 w 6754076"/>
              <a:gd name="connsiteY217" fmla="*/ 997868 h 1490118"/>
              <a:gd name="connsiteX218" fmla="*/ 2108027 w 6754076"/>
              <a:gd name="connsiteY218" fmla="*/ 1003599 h 1490118"/>
              <a:gd name="connsiteX219" fmla="*/ 2041541 w 6754076"/>
              <a:gd name="connsiteY219" fmla="*/ 995551 h 1490118"/>
              <a:gd name="connsiteX220" fmla="*/ 2027164 w 6754076"/>
              <a:gd name="connsiteY220" fmla="*/ 991646 h 1490118"/>
              <a:gd name="connsiteX221" fmla="*/ 1859516 w 6754076"/>
              <a:gd name="connsiteY221" fmla="*/ 1002494 h 1490118"/>
              <a:gd name="connsiteX222" fmla="*/ 1696331 w 6754076"/>
              <a:gd name="connsiteY222" fmla="*/ 995354 h 1490118"/>
              <a:gd name="connsiteX223" fmla="*/ 1679095 w 6754076"/>
              <a:gd name="connsiteY223" fmla="*/ 995064 h 1490118"/>
              <a:gd name="connsiteX224" fmla="*/ 1634714 w 6754076"/>
              <a:gd name="connsiteY224" fmla="*/ 996079 h 1490118"/>
              <a:gd name="connsiteX225" fmla="*/ 1561685 w 6754076"/>
              <a:gd name="connsiteY225" fmla="*/ 996923 h 1490118"/>
              <a:gd name="connsiteX226" fmla="*/ 1551554 w 6754076"/>
              <a:gd name="connsiteY226" fmla="*/ 996923 h 1490118"/>
              <a:gd name="connsiteX227" fmla="*/ 1527282 w 6754076"/>
              <a:gd name="connsiteY227" fmla="*/ 991793 h 1490118"/>
              <a:gd name="connsiteX228" fmla="*/ 1499341 w 6754076"/>
              <a:gd name="connsiteY228" fmla="*/ 979666 h 1490118"/>
              <a:gd name="connsiteX229" fmla="*/ 1496676 w 6754076"/>
              <a:gd name="connsiteY229" fmla="*/ 974973 h 1490118"/>
              <a:gd name="connsiteX230" fmla="*/ 1485938 w 6754076"/>
              <a:gd name="connsiteY230" fmla="*/ 983255 h 1490118"/>
              <a:gd name="connsiteX231" fmla="*/ 1426879 w 6754076"/>
              <a:gd name="connsiteY231" fmla="*/ 989567 h 1490118"/>
              <a:gd name="connsiteX232" fmla="*/ 1345555 w 6754076"/>
              <a:gd name="connsiteY232" fmla="*/ 985277 h 1490118"/>
              <a:gd name="connsiteX233" fmla="*/ 1286457 w 6754076"/>
              <a:gd name="connsiteY233" fmla="*/ 983124 h 1490118"/>
              <a:gd name="connsiteX234" fmla="*/ 1247876 w 6754076"/>
              <a:gd name="connsiteY234" fmla="*/ 978085 h 1490118"/>
              <a:gd name="connsiteX235" fmla="*/ 1210528 w 6754076"/>
              <a:gd name="connsiteY235" fmla="*/ 974064 h 1490118"/>
              <a:gd name="connsiteX236" fmla="*/ 1181567 w 6754076"/>
              <a:gd name="connsiteY236" fmla="*/ 971402 h 1490118"/>
              <a:gd name="connsiteX237" fmla="*/ 1134490 w 6754076"/>
              <a:gd name="connsiteY237" fmla="*/ 964627 h 1490118"/>
              <a:gd name="connsiteX238" fmla="*/ 1090167 w 6754076"/>
              <a:gd name="connsiteY238" fmla="*/ 960154 h 1490118"/>
              <a:gd name="connsiteX239" fmla="*/ 1054285 w 6754076"/>
              <a:gd name="connsiteY239" fmla="*/ 955633 h 1490118"/>
              <a:gd name="connsiteX240" fmla="*/ 1022626 w 6754076"/>
              <a:gd name="connsiteY240" fmla="*/ 949774 h 1490118"/>
              <a:gd name="connsiteX241" fmla="*/ 987177 w 6754076"/>
              <a:gd name="connsiteY241" fmla="*/ 943646 h 1490118"/>
              <a:gd name="connsiteX242" fmla="*/ 954585 w 6754076"/>
              <a:gd name="connsiteY242" fmla="*/ 936566 h 1490118"/>
              <a:gd name="connsiteX243" fmla="*/ 800273 w 6754076"/>
              <a:gd name="connsiteY243" fmla="*/ 929321 h 1490118"/>
              <a:gd name="connsiteX244" fmla="*/ 745401 w 6754076"/>
              <a:gd name="connsiteY244" fmla="*/ 933091 h 1490118"/>
              <a:gd name="connsiteX245" fmla="*/ 693370 w 6754076"/>
              <a:gd name="connsiteY245" fmla="*/ 936961 h 1490118"/>
              <a:gd name="connsiteX246" fmla="*/ 625824 w 6754076"/>
              <a:gd name="connsiteY246" fmla="*/ 943392 h 1490118"/>
              <a:gd name="connsiteX247" fmla="*/ 535066 w 6754076"/>
              <a:gd name="connsiteY247" fmla="*/ 950910 h 1490118"/>
              <a:gd name="connsiteX248" fmla="*/ 462669 w 6754076"/>
              <a:gd name="connsiteY248" fmla="*/ 955264 h 1490118"/>
              <a:gd name="connsiteX249" fmla="*/ 388019 w 6754076"/>
              <a:gd name="connsiteY249" fmla="*/ 961935 h 1490118"/>
              <a:gd name="connsiteX250" fmla="*/ 312670 w 6754076"/>
              <a:gd name="connsiteY250" fmla="*/ 966614 h 1490118"/>
              <a:gd name="connsiteX251" fmla="*/ 170220 w 6754076"/>
              <a:gd name="connsiteY251" fmla="*/ 980928 h 1490118"/>
              <a:gd name="connsiteX252" fmla="*/ 85498 w 6754076"/>
              <a:gd name="connsiteY252" fmla="*/ 981420 h 1490118"/>
              <a:gd name="connsiteX253" fmla="*/ 50496 w 6754076"/>
              <a:gd name="connsiteY253" fmla="*/ 958631 h 1490118"/>
              <a:gd name="connsiteX254" fmla="*/ 30657 w 6754076"/>
              <a:gd name="connsiteY254" fmla="*/ 930649 h 1490118"/>
              <a:gd name="connsiteX255" fmla="*/ 22671 w 6754076"/>
              <a:gd name="connsiteY255" fmla="*/ 894768 h 1490118"/>
              <a:gd name="connsiteX256" fmla="*/ 16602 w 6754076"/>
              <a:gd name="connsiteY256" fmla="*/ 726921 h 1490118"/>
              <a:gd name="connsiteX257" fmla="*/ 11547 w 6754076"/>
              <a:gd name="connsiteY257" fmla="*/ 580187 h 1490118"/>
              <a:gd name="connsiteX258" fmla="*/ 2548 w 6754076"/>
              <a:gd name="connsiteY258" fmla="*/ 416706 h 1490118"/>
              <a:gd name="connsiteX259" fmla="*/ 2149 w 6754076"/>
              <a:gd name="connsiteY259" fmla="*/ 355497 h 1490118"/>
              <a:gd name="connsiteX260" fmla="*/ 8538 w 6754076"/>
              <a:gd name="connsiteY260" fmla="*/ 147846 h 1490118"/>
              <a:gd name="connsiteX261" fmla="*/ 18597 w 6754076"/>
              <a:gd name="connsiteY261" fmla="*/ 117107 h 1490118"/>
              <a:gd name="connsiteX262" fmla="*/ 30471 w 6754076"/>
              <a:gd name="connsiteY262" fmla="*/ 93593 h 1490118"/>
              <a:gd name="connsiteX263" fmla="*/ 42639 w 6754076"/>
              <a:gd name="connsiteY263" fmla="*/ 74796 h 1490118"/>
              <a:gd name="connsiteX264" fmla="*/ 56013 w 6754076"/>
              <a:gd name="connsiteY264" fmla="*/ 60668 h 1490118"/>
              <a:gd name="connsiteX265" fmla="*/ 66502 w 6754076"/>
              <a:gd name="connsiteY265" fmla="*/ 53936 h 1490118"/>
              <a:gd name="connsiteX266" fmla="*/ 100272 w 6754076"/>
              <a:gd name="connsiteY266" fmla="*/ 61091 h 1490118"/>
              <a:gd name="connsiteX267" fmla="*/ 167917 w 6754076"/>
              <a:gd name="connsiteY267" fmla="*/ 48398 h 1490118"/>
              <a:gd name="connsiteX268" fmla="*/ 170829 w 6754076"/>
              <a:gd name="connsiteY268" fmla="*/ 37844 h 1490118"/>
              <a:gd name="connsiteX269" fmla="*/ 233973 w 6754076"/>
              <a:gd name="connsiteY269" fmla="*/ 30340 h 1490118"/>
              <a:gd name="connsiteX270" fmla="*/ 303233 w 6754076"/>
              <a:gd name="connsiteY270" fmla="*/ 24999 h 1490118"/>
              <a:gd name="connsiteX271" fmla="*/ 430393 w 6754076"/>
              <a:gd name="connsiteY271" fmla="*/ 18443 h 1490118"/>
              <a:gd name="connsiteX272" fmla="*/ 552792 w 6754076"/>
              <a:gd name="connsiteY272" fmla="*/ 11156 h 1490118"/>
              <a:gd name="connsiteX273" fmla="*/ 561062 w 6754076"/>
              <a:gd name="connsiteY273" fmla="*/ 11496 h 1490118"/>
              <a:gd name="connsiteX274" fmla="*/ 599089 w 6754076"/>
              <a:gd name="connsiteY274" fmla="*/ 13039 h 1490118"/>
              <a:gd name="connsiteX275" fmla="*/ 1102830 w 6754076"/>
              <a:gd name="connsiteY275" fmla="*/ 1789 h 1490118"/>
              <a:gd name="connsiteX276" fmla="*/ 1565062 w 6754076"/>
              <a:gd name="connsiteY276" fmla="*/ 12473 h 1490118"/>
              <a:gd name="connsiteX277" fmla="*/ 1745583 w 6754076"/>
              <a:gd name="connsiteY277" fmla="*/ 18228 h 1490118"/>
              <a:gd name="connsiteX278" fmla="*/ 1931320 w 6754076"/>
              <a:gd name="connsiteY278" fmla="*/ 24917 h 1490118"/>
              <a:gd name="connsiteX279" fmla="*/ 2065286 w 6754076"/>
              <a:gd name="connsiteY279" fmla="*/ 33663 h 1490118"/>
              <a:gd name="connsiteX280" fmla="*/ 2296227 w 6754076"/>
              <a:gd name="connsiteY280" fmla="*/ 47842 h 1490118"/>
              <a:gd name="connsiteX281" fmla="*/ 2304458 w 6754076"/>
              <a:gd name="connsiteY281" fmla="*/ 47307 h 1490118"/>
              <a:gd name="connsiteX282" fmla="*/ 2330848 w 6754076"/>
              <a:gd name="connsiteY282" fmla="*/ 45673 h 1490118"/>
              <a:gd name="connsiteX283" fmla="*/ 2491637 w 6754076"/>
              <a:gd name="connsiteY283" fmla="*/ 57279 h 1490118"/>
              <a:gd name="connsiteX284" fmla="*/ 2690038 w 6754076"/>
              <a:gd name="connsiteY284" fmla="*/ 71615 h 1490118"/>
              <a:gd name="connsiteX285" fmla="*/ 2768132 w 6754076"/>
              <a:gd name="connsiteY285" fmla="*/ 77804 h 1490118"/>
              <a:gd name="connsiteX286" fmla="*/ 3002414 w 6754076"/>
              <a:gd name="connsiteY286" fmla="*/ 94876 h 1490118"/>
              <a:gd name="connsiteX287" fmla="*/ 3086840 w 6754076"/>
              <a:gd name="connsiteY287" fmla="*/ 100812 h 1490118"/>
              <a:gd name="connsiteX288" fmla="*/ 3289463 w 6754076"/>
              <a:gd name="connsiteY288" fmla="*/ 117874 h 1490118"/>
              <a:gd name="connsiteX289" fmla="*/ 3361813 w 6754076"/>
              <a:gd name="connsiteY289" fmla="*/ 124000 h 1490118"/>
              <a:gd name="connsiteX290" fmla="*/ 3435686 w 6754076"/>
              <a:gd name="connsiteY290" fmla="*/ 130360 h 1490118"/>
              <a:gd name="connsiteX291" fmla="*/ 3508718 w 6754076"/>
              <a:gd name="connsiteY291" fmla="*/ 139206 h 1490118"/>
              <a:gd name="connsiteX292" fmla="*/ 3587064 w 6754076"/>
              <a:gd name="connsiteY292" fmla="*/ 155385 h 1490118"/>
              <a:gd name="connsiteX293" fmla="*/ 3706712 w 6754076"/>
              <a:gd name="connsiteY293" fmla="*/ 170922 h 1490118"/>
              <a:gd name="connsiteX294" fmla="*/ 3746815 w 6754076"/>
              <a:gd name="connsiteY294" fmla="*/ 177047 h 1490118"/>
              <a:gd name="connsiteX295" fmla="*/ 3874112 w 6754076"/>
              <a:gd name="connsiteY295" fmla="*/ 189885 h 1490118"/>
              <a:gd name="connsiteX296" fmla="*/ 3900104 w 6754076"/>
              <a:gd name="connsiteY296" fmla="*/ 195716 h 1490118"/>
              <a:gd name="connsiteX297" fmla="*/ 3915179 w 6754076"/>
              <a:gd name="connsiteY297" fmla="*/ 197711 h 1490118"/>
              <a:gd name="connsiteX298" fmla="*/ 3948286 w 6754076"/>
              <a:gd name="connsiteY298" fmla="*/ 198586 h 1490118"/>
              <a:gd name="connsiteX299" fmla="*/ 4017636 w 6754076"/>
              <a:gd name="connsiteY299" fmla="*/ 206807 h 1490118"/>
              <a:gd name="connsiteX300" fmla="*/ 4125279 w 6754076"/>
              <a:gd name="connsiteY300" fmla="*/ 223777 h 1490118"/>
              <a:gd name="connsiteX301" fmla="*/ 4179582 w 6754076"/>
              <a:gd name="connsiteY301" fmla="*/ 229713 h 1490118"/>
              <a:gd name="connsiteX302" fmla="*/ 4230238 w 6754076"/>
              <a:gd name="connsiteY302" fmla="*/ 235591 h 1490118"/>
              <a:gd name="connsiteX303" fmla="*/ 4311776 w 6754076"/>
              <a:gd name="connsiteY303" fmla="*/ 246153 h 1490118"/>
              <a:gd name="connsiteX304" fmla="*/ 4328309 w 6754076"/>
              <a:gd name="connsiteY304" fmla="*/ 250020 h 1490118"/>
              <a:gd name="connsiteX305" fmla="*/ 4343131 w 6754076"/>
              <a:gd name="connsiteY305" fmla="*/ 253130 h 1490118"/>
              <a:gd name="connsiteX306" fmla="*/ 4357215 w 6754076"/>
              <a:gd name="connsiteY306" fmla="*/ 256971 h 1490118"/>
              <a:gd name="connsiteX307" fmla="*/ 4390180 w 6754076"/>
              <a:gd name="connsiteY307" fmla="*/ 265643 h 1490118"/>
              <a:gd name="connsiteX308" fmla="*/ 4433734 w 6754076"/>
              <a:gd name="connsiteY308" fmla="*/ 274466 h 1490118"/>
              <a:gd name="connsiteX309" fmla="*/ 4457163 w 6754076"/>
              <a:gd name="connsiteY309" fmla="*/ 278458 h 1490118"/>
              <a:gd name="connsiteX310" fmla="*/ 4471834 w 6754076"/>
              <a:gd name="connsiteY310" fmla="*/ 282664 h 1490118"/>
              <a:gd name="connsiteX311" fmla="*/ 4515039 w 6754076"/>
              <a:gd name="connsiteY311" fmla="*/ 289639 h 1490118"/>
              <a:gd name="connsiteX312" fmla="*/ 4556249 w 6754076"/>
              <a:gd name="connsiteY312" fmla="*/ 295986 h 1490118"/>
              <a:gd name="connsiteX313" fmla="*/ 4593390 w 6754076"/>
              <a:gd name="connsiteY313" fmla="*/ 299565 h 1490118"/>
              <a:gd name="connsiteX314" fmla="*/ 4631359 w 6754076"/>
              <a:gd name="connsiteY314" fmla="*/ 302605 h 1490118"/>
              <a:gd name="connsiteX315" fmla="*/ 4648521 w 6754076"/>
              <a:gd name="connsiteY315" fmla="*/ 304429 h 1490118"/>
              <a:gd name="connsiteX316" fmla="*/ 4665428 w 6754076"/>
              <a:gd name="connsiteY316" fmla="*/ 307720 h 1490118"/>
              <a:gd name="connsiteX317" fmla="*/ 4696670 w 6754076"/>
              <a:gd name="connsiteY317" fmla="*/ 312228 h 1490118"/>
              <a:gd name="connsiteX318" fmla="*/ 4729136 w 6754076"/>
              <a:gd name="connsiteY318" fmla="*/ 315990 h 1490118"/>
              <a:gd name="connsiteX319" fmla="*/ 4770433 w 6754076"/>
              <a:gd name="connsiteY319" fmla="*/ 321583 h 1490118"/>
              <a:gd name="connsiteX320" fmla="*/ 4810536 w 6754076"/>
              <a:gd name="connsiteY320" fmla="*/ 327749 h 1490118"/>
              <a:gd name="connsiteX321" fmla="*/ 4874560 w 6754076"/>
              <a:gd name="connsiteY321" fmla="*/ 334552 h 1490118"/>
              <a:gd name="connsiteX322" fmla="*/ 4948433 w 6754076"/>
              <a:gd name="connsiteY322" fmla="*/ 343333 h 1490118"/>
              <a:gd name="connsiteX323" fmla="*/ 5009641 w 6754076"/>
              <a:gd name="connsiteY323" fmla="*/ 351813 h 1490118"/>
              <a:gd name="connsiteX324" fmla="*/ 5106731 w 6754076"/>
              <a:gd name="connsiteY324" fmla="*/ 362760 h 1490118"/>
              <a:gd name="connsiteX325" fmla="*/ 5215817 w 6754076"/>
              <a:gd name="connsiteY325" fmla="*/ 379923 h 1490118"/>
              <a:gd name="connsiteX326" fmla="*/ 5268583 w 6754076"/>
              <a:gd name="connsiteY326" fmla="*/ 387443 h 1490118"/>
              <a:gd name="connsiteX327" fmla="*/ 5353677 w 6754076"/>
              <a:gd name="connsiteY327" fmla="*/ 399303 h 1490118"/>
              <a:gd name="connsiteX328" fmla="*/ 5402222 w 6754076"/>
              <a:gd name="connsiteY328" fmla="*/ 407648 h 1490118"/>
              <a:gd name="connsiteX329" fmla="*/ 5476956 w 6754076"/>
              <a:gd name="connsiteY329" fmla="*/ 417151 h 1490118"/>
              <a:gd name="connsiteX330" fmla="*/ 5525291 w 6754076"/>
              <a:gd name="connsiteY330" fmla="*/ 425148 h 1490118"/>
              <a:gd name="connsiteX331" fmla="*/ 5546341 w 6754076"/>
              <a:gd name="connsiteY331" fmla="*/ 430425 h 1490118"/>
              <a:gd name="connsiteX332" fmla="*/ 5564742 w 6754076"/>
              <a:gd name="connsiteY332" fmla="*/ 434646 h 1490118"/>
              <a:gd name="connsiteX333" fmla="*/ 5593485 w 6754076"/>
              <a:gd name="connsiteY333" fmla="*/ 438893 h 1490118"/>
              <a:gd name="connsiteX334" fmla="*/ 5631710 w 6754076"/>
              <a:gd name="connsiteY334" fmla="*/ 445225 h 1490118"/>
              <a:gd name="connsiteX335" fmla="*/ 5655759 w 6754076"/>
              <a:gd name="connsiteY335" fmla="*/ 451531 h 1490118"/>
              <a:gd name="connsiteX336" fmla="*/ 5686374 w 6754076"/>
              <a:gd name="connsiteY336" fmla="*/ 461451 h 1490118"/>
              <a:gd name="connsiteX337" fmla="*/ 5736649 w 6754076"/>
              <a:gd name="connsiteY337" fmla="*/ 474236 h 1490118"/>
              <a:gd name="connsiteX338" fmla="*/ 5782589 w 6754076"/>
              <a:gd name="connsiteY338" fmla="*/ 481494 h 1490118"/>
              <a:gd name="connsiteX339" fmla="*/ 5842997 w 6754076"/>
              <a:gd name="connsiteY339" fmla="*/ 487772 h 1490118"/>
              <a:gd name="connsiteX340" fmla="*/ 5893652 w 6754076"/>
              <a:gd name="connsiteY340" fmla="*/ 493300 h 1490118"/>
              <a:gd name="connsiteX341" fmla="*/ 5931995 w 6754076"/>
              <a:gd name="connsiteY341" fmla="*/ 499197 h 1490118"/>
              <a:gd name="connsiteX342" fmla="*/ 5976319 w 6754076"/>
              <a:gd name="connsiteY342" fmla="*/ 504641 h 1490118"/>
              <a:gd name="connsiteX343" fmla="*/ 6021698 w 6754076"/>
              <a:gd name="connsiteY343" fmla="*/ 509539 h 1490118"/>
              <a:gd name="connsiteX344" fmla="*/ 6056523 w 6754076"/>
              <a:gd name="connsiteY344" fmla="*/ 521493 h 1490118"/>
              <a:gd name="connsiteX345" fmla="*/ 6047274 w 6754076"/>
              <a:gd name="connsiteY345" fmla="*/ 531736 h 1490118"/>
              <a:gd name="connsiteX346" fmla="*/ 6046219 w 6754076"/>
              <a:gd name="connsiteY346" fmla="*/ 537784 h 1490118"/>
              <a:gd name="connsiteX347" fmla="*/ 6050191 w 6754076"/>
              <a:gd name="connsiteY347" fmla="*/ 548098 h 1490118"/>
              <a:gd name="connsiteX348" fmla="*/ 5965765 w 6754076"/>
              <a:gd name="connsiteY348" fmla="*/ 538670 h 1490118"/>
              <a:gd name="connsiteX349" fmla="*/ 5896301 w 6754076"/>
              <a:gd name="connsiteY349" fmla="*/ 542120 h 1490118"/>
              <a:gd name="connsiteX350" fmla="*/ 5847321 w 6754076"/>
              <a:gd name="connsiteY350" fmla="*/ 542423 h 1490118"/>
              <a:gd name="connsiteX351" fmla="*/ 5830121 w 6754076"/>
              <a:gd name="connsiteY351" fmla="*/ 536091 h 1490118"/>
              <a:gd name="connsiteX352" fmla="*/ 5818908 w 6754076"/>
              <a:gd name="connsiteY352" fmla="*/ 527515 h 1490118"/>
              <a:gd name="connsiteX353" fmla="*/ 5805751 w 6754076"/>
              <a:gd name="connsiteY353" fmla="*/ 519072 h 1490118"/>
              <a:gd name="connsiteX354" fmla="*/ 5794803 w 6754076"/>
              <a:gd name="connsiteY354" fmla="*/ 514851 h 1490118"/>
              <a:gd name="connsiteX355" fmla="*/ 5762932 w 6754076"/>
              <a:gd name="connsiteY355" fmla="*/ 514493 h 1490118"/>
              <a:gd name="connsiteX356" fmla="*/ 5748369 w 6754076"/>
              <a:gd name="connsiteY356" fmla="*/ 519770 h 1490118"/>
              <a:gd name="connsiteX357" fmla="*/ 5750499 w 6754076"/>
              <a:gd name="connsiteY357" fmla="*/ 554116 h 1490118"/>
              <a:gd name="connsiteX358" fmla="*/ 5781891 w 6754076"/>
              <a:gd name="connsiteY358" fmla="*/ 569728 h 1490118"/>
              <a:gd name="connsiteX359" fmla="*/ 5800522 w 6754076"/>
              <a:gd name="connsiteY359" fmla="*/ 575984 h 1490118"/>
              <a:gd name="connsiteX360" fmla="*/ 5819969 w 6754076"/>
              <a:gd name="connsiteY360" fmla="*/ 584966 h 1490118"/>
              <a:gd name="connsiteX361" fmla="*/ 5837016 w 6754076"/>
              <a:gd name="connsiteY361" fmla="*/ 590810 h 1490118"/>
              <a:gd name="connsiteX362" fmla="*/ 5866565 w 6754076"/>
              <a:gd name="connsiteY362" fmla="*/ 591814 h 1490118"/>
              <a:gd name="connsiteX363" fmla="*/ 5896114 w 6754076"/>
              <a:gd name="connsiteY363" fmla="*/ 596731 h 1490118"/>
              <a:gd name="connsiteX364" fmla="*/ 5917374 w 6754076"/>
              <a:gd name="connsiteY364" fmla="*/ 601249 h 1490118"/>
              <a:gd name="connsiteX365" fmla="*/ 5970930 w 6754076"/>
              <a:gd name="connsiteY365" fmla="*/ 600332 h 1490118"/>
              <a:gd name="connsiteX366" fmla="*/ 5991426 w 6754076"/>
              <a:gd name="connsiteY366" fmla="*/ 607777 h 1490118"/>
              <a:gd name="connsiteX367" fmla="*/ 6020607 w 6754076"/>
              <a:gd name="connsiteY367" fmla="*/ 616220 h 1490118"/>
              <a:gd name="connsiteX368" fmla="*/ 6043252 w 6754076"/>
              <a:gd name="connsiteY368" fmla="*/ 619539 h 1490118"/>
              <a:gd name="connsiteX369" fmla="*/ 6075956 w 6754076"/>
              <a:gd name="connsiteY369" fmla="*/ 623616 h 1490118"/>
              <a:gd name="connsiteX370" fmla="*/ 6149392 w 6754076"/>
              <a:gd name="connsiteY370" fmla="*/ 643190 h 1490118"/>
              <a:gd name="connsiteX371" fmla="*/ 6188565 w 6754076"/>
              <a:gd name="connsiteY371" fmla="*/ 678785 h 1490118"/>
              <a:gd name="connsiteX372" fmla="*/ 6189798 w 6754076"/>
              <a:gd name="connsiteY372" fmla="*/ 707621 h 1490118"/>
              <a:gd name="connsiteX373" fmla="*/ 6226961 w 6754076"/>
              <a:gd name="connsiteY373" fmla="*/ 720489 h 1490118"/>
              <a:gd name="connsiteX374" fmla="*/ 6251230 w 6754076"/>
              <a:gd name="connsiteY374" fmla="*/ 719072 h 1490118"/>
              <a:gd name="connsiteX375" fmla="*/ 6267588 w 6754076"/>
              <a:gd name="connsiteY375" fmla="*/ 739167 h 1490118"/>
              <a:gd name="connsiteX376" fmla="*/ 6258610 w 6754076"/>
              <a:gd name="connsiteY376" fmla="*/ 757745 h 1490118"/>
              <a:gd name="connsiteX377" fmla="*/ 6176898 w 6754076"/>
              <a:gd name="connsiteY377" fmla="*/ 751354 h 1490118"/>
              <a:gd name="connsiteX378" fmla="*/ 6146278 w 6754076"/>
              <a:gd name="connsiteY378" fmla="*/ 742732 h 1490118"/>
              <a:gd name="connsiteX379" fmla="*/ 6112511 w 6754076"/>
              <a:gd name="connsiteY379" fmla="*/ 733331 h 1490118"/>
              <a:gd name="connsiteX380" fmla="*/ 6096681 w 6754076"/>
              <a:gd name="connsiteY380" fmla="*/ 731856 h 1490118"/>
              <a:gd name="connsiteX381" fmla="*/ 6086072 w 6754076"/>
              <a:gd name="connsiteY381" fmla="*/ 728107 h 1490118"/>
              <a:gd name="connsiteX382" fmla="*/ 6076407 w 6754076"/>
              <a:gd name="connsiteY382" fmla="*/ 730137 h 1490118"/>
              <a:gd name="connsiteX383" fmla="*/ 6065813 w 6754076"/>
              <a:gd name="connsiteY383" fmla="*/ 738579 h 1490118"/>
              <a:gd name="connsiteX384" fmla="*/ 6055333 w 6754076"/>
              <a:gd name="connsiteY384" fmla="*/ 760977 h 1490118"/>
              <a:gd name="connsiteX385" fmla="*/ 6074950 w 6754076"/>
              <a:gd name="connsiteY385" fmla="*/ 776542 h 1490118"/>
              <a:gd name="connsiteX386" fmla="*/ 6105731 w 6754076"/>
              <a:gd name="connsiteY386" fmla="*/ 785147 h 1490118"/>
              <a:gd name="connsiteX387" fmla="*/ 6122616 w 6754076"/>
              <a:gd name="connsiteY387" fmla="*/ 788528 h 1490118"/>
              <a:gd name="connsiteX388" fmla="*/ 6173192 w 6754076"/>
              <a:gd name="connsiteY388" fmla="*/ 798197 h 1490118"/>
              <a:gd name="connsiteX389" fmla="*/ 6188437 w 6754076"/>
              <a:gd name="connsiteY389" fmla="*/ 797391 h 1490118"/>
              <a:gd name="connsiteX390" fmla="*/ 6211917 w 6754076"/>
              <a:gd name="connsiteY390" fmla="*/ 799377 h 1490118"/>
              <a:gd name="connsiteX391" fmla="*/ 6232553 w 6754076"/>
              <a:gd name="connsiteY391" fmla="*/ 806254 h 1490118"/>
              <a:gd name="connsiteX392" fmla="*/ 6248344 w 6754076"/>
              <a:gd name="connsiteY392" fmla="*/ 812586 h 1490118"/>
              <a:gd name="connsiteX393" fmla="*/ 6266036 w 6754076"/>
              <a:gd name="connsiteY393" fmla="*/ 818784 h 1490118"/>
              <a:gd name="connsiteX394" fmla="*/ 6278141 w 6754076"/>
              <a:gd name="connsiteY394" fmla="*/ 823005 h 1490118"/>
              <a:gd name="connsiteX395" fmla="*/ 6290248 w 6754076"/>
              <a:gd name="connsiteY395" fmla="*/ 827227 h 1490118"/>
              <a:gd name="connsiteX396" fmla="*/ 6307939 w 6754076"/>
              <a:gd name="connsiteY396" fmla="*/ 833424 h 1490118"/>
              <a:gd name="connsiteX397" fmla="*/ 6327742 w 6754076"/>
              <a:gd name="connsiteY397" fmla="*/ 839756 h 1490118"/>
              <a:gd name="connsiteX398" fmla="*/ 6339350 w 6754076"/>
              <a:gd name="connsiteY398" fmla="*/ 850444 h 1490118"/>
              <a:gd name="connsiteX399" fmla="*/ 6327029 w 6754076"/>
              <a:gd name="connsiteY399" fmla="*/ 860997 h 1490118"/>
              <a:gd name="connsiteX400" fmla="*/ 6301934 w 6754076"/>
              <a:gd name="connsiteY400" fmla="*/ 853667 h 1490118"/>
              <a:gd name="connsiteX401" fmla="*/ 6277320 w 6754076"/>
              <a:gd name="connsiteY401" fmla="*/ 855145 h 1490118"/>
              <a:gd name="connsiteX402" fmla="*/ 6264187 w 6754076"/>
              <a:gd name="connsiteY402" fmla="*/ 872582 h 1490118"/>
              <a:gd name="connsiteX403" fmla="*/ 6181286 w 6754076"/>
              <a:gd name="connsiteY403" fmla="*/ 881224 h 1490118"/>
              <a:gd name="connsiteX404" fmla="*/ 6081851 w 6754076"/>
              <a:gd name="connsiteY404" fmla="*/ 892941 h 1490118"/>
              <a:gd name="connsiteX405" fmla="*/ 6073160 w 6754076"/>
              <a:gd name="connsiteY405" fmla="*/ 898989 h 1490118"/>
              <a:gd name="connsiteX406" fmla="*/ 6067077 w 6754076"/>
              <a:gd name="connsiteY406" fmla="*/ 903210 h 1490118"/>
              <a:gd name="connsiteX407" fmla="*/ 6076824 w 6754076"/>
              <a:gd name="connsiteY407" fmla="*/ 907457 h 1490118"/>
              <a:gd name="connsiteX408" fmla="*/ 6096053 w 6754076"/>
              <a:gd name="connsiteY408" fmla="*/ 913789 h 1490118"/>
              <a:gd name="connsiteX409" fmla="*/ 6129939 w 6754076"/>
              <a:gd name="connsiteY409" fmla="*/ 920095 h 1490118"/>
              <a:gd name="connsiteX410" fmla="*/ 6170498 w 6754076"/>
              <a:gd name="connsiteY410" fmla="*/ 939330 h 1490118"/>
              <a:gd name="connsiteX411" fmla="*/ 6166277 w 6754076"/>
              <a:gd name="connsiteY411" fmla="*/ 945423 h 1490118"/>
              <a:gd name="connsiteX412" fmla="*/ 6162056 w 6754076"/>
              <a:gd name="connsiteY412" fmla="*/ 949946 h 1490118"/>
              <a:gd name="connsiteX413" fmla="*/ 6155724 w 6754076"/>
              <a:gd name="connsiteY413" fmla="*/ 960801 h 1490118"/>
              <a:gd name="connsiteX414" fmla="*/ 6149392 w 6754076"/>
              <a:gd name="connsiteY414" fmla="*/ 975125 h 1490118"/>
              <a:gd name="connsiteX415" fmla="*/ 6122231 w 6754076"/>
              <a:gd name="connsiteY415" fmla="*/ 991857 h 1490118"/>
              <a:gd name="connsiteX416" fmla="*/ 6111400 w 6754076"/>
              <a:gd name="connsiteY416" fmla="*/ 998519 h 1490118"/>
              <a:gd name="connsiteX417" fmla="*/ 6074464 w 6754076"/>
              <a:gd name="connsiteY417" fmla="*/ 1004187 h 1490118"/>
              <a:gd name="connsiteX418" fmla="*/ 6018532 w 6754076"/>
              <a:gd name="connsiteY418" fmla="*/ 993862 h 1490118"/>
              <a:gd name="connsiteX419" fmla="*/ 5992363 w 6754076"/>
              <a:gd name="connsiteY419" fmla="*/ 988812 h 1490118"/>
              <a:gd name="connsiteX420" fmla="*/ 5940861 w 6754076"/>
              <a:gd name="connsiteY420" fmla="*/ 977024 h 1490118"/>
              <a:gd name="connsiteX421" fmla="*/ 5935144 w 6754076"/>
              <a:gd name="connsiteY421" fmla="*/ 966865 h 1490118"/>
              <a:gd name="connsiteX422" fmla="*/ 5924591 w 6754076"/>
              <a:gd name="connsiteY422" fmla="*/ 973819 h 1490118"/>
              <a:gd name="connsiteX423" fmla="*/ 5879359 w 6754076"/>
              <a:gd name="connsiteY423" fmla="*/ 984057 h 1490118"/>
              <a:gd name="connsiteX424" fmla="*/ 5867398 w 6754076"/>
              <a:gd name="connsiteY424" fmla="*/ 979582 h 1490118"/>
              <a:gd name="connsiteX425" fmla="*/ 5832795 w 6754076"/>
              <a:gd name="connsiteY425" fmla="*/ 993934 h 1490118"/>
              <a:gd name="connsiteX426" fmla="*/ 5795260 w 6754076"/>
              <a:gd name="connsiteY426" fmla="*/ 1002511 h 1490118"/>
              <a:gd name="connsiteX427" fmla="*/ 5785199 w 6754076"/>
              <a:gd name="connsiteY427" fmla="*/ 991622 h 1490118"/>
              <a:gd name="connsiteX428" fmla="*/ 5780521 w 6754076"/>
              <a:gd name="connsiteY428" fmla="*/ 983415 h 1490118"/>
              <a:gd name="connsiteX429" fmla="*/ 5773696 w 6754076"/>
              <a:gd name="connsiteY429" fmla="*/ 979193 h 1490118"/>
              <a:gd name="connsiteX430" fmla="*/ 5764737 w 6754076"/>
              <a:gd name="connsiteY430" fmla="*/ 974972 h 1490118"/>
              <a:gd name="connsiteX431" fmla="*/ 5761117 w 6754076"/>
              <a:gd name="connsiteY431" fmla="*/ 981406 h 1490118"/>
              <a:gd name="connsiteX432" fmla="*/ 5754445 w 6754076"/>
              <a:gd name="connsiteY432" fmla="*/ 990233 h 1490118"/>
              <a:gd name="connsiteX433" fmla="*/ 5749884 w 6754076"/>
              <a:gd name="connsiteY433" fmla="*/ 981333 h 1490118"/>
              <a:gd name="connsiteX434" fmla="*/ 5732703 w 6754076"/>
              <a:gd name="connsiteY434" fmla="*/ 971220 h 1490118"/>
              <a:gd name="connsiteX435" fmla="*/ 5721688 w 6754076"/>
              <a:gd name="connsiteY435" fmla="*/ 968795 h 1490118"/>
              <a:gd name="connsiteX436" fmla="*/ 5706627 w 6754076"/>
              <a:gd name="connsiteY436" fmla="*/ 969216 h 1490118"/>
              <a:gd name="connsiteX437" fmla="*/ 5623261 w 6754076"/>
              <a:gd name="connsiteY437" fmla="*/ 970470 h 1490118"/>
              <a:gd name="connsiteX438" fmla="*/ 5604844 w 6754076"/>
              <a:gd name="connsiteY438" fmla="*/ 957710 h 1490118"/>
              <a:gd name="connsiteX439" fmla="*/ 5592430 w 6754076"/>
              <a:gd name="connsiteY439" fmla="*/ 953866 h 1490118"/>
              <a:gd name="connsiteX440" fmla="*/ 5577784 w 6754076"/>
              <a:gd name="connsiteY440" fmla="*/ 950256 h 1490118"/>
              <a:gd name="connsiteX441" fmla="*/ 5540710 w 6754076"/>
              <a:gd name="connsiteY441" fmla="*/ 944259 h 1490118"/>
              <a:gd name="connsiteX442" fmla="*/ 5504348 w 6754076"/>
              <a:gd name="connsiteY442" fmla="*/ 937315 h 1490118"/>
              <a:gd name="connsiteX443" fmla="*/ 5479732 w 6754076"/>
              <a:gd name="connsiteY443" fmla="*/ 939091 h 1490118"/>
              <a:gd name="connsiteX444" fmla="*/ 5469312 w 6754076"/>
              <a:gd name="connsiteY444" fmla="*/ 945423 h 1490118"/>
              <a:gd name="connsiteX445" fmla="*/ 5461320 w 6754076"/>
              <a:gd name="connsiteY445" fmla="*/ 950795 h 1490118"/>
              <a:gd name="connsiteX446" fmla="*/ 5514087 w 6754076"/>
              <a:gd name="connsiteY446" fmla="*/ 969395 h 1490118"/>
              <a:gd name="connsiteX447" fmla="*/ 5537956 w 6754076"/>
              <a:gd name="connsiteY447" fmla="*/ 979759 h 1490118"/>
              <a:gd name="connsiteX448" fmla="*/ 5564303 w 6754076"/>
              <a:gd name="connsiteY448" fmla="*/ 987636 h 1490118"/>
              <a:gd name="connsiteX449" fmla="*/ 5584718 w 6754076"/>
              <a:gd name="connsiteY449" fmla="*/ 996079 h 1490118"/>
              <a:gd name="connsiteX450" fmla="*/ 5615896 w 6754076"/>
              <a:gd name="connsiteY450" fmla="*/ 1004521 h 1490118"/>
              <a:gd name="connsiteX451" fmla="*/ 5647057 w 6754076"/>
              <a:gd name="connsiteY451" fmla="*/ 1010853 h 1490118"/>
              <a:gd name="connsiteX452" fmla="*/ 5665726 w 6754076"/>
              <a:gd name="connsiteY452" fmla="*/ 1017185 h 1490118"/>
              <a:gd name="connsiteX453" fmla="*/ 5683167 w 6754076"/>
              <a:gd name="connsiteY453" fmla="*/ 1021213 h 1490118"/>
              <a:gd name="connsiteX454" fmla="*/ 5730981 w 6754076"/>
              <a:gd name="connsiteY454" fmla="*/ 1027235 h 1490118"/>
              <a:gd name="connsiteX455" fmla="*/ 5779297 w 6754076"/>
              <a:gd name="connsiteY455" fmla="*/ 1033761 h 1490118"/>
              <a:gd name="connsiteX456" fmla="*/ 5790909 w 6754076"/>
              <a:gd name="connsiteY456" fmla="*/ 1038292 h 1490118"/>
              <a:gd name="connsiteX457" fmla="*/ 5803245 w 6754076"/>
              <a:gd name="connsiteY457" fmla="*/ 1044623 h 1490118"/>
              <a:gd name="connsiteX458" fmla="*/ 5818195 w 6754076"/>
              <a:gd name="connsiteY458" fmla="*/ 1050955 h 1490118"/>
              <a:gd name="connsiteX459" fmla="*/ 5841951 w 6754076"/>
              <a:gd name="connsiteY459" fmla="*/ 1058002 h 1490118"/>
              <a:gd name="connsiteX460" fmla="*/ 5863927 w 6754076"/>
              <a:gd name="connsiteY460" fmla="*/ 1068920 h 1490118"/>
              <a:gd name="connsiteX461" fmla="*/ 5904029 w 6754076"/>
              <a:gd name="connsiteY461" fmla="*/ 1075165 h 1490118"/>
              <a:gd name="connsiteX462" fmla="*/ 5938461 w 6754076"/>
              <a:gd name="connsiteY462" fmla="*/ 1080945 h 1490118"/>
              <a:gd name="connsiteX463" fmla="*/ 6001646 w 6754076"/>
              <a:gd name="connsiteY463" fmla="*/ 1100151 h 1490118"/>
              <a:gd name="connsiteX464" fmla="*/ 6050725 w 6754076"/>
              <a:gd name="connsiteY464" fmla="*/ 1121228 h 1490118"/>
              <a:gd name="connsiteX465" fmla="*/ 6048035 w 6754076"/>
              <a:gd name="connsiteY465" fmla="*/ 1137547 h 1490118"/>
              <a:gd name="connsiteX466" fmla="*/ 6047150 w 6754076"/>
              <a:gd name="connsiteY466" fmla="*/ 1143824 h 1490118"/>
              <a:gd name="connsiteX467" fmla="*/ 6054414 w 6754076"/>
              <a:gd name="connsiteY467" fmla="*/ 1169159 h 1490118"/>
              <a:gd name="connsiteX468" fmla="*/ 6061160 w 6754076"/>
              <a:gd name="connsiteY468" fmla="*/ 1196847 h 1490118"/>
              <a:gd name="connsiteX469" fmla="*/ 6064966 w 6754076"/>
              <a:gd name="connsiteY469" fmla="*/ 1206941 h 1490118"/>
              <a:gd name="connsiteX470" fmla="*/ 6090294 w 6754076"/>
              <a:gd name="connsiteY470" fmla="*/ 1216931 h 1490118"/>
              <a:gd name="connsiteX471" fmla="*/ 6165339 w 6754076"/>
              <a:gd name="connsiteY471" fmla="*/ 1232859 h 1490118"/>
              <a:gd name="connsiteX472" fmla="*/ 6182720 w 6754076"/>
              <a:gd name="connsiteY472" fmla="*/ 1231768 h 1490118"/>
              <a:gd name="connsiteX473" fmla="*/ 6198433 w 6754076"/>
              <a:gd name="connsiteY473" fmla="*/ 1230554 h 1490118"/>
              <a:gd name="connsiteX474" fmla="*/ 6219043 w 6754076"/>
              <a:gd name="connsiteY474" fmla="*/ 1234654 h 1490118"/>
              <a:gd name="connsiteX475" fmla="*/ 6263367 w 6754076"/>
              <a:gd name="connsiteY475" fmla="*/ 1242573 h 1490118"/>
              <a:gd name="connsiteX476" fmla="*/ 6291428 w 6754076"/>
              <a:gd name="connsiteY476" fmla="*/ 1253578 h 1490118"/>
              <a:gd name="connsiteX477" fmla="*/ 6322465 w 6754076"/>
              <a:gd name="connsiteY477" fmla="*/ 1272722 h 1490118"/>
              <a:gd name="connsiteX478" fmla="*/ 6299361 w 6754076"/>
              <a:gd name="connsiteY478" fmla="*/ 1276305 h 1490118"/>
              <a:gd name="connsiteX479" fmla="*/ 6609978 w 6754076"/>
              <a:gd name="connsiteY479" fmla="*/ 1256249 h 1490118"/>
              <a:gd name="connsiteX480" fmla="*/ 6611751 w 6754076"/>
              <a:gd name="connsiteY480" fmla="*/ 1245030 h 1490118"/>
              <a:gd name="connsiteX481" fmla="*/ 6624981 w 6754076"/>
              <a:gd name="connsiteY481" fmla="*/ 1255405 h 1490118"/>
              <a:gd name="connsiteX482" fmla="*/ 6609978 w 6754076"/>
              <a:gd name="connsiteY482" fmla="*/ 1256249 h 1490118"/>
              <a:gd name="connsiteX483" fmla="*/ 6639062 w 6754076"/>
              <a:gd name="connsiteY483" fmla="*/ 1251467 h 1490118"/>
              <a:gd name="connsiteX484" fmla="*/ 6644339 w 6754076"/>
              <a:gd name="connsiteY484" fmla="*/ 1241969 h 1490118"/>
              <a:gd name="connsiteX485" fmla="*/ 6649616 w 6754076"/>
              <a:gd name="connsiteY485" fmla="*/ 1251467 h 1490118"/>
              <a:gd name="connsiteX486" fmla="*/ 6644339 w 6754076"/>
              <a:gd name="connsiteY486" fmla="*/ 1260965 h 1490118"/>
              <a:gd name="connsiteX487" fmla="*/ 6639062 w 6754076"/>
              <a:gd name="connsiteY487" fmla="*/ 1251467 h 1490118"/>
              <a:gd name="connsiteX488" fmla="*/ 6522230 w 6754076"/>
              <a:gd name="connsiteY488" fmla="*/ 1242599 h 1490118"/>
              <a:gd name="connsiteX489" fmla="*/ 6535641 w 6754076"/>
              <a:gd name="connsiteY489" fmla="*/ 1229705 h 1490118"/>
              <a:gd name="connsiteX490" fmla="*/ 6541211 w 6754076"/>
              <a:gd name="connsiteY490" fmla="*/ 1240189 h 1490118"/>
              <a:gd name="connsiteX491" fmla="*/ 6533691 w 6754076"/>
              <a:gd name="connsiteY491" fmla="*/ 1249357 h 1490118"/>
              <a:gd name="connsiteX492" fmla="*/ 6522230 w 6754076"/>
              <a:gd name="connsiteY492" fmla="*/ 1242599 h 1490118"/>
              <a:gd name="connsiteX493" fmla="*/ 6555339 w 6754076"/>
              <a:gd name="connsiteY493" fmla="*/ 1244873 h 1490118"/>
              <a:gd name="connsiteX494" fmla="*/ 6565542 w 6754076"/>
              <a:gd name="connsiteY494" fmla="*/ 1230361 h 1490118"/>
              <a:gd name="connsiteX495" fmla="*/ 6583424 w 6754076"/>
              <a:gd name="connsiteY495" fmla="*/ 1239859 h 1490118"/>
              <a:gd name="connsiteX496" fmla="*/ 6574982 w 6754076"/>
              <a:gd name="connsiteY496" fmla="*/ 1249089 h 1490118"/>
              <a:gd name="connsiteX497" fmla="*/ 6555339 w 6754076"/>
              <a:gd name="connsiteY497" fmla="*/ 1244873 h 1490118"/>
              <a:gd name="connsiteX498" fmla="*/ 5041824 w 6754076"/>
              <a:gd name="connsiteY498" fmla="*/ 1234422 h 1490118"/>
              <a:gd name="connsiteX499" fmla="*/ 5045776 w 6754076"/>
              <a:gd name="connsiteY499" fmla="*/ 1225458 h 1490118"/>
              <a:gd name="connsiteX500" fmla="*/ 5054619 w 6754076"/>
              <a:gd name="connsiteY500" fmla="*/ 1234400 h 1490118"/>
              <a:gd name="connsiteX501" fmla="*/ 5041824 w 6754076"/>
              <a:gd name="connsiteY501" fmla="*/ 1234421 h 1490118"/>
              <a:gd name="connsiteX502" fmla="*/ 4462330 w 6754076"/>
              <a:gd name="connsiteY502" fmla="*/ 1179523 h 1490118"/>
              <a:gd name="connsiteX503" fmla="*/ 4474601 w 6754076"/>
              <a:gd name="connsiteY503" fmla="*/ 1166927 h 1490118"/>
              <a:gd name="connsiteX504" fmla="*/ 4486201 w 6754076"/>
              <a:gd name="connsiteY504" fmla="*/ 1170657 h 1490118"/>
              <a:gd name="connsiteX505" fmla="*/ 4478036 w 6754076"/>
              <a:gd name="connsiteY505" fmla="*/ 1181667 h 1490118"/>
              <a:gd name="connsiteX506" fmla="*/ 4462330 w 6754076"/>
              <a:gd name="connsiteY506" fmla="*/ 1179523 h 1490118"/>
              <a:gd name="connsiteX507" fmla="*/ 4249808 w 6754076"/>
              <a:gd name="connsiteY507" fmla="*/ 1158599 h 1490118"/>
              <a:gd name="connsiteX508" fmla="*/ 4256140 w 6754076"/>
              <a:gd name="connsiteY508" fmla="*/ 1152267 h 1490118"/>
              <a:gd name="connsiteX509" fmla="*/ 4262472 w 6754076"/>
              <a:gd name="connsiteY509" fmla="*/ 1158599 h 1490118"/>
              <a:gd name="connsiteX510" fmla="*/ 4256140 w 6754076"/>
              <a:gd name="connsiteY510" fmla="*/ 1164931 h 1490118"/>
              <a:gd name="connsiteX511" fmla="*/ 4249808 w 6754076"/>
              <a:gd name="connsiteY511" fmla="*/ 1158599 h 1490118"/>
              <a:gd name="connsiteX512" fmla="*/ 4334234 w 6754076"/>
              <a:gd name="connsiteY512" fmla="*/ 1158599 h 1490118"/>
              <a:gd name="connsiteX513" fmla="*/ 4341621 w 6754076"/>
              <a:gd name="connsiteY513" fmla="*/ 1153070 h 1490118"/>
              <a:gd name="connsiteX514" fmla="*/ 4340789 w 6754076"/>
              <a:gd name="connsiteY514" fmla="*/ 1164185 h 1490118"/>
              <a:gd name="connsiteX515" fmla="*/ 4334234 w 6754076"/>
              <a:gd name="connsiteY515" fmla="*/ 1158599 h 1490118"/>
              <a:gd name="connsiteX516" fmla="*/ 3800812 w 6754076"/>
              <a:gd name="connsiteY516" fmla="*/ 1129124 h 1490118"/>
              <a:gd name="connsiteX517" fmla="*/ 3774429 w 6754076"/>
              <a:gd name="connsiteY517" fmla="*/ 1122718 h 1490118"/>
              <a:gd name="connsiteX518" fmla="*/ 3773548 w 6754076"/>
              <a:gd name="connsiteY518" fmla="*/ 1107779 h 1490118"/>
              <a:gd name="connsiteX519" fmla="*/ 3791846 w 6754076"/>
              <a:gd name="connsiteY519" fmla="*/ 1111518 h 1490118"/>
              <a:gd name="connsiteX520" fmla="*/ 3801026 w 6754076"/>
              <a:gd name="connsiteY520" fmla="*/ 1113911 h 1490118"/>
              <a:gd name="connsiteX521" fmla="*/ 3832328 w 6754076"/>
              <a:gd name="connsiteY521" fmla="*/ 1110891 h 1490118"/>
              <a:gd name="connsiteX522" fmla="*/ 3859338 w 6754076"/>
              <a:gd name="connsiteY522" fmla="*/ 1122718 h 1490118"/>
              <a:gd name="connsiteX523" fmla="*/ 3836121 w 6754076"/>
              <a:gd name="connsiteY523" fmla="*/ 1134401 h 1490118"/>
              <a:gd name="connsiteX524" fmla="*/ 3800812 w 6754076"/>
              <a:gd name="connsiteY524" fmla="*/ 1129124 h 1490118"/>
              <a:gd name="connsiteX525" fmla="*/ 3682833 w 6754076"/>
              <a:gd name="connsiteY525" fmla="*/ 1119990 h 1490118"/>
              <a:gd name="connsiteX526" fmla="*/ 3643036 w 6754076"/>
              <a:gd name="connsiteY526" fmla="*/ 1116099 h 1490118"/>
              <a:gd name="connsiteX527" fmla="*/ 3573135 w 6754076"/>
              <a:gd name="connsiteY527" fmla="*/ 1111904 h 1490118"/>
              <a:gd name="connsiteX528" fmla="*/ 3541475 w 6754076"/>
              <a:gd name="connsiteY528" fmla="*/ 1099919 h 1490118"/>
              <a:gd name="connsiteX529" fmla="*/ 3587064 w 6754076"/>
              <a:gd name="connsiteY529" fmla="*/ 1091600 h 1490118"/>
              <a:gd name="connsiteX530" fmla="*/ 3722146 w 6754076"/>
              <a:gd name="connsiteY530" fmla="*/ 1101668 h 1490118"/>
              <a:gd name="connsiteX531" fmla="*/ 3682833 w 6754076"/>
              <a:gd name="connsiteY531" fmla="*/ 1119990 h 1490118"/>
              <a:gd name="connsiteX532" fmla="*/ 3482035 w 6754076"/>
              <a:gd name="connsiteY532" fmla="*/ 1100426 h 1490118"/>
              <a:gd name="connsiteX533" fmla="*/ 3488503 w 6754076"/>
              <a:gd name="connsiteY533" fmla="*/ 1090370 h 1490118"/>
              <a:gd name="connsiteX534" fmla="*/ 3511081 w 6754076"/>
              <a:gd name="connsiteY534" fmla="*/ 1090133 h 1490118"/>
              <a:gd name="connsiteX535" fmla="*/ 3482035 w 6754076"/>
              <a:gd name="connsiteY535" fmla="*/ 1100426 h 1490118"/>
              <a:gd name="connsiteX536" fmla="*/ 3442018 w 6754076"/>
              <a:gd name="connsiteY536" fmla="*/ 1090240 h 1490118"/>
              <a:gd name="connsiteX537" fmla="*/ 3445651 w 6754076"/>
              <a:gd name="connsiteY537" fmla="*/ 1080505 h 1490118"/>
              <a:gd name="connsiteX538" fmla="*/ 3451982 w 6754076"/>
              <a:gd name="connsiteY538" fmla="*/ 1084477 h 1490118"/>
              <a:gd name="connsiteX539" fmla="*/ 3442018 w 6754076"/>
              <a:gd name="connsiteY539" fmla="*/ 1090240 h 1490118"/>
              <a:gd name="connsiteX540" fmla="*/ 5890591 w 6754076"/>
              <a:gd name="connsiteY540" fmla="*/ 1014228 h 1490118"/>
              <a:gd name="connsiteX541" fmla="*/ 5895059 w 6754076"/>
              <a:gd name="connsiteY541" fmla="*/ 992619 h 1490118"/>
              <a:gd name="connsiteX542" fmla="*/ 5904557 w 6754076"/>
              <a:gd name="connsiteY542" fmla="*/ 1004228 h 1490118"/>
              <a:gd name="connsiteX543" fmla="*/ 5901391 w 6754076"/>
              <a:gd name="connsiteY543" fmla="*/ 1016696 h 1490118"/>
              <a:gd name="connsiteX544" fmla="*/ 5890591 w 6754076"/>
              <a:gd name="connsiteY544" fmla="*/ 1014228 h 1490118"/>
              <a:gd name="connsiteX545" fmla="*/ 5967876 w 6754076"/>
              <a:gd name="connsiteY545" fmla="*/ 1010502 h 1490118"/>
              <a:gd name="connsiteX546" fmla="*/ 5972889 w 6754076"/>
              <a:gd name="connsiteY546" fmla="*/ 1005489 h 1490118"/>
              <a:gd name="connsiteX547" fmla="*/ 5974560 w 6754076"/>
              <a:gd name="connsiteY547" fmla="*/ 1017185 h 1490118"/>
              <a:gd name="connsiteX548" fmla="*/ 5967876 w 6754076"/>
              <a:gd name="connsiteY548" fmla="*/ 1010502 h 1490118"/>
              <a:gd name="connsiteX549" fmla="*/ 6666889 w 6754076"/>
              <a:gd name="connsiteY549" fmla="*/ 996707 h 1490118"/>
              <a:gd name="connsiteX550" fmla="*/ 6626654 w 6754076"/>
              <a:gd name="connsiteY550" fmla="*/ 989994 h 1490118"/>
              <a:gd name="connsiteX551" fmla="*/ 6571889 w 6754076"/>
              <a:gd name="connsiteY551" fmla="*/ 978890 h 1490118"/>
              <a:gd name="connsiteX552" fmla="*/ 6550268 w 6754076"/>
              <a:gd name="connsiteY552" fmla="*/ 970751 h 1490118"/>
              <a:gd name="connsiteX553" fmla="*/ 6547226 w 6754076"/>
              <a:gd name="connsiteY553" fmla="*/ 965474 h 1490118"/>
              <a:gd name="connsiteX554" fmla="*/ 6589825 w 6754076"/>
              <a:gd name="connsiteY554" fmla="*/ 962038 h 1490118"/>
              <a:gd name="connsiteX555" fmla="*/ 6621500 w 6754076"/>
              <a:gd name="connsiteY555" fmla="*/ 955778 h 1490118"/>
              <a:gd name="connsiteX556" fmla="*/ 6626398 w 6754076"/>
              <a:gd name="connsiteY556" fmla="*/ 939420 h 1490118"/>
              <a:gd name="connsiteX557" fmla="*/ 6586613 w 6754076"/>
              <a:gd name="connsiteY557" fmla="*/ 928538 h 1490118"/>
              <a:gd name="connsiteX558" fmla="*/ 6569200 w 6754076"/>
              <a:gd name="connsiteY558" fmla="*/ 924583 h 1490118"/>
              <a:gd name="connsiteX559" fmla="*/ 6546194 w 6754076"/>
              <a:gd name="connsiteY559" fmla="*/ 919307 h 1490118"/>
              <a:gd name="connsiteX560" fmla="*/ 6527198 w 6754076"/>
              <a:gd name="connsiteY560" fmla="*/ 909542 h 1490118"/>
              <a:gd name="connsiteX561" fmla="*/ 6556747 w 6754076"/>
              <a:gd name="connsiteY561" fmla="*/ 901339 h 1490118"/>
              <a:gd name="connsiteX562" fmla="*/ 6601071 w 6754076"/>
              <a:gd name="connsiteY562" fmla="*/ 907256 h 1490118"/>
              <a:gd name="connsiteX563" fmla="*/ 6622177 w 6754076"/>
              <a:gd name="connsiteY563" fmla="*/ 915206 h 1490118"/>
              <a:gd name="connsiteX564" fmla="*/ 6664390 w 6754076"/>
              <a:gd name="connsiteY564" fmla="*/ 922789 h 1490118"/>
              <a:gd name="connsiteX565" fmla="*/ 6753037 w 6754076"/>
              <a:gd name="connsiteY565" fmla="*/ 947783 h 1490118"/>
              <a:gd name="connsiteX566" fmla="*/ 6739318 w 6754076"/>
              <a:gd name="connsiteY566" fmla="*/ 953931 h 1490118"/>
              <a:gd name="connsiteX567" fmla="*/ 6731447 w 6754076"/>
              <a:gd name="connsiteY567" fmla="*/ 957699 h 1490118"/>
              <a:gd name="connsiteX568" fmla="*/ 6734653 w 6754076"/>
              <a:gd name="connsiteY568" fmla="*/ 971931 h 1490118"/>
              <a:gd name="connsiteX569" fmla="*/ 6717124 w 6754076"/>
              <a:gd name="connsiteY569" fmla="*/ 985253 h 1490118"/>
              <a:gd name="connsiteX570" fmla="*/ 6698060 w 6754076"/>
              <a:gd name="connsiteY570" fmla="*/ 985463 h 1490118"/>
              <a:gd name="connsiteX571" fmla="*/ 6681543 w 6754076"/>
              <a:gd name="connsiteY571" fmla="*/ 991667 h 1490118"/>
              <a:gd name="connsiteX572" fmla="*/ 6666889 w 6754076"/>
              <a:gd name="connsiteY572" fmla="*/ 996707 h 1490118"/>
              <a:gd name="connsiteX573" fmla="*/ 6459484 w 6754076"/>
              <a:gd name="connsiteY573" fmla="*/ 962028 h 1490118"/>
              <a:gd name="connsiteX574" fmla="*/ 6459052 w 6754076"/>
              <a:gd name="connsiteY574" fmla="*/ 955174 h 1490118"/>
              <a:gd name="connsiteX575" fmla="*/ 6474432 w 6754076"/>
              <a:gd name="connsiteY575" fmla="*/ 962176 h 1490118"/>
              <a:gd name="connsiteX576" fmla="*/ 6459484 w 6754076"/>
              <a:gd name="connsiteY576" fmla="*/ 962028 h 1490118"/>
              <a:gd name="connsiteX577" fmla="*/ 6278141 w 6754076"/>
              <a:gd name="connsiteY577" fmla="*/ 755465 h 1490118"/>
              <a:gd name="connsiteX578" fmla="*/ 6284224 w 6754076"/>
              <a:gd name="connsiteY578" fmla="*/ 751244 h 1490118"/>
              <a:gd name="connsiteX579" fmla="*/ 6292916 w 6754076"/>
              <a:gd name="connsiteY579" fmla="*/ 755465 h 1490118"/>
              <a:gd name="connsiteX580" fmla="*/ 6286833 w 6754076"/>
              <a:gd name="connsiteY580" fmla="*/ 759686 h 1490118"/>
              <a:gd name="connsiteX581" fmla="*/ 6278141 w 6754076"/>
              <a:gd name="connsiteY581" fmla="*/ 755465 h 1490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</a:cxnLst>
            <a:rect l="l" t="t" r="r" b="b"/>
            <a:pathLst>
              <a:path w="6754076" h="1490118">
                <a:moveTo>
                  <a:pt x="6083962" y="1485749"/>
                </a:moveTo>
                <a:cubicBezTo>
                  <a:pt x="6085397" y="1483428"/>
                  <a:pt x="6090258" y="1481528"/>
                  <a:pt x="6094764" y="1481528"/>
                </a:cubicBezTo>
                <a:cubicBezTo>
                  <a:pt x="6099271" y="1481528"/>
                  <a:pt x="6102958" y="1483428"/>
                  <a:pt x="6102958" y="1485749"/>
                </a:cubicBezTo>
                <a:cubicBezTo>
                  <a:pt x="6102958" y="1488071"/>
                  <a:pt x="6098096" y="1489971"/>
                  <a:pt x="6092155" y="1489971"/>
                </a:cubicBezTo>
                <a:cubicBezTo>
                  <a:pt x="6086029" y="1489971"/>
                  <a:pt x="6082482" y="1488144"/>
                  <a:pt x="6083962" y="1485749"/>
                </a:cubicBezTo>
                <a:close/>
                <a:moveTo>
                  <a:pt x="6027704" y="1478745"/>
                </a:moveTo>
                <a:cubicBezTo>
                  <a:pt x="6028527" y="1474472"/>
                  <a:pt x="6032024" y="1470975"/>
                  <a:pt x="6035475" y="1470975"/>
                </a:cubicBezTo>
                <a:cubicBezTo>
                  <a:pt x="6044523" y="1470975"/>
                  <a:pt x="6043216" y="1483241"/>
                  <a:pt x="6033979" y="1485020"/>
                </a:cubicBezTo>
                <a:cubicBezTo>
                  <a:pt x="6028337" y="1486106"/>
                  <a:pt x="6026618" y="1484387"/>
                  <a:pt x="6027704" y="1478745"/>
                </a:cubicBezTo>
                <a:close/>
                <a:moveTo>
                  <a:pt x="6096754" y="1404928"/>
                </a:moveTo>
                <a:cubicBezTo>
                  <a:pt x="6066704" y="1401077"/>
                  <a:pt x="6055720" y="1395947"/>
                  <a:pt x="6063067" y="1389194"/>
                </a:cubicBezTo>
                <a:cubicBezTo>
                  <a:pt x="6065272" y="1387166"/>
                  <a:pt x="6088447" y="1386460"/>
                  <a:pt x="6114566" y="1387625"/>
                </a:cubicBezTo>
                <a:cubicBezTo>
                  <a:pt x="6156329" y="1389488"/>
                  <a:pt x="6162056" y="1390642"/>
                  <a:pt x="6162056" y="1397193"/>
                </a:cubicBezTo>
                <a:cubicBezTo>
                  <a:pt x="6162056" y="1410423"/>
                  <a:pt x="6150407" y="1411803"/>
                  <a:pt x="6096754" y="1404928"/>
                </a:cubicBezTo>
                <a:close/>
                <a:moveTo>
                  <a:pt x="5932699" y="1364739"/>
                </a:moveTo>
                <a:cubicBezTo>
                  <a:pt x="5927347" y="1359387"/>
                  <a:pt x="5929917" y="1354889"/>
                  <a:pt x="5938327" y="1354889"/>
                </a:cubicBezTo>
                <a:cubicBezTo>
                  <a:pt x="5943018" y="1354889"/>
                  <a:pt x="5946770" y="1357703"/>
                  <a:pt x="5946770" y="1361221"/>
                </a:cubicBezTo>
                <a:cubicBezTo>
                  <a:pt x="5946770" y="1367648"/>
                  <a:pt x="5937840" y="1369880"/>
                  <a:pt x="5932699" y="1364739"/>
                </a:cubicBezTo>
                <a:close/>
                <a:moveTo>
                  <a:pt x="5866565" y="1349261"/>
                </a:moveTo>
                <a:cubicBezTo>
                  <a:pt x="5866565" y="1340995"/>
                  <a:pt x="5870252" y="1338655"/>
                  <a:pt x="5879474" y="1341066"/>
                </a:cubicBezTo>
                <a:cubicBezTo>
                  <a:pt x="5891485" y="1344207"/>
                  <a:pt x="5889665" y="1354889"/>
                  <a:pt x="5877118" y="1354889"/>
                </a:cubicBezTo>
                <a:cubicBezTo>
                  <a:pt x="5871138" y="1354889"/>
                  <a:pt x="5866565" y="1352450"/>
                  <a:pt x="5866565" y="1349261"/>
                </a:cubicBezTo>
                <a:close/>
                <a:moveTo>
                  <a:pt x="6025919" y="1322191"/>
                </a:moveTo>
                <a:cubicBezTo>
                  <a:pt x="6021378" y="1321151"/>
                  <a:pt x="6018532" y="1316553"/>
                  <a:pt x="6018532" y="1310256"/>
                </a:cubicBezTo>
                <a:cubicBezTo>
                  <a:pt x="6018532" y="1297631"/>
                  <a:pt x="6027240" y="1296931"/>
                  <a:pt x="6034748" y="1308953"/>
                </a:cubicBezTo>
                <a:cubicBezTo>
                  <a:pt x="6040985" y="1318939"/>
                  <a:pt x="6037108" y="1324752"/>
                  <a:pt x="6025919" y="1322191"/>
                </a:cubicBezTo>
                <a:close/>
                <a:moveTo>
                  <a:pt x="5980708" y="1314989"/>
                </a:moveTo>
                <a:cubicBezTo>
                  <a:pt x="5973755" y="1306611"/>
                  <a:pt x="5979252" y="1291570"/>
                  <a:pt x="5989267" y="1291570"/>
                </a:cubicBezTo>
                <a:cubicBezTo>
                  <a:pt x="5995777" y="1291570"/>
                  <a:pt x="5997425" y="1294556"/>
                  <a:pt x="5997425" y="1306344"/>
                </a:cubicBezTo>
                <a:cubicBezTo>
                  <a:pt x="5997425" y="1322164"/>
                  <a:pt x="5989895" y="1326058"/>
                  <a:pt x="5980708" y="1314989"/>
                </a:cubicBezTo>
                <a:close/>
                <a:moveTo>
                  <a:pt x="5681161" y="1310214"/>
                </a:moveTo>
                <a:cubicBezTo>
                  <a:pt x="5681364" y="1305296"/>
                  <a:pt x="5682364" y="1304296"/>
                  <a:pt x="5683711" y="1307663"/>
                </a:cubicBezTo>
                <a:cubicBezTo>
                  <a:pt x="5684931" y="1310711"/>
                  <a:pt x="5684781" y="1314352"/>
                  <a:pt x="5683378" y="1315754"/>
                </a:cubicBezTo>
                <a:cubicBezTo>
                  <a:pt x="5681975" y="1317157"/>
                  <a:pt x="5680977" y="1314664"/>
                  <a:pt x="5681161" y="1310214"/>
                </a:cubicBezTo>
                <a:close/>
                <a:moveTo>
                  <a:pt x="5905612" y="1311611"/>
                </a:moveTo>
                <a:cubicBezTo>
                  <a:pt x="5892871" y="1305646"/>
                  <a:pt x="5893640" y="1298878"/>
                  <a:pt x="5907723" y="1293036"/>
                </a:cubicBezTo>
                <a:cubicBezTo>
                  <a:pt x="5931420" y="1283204"/>
                  <a:pt x="5942546" y="1282437"/>
                  <a:pt x="5945812" y="1290410"/>
                </a:cubicBezTo>
                <a:cubicBezTo>
                  <a:pt x="5947500" y="1294530"/>
                  <a:pt x="5953512" y="1298417"/>
                  <a:pt x="5959173" y="1299048"/>
                </a:cubicBezTo>
                <a:cubicBezTo>
                  <a:pt x="5972026" y="1300480"/>
                  <a:pt x="5973777" y="1302210"/>
                  <a:pt x="5970641" y="1310383"/>
                </a:cubicBezTo>
                <a:cubicBezTo>
                  <a:pt x="5967331" y="1319010"/>
                  <a:pt x="5939847" y="1319020"/>
                  <a:pt x="5931226" y="1310400"/>
                </a:cubicBezTo>
                <a:cubicBezTo>
                  <a:pt x="5925592" y="1304767"/>
                  <a:pt x="5924087" y="1304711"/>
                  <a:pt x="5919919" y="1309980"/>
                </a:cubicBezTo>
                <a:cubicBezTo>
                  <a:pt x="5916234" y="1314638"/>
                  <a:pt x="5912891" y="1315019"/>
                  <a:pt x="5905612" y="1311612"/>
                </a:cubicBezTo>
                <a:close/>
                <a:moveTo>
                  <a:pt x="6571522" y="1289459"/>
                </a:moveTo>
                <a:cubicBezTo>
                  <a:pt x="6571522" y="1277693"/>
                  <a:pt x="6580240" y="1275397"/>
                  <a:pt x="6588253" y="1285053"/>
                </a:cubicBezTo>
                <a:cubicBezTo>
                  <a:pt x="6594638" y="1292746"/>
                  <a:pt x="6590491" y="1300012"/>
                  <a:pt x="6579715" y="1300012"/>
                </a:cubicBezTo>
                <a:cubicBezTo>
                  <a:pt x="6573790" y="1300012"/>
                  <a:pt x="6571522" y="1297091"/>
                  <a:pt x="6571522" y="1289459"/>
                </a:cubicBezTo>
                <a:close/>
                <a:moveTo>
                  <a:pt x="6377342" y="1287055"/>
                </a:moveTo>
                <a:cubicBezTo>
                  <a:pt x="6377342" y="1280420"/>
                  <a:pt x="6379616" y="1278643"/>
                  <a:pt x="6386797" y="1279668"/>
                </a:cubicBezTo>
                <a:cubicBezTo>
                  <a:pt x="6400828" y="1281669"/>
                  <a:pt x="6402061" y="1295791"/>
                  <a:pt x="6388205" y="1295791"/>
                </a:cubicBezTo>
                <a:cubicBezTo>
                  <a:pt x="6380034" y="1295791"/>
                  <a:pt x="6377342" y="1293626"/>
                  <a:pt x="6377342" y="1287055"/>
                </a:cubicBezTo>
                <a:close/>
                <a:moveTo>
                  <a:pt x="5457099" y="1281016"/>
                </a:moveTo>
                <a:cubicBezTo>
                  <a:pt x="5457099" y="1277534"/>
                  <a:pt x="5459949" y="1274684"/>
                  <a:pt x="5463431" y="1274684"/>
                </a:cubicBezTo>
                <a:cubicBezTo>
                  <a:pt x="5466914" y="1274684"/>
                  <a:pt x="5469763" y="1277534"/>
                  <a:pt x="5469763" y="1281016"/>
                </a:cubicBezTo>
                <a:cubicBezTo>
                  <a:pt x="5469763" y="1284499"/>
                  <a:pt x="5466914" y="1287348"/>
                  <a:pt x="5463431" y="1287348"/>
                </a:cubicBezTo>
                <a:cubicBezTo>
                  <a:pt x="5459949" y="1287348"/>
                  <a:pt x="5457099" y="1284499"/>
                  <a:pt x="5457099" y="1281016"/>
                </a:cubicBezTo>
                <a:close/>
                <a:moveTo>
                  <a:pt x="6348848" y="1282996"/>
                </a:moveTo>
                <a:cubicBezTo>
                  <a:pt x="6333891" y="1276984"/>
                  <a:pt x="6337735" y="1270463"/>
                  <a:pt x="6356235" y="1270463"/>
                </a:cubicBezTo>
                <a:cubicBezTo>
                  <a:pt x="6370307" y="1270463"/>
                  <a:pt x="6373121" y="1271870"/>
                  <a:pt x="6373121" y="1278906"/>
                </a:cubicBezTo>
                <a:cubicBezTo>
                  <a:pt x="6373121" y="1288062"/>
                  <a:pt x="6364900" y="1289447"/>
                  <a:pt x="6348848" y="1282996"/>
                </a:cubicBezTo>
                <a:close/>
                <a:moveTo>
                  <a:pt x="5340320" y="1276511"/>
                </a:moveTo>
                <a:cubicBezTo>
                  <a:pt x="5337155" y="1268261"/>
                  <a:pt x="5341908" y="1263440"/>
                  <a:pt x="5356843" y="1259751"/>
                </a:cubicBezTo>
                <a:cubicBezTo>
                  <a:pt x="5366174" y="1257447"/>
                  <a:pt x="5368452" y="1258332"/>
                  <a:pt x="5368452" y="1264264"/>
                </a:cubicBezTo>
                <a:cubicBezTo>
                  <a:pt x="5368452" y="1278861"/>
                  <a:pt x="5345120" y="1289019"/>
                  <a:pt x="5340320" y="1276511"/>
                </a:cubicBezTo>
                <a:close/>
                <a:moveTo>
                  <a:pt x="6299361" y="1276305"/>
                </a:moveTo>
                <a:cubicBezTo>
                  <a:pt x="6294839" y="1271783"/>
                  <a:pt x="6288541" y="1270283"/>
                  <a:pt x="6280677" y="1271856"/>
                </a:cubicBezTo>
                <a:cubicBezTo>
                  <a:pt x="6273794" y="1273232"/>
                  <a:pt x="6265375" y="1271818"/>
                  <a:pt x="6260619" y="1268488"/>
                </a:cubicBezTo>
                <a:cubicBezTo>
                  <a:pt x="6255638" y="1264999"/>
                  <a:pt x="6234298" y="1261707"/>
                  <a:pt x="6206219" y="1260097"/>
                </a:cubicBezTo>
                <a:cubicBezTo>
                  <a:pt x="6180806" y="1258639"/>
                  <a:pt x="6158194" y="1255626"/>
                  <a:pt x="6155970" y="1253402"/>
                </a:cubicBezTo>
                <a:cubicBezTo>
                  <a:pt x="6153745" y="1251177"/>
                  <a:pt x="6148797" y="1249357"/>
                  <a:pt x="6144975" y="1249357"/>
                </a:cubicBezTo>
                <a:cubicBezTo>
                  <a:pt x="6141152" y="1249357"/>
                  <a:pt x="6132495" y="1246598"/>
                  <a:pt x="6125736" y="1243226"/>
                </a:cubicBezTo>
                <a:cubicBezTo>
                  <a:pt x="6111503" y="1236126"/>
                  <a:pt x="6102607" y="1235856"/>
                  <a:pt x="6031196" y="1240357"/>
                </a:cubicBezTo>
                <a:cubicBezTo>
                  <a:pt x="5978438" y="1243682"/>
                  <a:pt x="5966179" y="1241827"/>
                  <a:pt x="5958168" y="1229306"/>
                </a:cubicBezTo>
                <a:cubicBezTo>
                  <a:pt x="5953550" y="1222086"/>
                  <a:pt x="5942124" y="1222685"/>
                  <a:pt x="5930608" y="1230752"/>
                </a:cubicBezTo>
                <a:cubicBezTo>
                  <a:pt x="5920182" y="1238054"/>
                  <a:pt x="5880671" y="1237004"/>
                  <a:pt x="5847569" y="1228545"/>
                </a:cubicBezTo>
                <a:cubicBezTo>
                  <a:pt x="5824597" y="1222675"/>
                  <a:pt x="5820131" y="1222971"/>
                  <a:pt x="5820131" y="1230361"/>
                </a:cubicBezTo>
                <a:cubicBezTo>
                  <a:pt x="5820131" y="1233844"/>
                  <a:pt x="5817576" y="1236693"/>
                  <a:pt x="5814453" y="1236693"/>
                </a:cubicBezTo>
                <a:cubicBezTo>
                  <a:pt x="5804214" y="1236693"/>
                  <a:pt x="5793604" y="1252447"/>
                  <a:pt x="5796383" y="1263521"/>
                </a:cubicBezTo>
                <a:cubicBezTo>
                  <a:pt x="5799026" y="1274052"/>
                  <a:pt x="5789266" y="1282801"/>
                  <a:pt x="5784136" y="1274500"/>
                </a:cubicBezTo>
                <a:cubicBezTo>
                  <a:pt x="5782763" y="1272280"/>
                  <a:pt x="5776434" y="1270463"/>
                  <a:pt x="5770070" y="1270463"/>
                </a:cubicBezTo>
                <a:cubicBezTo>
                  <a:pt x="5763706" y="1270463"/>
                  <a:pt x="5756424" y="1268387"/>
                  <a:pt x="5753886" y="1265849"/>
                </a:cubicBezTo>
                <a:cubicBezTo>
                  <a:pt x="5750547" y="1262511"/>
                  <a:pt x="5746487" y="1263059"/>
                  <a:pt x="5739203" y="1267832"/>
                </a:cubicBezTo>
                <a:cubicBezTo>
                  <a:pt x="5731376" y="1272960"/>
                  <a:pt x="5722586" y="1273852"/>
                  <a:pt x="5699705" y="1271837"/>
                </a:cubicBezTo>
                <a:cubicBezTo>
                  <a:pt x="5683518" y="1270411"/>
                  <a:pt x="5664248" y="1269374"/>
                  <a:pt x="5656883" y="1269531"/>
                </a:cubicBezTo>
                <a:cubicBezTo>
                  <a:pt x="5649510" y="1269689"/>
                  <a:pt x="5642539" y="1267334"/>
                  <a:pt x="5641371" y="1264292"/>
                </a:cubicBezTo>
                <a:cubicBezTo>
                  <a:pt x="5638100" y="1255767"/>
                  <a:pt x="5592242" y="1258895"/>
                  <a:pt x="5585510" y="1268102"/>
                </a:cubicBezTo>
                <a:cubicBezTo>
                  <a:pt x="5581138" y="1274081"/>
                  <a:pt x="5574109" y="1275091"/>
                  <a:pt x="5543538" y="1274134"/>
                </a:cubicBezTo>
                <a:cubicBezTo>
                  <a:pt x="5523341" y="1273502"/>
                  <a:pt x="5502565" y="1270779"/>
                  <a:pt x="5497368" y="1268083"/>
                </a:cubicBezTo>
                <a:cubicBezTo>
                  <a:pt x="5492172" y="1265387"/>
                  <a:pt x="5464365" y="1261779"/>
                  <a:pt x="5435574" y="1260064"/>
                </a:cubicBezTo>
                <a:cubicBezTo>
                  <a:pt x="5406783" y="1258349"/>
                  <a:pt x="5382211" y="1255313"/>
                  <a:pt x="5380968" y="1253316"/>
                </a:cubicBezTo>
                <a:cubicBezTo>
                  <a:pt x="5378753" y="1249754"/>
                  <a:pt x="5307393" y="1236743"/>
                  <a:pt x="5289888" y="1236710"/>
                </a:cubicBezTo>
                <a:cubicBezTo>
                  <a:pt x="5282779" y="1236697"/>
                  <a:pt x="5281363" y="1238722"/>
                  <a:pt x="5282892" y="1246719"/>
                </a:cubicBezTo>
                <a:cubicBezTo>
                  <a:pt x="5284450" y="1254869"/>
                  <a:pt x="5282960" y="1256841"/>
                  <a:pt x="5274920" y="1257262"/>
                </a:cubicBezTo>
                <a:cubicBezTo>
                  <a:pt x="5269480" y="1257547"/>
                  <a:pt x="5259377" y="1258259"/>
                  <a:pt x="5252467" y="1258845"/>
                </a:cubicBezTo>
                <a:cubicBezTo>
                  <a:pt x="5235442" y="1260288"/>
                  <a:pt x="5232865" y="1247882"/>
                  <a:pt x="5248490" y="1239695"/>
                </a:cubicBezTo>
                <a:cubicBezTo>
                  <a:pt x="5263360" y="1231904"/>
                  <a:pt x="5257454" y="1228605"/>
                  <a:pt x="5222854" y="1225374"/>
                </a:cubicBezTo>
                <a:cubicBezTo>
                  <a:pt x="5207593" y="1223949"/>
                  <a:pt x="5194129" y="1221202"/>
                  <a:pt x="5192936" y="1219270"/>
                </a:cubicBezTo>
                <a:cubicBezTo>
                  <a:pt x="5190258" y="1214938"/>
                  <a:pt x="5139916" y="1219497"/>
                  <a:pt x="5134381" y="1224573"/>
                </a:cubicBezTo>
                <a:cubicBezTo>
                  <a:pt x="5131961" y="1226793"/>
                  <a:pt x="5133215" y="1228250"/>
                  <a:pt x="5137547" y="1228250"/>
                </a:cubicBezTo>
                <a:cubicBezTo>
                  <a:pt x="5145192" y="1228250"/>
                  <a:pt x="5146799" y="1235330"/>
                  <a:pt x="5141166" y="1244205"/>
                </a:cubicBezTo>
                <a:cubicBezTo>
                  <a:pt x="5137568" y="1249875"/>
                  <a:pt x="5081407" y="1250034"/>
                  <a:pt x="5081405" y="1244374"/>
                </a:cubicBezTo>
                <a:cubicBezTo>
                  <a:pt x="5081404" y="1242794"/>
                  <a:pt x="5077130" y="1240661"/>
                  <a:pt x="5071906" y="1239633"/>
                </a:cubicBezTo>
                <a:lnTo>
                  <a:pt x="5062408" y="1237765"/>
                </a:lnTo>
                <a:lnTo>
                  <a:pt x="5071613" y="1234702"/>
                </a:lnTo>
                <a:cubicBezTo>
                  <a:pt x="5083501" y="1230747"/>
                  <a:pt x="5087092" y="1221274"/>
                  <a:pt x="5078023" y="1217794"/>
                </a:cubicBezTo>
                <a:cubicBezTo>
                  <a:pt x="5074135" y="1216302"/>
                  <a:pt x="5058759" y="1213943"/>
                  <a:pt x="5043854" y="1212551"/>
                </a:cubicBezTo>
                <a:cubicBezTo>
                  <a:pt x="5023832" y="1210681"/>
                  <a:pt x="5017546" y="1211300"/>
                  <a:pt x="5019784" y="1214922"/>
                </a:cubicBezTo>
                <a:cubicBezTo>
                  <a:pt x="5021642" y="1217927"/>
                  <a:pt x="5018527" y="1221453"/>
                  <a:pt x="5011732" y="1224037"/>
                </a:cubicBezTo>
                <a:cubicBezTo>
                  <a:pt x="4997417" y="1229480"/>
                  <a:pt x="4996978" y="1229417"/>
                  <a:pt x="4996978" y="1221918"/>
                </a:cubicBezTo>
                <a:cubicBezTo>
                  <a:pt x="4996978" y="1213946"/>
                  <a:pt x="4988872" y="1214004"/>
                  <a:pt x="4978231" y="1222052"/>
                </a:cubicBezTo>
                <a:cubicBezTo>
                  <a:pt x="4968797" y="1229188"/>
                  <a:pt x="4954765" y="1230300"/>
                  <a:pt x="4954765" y="1223911"/>
                </a:cubicBezTo>
                <a:cubicBezTo>
                  <a:pt x="4954765" y="1221107"/>
                  <a:pt x="4945266" y="1220546"/>
                  <a:pt x="4927900" y="1222325"/>
                </a:cubicBezTo>
                <a:cubicBezTo>
                  <a:pt x="4909253" y="1224235"/>
                  <a:pt x="4900098" y="1223563"/>
                  <a:pt x="4897974" y="1220127"/>
                </a:cubicBezTo>
                <a:cubicBezTo>
                  <a:pt x="4895641" y="1216352"/>
                  <a:pt x="4893472" y="1216374"/>
                  <a:pt x="4888836" y="1220222"/>
                </a:cubicBezTo>
                <a:cubicBezTo>
                  <a:pt x="4884115" y="1224140"/>
                  <a:pt x="4871335" y="1224030"/>
                  <a:pt x="4831647" y="1219732"/>
                </a:cubicBezTo>
                <a:cubicBezTo>
                  <a:pt x="4788204" y="1215027"/>
                  <a:pt x="4780232" y="1213027"/>
                  <a:pt x="4778500" y="1206403"/>
                </a:cubicBezTo>
                <a:cubicBezTo>
                  <a:pt x="4775633" y="1195442"/>
                  <a:pt x="4756485" y="1191273"/>
                  <a:pt x="4749965" y="1200189"/>
                </a:cubicBezTo>
                <a:cubicBezTo>
                  <a:pt x="4744416" y="1207777"/>
                  <a:pt x="4731036" y="1209709"/>
                  <a:pt x="4731036" y="1202923"/>
                </a:cubicBezTo>
                <a:cubicBezTo>
                  <a:pt x="4731036" y="1200601"/>
                  <a:pt x="4725717" y="1198701"/>
                  <a:pt x="4719216" y="1198701"/>
                </a:cubicBezTo>
                <a:cubicBezTo>
                  <a:pt x="4712716" y="1198701"/>
                  <a:pt x="4705038" y="1196343"/>
                  <a:pt x="4702156" y="1193460"/>
                </a:cubicBezTo>
                <a:cubicBezTo>
                  <a:pt x="4697981" y="1189286"/>
                  <a:pt x="4696152" y="1189452"/>
                  <a:pt x="4693170" y="1194276"/>
                </a:cubicBezTo>
                <a:cubicBezTo>
                  <a:pt x="4690791" y="1198127"/>
                  <a:pt x="4681628" y="1200510"/>
                  <a:pt x="4668018" y="1200819"/>
                </a:cubicBezTo>
                <a:cubicBezTo>
                  <a:pt x="4647452" y="1201285"/>
                  <a:pt x="4646610" y="1200857"/>
                  <a:pt x="4646610" y="1189901"/>
                </a:cubicBezTo>
                <a:cubicBezTo>
                  <a:pt x="4646610" y="1178551"/>
                  <a:pt x="4640427" y="1173086"/>
                  <a:pt x="4631228" y="1176308"/>
                </a:cubicBezTo>
                <a:cubicBezTo>
                  <a:pt x="4628572" y="1177239"/>
                  <a:pt x="4627301" y="1181446"/>
                  <a:pt x="4628403" y="1185658"/>
                </a:cubicBezTo>
                <a:cubicBezTo>
                  <a:pt x="4629806" y="1191024"/>
                  <a:pt x="4627460" y="1194106"/>
                  <a:pt x="4620567" y="1195952"/>
                </a:cubicBezTo>
                <a:cubicBezTo>
                  <a:pt x="4601224" y="1201131"/>
                  <a:pt x="4598913" y="1199677"/>
                  <a:pt x="4601469" y="1183927"/>
                </a:cubicBezTo>
                <a:cubicBezTo>
                  <a:pt x="4604171" y="1167276"/>
                  <a:pt x="4605010" y="1167663"/>
                  <a:pt x="4565365" y="1167278"/>
                </a:cubicBezTo>
                <a:cubicBezTo>
                  <a:pt x="4541519" y="1167046"/>
                  <a:pt x="4541107" y="1167244"/>
                  <a:pt x="4541092" y="1178944"/>
                </a:cubicBezTo>
                <a:cubicBezTo>
                  <a:pt x="4541092" y="1188855"/>
                  <a:pt x="4539496" y="1190620"/>
                  <a:pt x="4531623" y="1189497"/>
                </a:cubicBezTo>
                <a:cubicBezTo>
                  <a:pt x="4526354" y="1188745"/>
                  <a:pt x="4521490" y="1184594"/>
                  <a:pt x="4520636" y="1180119"/>
                </a:cubicBezTo>
                <a:cubicBezTo>
                  <a:pt x="4517379" y="1163040"/>
                  <a:pt x="4506424" y="1157272"/>
                  <a:pt x="4472329" y="1154680"/>
                </a:cubicBezTo>
                <a:cubicBezTo>
                  <a:pt x="4429271" y="1151408"/>
                  <a:pt x="4419336" y="1153902"/>
                  <a:pt x="4421905" y="1167338"/>
                </a:cubicBezTo>
                <a:cubicBezTo>
                  <a:pt x="4423461" y="1175479"/>
                  <a:pt x="4422095" y="1177595"/>
                  <a:pt x="4415283" y="1177595"/>
                </a:cubicBezTo>
                <a:cubicBezTo>
                  <a:pt x="4410562" y="1177595"/>
                  <a:pt x="4405976" y="1175423"/>
                  <a:pt x="4405091" y="1172768"/>
                </a:cubicBezTo>
                <a:cubicBezTo>
                  <a:pt x="4403905" y="1169211"/>
                  <a:pt x="4400918" y="1169314"/>
                  <a:pt x="4393732" y="1173159"/>
                </a:cubicBezTo>
                <a:cubicBezTo>
                  <a:pt x="4381585" y="1179660"/>
                  <a:pt x="4374336" y="1173736"/>
                  <a:pt x="4374336" y="1157308"/>
                </a:cubicBezTo>
                <a:cubicBezTo>
                  <a:pt x="4374336" y="1146559"/>
                  <a:pt x="4373179" y="1145901"/>
                  <a:pt x="4353267" y="1145319"/>
                </a:cubicBezTo>
                <a:cubicBezTo>
                  <a:pt x="4335109" y="1144789"/>
                  <a:pt x="4330583" y="1146393"/>
                  <a:pt x="4320515" y="1156928"/>
                </a:cubicBezTo>
                <a:cubicBezTo>
                  <a:pt x="4314090" y="1163651"/>
                  <a:pt x="4305028" y="1169152"/>
                  <a:pt x="4300377" y="1169152"/>
                </a:cubicBezTo>
                <a:cubicBezTo>
                  <a:pt x="4292823" y="1169152"/>
                  <a:pt x="4292221" y="1167280"/>
                  <a:pt x="4294726" y="1151610"/>
                </a:cubicBezTo>
                <a:lnTo>
                  <a:pt x="4297531" y="1134068"/>
                </a:lnTo>
                <a:lnTo>
                  <a:pt x="4273376" y="1136907"/>
                </a:lnTo>
                <a:cubicBezTo>
                  <a:pt x="4259307" y="1138560"/>
                  <a:pt x="4250205" y="1138155"/>
                  <a:pt x="4251576" y="1135936"/>
                </a:cubicBezTo>
                <a:cubicBezTo>
                  <a:pt x="4254595" y="1131051"/>
                  <a:pt x="4231975" y="1126464"/>
                  <a:pt x="4227279" y="1131009"/>
                </a:cubicBezTo>
                <a:cubicBezTo>
                  <a:pt x="4225335" y="1132890"/>
                  <a:pt x="4225810" y="1135705"/>
                  <a:pt x="4228334" y="1137265"/>
                </a:cubicBezTo>
                <a:cubicBezTo>
                  <a:pt x="4230858" y="1138825"/>
                  <a:pt x="4232923" y="1144087"/>
                  <a:pt x="4232923" y="1148960"/>
                </a:cubicBezTo>
                <a:cubicBezTo>
                  <a:pt x="4232923" y="1157769"/>
                  <a:pt x="4232404" y="1157804"/>
                  <a:pt x="4138999" y="1155220"/>
                </a:cubicBezTo>
                <a:cubicBezTo>
                  <a:pt x="4046915" y="1152672"/>
                  <a:pt x="4021975" y="1148824"/>
                  <a:pt x="4021891" y="1137150"/>
                </a:cubicBezTo>
                <a:cubicBezTo>
                  <a:pt x="4021834" y="1129292"/>
                  <a:pt x="4041899" y="1120800"/>
                  <a:pt x="4048189" y="1126020"/>
                </a:cubicBezTo>
                <a:cubicBezTo>
                  <a:pt x="4051311" y="1128611"/>
                  <a:pt x="4082038" y="1131643"/>
                  <a:pt x="4119040" y="1133012"/>
                </a:cubicBezTo>
                <a:cubicBezTo>
                  <a:pt x="4182101" y="1135345"/>
                  <a:pt x="4184022" y="1135171"/>
                  <a:pt x="4174167" y="1128018"/>
                </a:cubicBezTo>
                <a:cubicBezTo>
                  <a:pt x="4161214" y="1118617"/>
                  <a:pt x="4119460" y="1110340"/>
                  <a:pt x="4069347" y="1107241"/>
                </a:cubicBezTo>
                <a:cubicBezTo>
                  <a:pt x="4047872" y="1105912"/>
                  <a:pt x="4030300" y="1103153"/>
                  <a:pt x="4030300" y="1101108"/>
                </a:cubicBezTo>
                <a:cubicBezTo>
                  <a:pt x="4030300" y="1099063"/>
                  <a:pt x="4025551" y="1097390"/>
                  <a:pt x="4019747" y="1097390"/>
                </a:cubicBezTo>
                <a:cubicBezTo>
                  <a:pt x="4013943" y="1097390"/>
                  <a:pt x="4009194" y="1099289"/>
                  <a:pt x="4009194" y="1101611"/>
                </a:cubicBezTo>
                <a:cubicBezTo>
                  <a:pt x="4009194" y="1107549"/>
                  <a:pt x="3986607" y="1106885"/>
                  <a:pt x="3980489" y="1100767"/>
                </a:cubicBezTo>
                <a:cubicBezTo>
                  <a:pt x="3976549" y="1096827"/>
                  <a:pt x="3974298" y="1096827"/>
                  <a:pt x="3970358" y="1100767"/>
                </a:cubicBezTo>
                <a:cubicBezTo>
                  <a:pt x="3967284" y="1103841"/>
                  <a:pt x="3952347" y="1105833"/>
                  <a:pt x="3932366" y="1105833"/>
                </a:cubicBezTo>
                <a:cubicBezTo>
                  <a:pt x="3905913" y="1105833"/>
                  <a:pt x="3899440" y="1107077"/>
                  <a:pt x="3899440" y="1112165"/>
                </a:cubicBezTo>
                <a:cubicBezTo>
                  <a:pt x="3899440" y="1117008"/>
                  <a:pt x="3904776" y="1118496"/>
                  <a:pt x="3922140" y="1118496"/>
                </a:cubicBezTo>
                <a:cubicBezTo>
                  <a:pt x="3944905" y="1118496"/>
                  <a:pt x="3958122" y="1125810"/>
                  <a:pt x="3952321" y="1135197"/>
                </a:cubicBezTo>
                <a:cubicBezTo>
                  <a:pt x="3949284" y="1140109"/>
                  <a:pt x="3919397" y="1141268"/>
                  <a:pt x="3914781" y="1136651"/>
                </a:cubicBezTo>
                <a:cubicBezTo>
                  <a:pt x="3913157" y="1135028"/>
                  <a:pt x="3903343" y="1134222"/>
                  <a:pt x="3892971" y="1134860"/>
                </a:cubicBezTo>
                <a:cubicBezTo>
                  <a:pt x="3876902" y="1135848"/>
                  <a:pt x="3874112" y="1134843"/>
                  <a:pt x="3874112" y="1128065"/>
                </a:cubicBezTo>
                <a:cubicBezTo>
                  <a:pt x="3874112" y="1123690"/>
                  <a:pt x="3876901" y="1116423"/>
                  <a:pt x="3880310" y="1111916"/>
                </a:cubicBezTo>
                <a:cubicBezTo>
                  <a:pt x="3883719" y="1107409"/>
                  <a:pt x="3886568" y="1102528"/>
                  <a:pt x="3886642" y="1101069"/>
                </a:cubicBezTo>
                <a:cubicBezTo>
                  <a:pt x="3886908" y="1095822"/>
                  <a:pt x="3852695" y="1089905"/>
                  <a:pt x="3839278" y="1092879"/>
                </a:cubicBezTo>
                <a:cubicBezTo>
                  <a:pt x="3831737" y="1094550"/>
                  <a:pt x="3812849" y="1095084"/>
                  <a:pt x="3797305" y="1094066"/>
                </a:cubicBezTo>
                <a:cubicBezTo>
                  <a:pt x="3772350" y="1092431"/>
                  <a:pt x="3768892" y="1091159"/>
                  <a:pt x="3767756" y="1083194"/>
                </a:cubicBezTo>
                <a:cubicBezTo>
                  <a:pt x="3766705" y="1075826"/>
                  <a:pt x="3763762" y="1074264"/>
                  <a:pt x="3751695" y="1074672"/>
                </a:cubicBezTo>
                <a:cubicBezTo>
                  <a:pt x="3709212" y="1076109"/>
                  <a:pt x="3697405" y="1075941"/>
                  <a:pt x="3680988" y="1073664"/>
                </a:cubicBezTo>
                <a:cubicBezTo>
                  <a:pt x="3671121" y="1072295"/>
                  <a:pt x="3663047" y="1069475"/>
                  <a:pt x="3663047" y="1067397"/>
                </a:cubicBezTo>
                <a:cubicBezTo>
                  <a:pt x="3663047" y="1062206"/>
                  <a:pt x="3634624" y="1062604"/>
                  <a:pt x="3631388" y="1067841"/>
                </a:cubicBezTo>
                <a:cubicBezTo>
                  <a:pt x="3627885" y="1073508"/>
                  <a:pt x="3614076" y="1073185"/>
                  <a:pt x="3604511" y="1067212"/>
                </a:cubicBezTo>
                <a:cubicBezTo>
                  <a:pt x="3598918" y="1063719"/>
                  <a:pt x="3593198" y="1063599"/>
                  <a:pt x="3584069" y="1066781"/>
                </a:cubicBezTo>
                <a:cubicBezTo>
                  <a:pt x="3577097" y="1069211"/>
                  <a:pt x="3568986" y="1069712"/>
                  <a:pt x="3566044" y="1067894"/>
                </a:cubicBezTo>
                <a:cubicBezTo>
                  <a:pt x="3563102" y="1066076"/>
                  <a:pt x="3532910" y="1063221"/>
                  <a:pt x="3498951" y="1061551"/>
                </a:cubicBezTo>
                <a:cubicBezTo>
                  <a:pt x="3464992" y="1059881"/>
                  <a:pt x="3435045" y="1056756"/>
                  <a:pt x="3432402" y="1054608"/>
                </a:cubicBezTo>
                <a:cubicBezTo>
                  <a:pt x="3429758" y="1052460"/>
                  <a:pt x="3404114" y="1050168"/>
                  <a:pt x="3375414" y="1049516"/>
                </a:cubicBezTo>
                <a:cubicBezTo>
                  <a:pt x="3346121" y="1048850"/>
                  <a:pt x="3319282" y="1046178"/>
                  <a:pt x="3314225" y="1043424"/>
                </a:cubicBezTo>
                <a:cubicBezTo>
                  <a:pt x="3303907" y="1037806"/>
                  <a:pt x="3208483" y="1031500"/>
                  <a:pt x="3159178" y="1033178"/>
                </a:cubicBezTo>
                <a:cubicBezTo>
                  <a:pt x="3139916" y="1033834"/>
                  <a:pt x="3123680" y="1032397"/>
                  <a:pt x="3120496" y="1029754"/>
                </a:cubicBezTo>
                <a:cubicBezTo>
                  <a:pt x="3117479" y="1027250"/>
                  <a:pt x="3106436" y="1025645"/>
                  <a:pt x="3095957" y="1026187"/>
                </a:cubicBezTo>
                <a:cubicBezTo>
                  <a:pt x="3084975" y="1026756"/>
                  <a:pt x="3074057" y="1024811"/>
                  <a:pt x="3070184" y="1021597"/>
                </a:cubicBezTo>
                <a:cubicBezTo>
                  <a:pt x="3064551" y="1016921"/>
                  <a:pt x="3062193" y="1017171"/>
                  <a:pt x="3055592" y="1023145"/>
                </a:cubicBezTo>
                <a:cubicBezTo>
                  <a:pt x="3049322" y="1028819"/>
                  <a:pt x="3043302" y="1029684"/>
                  <a:pt x="3026027" y="1027393"/>
                </a:cubicBezTo>
                <a:cubicBezTo>
                  <a:pt x="3014097" y="1025810"/>
                  <a:pt x="3003438" y="1023064"/>
                  <a:pt x="3002342" y="1021290"/>
                </a:cubicBezTo>
                <a:cubicBezTo>
                  <a:pt x="3001246" y="1019516"/>
                  <a:pt x="2993215" y="1019707"/>
                  <a:pt x="2984496" y="1021716"/>
                </a:cubicBezTo>
                <a:cubicBezTo>
                  <a:pt x="2971665" y="1024671"/>
                  <a:pt x="2967621" y="1024007"/>
                  <a:pt x="2963275" y="1018232"/>
                </a:cubicBezTo>
                <a:cubicBezTo>
                  <a:pt x="2959352" y="1013019"/>
                  <a:pt x="2951393" y="1011064"/>
                  <a:pt x="2933726" y="1010975"/>
                </a:cubicBezTo>
                <a:cubicBezTo>
                  <a:pt x="2920427" y="1010908"/>
                  <a:pt x="2907088" y="1009265"/>
                  <a:pt x="2904084" y="1007324"/>
                </a:cubicBezTo>
                <a:cubicBezTo>
                  <a:pt x="2901079" y="1005382"/>
                  <a:pt x="2896333" y="1005546"/>
                  <a:pt x="2893531" y="1007689"/>
                </a:cubicBezTo>
                <a:cubicBezTo>
                  <a:pt x="2885834" y="1013575"/>
                  <a:pt x="2726550" y="1010300"/>
                  <a:pt x="2719082" y="1004102"/>
                </a:cubicBezTo>
                <a:cubicBezTo>
                  <a:pt x="2714405" y="1000220"/>
                  <a:pt x="2710495" y="1000203"/>
                  <a:pt x="2702105" y="1004026"/>
                </a:cubicBezTo>
                <a:cubicBezTo>
                  <a:pt x="2693871" y="1007777"/>
                  <a:pt x="2689771" y="1007803"/>
                  <a:pt x="2685345" y="1004129"/>
                </a:cubicBezTo>
                <a:cubicBezTo>
                  <a:pt x="2681900" y="1001271"/>
                  <a:pt x="2679485" y="1000998"/>
                  <a:pt x="2679485" y="1003468"/>
                </a:cubicBezTo>
                <a:cubicBezTo>
                  <a:pt x="2679485" y="1008805"/>
                  <a:pt x="2636640" y="1013240"/>
                  <a:pt x="2630779" y="1008510"/>
                </a:cubicBezTo>
                <a:cubicBezTo>
                  <a:pt x="2628369" y="1006564"/>
                  <a:pt x="2616117" y="1005738"/>
                  <a:pt x="2603551" y="1006673"/>
                </a:cubicBezTo>
                <a:cubicBezTo>
                  <a:pt x="2589519" y="1007718"/>
                  <a:pt x="2578324" y="1006410"/>
                  <a:pt x="2574532" y="1003282"/>
                </a:cubicBezTo>
                <a:cubicBezTo>
                  <a:pt x="2569696" y="999293"/>
                  <a:pt x="2567974" y="999333"/>
                  <a:pt x="2566583" y="1003466"/>
                </a:cubicBezTo>
                <a:cubicBezTo>
                  <a:pt x="2563669" y="1012123"/>
                  <a:pt x="2550938" y="1009452"/>
                  <a:pt x="2546460" y="999245"/>
                </a:cubicBezTo>
                <a:cubicBezTo>
                  <a:pt x="2541911" y="988877"/>
                  <a:pt x="2529303" y="988145"/>
                  <a:pt x="2511264" y="997200"/>
                </a:cubicBezTo>
                <a:cubicBezTo>
                  <a:pt x="2502978" y="1001360"/>
                  <a:pt x="2500453" y="1000965"/>
                  <a:pt x="2495952" y="994810"/>
                </a:cubicBezTo>
                <a:cubicBezTo>
                  <a:pt x="2490901" y="987903"/>
                  <a:pt x="2490422" y="987977"/>
                  <a:pt x="2488325" y="995998"/>
                </a:cubicBezTo>
                <a:cubicBezTo>
                  <a:pt x="2485848" y="1005468"/>
                  <a:pt x="2474441" y="1003945"/>
                  <a:pt x="2465535" y="992956"/>
                </a:cubicBezTo>
                <a:cubicBezTo>
                  <a:pt x="2460031" y="986164"/>
                  <a:pt x="2451535" y="989174"/>
                  <a:pt x="2451535" y="997916"/>
                </a:cubicBezTo>
                <a:cubicBezTo>
                  <a:pt x="2451535" y="1004862"/>
                  <a:pt x="2406455" y="1009484"/>
                  <a:pt x="2395304" y="1003682"/>
                </a:cubicBezTo>
                <a:cubicBezTo>
                  <a:pt x="2390358" y="1001109"/>
                  <a:pt x="2383061" y="1001271"/>
                  <a:pt x="2374838" y="1004138"/>
                </a:cubicBezTo>
                <a:cubicBezTo>
                  <a:pt x="2363440" y="1008111"/>
                  <a:pt x="2361804" y="1007621"/>
                  <a:pt x="2359707" y="999601"/>
                </a:cubicBezTo>
                <a:cubicBezTo>
                  <a:pt x="2357514" y="991217"/>
                  <a:pt x="2356991" y="991107"/>
                  <a:pt x="2351971" y="997973"/>
                </a:cubicBezTo>
                <a:cubicBezTo>
                  <a:pt x="2343731" y="1009242"/>
                  <a:pt x="2305244" y="1009393"/>
                  <a:pt x="2296641" y="998190"/>
                </a:cubicBezTo>
                <a:cubicBezTo>
                  <a:pt x="2292163" y="992359"/>
                  <a:pt x="2289545" y="991380"/>
                  <a:pt x="2288179" y="995024"/>
                </a:cubicBezTo>
                <a:cubicBezTo>
                  <a:pt x="2287091" y="997926"/>
                  <a:pt x="2280661" y="1000300"/>
                  <a:pt x="2273889" y="1000300"/>
                </a:cubicBezTo>
                <a:cubicBezTo>
                  <a:pt x="2267117" y="1000300"/>
                  <a:pt x="2261577" y="1002067"/>
                  <a:pt x="2261577" y="1004227"/>
                </a:cubicBezTo>
                <a:cubicBezTo>
                  <a:pt x="2261577" y="1006607"/>
                  <a:pt x="2256446" y="1006682"/>
                  <a:pt x="2248550" y="1004418"/>
                </a:cubicBezTo>
                <a:cubicBezTo>
                  <a:pt x="2239839" y="1001919"/>
                  <a:pt x="2232913" y="1002312"/>
                  <a:pt x="2227644" y="1005602"/>
                </a:cubicBezTo>
                <a:cubicBezTo>
                  <a:pt x="2221279" y="1009578"/>
                  <a:pt x="2216431" y="1008744"/>
                  <a:pt x="2202418" y="1001264"/>
                </a:cubicBezTo>
                <a:cubicBezTo>
                  <a:pt x="2187106" y="993091"/>
                  <a:pt x="2183988" y="992693"/>
                  <a:pt x="2175835" y="997868"/>
                </a:cubicBezTo>
                <a:cubicBezTo>
                  <a:pt x="2169065" y="1002165"/>
                  <a:pt x="2150949" y="1003696"/>
                  <a:pt x="2108027" y="1003599"/>
                </a:cubicBezTo>
                <a:cubicBezTo>
                  <a:pt x="2056493" y="1003482"/>
                  <a:pt x="2048505" y="1002515"/>
                  <a:pt x="2041541" y="995551"/>
                </a:cubicBezTo>
                <a:cubicBezTo>
                  <a:pt x="2033390" y="987400"/>
                  <a:pt x="2022754" y="984511"/>
                  <a:pt x="2027164" y="991646"/>
                </a:cubicBezTo>
                <a:cubicBezTo>
                  <a:pt x="2033807" y="1002395"/>
                  <a:pt x="2008254" y="1004048"/>
                  <a:pt x="1859516" y="1002494"/>
                </a:cubicBezTo>
                <a:cubicBezTo>
                  <a:pt x="1741929" y="1001266"/>
                  <a:pt x="1703075" y="999566"/>
                  <a:pt x="1696331" y="995354"/>
                </a:cubicBezTo>
                <a:cubicBezTo>
                  <a:pt x="1689239" y="990926"/>
                  <a:pt x="1685813" y="990868"/>
                  <a:pt x="1679095" y="995064"/>
                </a:cubicBezTo>
                <a:cubicBezTo>
                  <a:pt x="1669055" y="1001334"/>
                  <a:pt x="1638395" y="1002035"/>
                  <a:pt x="1634714" y="996079"/>
                </a:cubicBezTo>
                <a:cubicBezTo>
                  <a:pt x="1630954" y="989995"/>
                  <a:pt x="1567884" y="990724"/>
                  <a:pt x="1561685" y="996923"/>
                </a:cubicBezTo>
                <a:cubicBezTo>
                  <a:pt x="1557746" y="1000863"/>
                  <a:pt x="1555494" y="1000863"/>
                  <a:pt x="1551554" y="996923"/>
                </a:cubicBezTo>
                <a:cubicBezTo>
                  <a:pt x="1548768" y="994137"/>
                  <a:pt x="1537846" y="991829"/>
                  <a:pt x="1527282" y="991793"/>
                </a:cubicBezTo>
                <a:cubicBezTo>
                  <a:pt x="1506065" y="991722"/>
                  <a:pt x="1494888" y="986870"/>
                  <a:pt x="1499341" y="979666"/>
                </a:cubicBezTo>
                <a:cubicBezTo>
                  <a:pt x="1500936" y="977085"/>
                  <a:pt x="1499737" y="974973"/>
                  <a:pt x="1496676" y="974973"/>
                </a:cubicBezTo>
                <a:cubicBezTo>
                  <a:pt x="1493615" y="974973"/>
                  <a:pt x="1488782" y="978700"/>
                  <a:pt x="1485938" y="983255"/>
                </a:cubicBezTo>
                <a:cubicBezTo>
                  <a:pt x="1481126" y="990960"/>
                  <a:pt x="1477011" y="991400"/>
                  <a:pt x="1426879" y="989567"/>
                </a:cubicBezTo>
                <a:cubicBezTo>
                  <a:pt x="1397242" y="988484"/>
                  <a:pt x="1360646" y="986554"/>
                  <a:pt x="1345555" y="985277"/>
                </a:cubicBezTo>
                <a:cubicBezTo>
                  <a:pt x="1308945" y="982181"/>
                  <a:pt x="1303729" y="981991"/>
                  <a:pt x="1286457" y="983124"/>
                </a:cubicBezTo>
                <a:cubicBezTo>
                  <a:pt x="1278331" y="983657"/>
                  <a:pt x="1260970" y="981390"/>
                  <a:pt x="1247876" y="978085"/>
                </a:cubicBezTo>
                <a:cubicBezTo>
                  <a:pt x="1234783" y="974780"/>
                  <a:pt x="1217976" y="972971"/>
                  <a:pt x="1210528" y="974064"/>
                </a:cubicBezTo>
                <a:cubicBezTo>
                  <a:pt x="1203079" y="975157"/>
                  <a:pt x="1190047" y="973959"/>
                  <a:pt x="1181567" y="971402"/>
                </a:cubicBezTo>
                <a:cubicBezTo>
                  <a:pt x="1173088" y="968845"/>
                  <a:pt x="1151903" y="965796"/>
                  <a:pt x="1134490" y="964627"/>
                </a:cubicBezTo>
                <a:cubicBezTo>
                  <a:pt x="1117077" y="963458"/>
                  <a:pt x="1097132" y="961446"/>
                  <a:pt x="1090167" y="960154"/>
                </a:cubicBezTo>
                <a:cubicBezTo>
                  <a:pt x="1083201" y="958863"/>
                  <a:pt x="1067055" y="956828"/>
                  <a:pt x="1054285" y="955633"/>
                </a:cubicBezTo>
                <a:cubicBezTo>
                  <a:pt x="1041516" y="954437"/>
                  <a:pt x="1027269" y="951801"/>
                  <a:pt x="1022626" y="949774"/>
                </a:cubicBezTo>
                <a:cubicBezTo>
                  <a:pt x="1017982" y="947748"/>
                  <a:pt x="1002030" y="944990"/>
                  <a:pt x="987177" y="943646"/>
                </a:cubicBezTo>
                <a:cubicBezTo>
                  <a:pt x="972323" y="942301"/>
                  <a:pt x="957657" y="939115"/>
                  <a:pt x="954585" y="936566"/>
                </a:cubicBezTo>
                <a:cubicBezTo>
                  <a:pt x="947795" y="930931"/>
                  <a:pt x="810361" y="924479"/>
                  <a:pt x="800273" y="929321"/>
                </a:cubicBezTo>
                <a:cubicBezTo>
                  <a:pt x="796386" y="931187"/>
                  <a:pt x="771694" y="932883"/>
                  <a:pt x="745401" y="933091"/>
                </a:cubicBezTo>
                <a:cubicBezTo>
                  <a:pt x="719109" y="933299"/>
                  <a:pt x="695694" y="935040"/>
                  <a:pt x="693370" y="936961"/>
                </a:cubicBezTo>
                <a:cubicBezTo>
                  <a:pt x="691045" y="938881"/>
                  <a:pt x="660649" y="941775"/>
                  <a:pt x="625824" y="943392"/>
                </a:cubicBezTo>
                <a:cubicBezTo>
                  <a:pt x="555592" y="946652"/>
                  <a:pt x="544299" y="947588"/>
                  <a:pt x="535066" y="950910"/>
                </a:cubicBezTo>
                <a:cubicBezTo>
                  <a:pt x="531583" y="952164"/>
                  <a:pt x="499005" y="954123"/>
                  <a:pt x="462669" y="955264"/>
                </a:cubicBezTo>
                <a:cubicBezTo>
                  <a:pt x="426334" y="956406"/>
                  <a:pt x="392741" y="959408"/>
                  <a:pt x="388019" y="961935"/>
                </a:cubicBezTo>
                <a:cubicBezTo>
                  <a:pt x="382889" y="964680"/>
                  <a:pt x="352561" y="966564"/>
                  <a:pt x="312670" y="966614"/>
                </a:cubicBezTo>
                <a:cubicBezTo>
                  <a:pt x="243193" y="966701"/>
                  <a:pt x="199481" y="971093"/>
                  <a:pt x="170220" y="980928"/>
                </a:cubicBezTo>
                <a:cubicBezTo>
                  <a:pt x="152484" y="986889"/>
                  <a:pt x="115049" y="987107"/>
                  <a:pt x="85498" y="981420"/>
                </a:cubicBezTo>
                <a:cubicBezTo>
                  <a:pt x="73115" y="979037"/>
                  <a:pt x="63782" y="972960"/>
                  <a:pt x="50496" y="958631"/>
                </a:cubicBezTo>
                <a:cubicBezTo>
                  <a:pt x="40532" y="947884"/>
                  <a:pt x="31605" y="935292"/>
                  <a:pt x="30657" y="930649"/>
                </a:cubicBezTo>
                <a:cubicBezTo>
                  <a:pt x="29710" y="926005"/>
                  <a:pt x="26116" y="909859"/>
                  <a:pt x="22671" y="894768"/>
                </a:cubicBezTo>
                <a:cubicBezTo>
                  <a:pt x="17785" y="873361"/>
                  <a:pt x="16450" y="836461"/>
                  <a:pt x="16602" y="726921"/>
                </a:cubicBezTo>
                <a:cubicBezTo>
                  <a:pt x="16749" y="620940"/>
                  <a:pt x="15510" y="584962"/>
                  <a:pt x="11547" y="580187"/>
                </a:cubicBezTo>
                <a:cubicBezTo>
                  <a:pt x="7216" y="574969"/>
                  <a:pt x="2260" y="484930"/>
                  <a:pt x="2548" y="416706"/>
                </a:cubicBezTo>
                <a:cubicBezTo>
                  <a:pt x="2565" y="412643"/>
                  <a:pt x="2385" y="385099"/>
                  <a:pt x="2149" y="355497"/>
                </a:cubicBezTo>
                <a:cubicBezTo>
                  <a:pt x="647" y="167500"/>
                  <a:pt x="788" y="162925"/>
                  <a:pt x="8538" y="147846"/>
                </a:cubicBezTo>
                <a:cubicBezTo>
                  <a:pt x="12645" y="139856"/>
                  <a:pt x="17171" y="126024"/>
                  <a:pt x="18597" y="117107"/>
                </a:cubicBezTo>
                <a:cubicBezTo>
                  <a:pt x="20091" y="107763"/>
                  <a:pt x="25122" y="97800"/>
                  <a:pt x="30471" y="93593"/>
                </a:cubicBezTo>
                <a:cubicBezTo>
                  <a:pt x="35577" y="89577"/>
                  <a:pt x="41052" y="81119"/>
                  <a:pt x="42639" y="74796"/>
                </a:cubicBezTo>
                <a:cubicBezTo>
                  <a:pt x="44509" y="67344"/>
                  <a:pt x="49213" y="62375"/>
                  <a:pt x="56013" y="60668"/>
                </a:cubicBezTo>
                <a:cubicBezTo>
                  <a:pt x="61782" y="59220"/>
                  <a:pt x="66502" y="56191"/>
                  <a:pt x="66502" y="53936"/>
                </a:cubicBezTo>
                <a:cubicBezTo>
                  <a:pt x="66502" y="48578"/>
                  <a:pt x="91957" y="53970"/>
                  <a:pt x="100272" y="61091"/>
                </a:cubicBezTo>
                <a:cubicBezTo>
                  <a:pt x="112339" y="71423"/>
                  <a:pt x="164005" y="61728"/>
                  <a:pt x="167917" y="48398"/>
                </a:cubicBezTo>
                <a:cubicBezTo>
                  <a:pt x="168598" y="46076"/>
                  <a:pt x="169908" y="41327"/>
                  <a:pt x="170829" y="37844"/>
                </a:cubicBezTo>
                <a:cubicBezTo>
                  <a:pt x="172201" y="32652"/>
                  <a:pt x="183570" y="31301"/>
                  <a:pt x="233973" y="30340"/>
                </a:cubicBezTo>
                <a:cubicBezTo>
                  <a:pt x="267782" y="29696"/>
                  <a:pt x="298949" y="27292"/>
                  <a:pt x="303233" y="24999"/>
                </a:cubicBezTo>
                <a:cubicBezTo>
                  <a:pt x="307518" y="22706"/>
                  <a:pt x="364740" y="19756"/>
                  <a:pt x="430393" y="18443"/>
                </a:cubicBezTo>
                <a:cubicBezTo>
                  <a:pt x="514153" y="16769"/>
                  <a:pt x="550666" y="14595"/>
                  <a:pt x="552792" y="11156"/>
                </a:cubicBezTo>
                <a:cubicBezTo>
                  <a:pt x="555064" y="7479"/>
                  <a:pt x="557129" y="7564"/>
                  <a:pt x="561062" y="11496"/>
                </a:cubicBezTo>
                <a:cubicBezTo>
                  <a:pt x="567017" y="17452"/>
                  <a:pt x="596948" y="18666"/>
                  <a:pt x="599089" y="13039"/>
                </a:cubicBezTo>
                <a:cubicBezTo>
                  <a:pt x="601758" y="6023"/>
                  <a:pt x="882080" y="-238"/>
                  <a:pt x="1102830" y="1789"/>
                </a:cubicBezTo>
                <a:cubicBezTo>
                  <a:pt x="1378913" y="4323"/>
                  <a:pt x="1562330" y="8563"/>
                  <a:pt x="1565062" y="12473"/>
                </a:cubicBezTo>
                <a:cubicBezTo>
                  <a:pt x="1566223" y="14135"/>
                  <a:pt x="1647457" y="16724"/>
                  <a:pt x="1745583" y="18228"/>
                </a:cubicBezTo>
                <a:cubicBezTo>
                  <a:pt x="1843708" y="19732"/>
                  <a:pt x="1927290" y="22742"/>
                  <a:pt x="1931320" y="24917"/>
                </a:cubicBezTo>
                <a:cubicBezTo>
                  <a:pt x="1935350" y="27092"/>
                  <a:pt x="1995635" y="31028"/>
                  <a:pt x="2065286" y="33663"/>
                </a:cubicBezTo>
                <a:cubicBezTo>
                  <a:pt x="2270650" y="41434"/>
                  <a:pt x="2293028" y="42808"/>
                  <a:pt x="2296227" y="47842"/>
                </a:cubicBezTo>
                <a:cubicBezTo>
                  <a:pt x="2298385" y="51239"/>
                  <a:pt x="2300675" y="51090"/>
                  <a:pt x="2304458" y="47307"/>
                </a:cubicBezTo>
                <a:cubicBezTo>
                  <a:pt x="2310437" y="41328"/>
                  <a:pt x="2327510" y="40270"/>
                  <a:pt x="2330848" y="45673"/>
                </a:cubicBezTo>
                <a:cubicBezTo>
                  <a:pt x="2332754" y="48756"/>
                  <a:pt x="2392428" y="53063"/>
                  <a:pt x="2491637" y="57279"/>
                </a:cubicBezTo>
                <a:cubicBezTo>
                  <a:pt x="2576976" y="60905"/>
                  <a:pt x="2682834" y="68554"/>
                  <a:pt x="2690038" y="71615"/>
                </a:cubicBezTo>
                <a:cubicBezTo>
                  <a:pt x="2694682" y="73587"/>
                  <a:pt x="2729824" y="76373"/>
                  <a:pt x="2768132" y="77804"/>
                </a:cubicBezTo>
                <a:cubicBezTo>
                  <a:pt x="2826005" y="79967"/>
                  <a:pt x="2916420" y="86555"/>
                  <a:pt x="3002414" y="94876"/>
                </a:cubicBezTo>
                <a:cubicBezTo>
                  <a:pt x="3011701" y="95775"/>
                  <a:pt x="3049693" y="98446"/>
                  <a:pt x="3086840" y="100812"/>
                </a:cubicBezTo>
                <a:cubicBezTo>
                  <a:pt x="3234711" y="110231"/>
                  <a:pt x="3281382" y="114161"/>
                  <a:pt x="3289463" y="117874"/>
                </a:cubicBezTo>
                <a:cubicBezTo>
                  <a:pt x="3294106" y="120008"/>
                  <a:pt x="3326664" y="122765"/>
                  <a:pt x="3361813" y="124000"/>
                </a:cubicBezTo>
                <a:cubicBezTo>
                  <a:pt x="3396962" y="125236"/>
                  <a:pt x="3430205" y="128098"/>
                  <a:pt x="3435686" y="130360"/>
                </a:cubicBezTo>
                <a:cubicBezTo>
                  <a:pt x="3441166" y="132622"/>
                  <a:pt x="3474031" y="136603"/>
                  <a:pt x="3508718" y="139206"/>
                </a:cubicBezTo>
                <a:cubicBezTo>
                  <a:pt x="3567891" y="143647"/>
                  <a:pt x="3587064" y="147606"/>
                  <a:pt x="3587064" y="155385"/>
                </a:cubicBezTo>
                <a:cubicBezTo>
                  <a:pt x="3587064" y="158731"/>
                  <a:pt x="3647526" y="166582"/>
                  <a:pt x="3706712" y="170922"/>
                </a:cubicBezTo>
                <a:cubicBezTo>
                  <a:pt x="3724924" y="172257"/>
                  <a:pt x="3742970" y="175013"/>
                  <a:pt x="3746815" y="177047"/>
                </a:cubicBezTo>
                <a:cubicBezTo>
                  <a:pt x="3753702" y="180689"/>
                  <a:pt x="3845317" y="189929"/>
                  <a:pt x="3874112" y="189885"/>
                </a:cubicBezTo>
                <a:cubicBezTo>
                  <a:pt x="3882238" y="189873"/>
                  <a:pt x="3893935" y="192497"/>
                  <a:pt x="3900104" y="195716"/>
                </a:cubicBezTo>
                <a:cubicBezTo>
                  <a:pt x="3906878" y="199250"/>
                  <a:pt x="3912850" y="200040"/>
                  <a:pt x="3915179" y="197711"/>
                </a:cubicBezTo>
                <a:cubicBezTo>
                  <a:pt x="3917509" y="195381"/>
                  <a:pt x="3930624" y="195728"/>
                  <a:pt x="3948286" y="198586"/>
                </a:cubicBezTo>
                <a:cubicBezTo>
                  <a:pt x="3964372" y="201189"/>
                  <a:pt x="3995580" y="204888"/>
                  <a:pt x="4017636" y="206807"/>
                </a:cubicBezTo>
                <a:cubicBezTo>
                  <a:pt x="4066222" y="211034"/>
                  <a:pt x="4113822" y="218538"/>
                  <a:pt x="4125279" y="223777"/>
                </a:cubicBezTo>
                <a:cubicBezTo>
                  <a:pt x="4129923" y="225900"/>
                  <a:pt x="4154359" y="228572"/>
                  <a:pt x="4179582" y="229713"/>
                </a:cubicBezTo>
                <a:cubicBezTo>
                  <a:pt x="4204806" y="230855"/>
                  <a:pt x="4227601" y="233500"/>
                  <a:pt x="4230238" y="235591"/>
                </a:cubicBezTo>
                <a:cubicBezTo>
                  <a:pt x="4234482" y="238955"/>
                  <a:pt x="4273319" y="243986"/>
                  <a:pt x="4311776" y="246153"/>
                </a:cubicBezTo>
                <a:cubicBezTo>
                  <a:pt x="4319159" y="246569"/>
                  <a:pt x="4326599" y="248309"/>
                  <a:pt x="4328309" y="250020"/>
                </a:cubicBezTo>
                <a:cubicBezTo>
                  <a:pt x="4330020" y="251731"/>
                  <a:pt x="4336690" y="253130"/>
                  <a:pt x="4343131" y="253130"/>
                </a:cubicBezTo>
                <a:cubicBezTo>
                  <a:pt x="4349572" y="253130"/>
                  <a:pt x="4355910" y="254858"/>
                  <a:pt x="4357215" y="256971"/>
                </a:cubicBezTo>
                <a:cubicBezTo>
                  <a:pt x="4358521" y="259083"/>
                  <a:pt x="4373355" y="262985"/>
                  <a:pt x="4390180" y="265643"/>
                </a:cubicBezTo>
                <a:cubicBezTo>
                  <a:pt x="4407005" y="268300"/>
                  <a:pt x="4426604" y="272271"/>
                  <a:pt x="4433734" y="274466"/>
                </a:cubicBezTo>
                <a:cubicBezTo>
                  <a:pt x="4440864" y="276662"/>
                  <a:pt x="4451407" y="278458"/>
                  <a:pt x="4457163" y="278458"/>
                </a:cubicBezTo>
                <a:cubicBezTo>
                  <a:pt x="4462918" y="278458"/>
                  <a:pt x="4469520" y="280351"/>
                  <a:pt x="4471834" y="282664"/>
                </a:cubicBezTo>
                <a:cubicBezTo>
                  <a:pt x="4474147" y="284978"/>
                  <a:pt x="4493589" y="288116"/>
                  <a:pt x="4515039" y="289639"/>
                </a:cubicBezTo>
                <a:cubicBezTo>
                  <a:pt x="4536488" y="291162"/>
                  <a:pt x="4555033" y="294018"/>
                  <a:pt x="4556249" y="295986"/>
                </a:cubicBezTo>
                <a:cubicBezTo>
                  <a:pt x="4557466" y="297954"/>
                  <a:pt x="4574179" y="299565"/>
                  <a:pt x="4593390" y="299565"/>
                </a:cubicBezTo>
                <a:cubicBezTo>
                  <a:pt x="4612600" y="299565"/>
                  <a:pt x="4629686" y="300933"/>
                  <a:pt x="4631359" y="302605"/>
                </a:cubicBezTo>
                <a:cubicBezTo>
                  <a:pt x="4633031" y="304278"/>
                  <a:pt x="4640754" y="305098"/>
                  <a:pt x="4648521" y="304429"/>
                </a:cubicBezTo>
                <a:cubicBezTo>
                  <a:pt x="4656288" y="303760"/>
                  <a:pt x="4663896" y="305241"/>
                  <a:pt x="4665428" y="307720"/>
                </a:cubicBezTo>
                <a:cubicBezTo>
                  <a:pt x="4666961" y="310200"/>
                  <a:pt x="4681020" y="312228"/>
                  <a:pt x="4696670" y="312228"/>
                </a:cubicBezTo>
                <a:cubicBezTo>
                  <a:pt x="4712321" y="312228"/>
                  <a:pt x="4726931" y="313921"/>
                  <a:pt x="4729136" y="315990"/>
                </a:cubicBezTo>
                <a:cubicBezTo>
                  <a:pt x="4731342" y="318059"/>
                  <a:pt x="4749926" y="320576"/>
                  <a:pt x="4770433" y="321583"/>
                </a:cubicBezTo>
                <a:cubicBezTo>
                  <a:pt x="4790940" y="322591"/>
                  <a:pt x="4808987" y="325366"/>
                  <a:pt x="4810536" y="327749"/>
                </a:cubicBezTo>
                <a:cubicBezTo>
                  <a:pt x="4812117" y="330183"/>
                  <a:pt x="4840183" y="333165"/>
                  <a:pt x="4874560" y="334552"/>
                </a:cubicBezTo>
                <a:cubicBezTo>
                  <a:pt x="4916066" y="336227"/>
                  <a:pt x="4939845" y="339053"/>
                  <a:pt x="4948433" y="343333"/>
                </a:cubicBezTo>
                <a:cubicBezTo>
                  <a:pt x="4956413" y="347309"/>
                  <a:pt x="4979054" y="350446"/>
                  <a:pt x="5009641" y="351813"/>
                </a:cubicBezTo>
                <a:cubicBezTo>
                  <a:pt x="5065908" y="354328"/>
                  <a:pt x="5103721" y="358591"/>
                  <a:pt x="5106731" y="362760"/>
                </a:cubicBezTo>
                <a:cubicBezTo>
                  <a:pt x="5110127" y="367462"/>
                  <a:pt x="5164085" y="375951"/>
                  <a:pt x="5215817" y="379923"/>
                </a:cubicBezTo>
                <a:cubicBezTo>
                  <a:pt x="5242149" y="381945"/>
                  <a:pt x="5265894" y="385328"/>
                  <a:pt x="5268583" y="387443"/>
                </a:cubicBezTo>
                <a:cubicBezTo>
                  <a:pt x="5272895" y="390833"/>
                  <a:pt x="5294099" y="393788"/>
                  <a:pt x="5353677" y="399303"/>
                </a:cubicBezTo>
                <a:cubicBezTo>
                  <a:pt x="5362964" y="400163"/>
                  <a:pt x="5384809" y="403918"/>
                  <a:pt x="5402222" y="407648"/>
                </a:cubicBezTo>
                <a:cubicBezTo>
                  <a:pt x="5419635" y="411378"/>
                  <a:pt x="5453265" y="415654"/>
                  <a:pt x="5476956" y="417151"/>
                </a:cubicBezTo>
                <a:cubicBezTo>
                  <a:pt x="5502328" y="418753"/>
                  <a:pt x="5522193" y="422040"/>
                  <a:pt x="5525291" y="425148"/>
                </a:cubicBezTo>
                <a:cubicBezTo>
                  <a:pt x="5528183" y="428050"/>
                  <a:pt x="5537656" y="430425"/>
                  <a:pt x="5546341" y="430425"/>
                </a:cubicBezTo>
                <a:cubicBezTo>
                  <a:pt x="5555027" y="430425"/>
                  <a:pt x="5563308" y="432324"/>
                  <a:pt x="5564742" y="434646"/>
                </a:cubicBezTo>
                <a:cubicBezTo>
                  <a:pt x="5566177" y="436968"/>
                  <a:pt x="5579112" y="438879"/>
                  <a:pt x="5593485" y="438893"/>
                </a:cubicBezTo>
                <a:cubicBezTo>
                  <a:pt x="5608408" y="438910"/>
                  <a:pt x="5624806" y="441625"/>
                  <a:pt x="5631710" y="445225"/>
                </a:cubicBezTo>
                <a:cubicBezTo>
                  <a:pt x="5638360" y="448694"/>
                  <a:pt x="5649182" y="451531"/>
                  <a:pt x="5655759" y="451531"/>
                </a:cubicBezTo>
                <a:cubicBezTo>
                  <a:pt x="5662336" y="451531"/>
                  <a:pt x="5676113" y="455995"/>
                  <a:pt x="5686374" y="461451"/>
                </a:cubicBezTo>
                <a:cubicBezTo>
                  <a:pt x="5698526" y="467912"/>
                  <a:pt x="5716057" y="472370"/>
                  <a:pt x="5736649" y="474236"/>
                </a:cubicBezTo>
                <a:cubicBezTo>
                  <a:pt x="5754038" y="475812"/>
                  <a:pt x="5774711" y="479078"/>
                  <a:pt x="5782589" y="481494"/>
                </a:cubicBezTo>
                <a:cubicBezTo>
                  <a:pt x="5790468" y="483910"/>
                  <a:pt x="5817651" y="486735"/>
                  <a:pt x="5842997" y="487772"/>
                </a:cubicBezTo>
                <a:cubicBezTo>
                  <a:pt x="5868343" y="488810"/>
                  <a:pt x="5891138" y="491297"/>
                  <a:pt x="5893652" y="493300"/>
                </a:cubicBezTo>
                <a:cubicBezTo>
                  <a:pt x="5896168" y="495302"/>
                  <a:pt x="5913422" y="497956"/>
                  <a:pt x="5931995" y="499197"/>
                </a:cubicBezTo>
                <a:cubicBezTo>
                  <a:pt x="5950569" y="500438"/>
                  <a:pt x="5970514" y="502888"/>
                  <a:pt x="5976319" y="504641"/>
                </a:cubicBezTo>
                <a:cubicBezTo>
                  <a:pt x="5982123" y="506394"/>
                  <a:pt x="6002544" y="508598"/>
                  <a:pt x="6021698" y="509539"/>
                </a:cubicBezTo>
                <a:cubicBezTo>
                  <a:pt x="6055280" y="511189"/>
                  <a:pt x="6056523" y="511616"/>
                  <a:pt x="6056523" y="521493"/>
                </a:cubicBezTo>
                <a:cubicBezTo>
                  <a:pt x="6056523" y="529220"/>
                  <a:pt x="6054251" y="531736"/>
                  <a:pt x="6047274" y="531736"/>
                </a:cubicBezTo>
                <a:cubicBezTo>
                  <a:pt x="6038247" y="531736"/>
                  <a:pt x="6038222" y="531881"/>
                  <a:pt x="6046219" y="537784"/>
                </a:cubicBezTo>
                <a:cubicBezTo>
                  <a:pt x="6051698" y="541828"/>
                  <a:pt x="6053014" y="545245"/>
                  <a:pt x="6050191" y="548098"/>
                </a:cubicBezTo>
                <a:cubicBezTo>
                  <a:pt x="6044993" y="553353"/>
                  <a:pt x="5984363" y="546582"/>
                  <a:pt x="5965765" y="538670"/>
                </a:cubicBezTo>
                <a:cubicBezTo>
                  <a:pt x="5949024" y="531547"/>
                  <a:pt x="5905601" y="533704"/>
                  <a:pt x="5896301" y="542120"/>
                </a:cubicBezTo>
                <a:cubicBezTo>
                  <a:pt x="5887189" y="550366"/>
                  <a:pt x="5858061" y="550547"/>
                  <a:pt x="5847321" y="542423"/>
                </a:cubicBezTo>
                <a:cubicBezTo>
                  <a:pt x="5842814" y="539015"/>
                  <a:pt x="5835074" y="536165"/>
                  <a:pt x="5830121" y="536091"/>
                </a:cubicBezTo>
                <a:cubicBezTo>
                  <a:pt x="5824736" y="536011"/>
                  <a:pt x="5820228" y="532563"/>
                  <a:pt x="5818908" y="527515"/>
                </a:cubicBezTo>
                <a:cubicBezTo>
                  <a:pt x="5817416" y="521810"/>
                  <a:pt x="5813149" y="519072"/>
                  <a:pt x="5805751" y="519072"/>
                </a:cubicBezTo>
                <a:cubicBezTo>
                  <a:pt x="5799730" y="519072"/>
                  <a:pt x="5794803" y="517172"/>
                  <a:pt x="5794803" y="514851"/>
                </a:cubicBezTo>
                <a:cubicBezTo>
                  <a:pt x="5794803" y="509562"/>
                  <a:pt x="5768359" y="509265"/>
                  <a:pt x="5762932" y="514493"/>
                </a:cubicBezTo>
                <a:cubicBezTo>
                  <a:pt x="5760726" y="516618"/>
                  <a:pt x="5754173" y="518993"/>
                  <a:pt x="5748369" y="519770"/>
                </a:cubicBezTo>
                <a:cubicBezTo>
                  <a:pt x="5731999" y="521961"/>
                  <a:pt x="5732868" y="535962"/>
                  <a:pt x="5750499" y="554116"/>
                </a:cubicBezTo>
                <a:cubicBezTo>
                  <a:pt x="5762799" y="566781"/>
                  <a:pt x="5768723" y="569728"/>
                  <a:pt x="5781891" y="569728"/>
                </a:cubicBezTo>
                <a:cubicBezTo>
                  <a:pt x="5792336" y="569728"/>
                  <a:pt x="5798977" y="571957"/>
                  <a:pt x="5800522" y="575984"/>
                </a:cubicBezTo>
                <a:cubicBezTo>
                  <a:pt x="5801842" y="579425"/>
                  <a:pt x="5810594" y="583467"/>
                  <a:pt x="5819969" y="584966"/>
                </a:cubicBezTo>
                <a:cubicBezTo>
                  <a:pt x="5829345" y="586465"/>
                  <a:pt x="5837016" y="589095"/>
                  <a:pt x="5837016" y="590810"/>
                </a:cubicBezTo>
                <a:cubicBezTo>
                  <a:pt x="5837016" y="592525"/>
                  <a:pt x="5850313" y="592977"/>
                  <a:pt x="5866565" y="591814"/>
                </a:cubicBezTo>
                <a:cubicBezTo>
                  <a:pt x="5892170" y="589982"/>
                  <a:pt x="5896114" y="590638"/>
                  <a:pt x="5896114" y="596731"/>
                </a:cubicBezTo>
                <a:cubicBezTo>
                  <a:pt x="5896114" y="607243"/>
                  <a:pt x="5907967" y="609762"/>
                  <a:pt x="5917374" y="601249"/>
                </a:cubicBezTo>
                <a:cubicBezTo>
                  <a:pt x="5928619" y="591072"/>
                  <a:pt x="5960099" y="590533"/>
                  <a:pt x="5970930" y="600332"/>
                </a:cubicBezTo>
                <a:cubicBezTo>
                  <a:pt x="5975420" y="604395"/>
                  <a:pt x="5984643" y="607745"/>
                  <a:pt x="5991426" y="607777"/>
                </a:cubicBezTo>
                <a:cubicBezTo>
                  <a:pt x="6008178" y="607855"/>
                  <a:pt x="6023107" y="612174"/>
                  <a:pt x="6020607" y="616220"/>
                </a:cubicBezTo>
                <a:cubicBezTo>
                  <a:pt x="6019479" y="618045"/>
                  <a:pt x="6029669" y="619539"/>
                  <a:pt x="6043252" y="619539"/>
                </a:cubicBezTo>
                <a:cubicBezTo>
                  <a:pt x="6056836" y="619539"/>
                  <a:pt x="6071552" y="621374"/>
                  <a:pt x="6075956" y="623616"/>
                </a:cubicBezTo>
                <a:cubicBezTo>
                  <a:pt x="6094073" y="632844"/>
                  <a:pt x="6115432" y="638537"/>
                  <a:pt x="6149392" y="643190"/>
                </a:cubicBezTo>
                <a:cubicBezTo>
                  <a:pt x="6199211" y="650016"/>
                  <a:pt x="6203066" y="653519"/>
                  <a:pt x="6188565" y="678785"/>
                </a:cubicBezTo>
                <a:cubicBezTo>
                  <a:pt x="6181614" y="690896"/>
                  <a:pt x="6181667" y="692130"/>
                  <a:pt x="6189798" y="707621"/>
                </a:cubicBezTo>
                <a:cubicBezTo>
                  <a:pt x="6199178" y="725492"/>
                  <a:pt x="6213389" y="730413"/>
                  <a:pt x="6226961" y="720489"/>
                </a:cubicBezTo>
                <a:cubicBezTo>
                  <a:pt x="6233080" y="716015"/>
                  <a:pt x="6238573" y="715694"/>
                  <a:pt x="6251230" y="719072"/>
                </a:cubicBezTo>
                <a:cubicBezTo>
                  <a:pt x="6266519" y="723153"/>
                  <a:pt x="6267588" y="724467"/>
                  <a:pt x="6267588" y="739167"/>
                </a:cubicBezTo>
                <a:cubicBezTo>
                  <a:pt x="6267588" y="751501"/>
                  <a:pt x="6265651" y="755511"/>
                  <a:pt x="6258610" y="757745"/>
                </a:cubicBezTo>
                <a:cubicBezTo>
                  <a:pt x="6247516" y="761266"/>
                  <a:pt x="6179749" y="755965"/>
                  <a:pt x="6176898" y="751354"/>
                </a:cubicBezTo>
                <a:cubicBezTo>
                  <a:pt x="6175758" y="749508"/>
                  <a:pt x="6161978" y="745628"/>
                  <a:pt x="6146278" y="742732"/>
                </a:cubicBezTo>
                <a:cubicBezTo>
                  <a:pt x="6130578" y="739836"/>
                  <a:pt x="6115382" y="735606"/>
                  <a:pt x="6112511" y="733331"/>
                </a:cubicBezTo>
                <a:cubicBezTo>
                  <a:pt x="6109638" y="731055"/>
                  <a:pt x="6102515" y="730392"/>
                  <a:pt x="6096681" y="731856"/>
                </a:cubicBezTo>
                <a:cubicBezTo>
                  <a:pt x="6088838" y="733825"/>
                  <a:pt x="6086072" y="732847"/>
                  <a:pt x="6086072" y="728107"/>
                </a:cubicBezTo>
                <a:cubicBezTo>
                  <a:pt x="6086072" y="718767"/>
                  <a:pt x="6078991" y="720255"/>
                  <a:pt x="6076407" y="730137"/>
                </a:cubicBezTo>
                <a:cubicBezTo>
                  <a:pt x="6075134" y="735005"/>
                  <a:pt x="6070649" y="738579"/>
                  <a:pt x="6065813" y="738579"/>
                </a:cubicBezTo>
                <a:cubicBezTo>
                  <a:pt x="6055750" y="738579"/>
                  <a:pt x="6052415" y="745708"/>
                  <a:pt x="6055333" y="760977"/>
                </a:cubicBezTo>
                <a:cubicBezTo>
                  <a:pt x="6057079" y="770106"/>
                  <a:pt x="6060860" y="773106"/>
                  <a:pt x="6074950" y="776542"/>
                </a:cubicBezTo>
                <a:cubicBezTo>
                  <a:pt x="6084550" y="778882"/>
                  <a:pt x="6098401" y="782755"/>
                  <a:pt x="6105731" y="785147"/>
                </a:cubicBezTo>
                <a:cubicBezTo>
                  <a:pt x="6113060" y="787540"/>
                  <a:pt x="6120658" y="789061"/>
                  <a:pt x="6122616" y="788528"/>
                </a:cubicBezTo>
                <a:cubicBezTo>
                  <a:pt x="6129217" y="786731"/>
                  <a:pt x="6168346" y="794212"/>
                  <a:pt x="6173192" y="798197"/>
                </a:cubicBezTo>
                <a:cubicBezTo>
                  <a:pt x="6176212" y="800681"/>
                  <a:pt x="6181873" y="800382"/>
                  <a:pt x="6188437" y="797391"/>
                </a:cubicBezTo>
                <a:cubicBezTo>
                  <a:pt x="6196707" y="793623"/>
                  <a:pt x="6201588" y="794036"/>
                  <a:pt x="6211917" y="799377"/>
                </a:cubicBezTo>
                <a:cubicBezTo>
                  <a:pt x="6219089" y="803086"/>
                  <a:pt x="6228375" y="806181"/>
                  <a:pt x="6232553" y="806254"/>
                </a:cubicBezTo>
                <a:cubicBezTo>
                  <a:pt x="6236732" y="806328"/>
                  <a:pt x="6243837" y="809178"/>
                  <a:pt x="6248344" y="812586"/>
                </a:cubicBezTo>
                <a:cubicBezTo>
                  <a:pt x="6252851" y="815995"/>
                  <a:pt x="6260812" y="818784"/>
                  <a:pt x="6266036" y="818784"/>
                </a:cubicBezTo>
                <a:cubicBezTo>
                  <a:pt x="6271259" y="818784"/>
                  <a:pt x="6276707" y="820684"/>
                  <a:pt x="6278141" y="823005"/>
                </a:cubicBezTo>
                <a:cubicBezTo>
                  <a:pt x="6279577" y="825327"/>
                  <a:pt x="6285024" y="827227"/>
                  <a:pt x="6290248" y="827227"/>
                </a:cubicBezTo>
                <a:cubicBezTo>
                  <a:pt x="6295471" y="827227"/>
                  <a:pt x="6303432" y="830016"/>
                  <a:pt x="6307939" y="833424"/>
                </a:cubicBezTo>
                <a:cubicBezTo>
                  <a:pt x="6312446" y="836833"/>
                  <a:pt x="6321357" y="839682"/>
                  <a:pt x="6327742" y="839756"/>
                </a:cubicBezTo>
                <a:cubicBezTo>
                  <a:pt x="6337275" y="839866"/>
                  <a:pt x="6339350" y="841778"/>
                  <a:pt x="6339350" y="850444"/>
                </a:cubicBezTo>
                <a:cubicBezTo>
                  <a:pt x="6339350" y="859290"/>
                  <a:pt x="6337358" y="860997"/>
                  <a:pt x="6327029" y="860997"/>
                </a:cubicBezTo>
                <a:cubicBezTo>
                  <a:pt x="6320252" y="860997"/>
                  <a:pt x="6308959" y="857698"/>
                  <a:pt x="6301934" y="853667"/>
                </a:cubicBezTo>
                <a:cubicBezTo>
                  <a:pt x="6289610" y="846593"/>
                  <a:pt x="6288746" y="846645"/>
                  <a:pt x="6277320" y="855145"/>
                </a:cubicBezTo>
                <a:cubicBezTo>
                  <a:pt x="6270807" y="859990"/>
                  <a:pt x="6264897" y="867837"/>
                  <a:pt x="6264187" y="872582"/>
                </a:cubicBezTo>
                <a:cubicBezTo>
                  <a:pt x="6262939" y="880929"/>
                  <a:pt x="6260241" y="881211"/>
                  <a:pt x="6181286" y="881224"/>
                </a:cubicBezTo>
                <a:cubicBezTo>
                  <a:pt x="6096076" y="881236"/>
                  <a:pt x="6081851" y="882914"/>
                  <a:pt x="6081851" y="892941"/>
                </a:cubicBezTo>
                <a:cubicBezTo>
                  <a:pt x="6081851" y="896267"/>
                  <a:pt x="6077940" y="898989"/>
                  <a:pt x="6073160" y="898989"/>
                </a:cubicBezTo>
                <a:cubicBezTo>
                  <a:pt x="6068379" y="898989"/>
                  <a:pt x="6065642" y="900888"/>
                  <a:pt x="6067077" y="903210"/>
                </a:cubicBezTo>
                <a:cubicBezTo>
                  <a:pt x="6068512" y="905532"/>
                  <a:pt x="6072898" y="907443"/>
                  <a:pt x="6076824" y="907457"/>
                </a:cubicBezTo>
                <a:cubicBezTo>
                  <a:pt x="6080750" y="907470"/>
                  <a:pt x="6089403" y="910321"/>
                  <a:pt x="6096053" y="913789"/>
                </a:cubicBezTo>
                <a:cubicBezTo>
                  <a:pt x="6102703" y="917257"/>
                  <a:pt x="6117952" y="920095"/>
                  <a:pt x="6129939" y="920095"/>
                </a:cubicBezTo>
                <a:cubicBezTo>
                  <a:pt x="6152742" y="920095"/>
                  <a:pt x="6170498" y="928516"/>
                  <a:pt x="6170498" y="939330"/>
                </a:cubicBezTo>
                <a:cubicBezTo>
                  <a:pt x="6170498" y="942681"/>
                  <a:pt x="6168599" y="945423"/>
                  <a:pt x="6166277" y="945423"/>
                </a:cubicBezTo>
                <a:cubicBezTo>
                  <a:pt x="6163956" y="945423"/>
                  <a:pt x="6162056" y="947458"/>
                  <a:pt x="6162056" y="949946"/>
                </a:cubicBezTo>
                <a:cubicBezTo>
                  <a:pt x="6162056" y="952433"/>
                  <a:pt x="6159207" y="957318"/>
                  <a:pt x="6155724" y="960801"/>
                </a:cubicBezTo>
                <a:cubicBezTo>
                  <a:pt x="6152241" y="964283"/>
                  <a:pt x="6149392" y="970729"/>
                  <a:pt x="6149392" y="975125"/>
                </a:cubicBezTo>
                <a:cubicBezTo>
                  <a:pt x="6149392" y="984521"/>
                  <a:pt x="6137483" y="991857"/>
                  <a:pt x="6122231" y="991857"/>
                </a:cubicBezTo>
                <a:cubicBezTo>
                  <a:pt x="6115179" y="991857"/>
                  <a:pt x="6111400" y="994182"/>
                  <a:pt x="6111400" y="998519"/>
                </a:cubicBezTo>
                <a:cubicBezTo>
                  <a:pt x="6111400" y="1004156"/>
                  <a:pt x="6105716" y="1005028"/>
                  <a:pt x="6074464" y="1004187"/>
                </a:cubicBezTo>
                <a:cubicBezTo>
                  <a:pt x="6029244" y="1002969"/>
                  <a:pt x="6018532" y="1000992"/>
                  <a:pt x="6018532" y="993862"/>
                </a:cubicBezTo>
                <a:cubicBezTo>
                  <a:pt x="6018532" y="985882"/>
                  <a:pt x="6010222" y="984278"/>
                  <a:pt x="5992363" y="988812"/>
                </a:cubicBezTo>
                <a:cubicBezTo>
                  <a:pt x="5972389" y="993882"/>
                  <a:pt x="5946977" y="988066"/>
                  <a:pt x="5940861" y="977024"/>
                </a:cubicBezTo>
                <a:cubicBezTo>
                  <a:pt x="5938306" y="972413"/>
                  <a:pt x="5935734" y="967841"/>
                  <a:pt x="5935144" y="966865"/>
                </a:cubicBezTo>
                <a:cubicBezTo>
                  <a:pt x="5934555" y="965888"/>
                  <a:pt x="5929806" y="969017"/>
                  <a:pt x="5924591" y="973819"/>
                </a:cubicBezTo>
                <a:cubicBezTo>
                  <a:pt x="5915860" y="981858"/>
                  <a:pt x="5907772" y="983688"/>
                  <a:pt x="5879359" y="984057"/>
                </a:cubicBezTo>
                <a:cubicBezTo>
                  <a:pt x="5873625" y="984131"/>
                  <a:pt x="5868244" y="982118"/>
                  <a:pt x="5867398" y="979582"/>
                </a:cubicBezTo>
                <a:cubicBezTo>
                  <a:pt x="5863266" y="967187"/>
                  <a:pt x="5832795" y="979825"/>
                  <a:pt x="5832795" y="993934"/>
                </a:cubicBezTo>
                <a:cubicBezTo>
                  <a:pt x="5832795" y="1001124"/>
                  <a:pt x="5811305" y="1006035"/>
                  <a:pt x="5795260" y="1002511"/>
                </a:cubicBezTo>
                <a:cubicBezTo>
                  <a:pt x="5785776" y="1000428"/>
                  <a:pt x="5783531" y="997998"/>
                  <a:pt x="5785199" y="991622"/>
                </a:cubicBezTo>
                <a:cubicBezTo>
                  <a:pt x="5786671" y="985992"/>
                  <a:pt x="5785202" y="983415"/>
                  <a:pt x="5780521" y="983415"/>
                </a:cubicBezTo>
                <a:cubicBezTo>
                  <a:pt x="5776768" y="983415"/>
                  <a:pt x="5773696" y="981515"/>
                  <a:pt x="5773696" y="979193"/>
                </a:cubicBezTo>
                <a:cubicBezTo>
                  <a:pt x="5773696" y="976872"/>
                  <a:pt x="5769665" y="974972"/>
                  <a:pt x="5764737" y="974972"/>
                </a:cubicBezTo>
                <a:cubicBezTo>
                  <a:pt x="5757189" y="974972"/>
                  <a:pt x="5756618" y="975985"/>
                  <a:pt x="5761117" y="981406"/>
                </a:cubicBezTo>
                <a:cubicBezTo>
                  <a:pt x="5767571" y="989182"/>
                  <a:pt x="5764004" y="993901"/>
                  <a:pt x="5754445" y="990233"/>
                </a:cubicBezTo>
                <a:cubicBezTo>
                  <a:pt x="5750474" y="988709"/>
                  <a:pt x="5748518" y="984893"/>
                  <a:pt x="5749884" y="981333"/>
                </a:cubicBezTo>
                <a:cubicBezTo>
                  <a:pt x="5752920" y="973423"/>
                  <a:pt x="5738807" y="965116"/>
                  <a:pt x="5732703" y="971220"/>
                </a:cubicBezTo>
                <a:cubicBezTo>
                  <a:pt x="5729791" y="974132"/>
                  <a:pt x="5726245" y="973352"/>
                  <a:pt x="5721688" y="968795"/>
                </a:cubicBezTo>
                <a:cubicBezTo>
                  <a:pt x="5715542" y="962649"/>
                  <a:pt x="5714255" y="962685"/>
                  <a:pt x="5706627" y="969216"/>
                </a:cubicBezTo>
                <a:cubicBezTo>
                  <a:pt x="5693102" y="980797"/>
                  <a:pt x="5646055" y="981505"/>
                  <a:pt x="5623261" y="970470"/>
                </a:cubicBezTo>
                <a:cubicBezTo>
                  <a:pt x="5613132" y="965567"/>
                  <a:pt x="5604844" y="959825"/>
                  <a:pt x="5604844" y="957710"/>
                </a:cubicBezTo>
                <a:cubicBezTo>
                  <a:pt x="5604844" y="955596"/>
                  <a:pt x="5599258" y="953866"/>
                  <a:pt x="5592430" y="953866"/>
                </a:cubicBezTo>
                <a:cubicBezTo>
                  <a:pt x="5585602" y="953866"/>
                  <a:pt x="5579011" y="952241"/>
                  <a:pt x="5577784" y="950256"/>
                </a:cubicBezTo>
                <a:cubicBezTo>
                  <a:pt x="5576558" y="948271"/>
                  <a:pt x="5559874" y="945572"/>
                  <a:pt x="5540710" y="944259"/>
                </a:cubicBezTo>
                <a:cubicBezTo>
                  <a:pt x="5521546" y="942945"/>
                  <a:pt x="5505184" y="939821"/>
                  <a:pt x="5504348" y="937315"/>
                </a:cubicBezTo>
                <a:cubicBezTo>
                  <a:pt x="5502057" y="930440"/>
                  <a:pt x="5482511" y="931851"/>
                  <a:pt x="5479732" y="939091"/>
                </a:cubicBezTo>
                <a:cubicBezTo>
                  <a:pt x="5478396" y="942574"/>
                  <a:pt x="5473706" y="945423"/>
                  <a:pt x="5469312" y="945423"/>
                </a:cubicBezTo>
                <a:cubicBezTo>
                  <a:pt x="5464917" y="945423"/>
                  <a:pt x="5461320" y="947840"/>
                  <a:pt x="5461320" y="950795"/>
                </a:cubicBezTo>
                <a:cubicBezTo>
                  <a:pt x="5461320" y="955727"/>
                  <a:pt x="5482502" y="963194"/>
                  <a:pt x="5514087" y="969395"/>
                </a:cubicBezTo>
                <a:cubicBezTo>
                  <a:pt x="5521052" y="970762"/>
                  <a:pt x="5531793" y="975426"/>
                  <a:pt x="5537956" y="979759"/>
                </a:cubicBezTo>
                <a:cubicBezTo>
                  <a:pt x="5544118" y="984091"/>
                  <a:pt x="5555975" y="987636"/>
                  <a:pt x="5564303" y="987636"/>
                </a:cubicBezTo>
                <a:cubicBezTo>
                  <a:pt x="5574873" y="987636"/>
                  <a:pt x="5581037" y="990185"/>
                  <a:pt x="5584718" y="996079"/>
                </a:cubicBezTo>
                <a:cubicBezTo>
                  <a:pt x="5589060" y="1003031"/>
                  <a:pt x="5594562" y="1004521"/>
                  <a:pt x="5615896" y="1004521"/>
                </a:cubicBezTo>
                <a:cubicBezTo>
                  <a:pt x="5633775" y="1004521"/>
                  <a:pt x="5643431" y="1006483"/>
                  <a:pt x="5647057" y="1010853"/>
                </a:cubicBezTo>
                <a:cubicBezTo>
                  <a:pt x="5649948" y="1014336"/>
                  <a:pt x="5658349" y="1017185"/>
                  <a:pt x="5665726" y="1017185"/>
                </a:cubicBezTo>
                <a:cubicBezTo>
                  <a:pt x="5673104" y="1017185"/>
                  <a:pt x="5680952" y="1018998"/>
                  <a:pt x="5683167" y="1021213"/>
                </a:cubicBezTo>
                <a:cubicBezTo>
                  <a:pt x="5685383" y="1023428"/>
                  <a:pt x="5706899" y="1026138"/>
                  <a:pt x="5730981" y="1027235"/>
                </a:cubicBezTo>
                <a:cubicBezTo>
                  <a:pt x="5755063" y="1028332"/>
                  <a:pt x="5776805" y="1031269"/>
                  <a:pt x="5779297" y="1033761"/>
                </a:cubicBezTo>
                <a:cubicBezTo>
                  <a:pt x="5781789" y="1036253"/>
                  <a:pt x="5787014" y="1038292"/>
                  <a:pt x="5790909" y="1038292"/>
                </a:cubicBezTo>
                <a:cubicBezTo>
                  <a:pt x="5794804" y="1038292"/>
                  <a:pt x="5800355" y="1041141"/>
                  <a:pt x="5803245" y="1044623"/>
                </a:cubicBezTo>
                <a:cubicBezTo>
                  <a:pt x="5806136" y="1048106"/>
                  <a:pt x="5812863" y="1050955"/>
                  <a:pt x="5818195" y="1050955"/>
                </a:cubicBezTo>
                <a:cubicBezTo>
                  <a:pt x="5823527" y="1050955"/>
                  <a:pt x="5834217" y="1054126"/>
                  <a:pt x="5841951" y="1058002"/>
                </a:cubicBezTo>
                <a:cubicBezTo>
                  <a:pt x="5849684" y="1061877"/>
                  <a:pt x="5859574" y="1066790"/>
                  <a:pt x="5863927" y="1068920"/>
                </a:cubicBezTo>
                <a:cubicBezTo>
                  <a:pt x="5868280" y="1071050"/>
                  <a:pt x="5886326" y="1073860"/>
                  <a:pt x="5904029" y="1075165"/>
                </a:cubicBezTo>
                <a:cubicBezTo>
                  <a:pt x="5921732" y="1076470"/>
                  <a:pt x="5937227" y="1079071"/>
                  <a:pt x="5938461" y="1080945"/>
                </a:cubicBezTo>
                <a:cubicBezTo>
                  <a:pt x="5940631" y="1084239"/>
                  <a:pt x="5980067" y="1096226"/>
                  <a:pt x="6001646" y="1100151"/>
                </a:cubicBezTo>
                <a:cubicBezTo>
                  <a:pt x="6036916" y="1106566"/>
                  <a:pt x="6048268" y="1111441"/>
                  <a:pt x="6050725" y="1121228"/>
                </a:cubicBezTo>
                <a:cubicBezTo>
                  <a:pt x="6052111" y="1126751"/>
                  <a:pt x="6050902" y="1134094"/>
                  <a:pt x="6048035" y="1137547"/>
                </a:cubicBezTo>
                <a:cubicBezTo>
                  <a:pt x="6044959" y="1141254"/>
                  <a:pt x="6044596" y="1143824"/>
                  <a:pt x="6047150" y="1143824"/>
                </a:cubicBezTo>
                <a:cubicBezTo>
                  <a:pt x="6049528" y="1143824"/>
                  <a:pt x="6052797" y="1155225"/>
                  <a:pt x="6054414" y="1169159"/>
                </a:cubicBezTo>
                <a:cubicBezTo>
                  <a:pt x="6056031" y="1183094"/>
                  <a:pt x="6059067" y="1195553"/>
                  <a:pt x="6061160" y="1196847"/>
                </a:cubicBezTo>
                <a:cubicBezTo>
                  <a:pt x="6063254" y="1198141"/>
                  <a:pt x="6064966" y="1202683"/>
                  <a:pt x="6064966" y="1206941"/>
                </a:cubicBezTo>
                <a:cubicBezTo>
                  <a:pt x="6064966" y="1216626"/>
                  <a:pt x="6071443" y="1219181"/>
                  <a:pt x="6090294" y="1216931"/>
                </a:cubicBezTo>
                <a:cubicBezTo>
                  <a:pt x="6103659" y="1215336"/>
                  <a:pt x="6140532" y="1223162"/>
                  <a:pt x="6165339" y="1232859"/>
                </a:cubicBezTo>
                <a:cubicBezTo>
                  <a:pt x="6171567" y="1235294"/>
                  <a:pt x="6177689" y="1234909"/>
                  <a:pt x="6182720" y="1231768"/>
                </a:cubicBezTo>
                <a:cubicBezTo>
                  <a:pt x="6187536" y="1228760"/>
                  <a:pt x="6193505" y="1228299"/>
                  <a:pt x="6198433" y="1230554"/>
                </a:cubicBezTo>
                <a:cubicBezTo>
                  <a:pt x="6202804" y="1232554"/>
                  <a:pt x="6212079" y="1234399"/>
                  <a:pt x="6219043" y="1234654"/>
                </a:cubicBezTo>
                <a:cubicBezTo>
                  <a:pt x="6258726" y="1236106"/>
                  <a:pt x="6263367" y="1236935"/>
                  <a:pt x="6263367" y="1242573"/>
                </a:cubicBezTo>
                <a:cubicBezTo>
                  <a:pt x="6263367" y="1249970"/>
                  <a:pt x="6272566" y="1253578"/>
                  <a:pt x="6291428" y="1253578"/>
                </a:cubicBezTo>
                <a:cubicBezTo>
                  <a:pt x="6311651" y="1253578"/>
                  <a:pt x="6322465" y="1260248"/>
                  <a:pt x="6322465" y="1272722"/>
                </a:cubicBezTo>
                <a:cubicBezTo>
                  <a:pt x="6322465" y="1285066"/>
                  <a:pt x="6310048" y="1286992"/>
                  <a:pt x="6299361" y="1276305"/>
                </a:cubicBezTo>
                <a:close/>
                <a:moveTo>
                  <a:pt x="6609978" y="1256249"/>
                </a:moveTo>
                <a:cubicBezTo>
                  <a:pt x="6606329" y="1251852"/>
                  <a:pt x="6606751" y="1249180"/>
                  <a:pt x="6611751" y="1245030"/>
                </a:cubicBezTo>
                <a:cubicBezTo>
                  <a:pt x="6619819" y="1238334"/>
                  <a:pt x="6628822" y="1245395"/>
                  <a:pt x="6624981" y="1255405"/>
                </a:cubicBezTo>
                <a:cubicBezTo>
                  <a:pt x="6621855" y="1263553"/>
                  <a:pt x="6616300" y="1263866"/>
                  <a:pt x="6609978" y="1256249"/>
                </a:cubicBezTo>
                <a:close/>
                <a:moveTo>
                  <a:pt x="6639062" y="1251467"/>
                </a:moveTo>
                <a:cubicBezTo>
                  <a:pt x="6639062" y="1244338"/>
                  <a:pt x="6640997" y="1240855"/>
                  <a:pt x="6644339" y="1241969"/>
                </a:cubicBezTo>
                <a:cubicBezTo>
                  <a:pt x="6647241" y="1242937"/>
                  <a:pt x="6649616" y="1247211"/>
                  <a:pt x="6649616" y="1251467"/>
                </a:cubicBezTo>
                <a:cubicBezTo>
                  <a:pt x="6649616" y="1255724"/>
                  <a:pt x="6647241" y="1259998"/>
                  <a:pt x="6644339" y="1260965"/>
                </a:cubicBezTo>
                <a:cubicBezTo>
                  <a:pt x="6640997" y="1262079"/>
                  <a:pt x="6639062" y="1258597"/>
                  <a:pt x="6639062" y="1251467"/>
                </a:cubicBezTo>
                <a:close/>
                <a:moveTo>
                  <a:pt x="6522230" y="1242599"/>
                </a:moveTo>
                <a:cubicBezTo>
                  <a:pt x="6519558" y="1235637"/>
                  <a:pt x="6528157" y="1227369"/>
                  <a:pt x="6535641" y="1229705"/>
                </a:cubicBezTo>
                <a:cubicBezTo>
                  <a:pt x="6537963" y="1230429"/>
                  <a:pt x="6540469" y="1235147"/>
                  <a:pt x="6541211" y="1240189"/>
                </a:cubicBezTo>
                <a:cubicBezTo>
                  <a:pt x="6542230" y="1247117"/>
                  <a:pt x="6540394" y="1249357"/>
                  <a:pt x="6533691" y="1249357"/>
                </a:cubicBezTo>
                <a:cubicBezTo>
                  <a:pt x="6528813" y="1249357"/>
                  <a:pt x="6523656" y="1246316"/>
                  <a:pt x="6522230" y="1242599"/>
                </a:cubicBezTo>
                <a:close/>
                <a:moveTo>
                  <a:pt x="6555339" y="1244873"/>
                </a:moveTo>
                <a:cubicBezTo>
                  <a:pt x="6540535" y="1238940"/>
                  <a:pt x="6546567" y="1230361"/>
                  <a:pt x="6565542" y="1230361"/>
                </a:cubicBezTo>
                <a:cubicBezTo>
                  <a:pt x="6579474" y="1230361"/>
                  <a:pt x="6582287" y="1231855"/>
                  <a:pt x="6583424" y="1239859"/>
                </a:cubicBezTo>
                <a:cubicBezTo>
                  <a:pt x="6584498" y="1247423"/>
                  <a:pt x="6582780" y="1249302"/>
                  <a:pt x="6574982" y="1249089"/>
                </a:cubicBezTo>
                <a:cubicBezTo>
                  <a:pt x="6569596" y="1248942"/>
                  <a:pt x="6560757" y="1247045"/>
                  <a:pt x="6555339" y="1244873"/>
                </a:cubicBezTo>
                <a:close/>
                <a:moveTo>
                  <a:pt x="5041824" y="1234422"/>
                </a:moveTo>
                <a:cubicBezTo>
                  <a:pt x="5040390" y="1230684"/>
                  <a:pt x="5042064" y="1226882"/>
                  <a:pt x="5045776" y="1225458"/>
                </a:cubicBezTo>
                <a:cubicBezTo>
                  <a:pt x="5054035" y="1222289"/>
                  <a:pt x="5057805" y="1226100"/>
                  <a:pt x="5054619" y="1234400"/>
                </a:cubicBezTo>
                <a:cubicBezTo>
                  <a:pt x="5051415" y="1242751"/>
                  <a:pt x="5045024" y="1242762"/>
                  <a:pt x="5041824" y="1234421"/>
                </a:cubicBezTo>
                <a:close/>
                <a:moveTo>
                  <a:pt x="4462330" y="1179523"/>
                </a:moveTo>
                <a:cubicBezTo>
                  <a:pt x="4459242" y="1171477"/>
                  <a:pt x="4460139" y="1170557"/>
                  <a:pt x="4474601" y="1166927"/>
                </a:cubicBezTo>
                <a:cubicBezTo>
                  <a:pt x="4483572" y="1164675"/>
                  <a:pt x="4486201" y="1165521"/>
                  <a:pt x="4486201" y="1170657"/>
                </a:cubicBezTo>
                <a:cubicBezTo>
                  <a:pt x="4486201" y="1174309"/>
                  <a:pt x="4482527" y="1179264"/>
                  <a:pt x="4478036" y="1181667"/>
                </a:cubicBezTo>
                <a:cubicBezTo>
                  <a:pt x="4467189" y="1187473"/>
                  <a:pt x="4465280" y="1187212"/>
                  <a:pt x="4462330" y="1179523"/>
                </a:cubicBezTo>
                <a:close/>
                <a:moveTo>
                  <a:pt x="4249808" y="1158599"/>
                </a:moveTo>
                <a:cubicBezTo>
                  <a:pt x="4249808" y="1155116"/>
                  <a:pt x="4252657" y="1152267"/>
                  <a:pt x="4256140" y="1152267"/>
                </a:cubicBezTo>
                <a:cubicBezTo>
                  <a:pt x="4259623" y="1152267"/>
                  <a:pt x="4262472" y="1155116"/>
                  <a:pt x="4262472" y="1158599"/>
                </a:cubicBezTo>
                <a:cubicBezTo>
                  <a:pt x="4262472" y="1162081"/>
                  <a:pt x="4259623" y="1164931"/>
                  <a:pt x="4256140" y="1164931"/>
                </a:cubicBezTo>
                <a:cubicBezTo>
                  <a:pt x="4252657" y="1164931"/>
                  <a:pt x="4249808" y="1162081"/>
                  <a:pt x="4249808" y="1158599"/>
                </a:cubicBezTo>
                <a:close/>
                <a:moveTo>
                  <a:pt x="4334234" y="1158599"/>
                </a:moveTo>
                <a:cubicBezTo>
                  <a:pt x="4334234" y="1154251"/>
                  <a:pt x="4337000" y="1152181"/>
                  <a:pt x="4341621" y="1153070"/>
                </a:cubicBezTo>
                <a:cubicBezTo>
                  <a:pt x="4350519" y="1154784"/>
                  <a:pt x="4349958" y="1162276"/>
                  <a:pt x="4340789" y="1164185"/>
                </a:cubicBezTo>
                <a:cubicBezTo>
                  <a:pt x="4336964" y="1164981"/>
                  <a:pt x="4334234" y="1162654"/>
                  <a:pt x="4334234" y="1158599"/>
                </a:cubicBezTo>
                <a:close/>
                <a:moveTo>
                  <a:pt x="3800812" y="1129124"/>
                </a:moveTo>
                <a:cubicBezTo>
                  <a:pt x="3794162" y="1125600"/>
                  <a:pt x="3782290" y="1122718"/>
                  <a:pt x="3774429" y="1122718"/>
                </a:cubicBezTo>
                <a:cubicBezTo>
                  <a:pt x="3755809" y="1122718"/>
                  <a:pt x="3755166" y="1111817"/>
                  <a:pt x="3773548" y="1107779"/>
                </a:cubicBezTo>
                <a:cubicBezTo>
                  <a:pt x="3783435" y="1105608"/>
                  <a:pt x="3788243" y="1106590"/>
                  <a:pt x="3791846" y="1111518"/>
                </a:cubicBezTo>
                <a:cubicBezTo>
                  <a:pt x="3795159" y="1116048"/>
                  <a:pt x="3798118" y="1116819"/>
                  <a:pt x="3801026" y="1113911"/>
                </a:cubicBezTo>
                <a:cubicBezTo>
                  <a:pt x="3803387" y="1111550"/>
                  <a:pt x="3817473" y="1110191"/>
                  <a:pt x="3832328" y="1110891"/>
                </a:cubicBezTo>
                <a:cubicBezTo>
                  <a:pt x="3857985" y="1112101"/>
                  <a:pt x="3859338" y="1112693"/>
                  <a:pt x="3859338" y="1122718"/>
                </a:cubicBezTo>
                <a:cubicBezTo>
                  <a:pt x="3859338" y="1132558"/>
                  <a:pt x="3857770" y="1133347"/>
                  <a:pt x="3836121" y="1134401"/>
                </a:cubicBezTo>
                <a:cubicBezTo>
                  <a:pt x="3821494" y="1135112"/>
                  <a:pt x="3808430" y="1133160"/>
                  <a:pt x="3800812" y="1129124"/>
                </a:cubicBezTo>
                <a:close/>
                <a:moveTo>
                  <a:pt x="3682833" y="1119990"/>
                </a:moveTo>
                <a:cubicBezTo>
                  <a:pt x="3681281" y="1118438"/>
                  <a:pt x="3663373" y="1116687"/>
                  <a:pt x="3643036" y="1116099"/>
                </a:cubicBezTo>
                <a:cubicBezTo>
                  <a:pt x="3622699" y="1115510"/>
                  <a:pt x="3591244" y="1113623"/>
                  <a:pt x="3573135" y="1111904"/>
                </a:cubicBezTo>
                <a:cubicBezTo>
                  <a:pt x="3542911" y="1109036"/>
                  <a:pt x="3540313" y="1108053"/>
                  <a:pt x="3541475" y="1099919"/>
                </a:cubicBezTo>
                <a:cubicBezTo>
                  <a:pt x="3542674" y="1091521"/>
                  <a:pt x="3545057" y="1091086"/>
                  <a:pt x="3587064" y="1091600"/>
                </a:cubicBezTo>
                <a:cubicBezTo>
                  <a:pt x="3704752" y="1093038"/>
                  <a:pt x="3722146" y="1094334"/>
                  <a:pt x="3722146" y="1101668"/>
                </a:cubicBezTo>
                <a:cubicBezTo>
                  <a:pt x="3722146" y="1111364"/>
                  <a:pt x="3689446" y="1126603"/>
                  <a:pt x="3682833" y="1119990"/>
                </a:cubicBezTo>
                <a:close/>
                <a:moveTo>
                  <a:pt x="3482035" y="1100426"/>
                </a:moveTo>
                <a:cubicBezTo>
                  <a:pt x="3478967" y="1097358"/>
                  <a:pt x="3480937" y="1094295"/>
                  <a:pt x="3488503" y="1090370"/>
                </a:cubicBezTo>
                <a:cubicBezTo>
                  <a:pt x="3502225" y="1083251"/>
                  <a:pt x="3511081" y="1083158"/>
                  <a:pt x="3511081" y="1090133"/>
                </a:cubicBezTo>
                <a:cubicBezTo>
                  <a:pt x="3511081" y="1097818"/>
                  <a:pt x="3487709" y="1106101"/>
                  <a:pt x="3482035" y="1100426"/>
                </a:cubicBezTo>
                <a:close/>
                <a:moveTo>
                  <a:pt x="3442018" y="1090240"/>
                </a:moveTo>
                <a:cubicBezTo>
                  <a:pt x="3437264" y="1085486"/>
                  <a:pt x="3439123" y="1080505"/>
                  <a:pt x="3445651" y="1080505"/>
                </a:cubicBezTo>
                <a:cubicBezTo>
                  <a:pt x="3449133" y="1080505"/>
                  <a:pt x="3451982" y="1082292"/>
                  <a:pt x="3451982" y="1084477"/>
                </a:cubicBezTo>
                <a:cubicBezTo>
                  <a:pt x="3451982" y="1089800"/>
                  <a:pt x="3445391" y="1093612"/>
                  <a:pt x="3442018" y="1090240"/>
                </a:cubicBezTo>
                <a:close/>
                <a:moveTo>
                  <a:pt x="5890591" y="1014228"/>
                </a:moveTo>
                <a:cubicBezTo>
                  <a:pt x="5879450" y="1011341"/>
                  <a:pt x="5882966" y="994337"/>
                  <a:pt x="5895059" y="992619"/>
                </a:cubicBezTo>
                <a:cubicBezTo>
                  <a:pt x="5903139" y="991472"/>
                  <a:pt x="5904557" y="993205"/>
                  <a:pt x="5904557" y="1004228"/>
                </a:cubicBezTo>
                <a:cubicBezTo>
                  <a:pt x="5904557" y="1011354"/>
                  <a:pt x="5903132" y="1016965"/>
                  <a:pt x="5901391" y="1016696"/>
                </a:cubicBezTo>
                <a:cubicBezTo>
                  <a:pt x="5899649" y="1016426"/>
                  <a:pt x="5894790" y="1015316"/>
                  <a:pt x="5890591" y="1014228"/>
                </a:cubicBezTo>
                <a:close/>
                <a:moveTo>
                  <a:pt x="5967876" y="1010502"/>
                </a:moveTo>
                <a:cubicBezTo>
                  <a:pt x="5967876" y="1006826"/>
                  <a:pt x="5970132" y="1004570"/>
                  <a:pt x="5972889" y="1005489"/>
                </a:cubicBezTo>
                <a:cubicBezTo>
                  <a:pt x="5980716" y="1008098"/>
                  <a:pt x="5982015" y="1017185"/>
                  <a:pt x="5974560" y="1017185"/>
                </a:cubicBezTo>
                <a:cubicBezTo>
                  <a:pt x="5970884" y="1017185"/>
                  <a:pt x="5967876" y="1014178"/>
                  <a:pt x="5967876" y="1010502"/>
                </a:cubicBezTo>
                <a:close/>
                <a:moveTo>
                  <a:pt x="6666889" y="996707"/>
                </a:moveTo>
                <a:cubicBezTo>
                  <a:pt x="6665616" y="994647"/>
                  <a:pt x="6647510" y="991626"/>
                  <a:pt x="6626654" y="989994"/>
                </a:cubicBezTo>
                <a:cubicBezTo>
                  <a:pt x="6603272" y="988165"/>
                  <a:pt x="6582276" y="983908"/>
                  <a:pt x="6571889" y="978890"/>
                </a:cubicBezTo>
                <a:cubicBezTo>
                  <a:pt x="6562625" y="974413"/>
                  <a:pt x="6552895" y="970751"/>
                  <a:pt x="6550268" y="970751"/>
                </a:cubicBezTo>
                <a:cubicBezTo>
                  <a:pt x="6547640" y="970751"/>
                  <a:pt x="6546271" y="968377"/>
                  <a:pt x="6547226" y="965474"/>
                </a:cubicBezTo>
                <a:cubicBezTo>
                  <a:pt x="6549420" y="958803"/>
                  <a:pt x="6583815" y="956028"/>
                  <a:pt x="6589825" y="962038"/>
                </a:cubicBezTo>
                <a:cubicBezTo>
                  <a:pt x="6598511" y="970723"/>
                  <a:pt x="6616291" y="967210"/>
                  <a:pt x="6621500" y="955778"/>
                </a:cubicBezTo>
                <a:cubicBezTo>
                  <a:pt x="6624195" y="949864"/>
                  <a:pt x="6626398" y="942503"/>
                  <a:pt x="6626398" y="939420"/>
                </a:cubicBezTo>
                <a:cubicBezTo>
                  <a:pt x="6626398" y="933429"/>
                  <a:pt x="6608516" y="928538"/>
                  <a:pt x="6586613" y="928538"/>
                </a:cubicBezTo>
                <a:cubicBezTo>
                  <a:pt x="6579242" y="928538"/>
                  <a:pt x="6571406" y="926758"/>
                  <a:pt x="6569200" y="924583"/>
                </a:cubicBezTo>
                <a:cubicBezTo>
                  <a:pt x="6566994" y="922408"/>
                  <a:pt x="6556642" y="920034"/>
                  <a:pt x="6546194" y="919307"/>
                </a:cubicBezTo>
                <a:cubicBezTo>
                  <a:pt x="6530453" y="918211"/>
                  <a:pt x="6527198" y="916538"/>
                  <a:pt x="6527198" y="909542"/>
                </a:cubicBezTo>
                <a:cubicBezTo>
                  <a:pt x="6527198" y="901881"/>
                  <a:pt x="6529933" y="901122"/>
                  <a:pt x="6556747" y="901339"/>
                </a:cubicBezTo>
                <a:cubicBezTo>
                  <a:pt x="6572999" y="901471"/>
                  <a:pt x="6592945" y="904133"/>
                  <a:pt x="6601071" y="907256"/>
                </a:cubicBezTo>
                <a:cubicBezTo>
                  <a:pt x="6609197" y="910378"/>
                  <a:pt x="6618695" y="913956"/>
                  <a:pt x="6622177" y="915206"/>
                </a:cubicBezTo>
                <a:cubicBezTo>
                  <a:pt x="6625660" y="916456"/>
                  <a:pt x="6644656" y="919868"/>
                  <a:pt x="6664390" y="922789"/>
                </a:cubicBezTo>
                <a:cubicBezTo>
                  <a:pt x="6747300" y="935061"/>
                  <a:pt x="6753037" y="936679"/>
                  <a:pt x="6753037" y="947783"/>
                </a:cubicBezTo>
                <a:cubicBezTo>
                  <a:pt x="6753037" y="951818"/>
                  <a:pt x="6748419" y="953888"/>
                  <a:pt x="6739318" y="953931"/>
                </a:cubicBezTo>
                <a:cubicBezTo>
                  <a:pt x="6729805" y="953975"/>
                  <a:pt x="6727392" y="955131"/>
                  <a:pt x="6731447" y="957699"/>
                </a:cubicBezTo>
                <a:cubicBezTo>
                  <a:pt x="6735223" y="960090"/>
                  <a:pt x="6736359" y="965133"/>
                  <a:pt x="6734653" y="971931"/>
                </a:cubicBezTo>
                <a:cubicBezTo>
                  <a:pt x="6732665" y="979850"/>
                  <a:pt x="6728319" y="983153"/>
                  <a:pt x="6717124" y="985253"/>
                </a:cubicBezTo>
                <a:cubicBezTo>
                  <a:pt x="6708937" y="986789"/>
                  <a:pt x="6700358" y="986884"/>
                  <a:pt x="6698060" y="985463"/>
                </a:cubicBezTo>
                <a:cubicBezTo>
                  <a:pt x="6695762" y="984043"/>
                  <a:pt x="6688329" y="986835"/>
                  <a:pt x="6681543" y="991667"/>
                </a:cubicBezTo>
                <a:cubicBezTo>
                  <a:pt x="6674756" y="996499"/>
                  <a:pt x="6668163" y="998767"/>
                  <a:pt x="6666889" y="996707"/>
                </a:cubicBezTo>
                <a:close/>
                <a:moveTo>
                  <a:pt x="6459484" y="962028"/>
                </a:moveTo>
                <a:cubicBezTo>
                  <a:pt x="6457953" y="959551"/>
                  <a:pt x="6457759" y="956467"/>
                  <a:pt x="6459052" y="955174"/>
                </a:cubicBezTo>
                <a:cubicBezTo>
                  <a:pt x="6462525" y="951702"/>
                  <a:pt x="6474432" y="957122"/>
                  <a:pt x="6474432" y="962176"/>
                </a:cubicBezTo>
                <a:cubicBezTo>
                  <a:pt x="6474432" y="967905"/>
                  <a:pt x="6463047" y="967792"/>
                  <a:pt x="6459484" y="962028"/>
                </a:cubicBezTo>
                <a:close/>
                <a:moveTo>
                  <a:pt x="6278141" y="755465"/>
                </a:moveTo>
                <a:cubicBezTo>
                  <a:pt x="6276707" y="753143"/>
                  <a:pt x="6279444" y="751244"/>
                  <a:pt x="6284224" y="751244"/>
                </a:cubicBezTo>
                <a:cubicBezTo>
                  <a:pt x="6289005" y="751244"/>
                  <a:pt x="6292916" y="753143"/>
                  <a:pt x="6292916" y="755465"/>
                </a:cubicBezTo>
                <a:cubicBezTo>
                  <a:pt x="6292916" y="757787"/>
                  <a:pt x="6290179" y="759686"/>
                  <a:pt x="6286833" y="759686"/>
                </a:cubicBezTo>
                <a:cubicBezTo>
                  <a:pt x="6283488" y="759686"/>
                  <a:pt x="6279577" y="757787"/>
                  <a:pt x="6278141" y="755465"/>
                </a:cubicBezTo>
                <a:close/>
              </a:path>
            </a:pathLst>
          </a:custGeom>
          <a:solidFill>
            <a:srgbClr val="002060"/>
          </a:solidFill>
          <a:ln w="80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6EBC4B8A-DDF2-4542-8357-FCE9AFC4A950}"/>
              </a:ext>
            </a:extLst>
          </p:cNvPr>
          <p:cNvSpPr txBox="1"/>
          <p:nvPr/>
        </p:nvSpPr>
        <p:spPr>
          <a:xfrm>
            <a:off x="205240" y="2421032"/>
            <a:ext cx="7788320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dern Love" panose="04090805081005020601" pitchFamily="82" charset="0"/>
                <a:ea typeface="+mn-ea"/>
                <a:cs typeface="+mn-cs"/>
              </a:rPr>
              <a:t>Aufgabe 2</a:t>
            </a:r>
          </a:p>
        </p:txBody>
      </p:sp>
      <p:grpSp>
        <p:nvGrpSpPr>
          <p:cNvPr id="6" name="Grafik 4" descr="Klemmbrett abgehakt mit einfarbiger Füllung">
            <a:extLst>
              <a:ext uri="{FF2B5EF4-FFF2-40B4-BE49-F238E27FC236}">
                <a16:creationId xmlns:a16="http://schemas.microsoft.com/office/drawing/2014/main" id="{C1E74624-CFBF-43C1-8103-65697421D533}"/>
              </a:ext>
            </a:extLst>
          </p:cNvPr>
          <p:cNvGrpSpPr/>
          <p:nvPr/>
        </p:nvGrpSpPr>
        <p:grpSpPr>
          <a:xfrm>
            <a:off x="7400926" y="430924"/>
            <a:ext cx="5143500" cy="5836525"/>
            <a:chOff x="7290178" y="960646"/>
            <a:chExt cx="2304197" cy="2304197"/>
          </a:xfrm>
          <a:solidFill>
            <a:srgbClr val="002060"/>
          </a:solidFill>
        </p:grpSpPr>
        <p:sp>
          <p:nvSpPr>
            <p:cNvPr id="7" name="Freihandform: Form 6">
              <a:extLst>
                <a:ext uri="{FF2B5EF4-FFF2-40B4-BE49-F238E27FC236}">
                  <a16:creationId xmlns:a16="http://schemas.microsoft.com/office/drawing/2014/main" id="{BB3D9DB3-5A13-4222-B9D9-A05400DCCDCE}"/>
                </a:ext>
              </a:extLst>
            </p:cNvPr>
            <p:cNvSpPr/>
            <p:nvPr/>
          </p:nvSpPr>
          <p:spPr>
            <a:xfrm>
              <a:off x="7698212" y="1152662"/>
              <a:ext cx="1488127" cy="1920164"/>
            </a:xfrm>
            <a:custGeom>
              <a:avLst/>
              <a:gdLst>
                <a:gd name="connsiteX0" fmla="*/ 1344115 w 1488127"/>
                <a:gd name="connsiteY0" fmla="*/ 1776152 h 1920164"/>
                <a:gd name="connsiteX1" fmla="*/ 144012 w 1488127"/>
                <a:gd name="connsiteY1" fmla="*/ 1776152 h 1920164"/>
                <a:gd name="connsiteX2" fmla="*/ 144012 w 1488127"/>
                <a:gd name="connsiteY2" fmla="*/ 288025 h 1920164"/>
                <a:gd name="connsiteX3" fmla="*/ 408035 w 1488127"/>
                <a:gd name="connsiteY3" fmla="*/ 288025 h 1920164"/>
                <a:gd name="connsiteX4" fmla="*/ 408035 w 1488127"/>
                <a:gd name="connsiteY4" fmla="*/ 432037 h 1920164"/>
                <a:gd name="connsiteX5" fmla="*/ 1080092 w 1488127"/>
                <a:gd name="connsiteY5" fmla="*/ 432037 h 1920164"/>
                <a:gd name="connsiteX6" fmla="*/ 1080092 w 1488127"/>
                <a:gd name="connsiteY6" fmla="*/ 288025 h 1920164"/>
                <a:gd name="connsiteX7" fmla="*/ 1344115 w 1488127"/>
                <a:gd name="connsiteY7" fmla="*/ 288025 h 1920164"/>
                <a:gd name="connsiteX8" fmla="*/ 1344115 w 1488127"/>
                <a:gd name="connsiteY8" fmla="*/ 1776152 h 1920164"/>
                <a:gd name="connsiteX9" fmla="*/ 744064 w 1488127"/>
                <a:gd name="connsiteY9" fmla="*/ 96008 h 1920164"/>
                <a:gd name="connsiteX10" fmla="*/ 816070 w 1488127"/>
                <a:gd name="connsiteY10" fmla="*/ 168014 h 1920164"/>
                <a:gd name="connsiteX11" fmla="*/ 744064 w 1488127"/>
                <a:gd name="connsiteY11" fmla="*/ 240021 h 1920164"/>
                <a:gd name="connsiteX12" fmla="*/ 672057 w 1488127"/>
                <a:gd name="connsiteY12" fmla="*/ 168014 h 1920164"/>
                <a:gd name="connsiteX13" fmla="*/ 741692 w 1488127"/>
                <a:gd name="connsiteY13" fmla="*/ 96008 h 1920164"/>
                <a:gd name="connsiteX14" fmla="*/ 744064 w 1488127"/>
                <a:gd name="connsiteY14" fmla="*/ 96008 h 1920164"/>
                <a:gd name="connsiteX15" fmla="*/ 1392119 w 1488127"/>
                <a:gd name="connsiteY15" fmla="*/ 144012 h 1920164"/>
                <a:gd name="connsiteX16" fmla="*/ 984084 w 1488127"/>
                <a:gd name="connsiteY16" fmla="*/ 144012 h 1920164"/>
                <a:gd name="connsiteX17" fmla="*/ 984084 w 1488127"/>
                <a:gd name="connsiteY17" fmla="*/ 96008 h 1920164"/>
                <a:gd name="connsiteX18" fmla="*/ 888076 w 1488127"/>
                <a:gd name="connsiteY18" fmla="*/ 0 h 1920164"/>
                <a:gd name="connsiteX19" fmla="*/ 600051 w 1488127"/>
                <a:gd name="connsiteY19" fmla="*/ 0 h 1920164"/>
                <a:gd name="connsiteX20" fmla="*/ 504043 w 1488127"/>
                <a:gd name="connsiteY20" fmla="*/ 96008 h 1920164"/>
                <a:gd name="connsiteX21" fmla="*/ 504043 w 1488127"/>
                <a:gd name="connsiteY21" fmla="*/ 144012 h 1920164"/>
                <a:gd name="connsiteX22" fmla="*/ 96008 w 1488127"/>
                <a:gd name="connsiteY22" fmla="*/ 144012 h 1920164"/>
                <a:gd name="connsiteX23" fmla="*/ 0 w 1488127"/>
                <a:gd name="connsiteY23" fmla="*/ 240021 h 1920164"/>
                <a:gd name="connsiteX24" fmla="*/ 0 w 1488127"/>
                <a:gd name="connsiteY24" fmla="*/ 1824156 h 1920164"/>
                <a:gd name="connsiteX25" fmla="*/ 96008 w 1488127"/>
                <a:gd name="connsiteY25" fmla="*/ 1920164 h 1920164"/>
                <a:gd name="connsiteX26" fmla="*/ 1392119 w 1488127"/>
                <a:gd name="connsiteY26" fmla="*/ 1920164 h 1920164"/>
                <a:gd name="connsiteX27" fmla="*/ 1488127 w 1488127"/>
                <a:gd name="connsiteY27" fmla="*/ 1824156 h 1920164"/>
                <a:gd name="connsiteX28" fmla="*/ 1488127 w 1488127"/>
                <a:gd name="connsiteY28" fmla="*/ 240021 h 1920164"/>
                <a:gd name="connsiteX29" fmla="*/ 1392119 w 1488127"/>
                <a:gd name="connsiteY29" fmla="*/ 144012 h 1920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1488127" h="1920164" fill="none" extrusionOk="0">
                  <a:moveTo>
                    <a:pt x="1344115" y="1776152"/>
                  </a:moveTo>
                  <a:cubicBezTo>
                    <a:pt x="817453" y="1826413"/>
                    <a:pt x="702048" y="1668290"/>
                    <a:pt x="144012" y="1776152"/>
                  </a:cubicBezTo>
                  <a:cubicBezTo>
                    <a:pt x="175550" y="1138318"/>
                    <a:pt x="264836" y="616371"/>
                    <a:pt x="144012" y="288025"/>
                  </a:cubicBezTo>
                  <a:cubicBezTo>
                    <a:pt x="172850" y="287569"/>
                    <a:pt x="346229" y="310623"/>
                    <a:pt x="408035" y="288025"/>
                  </a:cubicBezTo>
                  <a:cubicBezTo>
                    <a:pt x="398231" y="303484"/>
                    <a:pt x="410256" y="387550"/>
                    <a:pt x="408035" y="432037"/>
                  </a:cubicBezTo>
                  <a:cubicBezTo>
                    <a:pt x="636668" y="447060"/>
                    <a:pt x="1005835" y="433550"/>
                    <a:pt x="1080092" y="432037"/>
                  </a:cubicBezTo>
                  <a:cubicBezTo>
                    <a:pt x="1092821" y="373014"/>
                    <a:pt x="1082706" y="333447"/>
                    <a:pt x="1080092" y="288025"/>
                  </a:cubicBezTo>
                  <a:cubicBezTo>
                    <a:pt x="1178925" y="291640"/>
                    <a:pt x="1315564" y="289155"/>
                    <a:pt x="1344115" y="288025"/>
                  </a:cubicBezTo>
                  <a:cubicBezTo>
                    <a:pt x="1455671" y="911362"/>
                    <a:pt x="1308602" y="1123861"/>
                    <a:pt x="1344115" y="1776152"/>
                  </a:cubicBezTo>
                  <a:close/>
                  <a:moveTo>
                    <a:pt x="744064" y="96008"/>
                  </a:moveTo>
                  <a:cubicBezTo>
                    <a:pt x="779320" y="93633"/>
                    <a:pt x="822481" y="130327"/>
                    <a:pt x="816070" y="168014"/>
                  </a:cubicBezTo>
                  <a:cubicBezTo>
                    <a:pt x="815237" y="203805"/>
                    <a:pt x="783633" y="238816"/>
                    <a:pt x="744064" y="240021"/>
                  </a:cubicBezTo>
                  <a:cubicBezTo>
                    <a:pt x="709426" y="245251"/>
                    <a:pt x="668800" y="208179"/>
                    <a:pt x="672057" y="168014"/>
                  </a:cubicBezTo>
                  <a:cubicBezTo>
                    <a:pt x="670925" y="129244"/>
                    <a:pt x="703301" y="98564"/>
                    <a:pt x="741692" y="96008"/>
                  </a:cubicBezTo>
                  <a:cubicBezTo>
                    <a:pt x="742477" y="96085"/>
                    <a:pt x="743195" y="96017"/>
                    <a:pt x="744064" y="96008"/>
                  </a:cubicBezTo>
                  <a:close/>
                  <a:moveTo>
                    <a:pt x="1392119" y="144012"/>
                  </a:moveTo>
                  <a:cubicBezTo>
                    <a:pt x="1238292" y="147857"/>
                    <a:pt x="1092513" y="122354"/>
                    <a:pt x="984084" y="144012"/>
                  </a:cubicBezTo>
                  <a:cubicBezTo>
                    <a:pt x="983676" y="125087"/>
                    <a:pt x="988020" y="114710"/>
                    <a:pt x="984084" y="96008"/>
                  </a:cubicBezTo>
                  <a:cubicBezTo>
                    <a:pt x="981117" y="52217"/>
                    <a:pt x="934393" y="-1082"/>
                    <a:pt x="888076" y="0"/>
                  </a:cubicBezTo>
                  <a:cubicBezTo>
                    <a:pt x="793193" y="-20222"/>
                    <a:pt x="654189" y="-25425"/>
                    <a:pt x="600051" y="0"/>
                  </a:cubicBezTo>
                  <a:cubicBezTo>
                    <a:pt x="552424" y="7042"/>
                    <a:pt x="494341" y="38992"/>
                    <a:pt x="504043" y="96008"/>
                  </a:cubicBezTo>
                  <a:cubicBezTo>
                    <a:pt x="503171" y="110845"/>
                    <a:pt x="505473" y="122499"/>
                    <a:pt x="504043" y="144012"/>
                  </a:cubicBezTo>
                  <a:cubicBezTo>
                    <a:pt x="448839" y="131688"/>
                    <a:pt x="264480" y="143451"/>
                    <a:pt x="96008" y="144012"/>
                  </a:cubicBezTo>
                  <a:cubicBezTo>
                    <a:pt x="44522" y="143794"/>
                    <a:pt x="-6518" y="193973"/>
                    <a:pt x="0" y="240021"/>
                  </a:cubicBezTo>
                  <a:cubicBezTo>
                    <a:pt x="-130607" y="448443"/>
                    <a:pt x="23386" y="1389676"/>
                    <a:pt x="0" y="1824156"/>
                  </a:cubicBezTo>
                  <a:cubicBezTo>
                    <a:pt x="3029" y="1869239"/>
                    <a:pt x="40129" y="1919213"/>
                    <a:pt x="96008" y="1920164"/>
                  </a:cubicBezTo>
                  <a:cubicBezTo>
                    <a:pt x="315248" y="1843797"/>
                    <a:pt x="1174651" y="1945233"/>
                    <a:pt x="1392119" y="1920164"/>
                  </a:cubicBezTo>
                  <a:cubicBezTo>
                    <a:pt x="1439153" y="1915381"/>
                    <a:pt x="1488264" y="1884174"/>
                    <a:pt x="1488127" y="1824156"/>
                  </a:cubicBezTo>
                  <a:cubicBezTo>
                    <a:pt x="1488363" y="1519670"/>
                    <a:pt x="1605061" y="607453"/>
                    <a:pt x="1488127" y="240021"/>
                  </a:cubicBezTo>
                  <a:cubicBezTo>
                    <a:pt x="1491696" y="187887"/>
                    <a:pt x="1445672" y="137503"/>
                    <a:pt x="1392119" y="144012"/>
                  </a:cubicBezTo>
                  <a:close/>
                </a:path>
                <a:path w="1488127" h="1920164" stroke="0" extrusionOk="0">
                  <a:moveTo>
                    <a:pt x="1344115" y="1776152"/>
                  </a:moveTo>
                  <a:cubicBezTo>
                    <a:pt x="985147" y="1759153"/>
                    <a:pt x="354774" y="1701199"/>
                    <a:pt x="144012" y="1776152"/>
                  </a:cubicBezTo>
                  <a:cubicBezTo>
                    <a:pt x="169549" y="1214127"/>
                    <a:pt x="105570" y="504487"/>
                    <a:pt x="144012" y="288025"/>
                  </a:cubicBezTo>
                  <a:cubicBezTo>
                    <a:pt x="275514" y="311258"/>
                    <a:pt x="289534" y="266425"/>
                    <a:pt x="408035" y="288025"/>
                  </a:cubicBezTo>
                  <a:cubicBezTo>
                    <a:pt x="417403" y="343275"/>
                    <a:pt x="400937" y="388729"/>
                    <a:pt x="408035" y="432037"/>
                  </a:cubicBezTo>
                  <a:cubicBezTo>
                    <a:pt x="731927" y="382195"/>
                    <a:pt x="825382" y="483788"/>
                    <a:pt x="1080092" y="432037"/>
                  </a:cubicBezTo>
                  <a:cubicBezTo>
                    <a:pt x="1068649" y="387905"/>
                    <a:pt x="1080951" y="338807"/>
                    <a:pt x="1080092" y="288025"/>
                  </a:cubicBezTo>
                  <a:cubicBezTo>
                    <a:pt x="1177387" y="282424"/>
                    <a:pt x="1265172" y="280832"/>
                    <a:pt x="1344115" y="288025"/>
                  </a:cubicBezTo>
                  <a:cubicBezTo>
                    <a:pt x="1308971" y="945602"/>
                    <a:pt x="1441995" y="1224703"/>
                    <a:pt x="1344115" y="1776152"/>
                  </a:cubicBezTo>
                  <a:close/>
                  <a:moveTo>
                    <a:pt x="744064" y="96008"/>
                  </a:moveTo>
                  <a:cubicBezTo>
                    <a:pt x="779360" y="97929"/>
                    <a:pt x="815602" y="124715"/>
                    <a:pt x="816070" y="168014"/>
                  </a:cubicBezTo>
                  <a:cubicBezTo>
                    <a:pt x="821661" y="207954"/>
                    <a:pt x="786588" y="235346"/>
                    <a:pt x="744064" y="240021"/>
                  </a:cubicBezTo>
                  <a:cubicBezTo>
                    <a:pt x="702546" y="242831"/>
                    <a:pt x="673086" y="208671"/>
                    <a:pt x="672057" y="168014"/>
                  </a:cubicBezTo>
                  <a:cubicBezTo>
                    <a:pt x="678346" y="130263"/>
                    <a:pt x="700214" y="100821"/>
                    <a:pt x="741692" y="96008"/>
                  </a:cubicBezTo>
                  <a:cubicBezTo>
                    <a:pt x="742468" y="96003"/>
                    <a:pt x="743271" y="95853"/>
                    <a:pt x="744064" y="96008"/>
                  </a:cubicBezTo>
                  <a:close/>
                  <a:moveTo>
                    <a:pt x="1392119" y="144012"/>
                  </a:moveTo>
                  <a:cubicBezTo>
                    <a:pt x="1212086" y="167177"/>
                    <a:pt x="1033417" y="153740"/>
                    <a:pt x="984084" y="144012"/>
                  </a:cubicBezTo>
                  <a:cubicBezTo>
                    <a:pt x="982817" y="138140"/>
                    <a:pt x="982935" y="119755"/>
                    <a:pt x="984084" y="96008"/>
                  </a:cubicBezTo>
                  <a:cubicBezTo>
                    <a:pt x="991234" y="49841"/>
                    <a:pt x="932478" y="-838"/>
                    <a:pt x="888076" y="0"/>
                  </a:cubicBezTo>
                  <a:cubicBezTo>
                    <a:pt x="840677" y="4398"/>
                    <a:pt x="671101" y="783"/>
                    <a:pt x="600051" y="0"/>
                  </a:cubicBezTo>
                  <a:cubicBezTo>
                    <a:pt x="547943" y="431"/>
                    <a:pt x="495695" y="37273"/>
                    <a:pt x="504043" y="96008"/>
                  </a:cubicBezTo>
                  <a:cubicBezTo>
                    <a:pt x="499851" y="116754"/>
                    <a:pt x="502350" y="135106"/>
                    <a:pt x="504043" y="144012"/>
                  </a:cubicBezTo>
                  <a:cubicBezTo>
                    <a:pt x="310513" y="156931"/>
                    <a:pt x="217052" y="115358"/>
                    <a:pt x="96008" y="144012"/>
                  </a:cubicBezTo>
                  <a:cubicBezTo>
                    <a:pt x="44891" y="144478"/>
                    <a:pt x="-6289" y="185921"/>
                    <a:pt x="0" y="240021"/>
                  </a:cubicBezTo>
                  <a:cubicBezTo>
                    <a:pt x="-44436" y="592551"/>
                    <a:pt x="112122" y="1544288"/>
                    <a:pt x="0" y="1824156"/>
                  </a:cubicBezTo>
                  <a:cubicBezTo>
                    <a:pt x="-1804" y="1883671"/>
                    <a:pt x="34569" y="1918019"/>
                    <a:pt x="96008" y="1920164"/>
                  </a:cubicBezTo>
                  <a:cubicBezTo>
                    <a:pt x="562451" y="1970614"/>
                    <a:pt x="1092228" y="1904128"/>
                    <a:pt x="1392119" y="1920164"/>
                  </a:cubicBezTo>
                  <a:cubicBezTo>
                    <a:pt x="1446210" y="1920521"/>
                    <a:pt x="1491379" y="1874660"/>
                    <a:pt x="1488127" y="1824156"/>
                  </a:cubicBezTo>
                  <a:cubicBezTo>
                    <a:pt x="1540688" y="1569162"/>
                    <a:pt x="1473661" y="800606"/>
                    <a:pt x="1488127" y="240021"/>
                  </a:cubicBezTo>
                  <a:cubicBezTo>
                    <a:pt x="1491700" y="194821"/>
                    <a:pt x="1450966" y="141017"/>
                    <a:pt x="1392119" y="144012"/>
                  </a:cubicBezTo>
                  <a:close/>
                </a:path>
              </a:pathLst>
            </a:custGeom>
            <a:grpFill/>
            <a:ln w="23912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4213301319">
                    <a:custGeom>
                      <a:avLst/>
                      <a:gdLst>
                        <a:gd name="connsiteX0" fmla="*/ 1344115 w 1488127"/>
                        <a:gd name="connsiteY0" fmla="*/ 1776152 h 1920164"/>
                        <a:gd name="connsiteX1" fmla="*/ 144012 w 1488127"/>
                        <a:gd name="connsiteY1" fmla="*/ 1776152 h 1920164"/>
                        <a:gd name="connsiteX2" fmla="*/ 144012 w 1488127"/>
                        <a:gd name="connsiteY2" fmla="*/ 288025 h 1920164"/>
                        <a:gd name="connsiteX3" fmla="*/ 408035 w 1488127"/>
                        <a:gd name="connsiteY3" fmla="*/ 288025 h 1920164"/>
                        <a:gd name="connsiteX4" fmla="*/ 408035 w 1488127"/>
                        <a:gd name="connsiteY4" fmla="*/ 432037 h 1920164"/>
                        <a:gd name="connsiteX5" fmla="*/ 1080092 w 1488127"/>
                        <a:gd name="connsiteY5" fmla="*/ 432037 h 1920164"/>
                        <a:gd name="connsiteX6" fmla="*/ 1080092 w 1488127"/>
                        <a:gd name="connsiteY6" fmla="*/ 288025 h 1920164"/>
                        <a:gd name="connsiteX7" fmla="*/ 1344115 w 1488127"/>
                        <a:gd name="connsiteY7" fmla="*/ 288025 h 1920164"/>
                        <a:gd name="connsiteX8" fmla="*/ 744064 w 1488127"/>
                        <a:gd name="connsiteY8" fmla="*/ 96008 h 1920164"/>
                        <a:gd name="connsiteX9" fmla="*/ 816070 w 1488127"/>
                        <a:gd name="connsiteY9" fmla="*/ 168014 h 1920164"/>
                        <a:gd name="connsiteX10" fmla="*/ 744064 w 1488127"/>
                        <a:gd name="connsiteY10" fmla="*/ 240021 h 1920164"/>
                        <a:gd name="connsiteX11" fmla="*/ 672057 w 1488127"/>
                        <a:gd name="connsiteY11" fmla="*/ 168014 h 1920164"/>
                        <a:gd name="connsiteX12" fmla="*/ 741692 w 1488127"/>
                        <a:gd name="connsiteY12" fmla="*/ 96008 h 1920164"/>
                        <a:gd name="connsiteX13" fmla="*/ 744064 w 1488127"/>
                        <a:gd name="connsiteY13" fmla="*/ 96008 h 1920164"/>
                        <a:gd name="connsiteX14" fmla="*/ 1392119 w 1488127"/>
                        <a:gd name="connsiteY14" fmla="*/ 144012 h 1920164"/>
                        <a:gd name="connsiteX15" fmla="*/ 984084 w 1488127"/>
                        <a:gd name="connsiteY15" fmla="*/ 144012 h 1920164"/>
                        <a:gd name="connsiteX16" fmla="*/ 984084 w 1488127"/>
                        <a:gd name="connsiteY16" fmla="*/ 96008 h 1920164"/>
                        <a:gd name="connsiteX17" fmla="*/ 888076 w 1488127"/>
                        <a:gd name="connsiteY17" fmla="*/ 0 h 1920164"/>
                        <a:gd name="connsiteX18" fmla="*/ 600051 w 1488127"/>
                        <a:gd name="connsiteY18" fmla="*/ 0 h 1920164"/>
                        <a:gd name="connsiteX19" fmla="*/ 504043 w 1488127"/>
                        <a:gd name="connsiteY19" fmla="*/ 96008 h 1920164"/>
                        <a:gd name="connsiteX20" fmla="*/ 504043 w 1488127"/>
                        <a:gd name="connsiteY20" fmla="*/ 144012 h 1920164"/>
                        <a:gd name="connsiteX21" fmla="*/ 96008 w 1488127"/>
                        <a:gd name="connsiteY21" fmla="*/ 144012 h 1920164"/>
                        <a:gd name="connsiteX22" fmla="*/ 0 w 1488127"/>
                        <a:gd name="connsiteY22" fmla="*/ 240021 h 1920164"/>
                        <a:gd name="connsiteX23" fmla="*/ 0 w 1488127"/>
                        <a:gd name="connsiteY23" fmla="*/ 1824156 h 1920164"/>
                        <a:gd name="connsiteX24" fmla="*/ 96008 w 1488127"/>
                        <a:gd name="connsiteY24" fmla="*/ 1920164 h 1920164"/>
                        <a:gd name="connsiteX25" fmla="*/ 1392119 w 1488127"/>
                        <a:gd name="connsiteY25" fmla="*/ 1920164 h 1920164"/>
                        <a:gd name="connsiteX26" fmla="*/ 1488127 w 1488127"/>
                        <a:gd name="connsiteY26" fmla="*/ 1824156 h 1920164"/>
                        <a:gd name="connsiteX27" fmla="*/ 1488127 w 1488127"/>
                        <a:gd name="connsiteY27" fmla="*/ 240021 h 1920164"/>
                        <a:gd name="connsiteX28" fmla="*/ 1392119 w 1488127"/>
                        <a:gd name="connsiteY28" fmla="*/ 144012 h 192016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</a:cxnLst>
                      <a:rect l="l" t="t" r="r" b="b"/>
                      <a:pathLst>
                        <a:path w="1488127" h="1920164">
                          <a:moveTo>
                            <a:pt x="1344115" y="1776152"/>
                          </a:moveTo>
                          <a:lnTo>
                            <a:pt x="144012" y="1776152"/>
                          </a:lnTo>
                          <a:lnTo>
                            <a:pt x="144012" y="288025"/>
                          </a:lnTo>
                          <a:lnTo>
                            <a:pt x="408035" y="288025"/>
                          </a:lnTo>
                          <a:lnTo>
                            <a:pt x="408035" y="432037"/>
                          </a:lnTo>
                          <a:lnTo>
                            <a:pt x="1080092" y="432037"/>
                          </a:lnTo>
                          <a:lnTo>
                            <a:pt x="1080092" y="288025"/>
                          </a:lnTo>
                          <a:lnTo>
                            <a:pt x="1344115" y="288025"/>
                          </a:lnTo>
                          <a:close/>
                          <a:moveTo>
                            <a:pt x="744064" y="96008"/>
                          </a:moveTo>
                          <a:cubicBezTo>
                            <a:pt x="783833" y="96008"/>
                            <a:pt x="816070" y="128245"/>
                            <a:pt x="816070" y="168014"/>
                          </a:cubicBezTo>
                          <a:cubicBezTo>
                            <a:pt x="816070" y="207783"/>
                            <a:pt x="783833" y="240021"/>
                            <a:pt x="744064" y="240021"/>
                          </a:cubicBezTo>
                          <a:cubicBezTo>
                            <a:pt x="704295" y="240021"/>
                            <a:pt x="672057" y="207783"/>
                            <a:pt x="672057" y="168014"/>
                          </a:cubicBezTo>
                          <a:cubicBezTo>
                            <a:pt x="671402" y="128901"/>
                            <a:pt x="702578" y="96663"/>
                            <a:pt x="741692" y="96008"/>
                          </a:cubicBezTo>
                          <a:cubicBezTo>
                            <a:pt x="742482" y="95994"/>
                            <a:pt x="743274" y="95994"/>
                            <a:pt x="744064" y="96008"/>
                          </a:cubicBezTo>
                          <a:close/>
                          <a:moveTo>
                            <a:pt x="1392119" y="144012"/>
                          </a:moveTo>
                          <a:lnTo>
                            <a:pt x="984084" y="144012"/>
                          </a:lnTo>
                          <a:lnTo>
                            <a:pt x="984084" y="96008"/>
                          </a:lnTo>
                          <a:cubicBezTo>
                            <a:pt x="984084" y="42984"/>
                            <a:pt x="941099" y="0"/>
                            <a:pt x="888076" y="0"/>
                          </a:cubicBezTo>
                          <a:lnTo>
                            <a:pt x="600051" y="0"/>
                          </a:lnTo>
                          <a:cubicBezTo>
                            <a:pt x="547028" y="0"/>
                            <a:pt x="504043" y="42984"/>
                            <a:pt x="504043" y="96008"/>
                          </a:cubicBezTo>
                          <a:lnTo>
                            <a:pt x="504043" y="144012"/>
                          </a:lnTo>
                          <a:lnTo>
                            <a:pt x="96008" y="144012"/>
                          </a:lnTo>
                          <a:cubicBezTo>
                            <a:pt x="42985" y="144012"/>
                            <a:pt x="0" y="186998"/>
                            <a:pt x="0" y="240021"/>
                          </a:cubicBezTo>
                          <a:lnTo>
                            <a:pt x="0" y="1824156"/>
                          </a:lnTo>
                          <a:cubicBezTo>
                            <a:pt x="0" y="1877179"/>
                            <a:pt x="42985" y="1920164"/>
                            <a:pt x="96008" y="1920164"/>
                          </a:cubicBezTo>
                          <a:lnTo>
                            <a:pt x="1392119" y="1920164"/>
                          </a:lnTo>
                          <a:cubicBezTo>
                            <a:pt x="1445142" y="1920164"/>
                            <a:pt x="1488127" y="1877179"/>
                            <a:pt x="1488127" y="1824156"/>
                          </a:cubicBezTo>
                          <a:lnTo>
                            <a:pt x="1488127" y="240021"/>
                          </a:lnTo>
                          <a:cubicBezTo>
                            <a:pt x="1488127" y="186998"/>
                            <a:pt x="1445142" y="144012"/>
                            <a:pt x="1392119" y="144012"/>
                          </a:cubicBez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" name="Freihandform: Form 7">
              <a:extLst>
                <a:ext uri="{FF2B5EF4-FFF2-40B4-BE49-F238E27FC236}">
                  <a16:creationId xmlns:a16="http://schemas.microsoft.com/office/drawing/2014/main" id="{8B90EFD5-531F-4960-99A4-0DD5EB794AC1}"/>
                </a:ext>
              </a:extLst>
            </p:cNvPr>
            <p:cNvSpPr/>
            <p:nvPr/>
          </p:nvSpPr>
          <p:spPr>
            <a:xfrm>
              <a:off x="8490280" y="1776715"/>
              <a:ext cx="408034" cy="96008"/>
            </a:xfrm>
            <a:custGeom>
              <a:avLst/>
              <a:gdLst>
                <a:gd name="connsiteX0" fmla="*/ 0 w 408034"/>
                <a:gd name="connsiteY0" fmla="*/ 0 h 96008"/>
                <a:gd name="connsiteX1" fmla="*/ 408035 w 408034"/>
                <a:gd name="connsiteY1" fmla="*/ 0 h 96008"/>
                <a:gd name="connsiteX2" fmla="*/ 408035 w 408034"/>
                <a:gd name="connsiteY2" fmla="*/ 96008 h 96008"/>
                <a:gd name="connsiteX3" fmla="*/ 0 w 408034"/>
                <a:gd name="connsiteY3" fmla="*/ 96008 h 96008"/>
                <a:gd name="connsiteX4" fmla="*/ 0 w 408034"/>
                <a:gd name="connsiteY4" fmla="*/ 0 h 96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8034" h="96008" fill="none" extrusionOk="0">
                  <a:moveTo>
                    <a:pt x="0" y="0"/>
                  </a:moveTo>
                  <a:cubicBezTo>
                    <a:pt x="180292" y="21613"/>
                    <a:pt x="361772" y="15085"/>
                    <a:pt x="408035" y="0"/>
                  </a:cubicBezTo>
                  <a:cubicBezTo>
                    <a:pt x="409925" y="18422"/>
                    <a:pt x="414445" y="85361"/>
                    <a:pt x="408035" y="96008"/>
                  </a:cubicBezTo>
                  <a:cubicBezTo>
                    <a:pt x="317615" y="96285"/>
                    <a:pt x="159489" y="107026"/>
                    <a:pt x="0" y="96008"/>
                  </a:cubicBezTo>
                  <a:cubicBezTo>
                    <a:pt x="6143" y="79212"/>
                    <a:pt x="6466" y="44476"/>
                    <a:pt x="0" y="0"/>
                  </a:cubicBezTo>
                  <a:close/>
                </a:path>
                <a:path w="408034" h="96008" stroke="0" extrusionOk="0">
                  <a:moveTo>
                    <a:pt x="0" y="0"/>
                  </a:moveTo>
                  <a:cubicBezTo>
                    <a:pt x="200495" y="-34784"/>
                    <a:pt x="244148" y="30120"/>
                    <a:pt x="408035" y="0"/>
                  </a:cubicBezTo>
                  <a:cubicBezTo>
                    <a:pt x="399814" y="22047"/>
                    <a:pt x="404507" y="78032"/>
                    <a:pt x="408035" y="96008"/>
                  </a:cubicBezTo>
                  <a:cubicBezTo>
                    <a:pt x="256804" y="72282"/>
                    <a:pt x="60010" y="115042"/>
                    <a:pt x="0" y="96008"/>
                  </a:cubicBezTo>
                  <a:cubicBezTo>
                    <a:pt x="-2380" y="67799"/>
                    <a:pt x="-4406" y="34711"/>
                    <a:pt x="0" y="0"/>
                  </a:cubicBezTo>
                  <a:close/>
                </a:path>
              </a:pathLst>
            </a:custGeom>
            <a:grpFill/>
            <a:ln w="23912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3223068613">
                    <a:custGeom>
                      <a:avLst/>
                      <a:gdLst>
                        <a:gd name="connsiteX0" fmla="*/ 0 w 408034"/>
                        <a:gd name="connsiteY0" fmla="*/ 0 h 96008"/>
                        <a:gd name="connsiteX1" fmla="*/ 408035 w 408034"/>
                        <a:gd name="connsiteY1" fmla="*/ 0 h 96008"/>
                        <a:gd name="connsiteX2" fmla="*/ 408035 w 408034"/>
                        <a:gd name="connsiteY2" fmla="*/ 96008 h 96008"/>
                        <a:gd name="connsiteX3" fmla="*/ 0 w 408034"/>
                        <a:gd name="connsiteY3" fmla="*/ 96008 h 9600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408034" h="96008">
                          <a:moveTo>
                            <a:pt x="0" y="0"/>
                          </a:moveTo>
                          <a:lnTo>
                            <a:pt x="408035" y="0"/>
                          </a:lnTo>
                          <a:lnTo>
                            <a:pt x="408035" y="96008"/>
                          </a:lnTo>
                          <a:lnTo>
                            <a:pt x="0" y="96008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Freihandform: Form 9">
              <a:extLst>
                <a:ext uri="{FF2B5EF4-FFF2-40B4-BE49-F238E27FC236}">
                  <a16:creationId xmlns:a16="http://schemas.microsoft.com/office/drawing/2014/main" id="{71CA6E90-1F32-44E6-B915-BB6245090115}"/>
                </a:ext>
              </a:extLst>
            </p:cNvPr>
            <p:cNvSpPr/>
            <p:nvPr/>
          </p:nvSpPr>
          <p:spPr>
            <a:xfrm>
              <a:off x="8490280" y="2064740"/>
              <a:ext cx="408034" cy="96008"/>
            </a:xfrm>
            <a:custGeom>
              <a:avLst/>
              <a:gdLst>
                <a:gd name="connsiteX0" fmla="*/ 0 w 408034"/>
                <a:gd name="connsiteY0" fmla="*/ 0 h 96008"/>
                <a:gd name="connsiteX1" fmla="*/ 408035 w 408034"/>
                <a:gd name="connsiteY1" fmla="*/ 0 h 96008"/>
                <a:gd name="connsiteX2" fmla="*/ 408035 w 408034"/>
                <a:gd name="connsiteY2" fmla="*/ 96008 h 96008"/>
                <a:gd name="connsiteX3" fmla="*/ 0 w 408034"/>
                <a:gd name="connsiteY3" fmla="*/ 96008 h 96008"/>
                <a:gd name="connsiteX4" fmla="*/ 0 w 408034"/>
                <a:gd name="connsiteY4" fmla="*/ 0 h 96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8034" h="96008" fill="none" extrusionOk="0">
                  <a:moveTo>
                    <a:pt x="0" y="0"/>
                  </a:moveTo>
                  <a:cubicBezTo>
                    <a:pt x="132962" y="13384"/>
                    <a:pt x="334597" y="-11506"/>
                    <a:pt x="408035" y="0"/>
                  </a:cubicBezTo>
                  <a:cubicBezTo>
                    <a:pt x="408251" y="36677"/>
                    <a:pt x="410579" y="57283"/>
                    <a:pt x="408035" y="96008"/>
                  </a:cubicBezTo>
                  <a:cubicBezTo>
                    <a:pt x="269724" y="71775"/>
                    <a:pt x="188201" y="122748"/>
                    <a:pt x="0" y="96008"/>
                  </a:cubicBezTo>
                  <a:cubicBezTo>
                    <a:pt x="3124" y="58502"/>
                    <a:pt x="2836" y="32925"/>
                    <a:pt x="0" y="0"/>
                  </a:cubicBezTo>
                  <a:close/>
                </a:path>
                <a:path w="408034" h="96008" stroke="0" extrusionOk="0">
                  <a:moveTo>
                    <a:pt x="0" y="0"/>
                  </a:moveTo>
                  <a:cubicBezTo>
                    <a:pt x="116373" y="11331"/>
                    <a:pt x="364451" y="34893"/>
                    <a:pt x="408035" y="0"/>
                  </a:cubicBezTo>
                  <a:cubicBezTo>
                    <a:pt x="404736" y="27095"/>
                    <a:pt x="414025" y="69895"/>
                    <a:pt x="408035" y="96008"/>
                  </a:cubicBezTo>
                  <a:cubicBezTo>
                    <a:pt x="247390" y="87314"/>
                    <a:pt x="181451" y="102986"/>
                    <a:pt x="0" y="96008"/>
                  </a:cubicBezTo>
                  <a:cubicBezTo>
                    <a:pt x="4816" y="49130"/>
                    <a:pt x="524" y="30962"/>
                    <a:pt x="0" y="0"/>
                  </a:cubicBezTo>
                  <a:close/>
                </a:path>
              </a:pathLst>
            </a:custGeom>
            <a:grpFill/>
            <a:ln w="23912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1798056708">
                    <a:custGeom>
                      <a:avLst/>
                      <a:gdLst>
                        <a:gd name="connsiteX0" fmla="*/ 0 w 408034"/>
                        <a:gd name="connsiteY0" fmla="*/ 0 h 96008"/>
                        <a:gd name="connsiteX1" fmla="*/ 408035 w 408034"/>
                        <a:gd name="connsiteY1" fmla="*/ 0 h 96008"/>
                        <a:gd name="connsiteX2" fmla="*/ 408035 w 408034"/>
                        <a:gd name="connsiteY2" fmla="*/ 96008 h 96008"/>
                        <a:gd name="connsiteX3" fmla="*/ 0 w 408034"/>
                        <a:gd name="connsiteY3" fmla="*/ 96008 h 9600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408034" h="96008">
                          <a:moveTo>
                            <a:pt x="0" y="0"/>
                          </a:moveTo>
                          <a:lnTo>
                            <a:pt x="408035" y="0"/>
                          </a:lnTo>
                          <a:lnTo>
                            <a:pt x="408035" y="96008"/>
                          </a:lnTo>
                          <a:lnTo>
                            <a:pt x="0" y="96008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Freihandform: Form 15">
              <a:extLst>
                <a:ext uri="{FF2B5EF4-FFF2-40B4-BE49-F238E27FC236}">
                  <a16:creationId xmlns:a16="http://schemas.microsoft.com/office/drawing/2014/main" id="{524834CC-B757-40CE-AADD-A769740836D4}"/>
                </a:ext>
              </a:extLst>
            </p:cNvPr>
            <p:cNvSpPr/>
            <p:nvPr/>
          </p:nvSpPr>
          <p:spPr>
            <a:xfrm>
              <a:off x="8490280" y="2352765"/>
              <a:ext cx="408034" cy="96008"/>
            </a:xfrm>
            <a:custGeom>
              <a:avLst/>
              <a:gdLst>
                <a:gd name="connsiteX0" fmla="*/ 0 w 408034"/>
                <a:gd name="connsiteY0" fmla="*/ 0 h 96008"/>
                <a:gd name="connsiteX1" fmla="*/ 408035 w 408034"/>
                <a:gd name="connsiteY1" fmla="*/ 0 h 96008"/>
                <a:gd name="connsiteX2" fmla="*/ 408035 w 408034"/>
                <a:gd name="connsiteY2" fmla="*/ 96008 h 96008"/>
                <a:gd name="connsiteX3" fmla="*/ 0 w 408034"/>
                <a:gd name="connsiteY3" fmla="*/ 96008 h 96008"/>
                <a:gd name="connsiteX4" fmla="*/ 0 w 408034"/>
                <a:gd name="connsiteY4" fmla="*/ 0 h 96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8034" h="96008" fill="none" extrusionOk="0">
                  <a:moveTo>
                    <a:pt x="0" y="0"/>
                  </a:moveTo>
                  <a:cubicBezTo>
                    <a:pt x="91655" y="-16705"/>
                    <a:pt x="247548" y="14074"/>
                    <a:pt x="408035" y="0"/>
                  </a:cubicBezTo>
                  <a:cubicBezTo>
                    <a:pt x="412061" y="29358"/>
                    <a:pt x="408236" y="78917"/>
                    <a:pt x="408035" y="96008"/>
                  </a:cubicBezTo>
                  <a:cubicBezTo>
                    <a:pt x="286256" y="111980"/>
                    <a:pt x="137198" y="110962"/>
                    <a:pt x="0" y="96008"/>
                  </a:cubicBezTo>
                  <a:cubicBezTo>
                    <a:pt x="-3519" y="72039"/>
                    <a:pt x="8066" y="20769"/>
                    <a:pt x="0" y="0"/>
                  </a:cubicBezTo>
                  <a:close/>
                </a:path>
                <a:path w="408034" h="96008" stroke="0" extrusionOk="0">
                  <a:moveTo>
                    <a:pt x="0" y="0"/>
                  </a:moveTo>
                  <a:cubicBezTo>
                    <a:pt x="96586" y="-25004"/>
                    <a:pt x="292504" y="-12147"/>
                    <a:pt x="408035" y="0"/>
                  </a:cubicBezTo>
                  <a:cubicBezTo>
                    <a:pt x="408426" y="23712"/>
                    <a:pt x="409420" y="83963"/>
                    <a:pt x="408035" y="96008"/>
                  </a:cubicBezTo>
                  <a:cubicBezTo>
                    <a:pt x="276721" y="125366"/>
                    <a:pt x="116095" y="103029"/>
                    <a:pt x="0" y="96008"/>
                  </a:cubicBezTo>
                  <a:cubicBezTo>
                    <a:pt x="-7421" y="66352"/>
                    <a:pt x="-6453" y="13115"/>
                    <a:pt x="0" y="0"/>
                  </a:cubicBezTo>
                  <a:close/>
                </a:path>
              </a:pathLst>
            </a:custGeom>
            <a:grpFill/>
            <a:ln w="23912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2353679558">
                    <a:custGeom>
                      <a:avLst/>
                      <a:gdLst>
                        <a:gd name="connsiteX0" fmla="*/ 0 w 408034"/>
                        <a:gd name="connsiteY0" fmla="*/ 0 h 96008"/>
                        <a:gd name="connsiteX1" fmla="*/ 408035 w 408034"/>
                        <a:gd name="connsiteY1" fmla="*/ 0 h 96008"/>
                        <a:gd name="connsiteX2" fmla="*/ 408035 w 408034"/>
                        <a:gd name="connsiteY2" fmla="*/ 96008 h 96008"/>
                        <a:gd name="connsiteX3" fmla="*/ 0 w 408034"/>
                        <a:gd name="connsiteY3" fmla="*/ 96008 h 9600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408034" h="96008">
                          <a:moveTo>
                            <a:pt x="0" y="0"/>
                          </a:moveTo>
                          <a:lnTo>
                            <a:pt x="408035" y="0"/>
                          </a:lnTo>
                          <a:lnTo>
                            <a:pt x="408035" y="96008"/>
                          </a:lnTo>
                          <a:lnTo>
                            <a:pt x="0" y="96008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Freihandform: Form 16">
              <a:extLst>
                <a:ext uri="{FF2B5EF4-FFF2-40B4-BE49-F238E27FC236}">
                  <a16:creationId xmlns:a16="http://schemas.microsoft.com/office/drawing/2014/main" id="{A7D73467-5485-43A4-90A1-7AC113FD73FA}"/>
                </a:ext>
              </a:extLst>
            </p:cNvPr>
            <p:cNvSpPr/>
            <p:nvPr/>
          </p:nvSpPr>
          <p:spPr>
            <a:xfrm>
              <a:off x="8490280" y="2640789"/>
              <a:ext cx="408034" cy="96008"/>
            </a:xfrm>
            <a:custGeom>
              <a:avLst/>
              <a:gdLst>
                <a:gd name="connsiteX0" fmla="*/ 0 w 408034"/>
                <a:gd name="connsiteY0" fmla="*/ 0 h 96008"/>
                <a:gd name="connsiteX1" fmla="*/ 408035 w 408034"/>
                <a:gd name="connsiteY1" fmla="*/ 0 h 96008"/>
                <a:gd name="connsiteX2" fmla="*/ 408035 w 408034"/>
                <a:gd name="connsiteY2" fmla="*/ 96008 h 96008"/>
                <a:gd name="connsiteX3" fmla="*/ 0 w 408034"/>
                <a:gd name="connsiteY3" fmla="*/ 96008 h 96008"/>
                <a:gd name="connsiteX4" fmla="*/ 0 w 408034"/>
                <a:gd name="connsiteY4" fmla="*/ 0 h 96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8034" h="96008" fill="none" extrusionOk="0">
                  <a:moveTo>
                    <a:pt x="0" y="0"/>
                  </a:moveTo>
                  <a:cubicBezTo>
                    <a:pt x="166131" y="11579"/>
                    <a:pt x="352305" y="-25716"/>
                    <a:pt x="408035" y="0"/>
                  </a:cubicBezTo>
                  <a:cubicBezTo>
                    <a:pt x="414793" y="27966"/>
                    <a:pt x="410968" y="55519"/>
                    <a:pt x="408035" y="96008"/>
                  </a:cubicBezTo>
                  <a:cubicBezTo>
                    <a:pt x="352267" y="100549"/>
                    <a:pt x="166663" y="78870"/>
                    <a:pt x="0" y="96008"/>
                  </a:cubicBezTo>
                  <a:cubicBezTo>
                    <a:pt x="3717" y="83643"/>
                    <a:pt x="-713" y="17141"/>
                    <a:pt x="0" y="0"/>
                  </a:cubicBezTo>
                  <a:close/>
                </a:path>
                <a:path w="408034" h="96008" stroke="0" extrusionOk="0">
                  <a:moveTo>
                    <a:pt x="0" y="0"/>
                  </a:moveTo>
                  <a:cubicBezTo>
                    <a:pt x="116724" y="14159"/>
                    <a:pt x="326526" y="-21200"/>
                    <a:pt x="408035" y="0"/>
                  </a:cubicBezTo>
                  <a:cubicBezTo>
                    <a:pt x="411601" y="37108"/>
                    <a:pt x="409884" y="80259"/>
                    <a:pt x="408035" y="96008"/>
                  </a:cubicBezTo>
                  <a:cubicBezTo>
                    <a:pt x="297840" y="67832"/>
                    <a:pt x="181801" y="92617"/>
                    <a:pt x="0" y="96008"/>
                  </a:cubicBezTo>
                  <a:cubicBezTo>
                    <a:pt x="1862" y="71209"/>
                    <a:pt x="-2529" y="36653"/>
                    <a:pt x="0" y="0"/>
                  </a:cubicBezTo>
                  <a:close/>
                </a:path>
              </a:pathLst>
            </a:custGeom>
            <a:grpFill/>
            <a:ln w="23912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3361476706">
                    <a:custGeom>
                      <a:avLst/>
                      <a:gdLst>
                        <a:gd name="connsiteX0" fmla="*/ 0 w 408034"/>
                        <a:gd name="connsiteY0" fmla="*/ 0 h 96008"/>
                        <a:gd name="connsiteX1" fmla="*/ 408035 w 408034"/>
                        <a:gd name="connsiteY1" fmla="*/ 0 h 96008"/>
                        <a:gd name="connsiteX2" fmla="*/ 408035 w 408034"/>
                        <a:gd name="connsiteY2" fmla="*/ 96008 h 96008"/>
                        <a:gd name="connsiteX3" fmla="*/ 0 w 408034"/>
                        <a:gd name="connsiteY3" fmla="*/ 96008 h 9600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408034" h="96008">
                          <a:moveTo>
                            <a:pt x="0" y="0"/>
                          </a:moveTo>
                          <a:lnTo>
                            <a:pt x="408035" y="0"/>
                          </a:lnTo>
                          <a:lnTo>
                            <a:pt x="408035" y="96008"/>
                          </a:lnTo>
                          <a:lnTo>
                            <a:pt x="0" y="96008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Freihandform: Form 17">
              <a:extLst>
                <a:ext uri="{FF2B5EF4-FFF2-40B4-BE49-F238E27FC236}">
                  <a16:creationId xmlns:a16="http://schemas.microsoft.com/office/drawing/2014/main" id="{06B3245C-60AF-4010-B0EA-82E7A4BCB59A}"/>
                </a:ext>
              </a:extLst>
            </p:cNvPr>
            <p:cNvSpPr/>
            <p:nvPr/>
          </p:nvSpPr>
          <p:spPr>
            <a:xfrm>
              <a:off x="8003206" y="1673674"/>
              <a:ext cx="321291" cy="258886"/>
            </a:xfrm>
            <a:custGeom>
              <a:avLst/>
              <a:gdLst>
                <a:gd name="connsiteX0" fmla="*/ 0 w 321291"/>
                <a:gd name="connsiteY0" fmla="*/ 146244 h 258886"/>
                <a:gd name="connsiteX1" fmla="*/ 50236 w 321291"/>
                <a:gd name="connsiteY1" fmla="*/ 96008 h 258886"/>
                <a:gd name="connsiteX2" fmla="*/ 112642 w 321291"/>
                <a:gd name="connsiteY2" fmla="*/ 158414 h 258886"/>
                <a:gd name="connsiteX3" fmla="*/ 271055 w 321291"/>
                <a:gd name="connsiteY3" fmla="*/ 0 h 258886"/>
                <a:gd name="connsiteX4" fmla="*/ 321291 w 321291"/>
                <a:gd name="connsiteY4" fmla="*/ 50236 h 258886"/>
                <a:gd name="connsiteX5" fmla="*/ 112642 w 321291"/>
                <a:gd name="connsiteY5" fmla="*/ 258886 h 258886"/>
                <a:gd name="connsiteX6" fmla="*/ 0 w 321291"/>
                <a:gd name="connsiteY6" fmla="*/ 146244 h 258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1291" h="258886" fill="none" extrusionOk="0">
                  <a:moveTo>
                    <a:pt x="0" y="146244"/>
                  </a:moveTo>
                  <a:cubicBezTo>
                    <a:pt x="20818" y="126118"/>
                    <a:pt x="41429" y="102706"/>
                    <a:pt x="50236" y="96008"/>
                  </a:cubicBezTo>
                  <a:cubicBezTo>
                    <a:pt x="71747" y="117152"/>
                    <a:pt x="96641" y="134185"/>
                    <a:pt x="112642" y="158414"/>
                  </a:cubicBezTo>
                  <a:cubicBezTo>
                    <a:pt x="161076" y="125676"/>
                    <a:pt x="211716" y="62169"/>
                    <a:pt x="271055" y="0"/>
                  </a:cubicBezTo>
                  <a:cubicBezTo>
                    <a:pt x="288831" y="26465"/>
                    <a:pt x="300153" y="37728"/>
                    <a:pt x="321291" y="50236"/>
                  </a:cubicBezTo>
                  <a:cubicBezTo>
                    <a:pt x="271164" y="92570"/>
                    <a:pt x="170373" y="229603"/>
                    <a:pt x="112642" y="258886"/>
                  </a:cubicBezTo>
                  <a:cubicBezTo>
                    <a:pt x="86061" y="222117"/>
                    <a:pt x="29203" y="159582"/>
                    <a:pt x="0" y="146244"/>
                  </a:cubicBezTo>
                  <a:close/>
                </a:path>
                <a:path w="321291" h="258886" stroke="0" extrusionOk="0">
                  <a:moveTo>
                    <a:pt x="0" y="146244"/>
                  </a:moveTo>
                  <a:cubicBezTo>
                    <a:pt x="24654" y="124159"/>
                    <a:pt x="35557" y="116147"/>
                    <a:pt x="50236" y="96008"/>
                  </a:cubicBezTo>
                  <a:cubicBezTo>
                    <a:pt x="77524" y="119728"/>
                    <a:pt x="91116" y="138476"/>
                    <a:pt x="112642" y="158414"/>
                  </a:cubicBezTo>
                  <a:cubicBezTo>
                    <a:pt x="160125" y="123845"/>
                    <a:pt x="226203" y="44937"/>
                    <a:pt x="271055" y="0"/>
                  </a:cubicBezTo>
                  <a:cubicBezTo>
                    <a:pt x="297536" y="22888"/>
                    <a:pt x="308320" y="41895"/>
                    <a:pt x="321291" y="50236"/>
                  </a:cubicBezTo>
                  <a:cubicBezTo>
                    <a:pt x="287156" y="118002"/>
                    <a:pt x="181300" y="218627"/>
                    <a:pt x="112642" y="258886"/>
                  </a:cubicBezTo>
                  <a:cubicBezTo>
                    <a:pt x="91524" y="255713"/>
                    <a:pt x="42615" y="185284"/>
                    <a:pt x="0" y="146244"/>
                  </a:cubicBezTo>
                  <a:close/>
                </a:path>
              </a:pathLst>
            </a:custGeom>
            <a:grpFill/>
            <a:ln w="23912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328952030">
                    <a:custGeom>
                      <a:avLst/>
                      <a:gdLst>
                        <a:gd name="connsiteX0" fmla="*/ 0 w 321291"/>
                        <a:gd name="connsiteY0" fmla="*/ 146244 h 258886"/>
                        <a:gd name="connsiteX1" fmla="*/ 50236 w 321291"/>
                        <a:gd name="connsiteY1" fmla="*/ 96008 h 258886"/>
                        <a:gd name="connsiteX2" fmla="*/ 112642 w 321291"/>
                        <a:gd name="connsiteY2" fmla="*/ 158414 h 258886"/>
                        <a:gd name="connsiteX3" fmla="*/ 271055 w 321291"/>
                        <a:gd name="connsiteY3" fmla="*/ 0 h 258886"/>
                        <a:gd name="connsiteX4" fmla="*/ 321291 w 321291"/>
                        <a:gd name="connsiteY4" fmla="*/ 50236 h 258886"/>
                        <a:gd name="connsiteX5" fmla="*/ 112642 w 321291"/>
                        <a:gd name="connsiteY5" fmla="*/ 258886 h 258886"/>
                        <a:gd name="connsiteX6" fmla="*/ 0 w 321291"/>
                        <a:gd name="connsiteY6" fmla="*/ 146244 h 25888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321291" h="258886">
                          <a:moveTo>
                            <a:pt x="0" y="146244"/>
                          </a:moveTo>
                          <a:lnTo>
                            <a:pt x="50236" y="96008"/>
                          </a:lnTo>
                          <a:lnTo>
                            <a:pt x="112642" y="158414"/>
                          </a:lnTo>
                          <a:lnTo>
                            <a:pt x="271055" y="0"/>
                          </a:lnTo>
                          <a:lnTo>
                            <a:pt x="321291" y="50236"/>
                          </a:lnTo>
                          <a:lnTo>
                            <a:pt x="112642" y="258886"/>
                          </a:lnTo>
                          <a:lnTo>
                            <a:pt x="0" y="146244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Freihandform: Form 24">
              <a:extLst>
                <a:ext uri="{FF2B5EF4-FFF2-40B4-BE49-F238E27FC236}">
                  <a16:creationId xmlns:a16="http://schemas.microsoft.com/office/drawing/2014/main" id="{711841E0-83FB-48D7-83E0-EBDA82FD5332}"/>
                </a:ext>
              </a:extLst>
            </p:cNvPr>
            <p:cNvSpPr/>
            <p:nvPr/>
          </p:nvSpPr>
          <p:spPr>
            <a:xfrm>
              <a:off x="8003206" y="1961699"/>
              <a:ext cx="321291" cy="258886"/>
            </a:xfrm>
            <a:custGeom>
              <a:avLst/>
              <a:gdLst>
                <a:gd name="connsiteX0" fmla="*/ 0 w 321291"/>
                <a:gd name="connsiteY0" fmla="*/ 146244 h 258886"/>
                <a:gd name="connsiteX1" fmla="*/ 50236 w 321291"/>
                <a:gd name="connsiteY1" fmla="*/ 96008 h 258886"/>
                <a:gd name="connsiteX2" fmla="*/ 112642 w 321291"/>
                <a:gd name="connsiteY2" fmla="*/ 158414 h 258886"/>
                <a:gd name="connsiteX3" fmla="*/ 271055 w 321291"/>
                <a:gd name="connsiteY3" fmla="*/ 0 h 258886"/>
                <a:gd name="connsiteX4" fmla="*/ 321291 w 321291"/>
                <a:gd name="connsiteY4" fmla="*/ 50236 h 258886"/>
                <a:gd name="connsiteX5" fmla="*/ 112642 w 321291"/>
                <a:gd name="connsiteY5" fmla="*/ 258886 h 258886"/>
                <a:gd name="connsiteX6" fmla="*/ 0 w 321291"/>
                <a:gd name="connsiteY6" fmla="*/ 146244 h 258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1291" h="258886" fill="none" extrusionOk="0">
                  <a:moveTo>
                    <a:pt x="0" y="146244"/>
                  </a:moveTo>
                  <a:cubicBezTo>
                    <a:pt x="8781" y="128638"/>
                    <a:pt x="38493" y="102054"/>
                    <a:pt x="50236" y="96008"/>
                  </a:cubicBezTo>
                  <a:cubicBezTo>
                    <a:pt x="82696" y="120536"/>
                    <a:pt x="89946" y="133346"/>
                    <a:pt x="112642" y="158414"/>
                  </a:cubicBezTo>
                  <a:cubicBezTo>
                    <a:pt x="186850" y="109686"/>
                    <a:pt x="260042" y="31064"/>
                    <a:pt x="271055" y="0"/>
                  </a:cubicBezTo>
                  <a:cubicBezTo>
                    <a:pt x="277998" y="10076"/>
                    <a:pt x="310380" y="41727"/>
                    <a:pt x="321291" y="50236"/>
                  </a:cubicBezTo>
                  <a:cubicBezTo>
                    <a:pt x="299669" y="78742"/>
                    <a:pt x="144318" y="245850"/>
                    <a:pt x="112642" y="258886"/>
                  </a:cubicBezTo>
                  <a:cubicBezTo>
                    <a:pt x="70884" y="229329"/>
                    <a:pt x="27377" y="189316"/>
                    <a:pt x="0" y="146244"/>
                  </a:cubicBezTo>
                  <a:close/>
                </a:path>
                <a:path w="321291" h="258886" stroke="0" extrusionOk="0">
                  <a:moveTo>
                    <a:pt x="0" y="146244"/>
                  </a:moveTo>
                  <a:cubicBezTo>
                    <a:pt x="11536" y="137601"/>
                    <a:pt x="40321" y="110279"/>
                    <a:pt x="50236" y="96008"/>
                  </a:cubicBezTo>
                  <a:cubicBezTo>
                    <a:pt x="82885" y="121159"/>
                    <a:pt x="89863" y="131819"/>
                    <a:pt x="112642" y="158414"/>
                  </a:cubicBezTo>
                  <a:cubicBezTo>
                    <a:pt x="133487" y="139498"/>
                    <a:pt x="194943" y="67564"/>
                    <a:pt x="271055" y="0"/>
                  </a:cubicBezTo>
                  <a:cubicBezTo>
                    <a:pt x="285248" y="18514"/>
                    <a:pt x="304509" y="35505"/>
                    <a:pt x="321291" y="50236"/>
                  </a:cubicBezTo>
                  <a:cubicBezTo>
                    <a:pt x="267385" y="134795"/>
                    <a:pt x="132973" y="232726"/>
                    <a:pt x="112642" y="258886"/>
                  </a:cubicBezTo>
                  <a:cubicBezTo>
                    <a:pt x="57441" y="220093"/>
                    <a:pt x="57476" y="188572"/>
                    <a:pt x="0" y="146244"/>
                  </a:cubicBezTo>
                  <a:close/>
                </a:path>
              </a:pathLst>
            </a:custGeom>
            <a:grpFill/>
            <a:ln w="23912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1116599779">
                    <a:custGeom>
                      <a:avLst/>
                      <a:gdLst>
                        <a:gd name="connsiteX0" fmla="*/ 0 w 321291"/>
                        <a:gd name="connsiteY0" fmla="*/ 146244 h 258886"/>
                        <a:gd name="connsiteX1" fmla="*/ 50236 w 321291"/>
                        <a:gd name="connsiteY1" fmla="*/ 96008 h 258886"/>
                        <a:gd name="connsiteX2" fmla="*/ 112642 w 321291"/>
                        <a:gd name="connsiteY2" fmla="*/ 158414 h 258886"/>
                        <a:gd name="connsiteX3" fmla="*/ 271055 w 321291"/>
                        <a:gd name="connsiteY3" fmla="*/ 0 h 258886"/>
                        <a:gd name="connsiteX4" fmla="*/ 321291 w 321291"/>
                        <a:gd name="connsiteY4" fmla="*/ 50236 h 258886"/>
                        <a:gd name="connsiteX5" fmla="*/ 112642 w 321291"/>
                        <a:gd name="connsiteY5" fmla="*/ 258886 h 258886"/>
                        <a:gd name="connsiteX6" fmla="*/ 0 w 321291"/>
                        <a:gd name="connsiteY6" fmla="*/ 146244 h 25888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321291" h="258886">
                          <a:moveTo>
                            <a:pt x="0" y="146244"/>
                          </a:moveTo>
                          <a:lnTo>
                            <a:pt x="50236" y="96008"/>
                          </a:lnTo>
                          <a:lnTo>
                            <a:pt x="112642" y="158414"/>
                          </a:lnTo>
                          <a:lnTo>
                            <a:pt x="271055" y="0"/>
                          </a:lnTo>
                          <a:lnTo>
                            <a:pt x="321291" y="50236"/>
                          </a:lnTo>
                          <a:lnTo>
                            <a:pt x="112642" y="258886"/>
                          </a:lnTo>
                          <a:lnTo>
                            <a:pt x="0" y="146244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" name="Freihandform: Form 27">
              <a:extLst>
                <a:ext uri="{FF2B5EF4-FFF2-40B4-BE49-F238E27FC236}">
                  <a16:creationId xmlns:a16="http://schemas.microsoft.com/office/drawing/2014/main" id="{F28794A7-279B-4CEE-99C9-F2913ACE93D9}"/>
                </a:ext>
              </a:extLst>
            </p:cNvPr>
            <p:cNvSpPr/>
            <p:nvPr/>
          </p:nvSpPr>
          <p:spPr>
            <a:xfrm>
              <a:off x="8003206" y="2249724"/>
              <a:ext cx="321291" cy="258886"/>
            </a:xfrm>
            <a:custGeom>
              <a:avLst/>
              <a:gdLst>
                <a:gd name="connsiteX0" fmla="*/ 0 w 321291"/>
                <a:gd name="connsiteY0" fmla="*/ 146244 h 258886"/>
                <a:gd name="connsiteX1" fmla="*/ 50236 w 321291"/>
                <a:gd name="connsiteY1" fmla="*/ 96008 h 258886"/>
                <a:gd name="connsiteX2" fmla="*/ 112642 w 321291"/>
                <a:gd name="connsiteY2" fmla="*/ 158414 h 258886"/>
                <a:gd name="connsiteX3" fmla="*/ 271055 w 321291"/>
                <a:gd name="connsiteY3" fmla="*/ 0 h 258886"/>
                <a:gd name="connsiteX4" fmla="*/ 321291 w 321291"/>
                <a:gd name="connsiteY4" fmla="*/ 50236 h 258886"/>
                <a:gd name="connsiteX5" fmla="*/ 112642 w 321291"/>
                <a:gd name="connsiteY5" fmla="*/ 258886 h 258886"/>
                <a:gd name="connsiteX6" fmla="*/ 0 w 321291"/>
                <a:gd name="connsiteY6" fmla="*/ 146244 h 258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1291" h="258886" fill="none" extrusionOk="0">
                  <a:moveTo>
                    <a:pt x="0" y="146244"/>
                  </a:moveTo>
                  <a:cubicBezTo>
                    <a:pt x="20146" y="118946"/>
                    <a:pt x="34879" y="109002"/>
                    <a:pt x="50236" y="96008"/>
                  </a:cubicBezTo>
                  <a:cubicBezTo>
                    <a:pt x="80064" y="116502"/>
                    <a:pt x="91320" y="135869"/>
                    <a:pt x="112642" y="158414"/>
                  </a:cubicBezTo>
                  <a:cubicBezTo>
                    <a:pt x="204579" y="94293"/>
                    <a:pt x="232767" y="63974"/>
                    <a:pt x="271055" y="0"/>
                  </a:cubicBezTo>
                  <a:cubicBezTo>
                    <a:pt x="296662" y="17206"/>
                    <a:pt x="314005" y="44059"/>
                    <a:pt x="321291" y="50236"/>
                  </a:cubicBezTo>
                  <a:cubicBezTo>
                    <a:pt x="288335" y="111183"/>
                    <a:pt x="156173" y="230214"/>
                    <a:pt x="112642" y="258886"/>
                  </a:cubicBezTo>
                  <a:cubicBezTo>
                    <a:pt x="59175" y="219167"/>
                    <a:pt x="46835" y="186230"/>
                    <a:pt x="0" y="146244"/>
                  </a:cubicBezTo>
                  <a:close/>
                </a:path>
                <a:path w="321291" h="258886" stroke="0" extrusionOk="0">
                  <a:moveTo>
                    <a:pt x="0" y="146244"/>
                  </a:moveTo>
                  <a:cubicBezTo>
                    <a:pt x="11258" y="138682"/>
                    <a:pt x="41858" y="112314"/>
                    <a:pt x="50236" y="96008"/>
                  </a:cubicBezTo>
                  <a:cubicBezTo>
                    <a:pt x="54974" y="104233"/>
                    <a:pt x="105613" y="150424"/>
                    <a:pt x="112642" y="158414"/>
                  </a:cubicBezTo>
                  <a:cubicBezTo>
                    <a:pt x="132283" y="120422"/>
                    <a:pt x="248188" y="20429"/>
                    <a:pt x="271055" y="0"/>
                  </a:cubicBezTo>
                  <a:cubicBezTo>
                    <a:pt x="297922" y="19131"/>
                    <a:pt x="296704" y="28749"/>
                    <a:pt x="321291" y="50236"/>
                  </a:cubicBezTo>
                  <a:cubicBezTo>
                    <a:pt x="272992" y="75140"/>
                    <a:pt x="131913" y="216833"/>
                    <a:pt x="112642" y="258886"/>
                  </a:cubicBezTo>
                  <a:cubicBezTo>
                    <a:pt x="61498" y="226986"/>
                    <a:pt x="41739" y="183733"/>
                    <a:pt x="0" y="146244"/>
                  </a:cubicBezTo>
                  <a:close/>
                </a:path>
              </a:pathLst>
            </a:custGeom>
            <a:grpFill/>
            <a:ln w="23912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894034206">
                    <a:custGeom>
                      <a:avLst/>
                      <a:gdLst>
                        <a:gd name="connsiteX0" fmla="*/ 0 w 321291"/>
                        <a:gd name="connsiteY0" fmla="*/ 146244 h 258886"/>
                        <a:gd name="connsiteX1" fmla="*/ 50236 w 321291"/>
                        <a:gd name="connsiteY1" fmla="*/ 96008 h 258886"/>
                        <a:gd name="connsiteX2" fmla="*/ 112642 w 321291"/>
                        <a:gd name="connsiteY2" fmla="*/ 158414 h 258886"/>
                        <a:gd name="connsiteX3" fmla="*/ 271055 w 321291"/>
                        <a:gd name="connsiteY3" fmla="*/ 0 h 258886"/>
                        <a:gd name="connsiteX4" fmla="*/ 321291 w 321291"/>
                        <a:gd name="connsiteY4" fmla="*/ 50236 h 258886"/>
                        <a:gd name="connsiteX5" fmla="*/ 112642 w 321291"/>
                        <a:gd name="connsiteY5" fmla="*/ 258886 h 258886"/>
                        <a:gd name="connsiteX6" fmla="*/ 0 w 321291"/>
                        <a:gd name="connsiteY6" fmla="*/ 146244 h 25888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321291" h="258886">
                          <a:moveTo>
                            <a:pt x="0" y="146244"/>
                          </a:moveTo>
                          <a:lnTo>
                            <a:pt x="50236" y="96008"/>
                          </a:lnTo>
                          <a:lnTo>
                            <a:pt x="112642" y="158414"/>
                          </a:lnTo>
                          <a:lnTo>
                            <a:pt x="271055" y="0"/>
                          </a:lnTo>
                          <a:lnTo>
                            <a:pt x="321291" y="50236"/>
                          </a:lnTo>
                          <a:lnTo>
                            <a:pt x="112642" y="258886"/>
                          </a:lnTo>
                          <a:lnTo>
                            <a:pt x="0" y="146244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" name="Freihandform: Form 28">
              <a:extLst>
                <a:ext uri="{FF2B5EF4-FFF2-40B4-BE49-F238E27FC236}">
                  <a16:creationId xmlns:a16="http://schemas.microsoft.com/office/drawing/2014/main" id="{54BC114A-27D1-41AA-BB46-4A7D032F54C0}"/>
                </a:ext>
              </a:extLst>
            </p:cNvPr>
            <p:cNvSpPr/>
            <p:nvPr/>
          </p:nvSpPr>
          <p:spPr>
            <a:xfrm>
              <a:off x="8003206" y="2537748"/>
              <a:ext cx="321291" cy="258886"/>
            </a:xfrm>
            <a:custGeom>
              <a:avLst/>
              <a:gdLst>
                <a:gd name="connsiteX0" fmla="*/ 0 w 321291"/>
                <a:gd name="connsiteY0" fmla="*/ 146245 h 258886"/>
                <a:gd name="connsiteX1" fmla="*/ 50236 w 321291"/>
                <a:gd name="connsiteY1" fmla="*/ 96008 h 258886"/>
                <a:gd name="connsiteX2" fmla="*/ 112642 w 321291"/>
                <a:gd name="connsiteY2" fmla="*/ 158414 h 258886"/>
                <a:gd name="connsiteX3" fmla="*/ 271055 w 321291"/>
                <a:gd name="connsiteY3" fmla="*/ 0 h 258886"/>
                <a:gd name="connsiteX4" fmla="*/ 321291 w 321291"/>
                <a:gd name="connsiteY4" fmla="*/ 50236 h 258886"/>
                <a:gd name="connsiteX5" fmla="*/ 112642 w 321291"/>
                <a:gd name="connsiteY5" fmla="*/ 258886 h 258886"/>
                <a:gd name="connsiteX6" fmla="*/ 0 w 321291"/>
                <a:gd name="connsiteY6" fmla="*/ 146245 h 258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1291" h="258886" fill="none" extrusionOk="0">
                  <a:moveTo>
                    <a:pt x="0" y="146245"/>
                  </a:moveTo>
                  <a:cubicBezTo>
                    <a:pt x="12760" y="124904"/>
                    <a:pt x="29838" y="120576"/>
                    <a:pt x="50236" y="96008"/>
                  </a:cubicBezTo>
                  <a:cubicBezTo>
                    <a:pt x="65560" y="119998"/>
                    <a:pt x="93662" y="149384"/>
                    <a:pt x="112642" y="158414"/>
                  </a:cubicBezTo>
                  <a:cubicBezTo>
                    <a:pt x="159256" y="117498"/>
                    <a:pt x="248341" y="14921"/>
                    <a:pt x="271055" y="0"/>
                  </a:cubicBezTo>
                  <a:cubicBezTo>
                    <a:pt x="292109" y="15034"/>
                    <a:pt x="312855" y="37577"/>
                    <a:pt x="321291" y="50236"/>
                  </a:cubicBezTo>
                  <a:cubicBezTo>
                    <a:pt x="265160" y="80332"/>
                    <a:pt x="149169" y="190855"/>
                    <a:pt x="112642" y="258886"/>
                  </a:cubicBezTo>
                  <a:cubicBezTo>
                    <a:pt x="61910" y="221515"/>
                    <a:pt x="14526" y="170310"/>
                    <a:pt x="0" y="146245"/>
                  </a:cubicBezTo>
                  <a:close/>
                </a:path>
                <a:path w="321291" h="258886" stroke="0" extrusionOk="0">
                  <a:moveTo>
                    <a:pt x="0" y="146245"/>
                  </a:moveTo>
                  <a:cubicBezTo>
                    <a:pt x="12546" y="125388"/>
                    <a:pt x="31799" y="115103"/>
                    <a:pt x="50236" y="96008"/>
                  </a:cubicBezTo>
                  <a:cubicBezTo>
                    <a:pt x="68516" y="115838"/>
                    <a:pt x="94389" y="148366"/>
                    <a:pt x="112642" y="158414"/>
                  </a:cubicBezTo>
                  <a:cubicBezTo>
                    <a:pt x="156204" y="120994"/>
                    <a:pt x="204659" y="62718"/>
                    <a:pt x="271055" y="0"/>
                  </a:cubicBezTo>
                  <a:cubicBezTo>
                    <a:pt x="288037" y="20810"/>
                    <a:pt x="298526" y="25286"/>
                    <a:pt x="321291" y="50236"/>
                  </a:cubicBezTo>
                  <a:cubicBezTo>
                    <a:pt x="284478" y="105468"/>
                    <a:pt x="142792" y="203380"/>
                    <a:pt x="112642" y="258886"/>
                  </a:cubicBezTo>
                  <a:cubicBezTo>
                    <a:pt x="53630" y="218316"/>
                    <a:pt x="43203" y="208223"/>
                    <a:pt x="0" y="146245"/>
                  </a:cubicBezTo>
                  <a:close/>
                </a:path>
              </a:pathLst>
            </a:custGeom>
            <a:grpFill/>
            <a:ln w="23912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2799331767">
                    <a:custGeom>
                      <a:avLst/>
                      <a:gdLst>
                        <a:gd name="connsiteX0" fmla="*/ 0 w 321291"/>
                        <a:gd name="connsiteY0" fmla="*/ 146245 h 258886"/>
                        <a:gd name="connsiteX1" fmla="*/ 50236 w 321291"/>
                        <a:gd name="connsiteY1" fmla="*/ 96008 h 258886"/>
                        <a:gd name="connsiteX2" fmla="*/ 112642 w 321291"/>
                        <a:gd name="connsiteY2" fmla="*/ 158414 h 258886"/>
                        <a:gd name="connsiteX3" fmla="*/ 271055 w 321291"/>
                        <a:gd name="connsiteY3" fmla="*/ 0 h 258886"/>
                        <a:gd name="connsiteX4" fmla="*/ 321291 w 321291"/>
                        <a:gd name="connsiteY4" fmla="*/ 50236 h 258886"/>
                        <a:gd name="connsiteX5" fmla="*/ 112642 w 321291"/>
                        <a:gd name="connsiteY5" fmla="*/ 258886 h 258886"/>
                        <a:gd name="connsiteX6" fmla="*/ 0 w 321291"/>
                        <a:gd name="connsiteY6" fmla="*/ 146245 h 25888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321291" h="258886">
                          <a:moveTo>
                            <a:pt x="0" y="146245"/>
                          </a:moveTo>
                          <a:lnTo>
                            <a:pt x="50236" y="96008"/>
                          </a:lnTo>
                          <a:lnTo>
                            <a:pt x="112642" y="158414"/>
                          </a:lnTo>
                          <a:lnTo>
                            <a:pt x="271055" y="0"/>
                          </a:lnTo>
                          <a:lnTo>
                            <a:pt x="321291" y="50236"/>
                          </a:lnTo>
                          <a:lnTo>
                            <a:pt x="112642" y="258886"/>
                          </a:lnTo>
                          <a:lnTo>
                            <a:pt x="0" y="146245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8045409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raphic 18">
            <a:extLst>
              <a:ext uri="{FF2B5EF4-FFF2-40B4-BE49-F238E27FC236}">
                <a16:creationId xmlns:a16="http://schemas.microsoft.com/office/drawing/2014/main" id="{7D0AD1A0-97FC-4DA3-A0F9-A95A871544E3}"/>
              </a:ext>
            </a:extLst>
          </p:cNvPr>
          <p:cNvSpPr/>
          <p:nvPr/>
        </p:nvSpPr>
        <p:spPr>
          <a:xfrm flipV="1">
            <a:off x="436327" y="3700952"/>
            <a:ext cx="7788320" cy="1148863"/>
          </a:xfrm>
          <a:custGeom>
            <a:avLst/>
            <a:gdLst>
              <a:gd name="connsiteX0" fmla="*/ 6083962 w 6754076"/>
              <a:gd name="connsiteY0" fmla="*/ 1485749 h 1490118"/>
              <a:gd name="connsiteX1" fmla="*/ 6094764 w 6754076"/>
              <a:gd name="connsiteY1" fmla="*/ 1481528 h 1490118"/>
              <a:gd name="connsiteX2" fmla="*/ 6102958 w 6754076"/>
              <a:gd name="connsiteY2" fmla="*/ 1485749 h 1490118"/>
              <a:gd name="connsiteX3" fmla="*/ 6092155 w 6754076"/>
              <a:gd name="connsiteY3" fmla="*/ 1489971 h 1490118"/>
              <a:gd name="connsiteX4" fmla="*/ 6083962 w 6754076"/>
              <a:gd name="connsiteY4" fmla="*/ 1485749 h 1490118"/>
              <a:gd name="connsiteX5" fmla="*/ 6027704 w 6754076"/>
              <a:gd name="connsiteY5" fmla="*/ 1478745 h 1490118"/>
              <a:gd name="connsiteX6" fmla="*/ 6035475 w 6754076"/>
              <a:gd name="connsiteY6" fmla="*/ 1470975 h 1490118"/>
              <a:gd name="connsiteX7" fmla="*/ 6033979 w 6754076"/>
              <a:gd name="connsiteY7" fmla="*/ 1485020 h 1490118"/>
              <a:gd name="connsiteX8" fmla="*/ 6027704 w 6754076"/>
              <a:gd name="connsiteY8" fmla="*/ 1478745 h 1490118"/>
              <a:gd name="connsiteX9" fmla="*/ 6096754 w 6754076"/>
              <a:gd name="connsiteY9" fmla="*/ 1404928 h 1490118"/>
              <a:gd name="connsiteX10" fmla="*/ 6063067 w 6754076"/>
              <a:gd name="connsiteY10" fmla="*/ 1389194 h 1490118"/>
              <a:gd name="connsiteX11" fmla="*/ 6114566 w 6754076"/>
              <a:gd name="connsiteY11" fmla="*/ 1387625 h 1490118"/>
              <a:gd name="connsiteX12" fmla="*/ 6162056 w 6754076"/>
              <a:gd name="connsiteY12" fmla="*/ 1397193 h 1490118"/>
              <a:gd name="connsiteX13" fmla="*/ 6096754 w 6754076"/>
              <a:gd name="connsiteY13" fmla="*/ 1404928 h 1490118"/>
              <a:gd name="connsiteX14" fmla="*/ 5932699 w 6754076"/>
              <a:gd name="connsiteY14" fmla="*/ 1364739 h 1490118"/>
              <a:gd name="connsiteX15" fmla="*/ 5938327 w 6754076"/>
              <a:gd name="connsiteY15" fmla="*/ 1354889 h 1490118"/>
              <a:gd name="connsiteX16" fmla="*/ 5946770 w 6754076"/>
              <a:gd name="connsiteY16" fmla="*/ 1361221 h 1490118"/>
              <a:gd name="connsiteX17" fmla="*/ 5932699 w 6754076"/>
              <a:gd name="connsiteY17" fmla="*/ 1364739 h 1490118"/>
              <a:gd name="connsiteX18" fmla="*/ 5866565 w 6754076"/>
              <a:gd name="connsiteY18" fmla="*/ 1349261 h 1490118"/>
              <a:gd name="connsiteX19" fmla="*/ 5879474 w 6754076"/>
              <a:gd name="connsiteY19" fmla="*/ 1341066 h 1490118"/>
              <a:gd name="connsiteX20" fmla="*/ 5877118 w 6754076"/>
              <a:gd name="connsiteY20" fmla="*/ 1354889 h 1490118"/>
              <a:gd name="connsiteX21" fmla="*/ 5866565 w 6754076"/>
              <a:gd name="connsiteY21" fmla="*/ 1349261 h 1490118"/>
              <a:gd name="connsiteX22" fmla="*/ 6025919 w 6754076"/>
              <a:gd name="connsiteY22" fmla="*/ 1322191 h 1490118"/>
              <a:gd name="connsiteX23" fmla="*/ 6018532 w 6754076"/>
              <a:gd name="connsiteY23" fmla="*/ 1310256 h 1490118"/>
              <a:gd name="connsiteX24" fmla="*/ 6034748 w 6754076"/>
              <a:gd name="connsiteY24" fmla="*/ 1308953 h 1490118"/>
              <a:gd name="connsiteX25" fmla="*/ 6025919 w 6754076"/>
              <a:gd name="connsiteY25" fmla="*/ 1322191 h 1490118"/>
              <a:gd name="connsiteX26" fmla="*/ 5980708 w 6754076"/>
              <a:gd name="connsiteY26" fmla="*/ 1314989 h 1490118"/>
              <a:gd name="connsiteX27" fmla="*/ 5989267 w 6754076"/>
              <a:gd name="connsiteY27" fmla="*/ 1291570 h 1490118"/>
              <a:gd name="connsiteX28" fmla="*/ 5997425 w 6754076"/>
              <a:gd name="connsiteY28" fmla="*/ 1306344 h 1490118"/>
              <a:gd name="connsiteX29" fmla="*/ 5980708 w 6754076"/>
              <a:gd name="connsiteY29" fmla="*/ 1314989 h 1490118"/>
              <a:gd name="connsiteX30" fmla="*/ 5681161 w 6754076"/>
              <a:gd name="connsiteY30" fmla="*/ 1310214 h 1490118"/>
              <a:gd name="connsiteX31" fmla="*/ 5683711 w 6754076"/>
              <a:gd name="connsiteY31" fmla="*/ 1307663 h 1490118"/>
              <a:gd name="connsiteX32" fmla="*/ 5683378 w 6754076"/>
              <a:gd name="connsiteY32" fmla="*/ 1315754 h 1490118"/>
              <a:gd name="connsiteX33" fmla="*/ 5681161 w 6754076"/>
              <a:gd name="connsiteY33" fmla="*/ 1310214 h 1490118"/>
              <a:gd name="connsiteX34" fmla="*/ 5905612 w 6754076"/>
              <a:gd name="connsiteY34" fmla="*/ 1311611 h 1490118"/>
              <a:gd name="connsiteX35" fmla="*/ 5907723 w 6754076"/>
              <a:gd name="connsiteY35" fmla="*/ 1293036 h 1490118"/>
              <a:gd name="connsiteX36" fmla="*/ 5945812 w 6754076"/>
              <a:gd name="connsiteY36" fmla="*/ 1290410 h 1490118"/>
              <a:gd name="connsiteX37" fmla="*/ 5959173 w 6754076"/>
              <a:gd name="connsiteY37" fmla="*/ 1299048 h 1490118"/>
              <a:gd name="connsiteX38" fmla="*/ 5970641 w 6754076"/>
              <a:gd name="connsiteY38" fmla="*/ 1310383 h 1490118"/>
              <a:gd name="connsiteX39" fmla="*/ 5931226 w 6754076"/>
              <a:gd name="connsiteY39" fmla="*/ 1310400 h 1490118"/>
              <a:gd name="connsiteX40" fmla="*/ 5919919 w 6754076"/>
              <a:gd name="connsiteY40" fmla="*/ 1309980 h 1490118"/>
              <a:gd name="connsiteX41" fmla="*/ 5905612 w 6754076"/>
              <a:gd name="connsiteY41" fmla="*/ 1311612 h 1490118"/>
              <a:gd name="connsiteX42" fmla="*/ 6571522 w 6754076"/>
              <a:gd name="connsiteY42" fmla="*/ 1289459 h 1490118"/>
              <a:gd name="connsiteX43" fmla="*/ 6588253 w 6754076"/>
              <a:gd name="connsiteY43" fmla="*/ 1285053 h 1490118"/>
              <a:gd name="connsiteX44" fmla="*/ 6579715 w 6754076"/>
              <a:gd name="connsiteY44" fmla="*/ 1300012 h 1490118"/>
              <a:gd name="connsiteX45" fmla="*/ 6571522 w 6754076"/>
              <a:gd name="connsiteY45" fmla="*/ 1289459 h 1490118"/>
              <a:gd name="connsiteX46" fmla="*/ 6377342 w 6754076"/>
              <a:gd name="connsiteY46" fmla="*/ 1287055 h 1490118"/>
              <a:gd name="connsiteX47" fmla="*/ 6386797 w 6754076"/>
              <a:gd name="connsiteY47" fmla="*/ 1279668 h 1490118"/>
              <a:gd name="connsiteX48" fmla="*/ 6388205 w 6754076"/>
              <a:gd name="connsiteY48" fmla="*/ 1295791 h 1490118"/>
              <a:gd name="connsiteX49" fmla="*/ 6377342 w 6754076"/>
              <a:gd name="connsiteY49" fmla="*/ 1287055 h 1490118"/>
              <a:gd name="connsiteX50" fmla="*/ 5457099 w 6754076"/>
              <a:gd name="connsiteY50" fmla="*/ 1281016 h 1490118"/>
              <a:gd name="connsiteX51" fmla="*/ 5463431 w 6754076"/>
              <a:gd name="connsiteY51" fmla="*/ 1274684 h 1490118"/>
              <a:gd name="connsiteX52" fmla="*/ 5469763 w 6754076"/>
              <a:gd name="connsiteY52" fmla="*/ 1281016 h 1490118"/>
              <a:gd name="connsiteX53" fmla="*/ 5463431 w 6754076"/>
              <a:gd name="connsiteY53" fmla="*/ 1287348 h 1490118"/>
              <a:gd name="connsiteX54" fmla="*/ 5457099 w 6754076"/>
              <a:gd name="connsiteY54" fmla="*/ 1281016 h 1490118"/>
              <a:gd name="connsiteX55" fmla="*/ 6348848 w 6754076"/>
              <a:gd name="connsiteY55" fmla="*/ 1282996 h 1490118"/>
              <a:gd name="connsiteX56" fmla="*/ 6356235 w 6754076"/>
              <a:gd name="connsiteY56" fmla="*/ 1270463 h 1490118"/>
              <a:gd name="connsiteX57" fmla="*/ 6373121 w 6754076"/>
              <a:gd name="connsiteY57" fmla="*/ 1278906 h 1490118"/>
              <a:gd name="connsiteX58" fmla="*/ 6348848 w 6754076"/>
              <a:gd name="connsiteY58" fmla="*/ 1282996 h 1490118"/>
              <a:gd name="connsiteX59" fmla="*/ 5340320 w 6754076"/>
              <a:gd name="connsiteY59" fmla="*/ 1276511 h 1490118"/>
              <a:gd name="connsiteX60" fmla="*/ 5356843 w 6754076"/>
              <a:gd name="connsiteY60" fmla="*/ 1259751 h 1490118"/>
              <a:gd name="connsiteX61" fmla="*/ 5368452 w 6754076"/>
              <a:gd name="connsiteY61" fmla="*/ 1264264 h 1490118"/>
              <a:gd name="connsiteX62" fmla="*/ 5340320 w 6754076"/>
              <a:gd name="connsiteY62" fmla="*/ 1276511 h 1490118"/>
              <a:gd name="connsiteX63" fmla="*/ 6299361 w 6754076"/>
              <a:gd name="connsiteY63" fmla="*/ 1276305 h 1490118"/>
              <a:gd name="connsiteX64" fmla="*/ 6280677 w 6754076"/>
              <a:gd name="connsiteY64" fmla="*/ 1271856 h 1490118"/>
              <a:gd name="connsiteX65" fmla="*/ 6260619 w 6754076"/>
              <a:gd name="connsiteY65" fmla="*/ 1268488 h 1490118"/>
              <a:gd name="connsiteX66" fmla="*/ 6206219 w 6754076"/>
              <a:gd name="connsiteY66" fmla="*/ 1260097 h 1490118"/>
              <a:gd name="connsiteX67" fmla="*/ 6155970 w 6754076"/>
              <a:gd name="connsiteY67" fmla="*/ 1253402 h 1490118"/>
              <a:gd name="connsiteX68" fmla="*/ 6144975 w 6754076"/>
              <a:gd name="connsiteY68" fmla="*/ 1249357 h 1490118"/>
              <a:gd name="connsiteX69" fmla="*/ 6125736 w 6754076"/>
              <a:gd name="connsiteY69" fmla="*/ 1243226 h 1490118"/>
              <a:gd name="connsiteX70" fmla="*/ 6031196 w 6754076"/>
              <a:gd name="connsiteY70" fmla="*/ 1240357 h 1490118"/>
              <a:gd name="connsiteX71" fmla="*/ 5958168 w 6754076"/>
              <a:gd name="connsiteY71" fmla="*/ 1229306 h 1490118"/>
              <a:gd name="connsiteX72" fmla="*/ 5930608 w 6754076"/>
              <a:gd name="connsiteY72" fmla="*/ 1230752 h 1490118"/>
              <a:gd name="connsiteX73" fmla="*/ 5847569 w 6754076"/>
              <a:gd name="connsiteY73" fmla="*/ 1228545 h 1490118"/>
              <a:gd name="connsiteX74" fmla="*/ 5820131 w 6754076"/>
              <a:gd name="connsiteY74" fmla="*/ 1230361 h 1490118"/>
              <a:gd name="connsiteX75" fmla="*/ 5814453 w 6754076"/>
              <a:gd name="connsiteY75" fmla="*/ 1236693 h 1490118"/>
              <a:gd name="connsiteX76" fmla="*/ 5796383 w 6754076"/>
              <a:gd name="connsiteY76" fmla="*/ 1263521 h 1490118"/>
              <a:gd name="connsiteX77" fmla="*/ 5784136 w 6754076"/>
              <a:gd name="connsiteY77" fmla="*/ 1274500 h 1490118"/>
              <a:gd name="connsiteX78" fmla="*/ 5770070 w 6754076"/>
              <a:gd name="connsiteY78" fmla="*/ 1270463 h 1490118"/>
              <a:gd name="connsiteX79" fmla="*/ 5753886 w 6754076"/>
              <a:gd name="connsiteY79" fmla="*/ 1265849 h 1490118"/>
              <a:gd name="connsiteX80" fmla="*/ 5739203 w 6754076"/>
              <a:gd name="connsiteY80" fmla="*/ 1267832 h 1490118"/>
              <a:gd name="connsiteX81" fmla="*/ 5699705 w 6754076"/>
              <a:gd name="connsiteY81" fmla="*/ 1271837 h 1490118"/>
              <a:gd name="connsiteX82" fmla="*/ 5656883 w 6754076"/>
              <a:gd name="connsiteY82" fmla="*/ 1269531 h 1490118"/>
              <a:gd name="connsiteX83" fmla="*/ 5641371 w 6754076"/>
              <a:gd name="connsiteY83" fmla="*/ 1264292 h 1490118"/>
              <a:gd name="connsiteX84" fmla="*/ 5585510 w 6754076"/>
              <a:gd name="connsiteY84" fmla="*/ 1268102 h 1490118"/>
              <a:gd name="connsiteX85" fmla="*/ 5543538 w 6754076"/>
              <a:gd name="connsiteY85" fmla="*/ 1274134 h 1490118"/>
              <a:gd name="connsiteX86" fmla="*/ 5497368 w 6754076"/>
              <a:gd name="connsiteY86" fmla="*/ 1268083 h 1490118"/>
              <a:gd name="connsiteX87" fmla="*/ 5435574 w 6754076"/>
              <a:gd name="connsiteY87" fmla="*/ 1260064 h 1490118"/>
              <a:gd name="connsiteX88" fmla="*/ 5380968 w 6754076"/>
              <a:gd name="connsiteY88" fmla="*/ 1253316 h 1490118"/>
              <a:gd name="connsiteX89" fmla="*/ 5289888 w 6754076"/>
              <a:gd name="connsiteY89" fmla="*/ 1236710 h 1490118"/>
              <a:gd name="connsiteX90" fmla="*/ 5282892 w 6754076"/>
              <a:gd name="connsiteY90" fmla="*/ 1246719 h 1490118"/>
              <a:gd name="connsiteX91" fmla="*/ 5274920 w 6754076"/>
              <a:gd name="connsiteY91" fmla="*/ 1257262 h 1490118"/>
              <a:gd name="connsiteX92" fmla="*/ 5252467 w 6754076"/>
              <a:gd name="connsiteY92" fmla="*/ 1258845 h 1490118"/>
              <a:gd name="connsiteX93" fmla="*/ 5248490 w 6754076"/>
              <a:gd name="connsiteY93" fmla="*/ 1239695 h 1490118"/>
              <a:gd name="connsiteX94" fmla="*/ 5222854 w 6754076"/>
              <a:gd name="connsiteY94" fmla="*/ 1225374 h 1490118"/>
              <a:gd name="connsiteX95" fmla="*/ 5192936 w 6754076"/>
              <a:gd name="connsiteY95" fmla="*/ 1219270 h 1490118"/>
              <a:gd name="connsiteX96" fmla="*/ 5134381 w 6754076"/>
              <a:gd name="connsiteY96" fmla="*/ 1224573 h 1490118"/>
              <a:gd name="connsiteX97" fmla="*/ 5137547 w 6754076"/>
              <a:gd name="connsiteY97" fmla="*/ 1228250 h 1490118"/>
              <a:gd name="connsiteX98" fmla="*/ 5141166 w 6754076"/>
              <a:gd name="connsiteY98" fmla="*/ 1244205 h 1490118"/>
              <a:gd name="connsiteX99" fmla="*/ 5081405 w 6754076"/>
              <a:gd name="connsiteY99" fmla="*/ 1244374 h 1490118"/>
              <a:gd name="connsiteX100" fmla="*/ 5071906 w 6754076"/>
              <a:gd name="connsiteY100" fmla="*/ 1239633 h 1490118"/>
              <a:gd name="connsiteX101" fmla="*/ 5062408 w 6754076"/>
              <a:gd name="connsiteY101" fmla="*/ 1237765 h 1490118"/>
              <a:gd name="connsiteX102" fmla="*/ 5071613 w 6754076"/>
              <a:gd name="connsiteY102" fmla="*/ 1234702 h 1490118"/>
              <a:gd name="connsiteX103" fmla="*/ 5078023 w 6754076"/>
              <a:gd name="connsiteY103" fmla="*/ 1217794 h 1490118"/>
              <a:gd name="connsiteX104" fmla="*/ 5043854 w 6754076"/>
              <a:gd name="connsiteY104" fmla="*/ 1212551 h 1490118"/>
              <a:gd name="connsiteX105" fmla="*/ 5019784 w 6754076"/>
              <a:gd name="connsiteY105" fmla="*/ 1214922 h 1490118"/>
              <a:gd name="connsiteX106" fmla="*/ 5011732 w 6754076"/>
              <a:gd name="connsiteY106" fmla="*/ 1224037 h 1490118"/>
              <a:gd name="connsiteX107" fmla="*/ 4996978 w 6754076"/>
              <a:gd name="connsiteY107" fmla="*/ 1221918 h 1490118"/>
              <a:gd name="connsiteX108" fmla="*/ 4978231 w 6754076"/>
              <a:gd name="connsiteY108" fmla="*/ 1222052 h 1490118"/>
              <a:gd name="connsiteX109" fmla="*/ 4954765 w 6754076"/>
              <a:gd name="connsiteY109" fmla="*/ 1223911 h 1490118"/>
              <a:gd name="connsiteX110" fmla="*/ 4927900 w 6754076"/>
              <a:gd name="connsiteY110" fmla="*/ 1222325 h 1490118"/>
              <a:gd name="connsiteX111" fmla="*/ 4897974 w 6754076"/>
              <a:gd name="connsiteY111" fmla="*/ 1220127 h 1490118"/>
              <a:gd name="connsiteX112" fmla="*/ 4888836 w 6754076"/>
              <a:gd name="connsiteY112" fmla="*/ 1220222 h 1490118"/>
              <a:gd name="connsiteX113" fmla="*/ 4831647 w 6754076"/>
              <a:gd name="connsiteY113" fmla="*/ 1219732 h 1490118"/>
              <a:gd name="connsiteX114" fmla="*/ 4778500 w 6754076"/>
              <a:gd name="connsiteY114" fmla="*/ 1206403 h 1490118"/>
              <a:gd name="connsiteX115" fmla="*/ 4749965 w 6754076"/>
              <a:gd name="connsiteY115" fmla="*/ 1200189 h 1490118"/>
              <a:gd name="connsiteX116" fmla="*/ 4731036 w 6754076"/>
              <a:gd name="connsiteY116" fmla="*/ 1202923 h 1490118"/>
              <a:gd name="connsiteX117" fmla="*/ 4719216 w 6754076"/>
              <a:gd name="connsiteY117" fmla="*/ 1198701 h 1490118"/>
              <a:gd name="connsiteX118" fmla="*/ 4702156 w 6754076"/>
              <a:gd name="connsiteY118" fmla="*/ 1193460 h 1490118"/>
              <a:gd name="connsiteX119" fmla="*/ 4693170 w 6754076"/>
              <a:gd name="connsiteY119" fmla="*/ 1194276 h 1490118"/>
              <a:gd name="connsiteX120" fmla="*/ 4668018 w 6754076"/>
              <a:gd name="connsiteY120" fmla="*/ 1200819 h 1490118"/>
              <a:gd name="connsiteX121" fmla="*/ 4646610 w 6754076"/>
              <a:gd name="connsiteY121" fmla="*/ 1189901 h 1490118"/>
              <a:gd name="connsiteX122" fmla="*/ 4631228 w 6754076"/>
              <a:gd name="connsiteY122" fmla="*/ 1176308 h 1490118"/>
              <a:gd name="connsiteX123" fmla="*/ 4628403 w 6754076"/>
              <a:gd name="connsiteY123" fmla="*/ 1185658 h 1490118"/>
              <a:gd name="connsiteX124" fmla="*/ 4620567 w 6754076"/>
              <a:gd name="connsiteY124" fmla="*/ 1195952 h 1490118"/>
              <a:gd name="connsiteX125" fmla="*/ 4601469 w 6754076"/>
              <a:gd name="connsiteY125" fmla="*/ 1183927 h 1490118"/>
              <a:gd name="connsiteX126" fmla="*/ 4565365 w 6754076"/>
              <a:gd name="connsiteY126" fmla="*/ 1167278 h 1490118"/>
              <a:gd name="connsiteX127" fmla="*/ 4541092 w 6754076"/>
              <a:gd name="connsiteY127" fmla="*/ 1178944 h 1490118"/>
              <a:gd name="connsiteX128" fmla="*/ 4531623 w 6754076"/>
              <a:gd name="connsiteY128" fmla="*/ 1189497 h 1490118"/>
              <a:gd name="connsiteX129" fmla="*/ 4520636 w 6754076"/>
              <a:gd name="connsiteY129" fmla="*/ 1180119 h 1490118"/>
              <a:gd name="connsiteX130" fmla="*/ 4472329 w 6754076"/>
              <a:gd name="connsiteY130" fmla="*/ 1154680 h 1490118"/>
              <a:gd name="connsiteX131" fmla="*/ 4421905 w 6754076"/>
              <a:gd name="connsiteY131" fmla="*/ 1167338 h 1490118"/>
              <a:gd name="connsiteX132" fmla="*/ 4415283 w 6754076"/>
              <a:gd name="connsiteY132" fmla="*/ 1177595 h 1490118"/>
              <a:gd name="connsiteX133" fmla="*/ 4405091 w 6754076"/>
              <a:gd name="connsiteY133" fmla="*/ 1172768 h 1490118"/>
              <a:gd name="connsiteX134" fmla="*/ 4393732 w 6754076"/>
              <a:gd name="connsiteY134" fmla="*/ 1173159 h 1490118"/>
              <a:gd name="connsiteX135" fmla="*/ 4374336 w 6754076"/>
              <a:gd name="connsiteY135" fmla="*/ 1157308 h 1490118"/>
              <a:gd name="connsiteX136" fmla="*/ 4353267 w 6754076"/>
              <a:gd name="connsiteY136" fmla="*/ 1145319 h 1490118"/>
              <a:gd name="connsiteX137" fmla="*/ 4320515 w 6754076"/>
              <a:gd name="connsiteY137" fmla="*/ 1156928 h 1490118"/>
              <a:gd name="connsiteX138" fmla="*/ 4300377 w 6754076"/>
              <a:gd name="connsiteY138" fmla="*/ 1169152 h 1490118"/>
              <a:gd name="connsiteX139" fmla="*/ 4294726 w 6754076"/>
              <a:gd name="connsiteY139" fmla="*/ 1151610 h 1490118"/>
              <a:gd name="connsiteX140" fmla="*/ 4297531 w 6754076"/>
              <a:gd name="connsiteY140" fmla="*/ 1134068 h 1490118"/>
              <a:gd name="connsiteX141" fmla="*/ 4273376 w 6754076"/>
              <a:gd name="connsiteY141" fmla="*/ 1136907 h 1490118"/>
              <a:gd name="connsiteX142" fmla="*/ 4251576 w 6754076"/>
              <a:gd name="connsiteY142" fmla="*/ 1135936 h 1490118"/>
              <a:gd name="connsiteX143" fmla="*/ 4227279 w 6754076"/>
              <a:gd name="connsiteY143" fmla="*/ 1131009 h 1490118"/>
              <a:gd name="connsiteX144" fmla="*/ 4228334 w 6754076"/>
              <a:gd name="connsiteY144" fmla="*/ 1137265 h 1490118"/>
              <a:gd name="connsiteX145" fmla="*/ 4232923 w 6754076"/>
              <a:gd name="connsiteY145" fmla="*/ 1148960 h 1490118"/>
              <a:gd name="connsiteX146" fmla="*/ 4138999 w 6754076"/>
              <a:gd name="connsiteY146" fmla="*/ 1155220 h 1490118"/>
              <a:gd name="connsiteX147" fmla="*/ 4021891 w 6754076"/>
              <a:gd name="connsiteY147" fmla="*/ 1137150 h 1490118"/>
              <a:gd name="connsiteX148" fmla="*/ 4048189 w 6754076"/>
              <a:gd name="connsiteY148" fmla="*/ 1126020 h 1490118"/>
              <a:gd name="connsiteX149" fmla="*/ 4119040 w 6754076"/>
              <a:gd name="connsiteY149" fmla="*/ 1133012 h 1490118"/>
              <a:gd name="connsiteX150" fmla="*/ 4174167 w 6754076"/>
              <a:gd name="connsiteY150" fmla="*/ 1128018 h 1490118"/>
              <a:gd name="connsiteX151" fmla="*/ 4069347 w 6754076"/>
              <a:gd name="connsiteY151" fmla="*/ 1107241 h 1490118"/>
              <a:gd name="connsiteX152" fmla="*/ 4030300 w 6754076"/>
              <a:gd name="connsiteY152" fmla="*/ 1101108 h 1490118"/>
              <a:gd name="connsiteX153" fmla="*/ 4019747 w 6754076"/>
              <a:gd name="connsiteY153" fmla="*/ 1097390 h 1490118"/>
              <a:gd name="connsiteX154" fmla="*/ 4009194 w 6754076"/>
              <a:gd name="connsiteY154" fmla="*/ 1101611 h 1490118"/>
              <a:gd name="connsiteX155" fmla="*/ 3980489 w 6754076"/>
              <a:gd name="connsiteY155" fmla="*/ 1100767 h 1490118"/>
              <a:gd name="connsiteX156" fmla="*/ 3970358 w 6754076"/>
              <a:gd name="connsiteY156" fmla="*/ 1100767 h 1490118"/>
              <a:gd name="connsiteX157" fmla="*/ 3932366 w 6754076"/>
              <a:gd name="connsiteY157" fmla="*/ 1105833 h 1490118"/>
              <a:gd name="connsiteX158" fmla="*/ 3899440 w 6754076"/>
              <a:gd name="connsiteY158" fmla="*/ 1112165 h 1490118"/>
              <a:gd name="connsiteX159" fmla="*/ 3922140 w 6754076"/>
              <a:gd name="connsiteY159" fmla="*/ 1118496 h 1490118"/>
              <a:gd name="connsiteX160" fmla="*/ 3952321 w 6754076"/>
              <a:gd name="connsiteY160" fmla="*/ 1135197 h 1490118"/>
              <a:gd name="connsiteX161" fmla="*/ 3914781 w 6754076"/>
              <a:gd name="connsiteY161" fmla="*/ 1136651 h 1490118"/>
              <a:gd name="connsiteX162" fmla="*/ 3892971 w 6754076"/>
              <a:gd name="connsiteY162" fmla="*/ 1134860 h 1490118"/>
              <a:gd name="connsiteX163" fmla="*/ 3874112 w 6754076"/>
              <a:gd name="connsiteY163" fmla="*/ 1128065 h 1490118"/>
              <a:gd name="connsiteX164" fmla="*/ 3880310 w 6754076"/>
              <a:gd name="connsiteY164" fmla="*/ 1111916 h 1490118"/>
              <a:gd name="connsiteX165" fmla="*/ 3886642 w 6754076"/>
              <a:gd name="connsiteY165" fmla="*/ 1101069 h 1490118"/>
              <a:gd name="connsiteX166" fmla="*/ 3839278 w 6754076"/>
              <a:gd name="connsiteY166" fmla="*/ 1092879 h 1490118"/>
              <a:gd name="connsiteX167" fmla="*/ 3797305 w 6754076"/>
              <a:gd name="connsiteY167" fmla="*/ 1094066 h 1490118"/>
              <a:gd name="connsiteX168" fmla="*/ 3767756 w 6754076"/>
              <a:gd name="connsiteY168" fmla="*/ 1083194 h 1490118"/>
              <a:gd name="connsiteX169" fmla="*/ 3751695 w 6754076"/>
              <a:gd name="connsiteY169" fmla="*/ 1074672 h 1490118"/>
              <a:gd name="connsiteX170" fmla="*/ 3680988 w 6754076"/>
              <a:gd name="connsiteY170" fmla="*/ 1073664 h 1490118"/>
              <a:gd name="connsiteX171" fmla="*/ 3663047 w 6754076"/>
              <a:gd name="connsiteY171" fmla="*/ 1067397 h 1490118"/>
              <a:gd name="connsiteX172" fmla="*/ 3631388 w 6754076"/>
              <a:gd name="connsiteY172" fmla="*/ 1067841 h 1490118"/>
              <a:gd name="connsiteX173" fmla="*/ 3604511 w 6754076"/>
              <a:gd name="connsiteY173" fmla="*/ 1067212 h 1490118"/>
              <a:gd name="connsiteX174" fmla="*/ 3584069 w 6754076"/>
              <a:gd name="connsiteY174" fmla="*/ 1066781 h 1490118"/>
              <a:gd name="connsiteX175" fmla="*/ 3566044 w 6754076"/>
              <a:gd name="connsiteY175" fmla="*/ 1067894 h 1490118"/>
              <a:gd name="connsiteX176" fmla="*/ 3498951 w 6754076"/>
              <a:gd name="connsiteY176" fmla="*/ 1061551 h 1490118"/>
              <a:gd name="connsiteX177" fmla="*/ 3432402 w 6754076"/>
              <a:gd name="connsiteY177" fmla="*/ 1054608 h 1490118"/>
              <a:gd name="connsiteX178" fmla="*/ 3375414 w 6754076"/>
              <a:gd name="connsiteY178" fmla="*/ 1049516 h 1490118"/>
              <a:gd name="connsiteX179" fmla="*/ 3314225 w 6754076"/>
              <a:gd name="connsiteY179" fmla="*/ 1043424 h 1490118"/>
              <a:gd name="connsiteX180" fmla="*/ 3159178 w 6754076"/>
              <a:gd name="connsiteY180" fmla="*/ 1033178 h 1490118"/>
              <a:gd name="connsiteX181" fmla="*/ 3120496 w 6754076"/>
              <a:gd name="connsiteY181" fmla="*/ 1029754 h 1490118"/>
              <a:gd name="connsiteX182" fmla="*/ 3095957 w 6754076"/>
              <a:gd name="connsiteY182" fmla="*/ 1026187 h 1490118"/>
              <a:gd name="connsiteX183" fmla="*/ 3070184 w 6754076"/>
              <a:gd name="connsiteY183" fmla="*/ 1021597 h 1490118"/>
              <a:gd name="connsiteX184" fmla="*/ 3055592 w 6754076"/>
              <a:gd name="connsiteY184" fmla="*/ 1023145 h 1490118"/>
              <a:gd name="connsiteX185" fmla="*/ 3026027 w 6754076"/>
              <a:gd name="connsiteY185" fmla="*/ 1027393 h 1490118"/>
              <a:gd name="connsiteX186" fmla="*/ 3002342 w 6754076"/>
              <a:gd name="connsiteY186" fmla="*/ 1021290 h 1490118"/>
              <a:gd name="connsiteX187" fmla="*/ 2984496 w 6754076"/>
              <a:gd name="connsiteY187" fmla="*/ 1021716 h 1490118"/>
              <a:gd name="connsiteX188" fmla="*/ 2963275 w 6754076"/>
              <a:gd name="connsiteY188" fmla="*/ 1018232 h 1490118"/>
              <a:gd name="connsiteX189" fmla="*/ 2933726 w 6754076"/>
              <a:gd name="connsiteY189" fmla="*/ 1010975 h 1490118"/>
              <a:gd name="connsiteX190" fmla="*/ 2904084 w 6754076"/>
              <a:gd name="connsiteY190" fmla="*/ 1007324 h 1490118"/>
              <a:gd name="connsiteX191" fmla="*/ 2893531 w 6754076"/>
              <a:gd name="connsiteY191" fmla="*/ 1007689 h 1490118"/>
              <a:gd name="connsiteX192" fmla="*/ 2719082 w 6754076"/>
              <a:gd name="connsiteY192" fmla="*/ 1004102 h 1490118"/>
              <a:gd name="connsiteX193" fmla="*/ 2702105 w 6754076"/>
              <a:gd name="connsiteY193" fmla="*/ 1004026 h 1490118"/>
              <a:gd name="connsiteX194" fmla="*/ 2685345 w 6754076"/>
              <a:gd name="connsiteY194" fmla="*/ 1004129 h 1490118"/>
              <a:gd name="connsiteX195" fmla="*/ 2679485 w 6754076"/>
              <a:gd name="connsiteY195" fmla="*/ 1003468 h 1490118"/>
              <a:gd name="connsiteX196" fmla="*/ 2630779 w 6754076"/>
              <a:gd name="connsiteY196" fmla="*/ 1008510 h 1490118"/>
              <a:gd name="connsiteX197" fmla="*/ 2603551 w 6754076"/>
              <a:gd name="connsiteY197" fmla="*/ 1006673 h 1490118"/>
              <a:gd name="connsiteX198" fmla="*/ 2574532 w 6754076"/>
              <a:gd name="connsiteY198" fmla="*/ 1003282 h 1490118"/>
              <a:gd name="connsiteX199" fmla="*/ 2566583 w 6754076"/>
              <a:gd name="connsiteY199" fmla="*/ 1003466 h 1490118"/>
              <a:gd name="connsiteX200" fmla="*/ 2546460 w 6754076"/>
              <a:gd name="connsiteY200" fmla="*/ 999245 h 1490118"/>
              <a:gd name="connsiteX201" fmla="*/ 2511264 w 6754076"/>
              <a:gd name="connsiteY201" fmla="*/ 997200 h 1490118"/>
              <a:gd name="connsiteX202" fmla="*/ 2495952 w 6754076"/>
              <a:gd name="connsiteY202" fmla="*/ 994810 h 1490118"/>
              <a:gd name="connsiteX203" fmla="*/ 2488325 w 6754076"/>
              <a:gd name="connsiteY203" fmla="*/ 995998 h 1490118"/>
              <a:gd name="connsiteX204" fmla="*/ 2465535 w 6754076"/>
              <a:gd name="connsiteY204" fmla="*/ 992956 h 1490118"/>
              <a:gd name="connsiteX205" fmla="*/ 2451535 w 6754076"/>
              <a:gd name="connsiteY205" fmla="*/ 997916 h 1490118"/>
              <a:gd name="connsiteX206" fmla="*/ 2395304 w 6754076"/>
              <a:gd name="connsiteY206" fmla="*/ 1003682 h 1490118"/>
              <a:gd name="connsiteX207" fmla="*/ 2374838 w 6754076"/>
              <a:gd name="connsiteY207" fmla="*/ 1004138 h 1490118"/>
              <a:gd name="connsiteX208" fmla="*/ 2359707 w 6754076"/>
              <a:gd name="connsiteY208" fmla="*/ 999601 h 1490118"/>
              <a:gd name="connsiteX209" fmla="*/ 2351971 w 6754076"/>
              <a:gd name="connsiteY209" fmla="*/ 997973 h 1490118"/>
              <a:gd name="connsiteX210" fmla="*/ 2296641 w 6754076"/>
              <a:gd name="connsiteY210" fmla="*/ 998190 h 1490118"/>
              <a:gd name="connsiteX211" fmla="*/ 2288179 w 6754076"/>
              <a:gd name="connsiteY211" fmla="*/ 995024 h 1490118"/>
              <a:gd name="connsiteX212" fmla="*/ 2273889 w 6754076"/>
              <a:gd name="connsiteY212" fmla="*/ 1000300 h 1490118"/>
              <a:gd name="connsiteX213" fmla="*/ 2261577 w 6754076"/>
              <a:gd name="connsiteY213" fmla="*/ 1004227 h 1490118"/>
              <a:gd name="connsiteX214" fmla="*/ 2248550 w 6754076"/>
              <a:gd name="connsiteY214" fmla="*/ 1004418 h 1490118"/>
              <a:gd name="connsiteX215" fmla="*/ 2227644 w 6754076"/>
              <a:gd name="connsiteY215" fmla="*/ 1005602 h 1490118"/>
              <a:gd name="connsiteX216" fmla="*/ 2202418 w 6754076"/>
              <a:gd name="connsiteY216" fmla="*/ 1001264 h 1490118"/>
              <a:gd name="connsiteX217" fmla="*/ 2175835 w 6754076"/>
              <a:gd name="connsiteY217" fmla="*/ 997868 h 1490118"/>
              <a:gd name="connsiteX218" fmla="*/ 2108027 w 6754076"/>
              <a:gd name="connsiteY218" fmla="*/ 1003599 h 1490118"/>
              <a:gd name="connsiteX219" fmla="*/ 2041541 w 6754076"/>
              <a:gd name="connsiteY219" fmla="*/ 995551 h 1490118"/>
              <a:gd name="connsiteX220" fmla="*/ 2027164 w 6754076"/>
              <a:gd name="connsiteY220" fmla="*/ 991646 h 1490118"/>
              <a:gd name="connsiteX221" fmla="*/ 1859516 w 6754076"/>
              <a:gd name="connsiteY221" fmla="*/ 1002494 h 1490118"/>
              <a:gd name="connsiteX222" fmla="*/ 1696331 w 6754076"/>
              <a:gd name="connsiteY222" fmla="*/ 995354 h 1490118"/>
              <a:gd name="connsiteX223" fmla="*/ 1679095 w 6754076"/>
              <a:gd name="connsiteY223" fmla="*/ 995064 h 1490118"/>
              <a:gd name="connsiteX224" fmla="*/ 1634714 w 6754076"/>
              <a:gd name="connsiteY224" fmla="*/ 996079 h 1490118"/>
              <a:gd name="connsiteX225" fmla="*/ 1561685 w 6754076"/>
              <a:gd name="connsiteY225" fmla="*/ 996923 h 1490118"/>
              <a:gd name="connsiteX226" fmla="*/ 1551554 w 6754076"/>
              <a:gd name="connsiteY226" fmla="*/ 996923 h 1490118"/>
              <a:gd name="connsiteX227" fmla="*/ 1527282 w 6754076"/>
              <a:gd name="connsiteY227" fmla="*/ 991793 h 1490118"/>
              <a:gd name="connsiteX228" fmla="*/ 1499341 w 6754076"/>
              <a:gd name="connsiteY228" fmla="*/ 979666 h 1490118"/>
              <a:gd name="connsiteX229" fmla="*/ 1496676 w 6754076"/>
              <a:gd name="connsiteY229" fmla="*/ 974973 h 1490118"/>
              <a:gd name="connsiteX230" fmla="*/ 1485938 w 6754076"/>
              <a:gd name="connsiteY230" fmla="*/ 983255 h 1490118"/>
              <a:gd name="connsiteX231" fmla="*/ 1426879 w 6754076"/>
              <a:gd name="connsiteY231" fmla="*/ 989567 h 1490118"/>
              <a:gd name="connsiteX232" fmla="*/ 1345555 w 6754076"/>
              <a:gd name="connsiteY232" fmla="*/ 985277 h 1490118"/>
              <a:gd name="connsiteX233" fmla="*/ 1286457 w 6754076"/>
              <a:gd name="connsiteY233" fmla="*/ 983124 h 1490118"/>
              <a:gd name="connsiteX234" fmla="*/ 1247876 w 6754076"/>
              <a:gd name="connsiteY234" fmla="*/ 978085 h 1490118"/>
              <a:gd name="connsiteX235" fmla="*/ 1210528 w 6754076"/>
              <a:gd name="connsiteY235" fmla="*/ 974064 h 1490118"/>
              <a:gd name="connsiteX236" fmla="*/ 1181567 w 6754076"/>
              <a:gd name="connsiteY236" fmla="*/ 971402 h 1490118"/>
              <a:gd name="connsiteX237" fmla="*/ 1134490 w 6754076"/>
              <a:gd name="connsiteY237" fmla="*/ 964627 h 1490118"/>
              <a:gd name="connsiteX238" fmla="*/ 1090167 w 6754076"/>
              <a:gd name="connsiteY238" fmla="*/ 960154 h 1490118"/>
              <a:gd name="connsiteX239" fmla="*/ 1054285 w 6754076"/>
              <a:gd name="connsiteY239" fmla="*/ 955633 h 1490118"/>
              <a:gd name="connsiteX240" fmla="*/ 1022626 w 6754076"/>
              <a:gd name="connsiteY240" fmla="*/ 949774 h 1490118"/>
              <a:gd name="connsiteX241" fmla="*/ 987177 w 6754076"/>
              <a:gd name="connsiteY241" fmla="*/ 943646 h 1490118"/>
              <a:gd name="connsiteX242" fmla="*/ 954585 w 6754076"/>
              <a:gd name="connsiteY242" fmla="*/ 936566 h 1490118"/>
              <a:gd name="connsiteX243" fmla="*/ 800273 w 6754076"/>
              <a:gd name="connsiteY243" fmla="*/ 929321 h 1490118"/>
              <a:gd name="connsiteX244" fmla="*/ 745401 w 6754076"/>
              <a:gd name="connsiteY244" fmla="*/ 933091 h 1490118"/>
              <a:gd name="connsiteX245" fmla="*/ 693370 w 6754076"/>
              <a:gd name="connsiteY245" fmla="*/ 936961 h 1490118"/>
              <a:gd name="connsiteX246" fmla="*/ 625824 w 6754076"/>
              <a:gd name="connsiteY246" fmla="*/ 943392 h 1490118"/>
              <a:gd name="connsiteX247" fmla="*/ 535066 w 6754076"/>
              <a:gd name="connsiteY247" fmla="*/ 950910 h 1490118"/>
              <a:gd name="connsiteX248" fmla="*/ 462669 w 6754076"/>
              <a:gd name="connsiteY248" fmla="*/ 955264 h 1490118"/>
              <a:gd name="connsiteX249" fmla="*/ 388019 w 6754076"/>
              <a:gd name="connsiteY249" fmla="*/ 961935 h 1490118"/>
              <a:gd name="connsiteX250" fmla="*/ 312670 w 6754076"/>
              <a:gd name="connsiteY250" fmla="*/ 966614 h 1490118"/>
              <a:gd name="connsiteX251" fmla="*/ 170220 w 6754076"/>
              <a:gd name="connsiteY251" fmla="*/ 980928 h 1490118"/>
              <a:gd name="connsiteX252" fmla="*/ 85498 w 6754076"/>
              <a:gd name="connsiteY252" fmla="*/ 981420 h 1490118"/>
              <a:gd name="connsiteX253" fmla="*/ 50496 w 6754076"/>
              <a:gd name="connsiteY253" fmla="*/ 958631 h 1490118"/>
              <a:gd name="connsiteX254" fmla="*/ 30657 w 6754076"/>
              <a:gd name="connsiteY254" fmla="*/ 930649 h 1490118"/>
              <a:gd name="connsiteX255" fmla="*/ 22671 w 6754076"/>
              <a:gd name="connsiteY255" fmla="*/ 894768 h 1490118"/>
              <a:gd name="connsiteX256" fmla="*/ 16602 w 6754076"/>
              <a:gd name="connsiteY256" fmla="*/ 726921 h 1490118"/>
              <a:gd name="connsiteX257" fmla="*/ 11547 w 6754076"/>
              <a:gd name="connsiteY257" fmla="*/ 580187 h 1490118"/>
              <a:gd name="connsiteX258" fmla="*/ 2548 w 6754076"/>
              <a:gd name="connsiteY258" fmla="*/ 416706 h 1490118"/>
              <a:gd name="connsiteX259" fmla="*/ 2149 w 6754076"/>
              <a:gd name="connsiteY259" fmla="*/ 355497 h 1490118"/>
              <a:gd name="connsiteX260" fmla="*/ 8538 w 6754076"/>
              <a:gd name="connsiteY260" fmla="*/ 147846 h 1490118"/>
              <a:gd name="connsiteX261" fmla="*/ 18597 w 6754076"/>
              <a:gd name="connsiteY261" fmla="*/ 117107 h 1490118"/>
              <a:gd name="connsiteX262" fmla="*/ 30471 w 6754076"/>
              <a:gd name="connsiteY262" fmla="*/ 93593 h 1490118"/>
              <a:gd name="connsiteX263" fmla="*/ 42639 w 6754076"/>
              <a:gd name="connsiteY263" fmla="*/ 74796 h 1490118"/>
              <a:gd name="connsiteX264" fmla="*/ 56013 w 6754076"/>
              <a:gd name="connsiteY264" fmla="*/ 60668 h 1490118"/>
              <a:gd name="connsiteX265" fmla="*/ 66502 w 6754076"/>
              <a:gd name="connsiteY265" fmla="*/ 53936 h 1490118"/>
              <a:gd name="connsiteX266" fmla="*/ 100272 w 6754076"/>
              <a:gd name="connsiteY266" fmla="*/ 61091 h 1490118"/>
              <a:gd name="connsiteX267" fmla="*/ 167917 w 6754076"/>
              <a:gd name="connsiteY267" fmla="*/ 48398 h 1490118"/>
              <a:gd name="connsiteX268" fmla="*/ 170829 w 6754076"/>
              <a:gd name="connsiteY268" fmla="*/ 37844 h 1490118"/>
              <a:gd name="connsiteX269" fmla="*/ 233973 w 6754076"/>
              <a:gd name="connsiteY269" fmla="*/ 30340 h 1490118"/>
              <a:gd name="connsiteX270" fmla="*/ 303233 w 6754076"/>
              <a:gd name="connsiteY270" fmla="*/ 24999 h 1490118"/>
              <a:gd name="connsiteX271" fmla="*/ 430393 w 6754076"/>
              <a:gd name="connsiteY271" fmla="*/ 18443 h 1490118"/>
              <a:gd name="connsiteX272" fmla="*/ 552792 w 6754076"/>
              <a:gd name="connsiteY272" fmla="*/ 11156 h 1490118"/>
              <a:gd name="connsiteX273" fmla="*/ 561062 w 6754076"/>
              <a:gd name="connsiteY273" fmla="*/ 11496 h 1490118"/>
              <a:gd name="connsiteX274" fmla="*/ 599089 w 6754076"/>
              <a:gd name="connsiteY274" fmla="*/ 13039 h 1490118"/>
              <a:gd name="connsiteX275" fmla="*/ 1102830 w 6754076"/>
              <a:gd name="connsiteY275" fmla="*/ 1789 h 1490118"/>
              <a:gd name="connsiteX276" fmla="*/ 1565062 w 6754076"/>
              <a:gd name="connsiteY276" fmla="*/ 12473 h 1490118"/>
              <a:gd name="connsiteX277" fmla="*/ 1745583 w 6754076"/>
              <a:gd name="connsiteY277" fmla="*/ 18228 h 1490118"/>
              <a:gd name="connsiteX278" fmla="*/ 1931320 w 6754076"/>
              <a:gd name="connsiteY278" fmla="*/ 24917 h 1490118"/>
              <a:gd name="connsiteX279" fmla="*/ 2065286 w 6754076"/>
              <a:gd name="connsiteY279" fmla="*/ 33663 h 1490118"/>
              <a:gd name="connsiteX280" fmla="*/ 2296227 w 6754076"/>
              <a:gd name="connsiteY280" fmla="*/ 47842 h 1490118"/>
              <a:gd name="connsiteX281" fmla="*/ 2304458 w 6754076"/>
              <a:gd name="connsiteY281" fmla="*/ 47307 h 1490118"/>
              <a:gd name="connsiteX282" fmla="*/ 2330848 w 6754076"/>
              <a:gd name="connsiteY282" fmla="*/ 45673 h 1490118"/>
              <a:gd name="connsiteX283" fmla="*/ 2491637 w 6754076"/>
              <a:gd name="connsiteY283" fmla="*/ 57279 h 1490118"/>
              <a:gd name="connsiteX284" fmla="*/ 2690038 w 6754076"/>
              <a:gd name="connsiteY284" fmla="*/ 71615 h 1490118"/>
              <a:gd name="connsiteX285" fmla="*/ 2768132 w 6754076"/>
              <a:gd name="connsiteY285" fmla="*/ 77804 h 1490118"/>
              <a:gd name="connsiteX286" fmla="*/ 3002414 w 6754076"/>
              <a:gd name="connsiteY286" fmla="*/ 94876 h 1490118"/>
              <a:gd name="connsiteX287" fmla="*/ 3086840 w 6754076"/>
              <a:gd name="connsiteY287" fmla="*/ 100812 h 1490118"/>
              <a:gd name="connsiteX288" fmla="*/ 3289463 w 6754076"/>
              <a:gd name="connsiteY288" fmla="*/ 117874 h 1490118"/>
              <a:gd name="connsiteX289" fmla="*/ 3361813 w 6754076"/>
              <a:gd name="connsiteY289" fmla="*/ 124000 h 1490118"/>
              <a:gd name="connsiteX290" fmla="*/ 3435686 w 6754076"/>
              <a:gd name="connsiteY290" fmla="*/ 130360 h 1490118"/>
              <a:gd name="connsiteX291" fmla="*/ 3508718 w 6754076"/>
              <a:gd name="connsiteY291" fmla="*/ 139206 h 1490118"/>
              <a:gd name="connsiteX292" fmla="*/ 3587064 w 6754076"/>
              <a:gd name="connsiteY292" fmla="*/ 155385 h 1490118"/>
              <a:gd name="connsiteX293" fmla="*/ 3706712 w 6754076"/>
              <a:gd name="connsiteY293" fmla="*/ 170922 h 1490118"/>
              <a:gd name="connsiteX294" fmla="*/ 3746815 w 6754076"/>
              <a:gd name="connsiteY294" fmla="*/ 177047 h 1490118"/>
              <a:gd name="connsiteX295" fmla="*/ 3874112 w 6754076"/>
              <a:gd name="connsiteY295" fmla="*/ 189885 h 1490118"/>
              <a:gd name="connsiteX296" fmla="*/ 3900104 w 6754076"/>
              <a:gd name="connsiteY296" fmla="*/ 195716 h 1490118"/>
              <a:gd name="connsiteX297" fmla="*/ 3915179 w 6754076"/>
              <a:gd name="connsiteY297" fmla="*/ 197711 h 1490118"/>
              <a:gd name="connsiteX298" fmla="*/ 3948286 w 6754076"/>
              <a:gd name="connsiteY298" fmla="*/ 198586 h 1490118"/>
              <a:gd name="connsiteX299" fmla="*/ 4017636 w 6754076"/>
              <a:gd name="connsiteY299" fmla="*/ 206807 h 1490118"/>
              <a:gd name="connsiteX300" fmla="*/ 4125279 w 6754076"/>
              <a:gd name="connsiteY300" fmla="*/ 223777 h 1490118"/>
              <a:gd name="connsiteX301" fmla="*/ 4179582 w 6754076"/>
              <a:gd name="connsiteY301" fmla="*/ 229713 h 1490118"/>
              <a:gd name="connsiteX302" fmla="*/ 4230238 w 6754076"/>
              <a:gd name="connsiteY302" fmla="*/ 235591 h 1490118"/>
              <a:gd name="connsiteX303" fmla="*/ 4311776 w 6754076"/>
              <a:gd name="connsiteY303" fmla="*/ 246153 h 1490118"/>
              <a:gd name="connsiteX304" fmla="*/ 4328309 w 6754076"/>
              <a:gd name="connsiteY304" fmla="*/ 250020 h 1490118"/>
              <a:gd name="connsiteX305" fmla="*/ 4343131 w 6754076"/>
              <a:gd name="connsiteY305" fmla="*/ 253130 h 1490118"/>
              <a:gd name="connsiteX306" fmla="*/ 4357215 w 6754076"/>
              <a:gd name="connsiteY306" fmla="*/ 256971 h 1490118"/>
              <a:gd name="connsiteX307" fmla="*/ 4390180 w 6754076"/>
              <a:gd name="connsiteY307" fmla="*/ 265643 h 1490118"/>
              <a:gd name="connsiteX308" fmla="*/ 4433734 w 6754076"/>
              <a:gd name="connsiteY308" fmla="*/ 274466 h 1490118"/>
              <a:gd name="connsiteX309" fmla="*/ 4457163 w 6754076"/>
              <a:gd name="connsiteY309" fmla="*/ 278458 h 1490118"/>
              <a:gd name="connsiteX310" fmla="*/ 4471834 w 6754076"/>
              <a:gd name="connsiteY310" fmla="*/ 282664 h 1490118"/>
              <a:gd name="connsiteX311" fmla="*/ 4515039 w 6754076"/>
              <a:gd name="connsiteY311" fmla="*/ 289639 h 1490118"/>
              <a:gd name="connsiteX312" fmla="*/ 4556249 w 6754076"/>
              <a:gd name="connsiteY312" fmla="*/ 295986 h 1490118"/>
              <a:gd name="connsiteX313" fmla="*/ 4593390 w 6754076"/>
              <a:gd name="connsiteY313" fmla="*/ 299565 h 1490118"/>
              <a:gd name="connsiteX314" fmla="*/ 4631359 w 6754076"/>
              <a:gd name="connsiteY314" fmla="*/ 302605 h 1490118"/>
              <a:gd name="connsiteX315" fmla="*/ 4648521 w 6754076"/>
              <a:gd name="connsiteY315" fmla="*/ 304429 h 1490118"/>
              <a:gd name="connsiteX316" fmla="*/ 4665428 w 6754076"/>
              <a:gd name="connsiteY316" fmla="*/ 307720 h 1490118"/>
              <a:gd name="connsiteX317" fmla="*/ 4696670 w 6754076"/>
              <a:gd name="connsiteY317" fmla="*/ 312228 h 1490118"/>
              <a:gd name="connsiteX318" fmla="*/ 4729136 w 6754076"/>
              <a:gd name="connsiteY318" fmla="*/ 315990 h 1490118"/>
              <a:gd name="connsiteX319" fmla="*/ 4770433 w 6754076"/>
              <a:gd name="connsiteY319" fmla="*/ 321583 h 1490118"/>
              <a:gd name="connsiteX320" fmla="*/ 4810536 w 6754076"/>
              <a:gd name="connsiteY320" fmla="*/ 327749 h 1490118"/>
              <a:gd name="connsiteX321" fmla="*/ 4874560 w 6754076"/>
              <a:gd name="connsiteY321" fmla="*/ 334552 h 1490118"/>
              <a:gd name="connsiteX322" fmla="*/ 4948433 w 6754076"/>
              <a:gd name="connsiteY322" fmla="*/ 343333 h 1490118"/>
              <a:gd name="connsiteX323" fmla="*/ 5009641 w 6754076"/>
              <a:gd name="connsiteY323" fmla="*/ 351813 h 1490118"/>
              <a:gd name="connsiteX324" fmla="*/ 5106731 w 6754076"/>
              <a:gd name="connsiteY324" fmla="*/ 362760 h 1490118"/>
              <a:gd name="connsiteX325" fmla="*/ 5215817 w 6754076"/>
              <a:gd name="connsiteY325" fmla="*/ 379923 h 1490118"/>
              <a:gd name="connsiteX326" fmla="*/ 5268583 w 6754076"/>
              <a:gd name="connsiteY326" fmla="*/ 387443 h 1490118"/>
              <a:gd name="connsiteX327" fmla="*/ 5353677 w 6754076"/>
              <a:gd name="connsiteY327" fmla="*/ 399303 h 1490118"/>
              <a:gd name="connsiteX328" fmla="*/ 5402222 w 6754076"/>
              <a:gd name="connsiteY328" fmla="*/ 407648 h 1490118"/>
              <a:gd name="connsiteX329" fmla="*/ 5476956 w 6754076"/>
              <a:gd name="connsiteY329" fmla="*/ 417151 h 1490118"/>
              <a:gd name="connsiteX330" fmla="*/ 5525291 w 6754076"/>
              <a:gd name="connsiteY330" fmla="*/ 425148 h 1490118"/>
              <a:gd name="connsiteX331" fmla="*/ 5546341 w 6754076"/>
              <a:gd name="connsiteY331" fmla="*/ 430425 h 1490118"/>
              <a:gd name="connsiteX332" fmla="*/ 5564742 w 6754076"/>
              <a:gd name="connsiteY332" fmla="*/ 434646 h 1490118"/>
              <a:gd name="connsiteX333" fmla="*/ 5593485 w 6754076"/>
              <a:gd name="connsiteY333" fmla="*/ 438893 h 1490118"/>
              <a:gd name="connsiteX334" fmla="*/ 5631710 w 6754076"/>
              <a:gd name="connsiteY334" fmla="*/ 445225 h 1490118"/>
              <a:gd name="connsiteX335" fmla="*/ 5655759 w 6754076"/>
              <a:gd name="connsiteY335" fmla="*/ 451531 h 1490118"/>
              <a:gd name="connsiteX336" fmla="*/ 5686374 w 6754076"/>
              <a:gd name="connsiteY336" fmla="*/ 461451 h 1490118"/>
              <a:gd name="connsiteX337" fmla="*/ 5736649 w 6754076"/>
              <a:gd name="connsiteY337" fmla="*/ 474236 h 1490118"/>
              <a:gd name="connsiteX338" fmla="*/ 5782589 w 6754076"/>
              <a:gd name="connsiteY338" fmla="*/ 481494 h 1490118"/>
              <a:gd name="connsiteX339" fmla="*/ 5842997 w 6754076"/>
              <a:gd name="connsiteY339" fmla="*/ 487772 h 1490118"/>
              <a:gd name="connsiteX340" fmla="*/ 5893652 w 6754076"/>
              <a:gd name="connsiteY340" fmla="*/ 493300 h 1490118"/>
              <a:gd name="connsiteX341" fmla="*/ 5931995 w 6754076"/>
              <a:gd name="connsiteY341" fmla="*/ 499197 h 1490118"/>
              <a:gd name="connsiteX342" fmla="*/ 5976319 w 6754076"/>
              <a:gd name="connsiteY342" fmla="*/ 504641 h 1490118"/>
              <a:gd name="connsiteX343" fmla="*/ 6021698 w 6754076"/>
              <a:gd name="connsiteY343" fmla="*/ 509539 h 1490118"/>
              <a:gd name="connsiteX344" fmla="*/ 6056523 w 6754076"/>
              <a:gd name="connsiteY344" fmla="*/ 521493 h 1490118"/>
              <a:gd name="connsiteX345" fmla="*/ 6047274 w 6754076"/>
              <a:gd name="connsiteY345" fmla="*/ 531736 h 1490118"/>
              <a:gd name="connsiteX346" fmla="*/ 6046219 w 6754076"/>
              <a:gd name="connsiteY346" fmla="*/ 537784 h 1490118"/>
              <a:gd name="connsiteX347" fmla="*/ 6050191 w 6754076"/>
              <a:gd name="connsiteY347" fmla="*/ 548098 h 1490118"/>
              <a:gd name="connsiteX348" fmla="*/ 5965765 w 6754076"/>
              <a:gd name="connsiteY348" fmla="*/ 538670 h 1490118"/>
              <a:gd name="connsiteX349" fmla="*/ 5896301 w 6754076"/>
              <a:gd name="connsiteY349" fmla="*/ 542120 h 1490118"/>
              <a:gd name="connsiteX350" fmla="*/ 5847321 w 6754076"/>
              <a:gd name="connsiteY350" fmla="*/ 542423 h 1490118"/>
              <a:gd name="connsiteX351" fmla="*/ 5830121 w 6754076"/>
              <a:gd name="connsiteY351" fmla="*/ 536091 h 1490118"/>
              <a:gd name="connsiteX352" fmla="*/ 5818908 w 6754076"/>
              <a:gd name="connsiteY352" fmla="*/ 527515 h 1490118"/>
              <a:gd name="connsiteX353" fmla="*/ 5805751 w 6754076"/>
              <a:gd name="connsiteY353" fmla="*/ 519072 h 1490118"/>
              <a:gd name="connsiteX354" fmla="*/ 5794803 w 6754076"/>
              <a:gd name="connsiteY354" fmla="*/ 514851 h 1490118"/>
              <a:gd name="connsiteX355" fmla="*/ 5762932 w 6754076"/>
              <a:gd name="connsiteY355" fmla="*/ 514493 h 1490118"/>
              <a:gd name="connsiteX356" fmla="*/ 5748369 w 6754076"/>
              <a:gd name="connsiteY356" fmla="*/ 519770 h 1490118"/>
              <a:gd name="connsiteX357" fmla="*/ 5750499 w 6754076"/>
              <a:gd name="connsiteY357" fmla="*/ 554116 h 1490118"/>
              <a:gd name="connsiteX358" fmla="*/ 5781891 w 6754076"/>
              <a:gd name="connsiteY358" fmla="*/ 569728 h 1490118"/>
              <a:gd name="connsiteX359" fmla="*/ 5800522 w 6754076"/>
              <a:gd name="connsiteY359" fmla="*/ 575984 h 1490118"/>
              <a:gd name="connsiteX360" fmla="*/ 5819969 w 6754076"/>
              <a:gd name="connsiteY360" fmla="*/ 584966 h 1490118"/>
              <a:gd name="connsiteX361" fmla="*/ 5837016 w 6754076"/>
              <a:gd name="connsiteY361" fmla="*/ 590810 h 1490118"/>
              <a:gd name="connsiteX362" fmla="*/ 5866565 w 6754076"/>
              <a:gd name="connsiteY362" fmla="*/ 591814 h 1490118"/>
              <a:gd name="connsiteX363" fmla="*/ 5896114 w 6754076"/>
              <a:gd name="connsiteY363" fmla="*/ 596731 h 1490118"/>
              <a:gd name="connsiteX364" fmla="*/ 5917374 w 6754076"/>
              <a:gd name="connsiteY364" fmla="*/ 601249 h 1490118"/>
              <a:gd name="connsiteX365" fmla="*/ 5970930 w 6754076"/>
              <a:gd name="connsiteY365" fmla="*/ 600332 h 1490118"/>
              <a:gd name="connsiteX366" fmla="*/ 5991426 w 6754076"/>
              <a:gd name="connsiteY366" fmla="*/ 607777 h 1490118"/>
              <a:gd name="connsiteX367" fmla="*/ 6020607 w 6754076"/>
              <a:gd name="connsiteY367" fmla="*/ 616220 h 1490118"/>
              <a:gd name="connsiteX368" fmla="*/ 6043252 w 6754076"/>
              <a:gd name="connsiteY368" fmla="*/ 619539 h 1490118"/>
              <a:gd name="connsiteX369" fmla="*/ 6075956 w 6754076"/>
              <a:gd name="connsiteY369" fmla="*/ 623616 h 1490118"/>
              <a:gd name="connsiteX370" fmla="*/ 6149392 w 6754076"/>
              <a:gd name="connsiteY370" fmla="*/ 643190 h 1490118"/>
              <a:gd name="connsiteX371" fmla="*/ 6188565 w 6754076"/>
              <a:gd name="connsiteY371" fmla="*/ 678785 h 1490118"/>
              <a:gd name="connsiteX372" fmla="*/ 6189798 w 6754076"/>
              <a:gd name="connsiteY372" fmla="*/ 707621 h 1490118"/>
              <a:gd name="connsiteX373" fmla="*/ 6226961 w 6754076"/>
              <a:gd name="connsiteY373" fmla="*/ 720489 h 1490118"/>
              <a:gd name="connsiteX374" fmla="*/ 6251230 w 6754076"/>
              <a:gd name="connsiteY374" fmla="*/ 719072 h 1490118"/>
              <a:gd name="connsiteX375" fmla="*/ 6267588 w 6754076"/>
              <a:gd name="connsiteY375" fmla="*/ 739167 h 1490118"/>
              <a:gd name="connsiteX376" fmla="*/ 6258610 w 6754076"/>
              <a:gd name="connsiteY376" fmla="*/ 757745 h 1490118"/>
              <a:gd name="connsiteX377" fmla="*/ 6176898 w 6754076"/>
              <a:gd name="connsiteY377" fmla="*/ 751354 h 1490118"/>
              <a:gd name="connsiteX378" fmla="*/ 6146278 w 6754076"/>
              <a:gd name="connsiteY378" fmla="*/ 742732 h 1490118"/>
              <a:gd name="connsiteX379" fmla="*/ 6112511 w 6754076"/>
              <a:gd name="connsiteY379" fmla="*/ 733331 h 1490118"/>
              <a:gd name="connsiteX380" fmla="*/ 6096681 w 6754076"/>
              <a:gd name="connsiteY380" fmla="*/ 731856 h 1490118"/>
              <a:gd name="connsiteX381" fmla="*/ 6086072 w 6754076"/>
              <a:gd name="connsiteY381" fmla="*/ 728107 h 1490118"/>
              <a:gd name="connsiteX382" fmla="*/ 6076407 w 6754076"/>
              <a:gd name="connsiteY382" fmla="*/ 730137 h 1490118"/>
              <a:gd name="connsiteX383" fmla="*/ 6065813 w 6754076"/>
              <a:gd name="connsiteY383" fmla="*/ 738579 h 1490118"/>
              <a:gd name="connsiteX384" fmla="*/ 6055333 w 6754076"/>
              <a:gd name="connsiteY384" fmla="*/ 760977 h 1490118"/>
              <a:gd name="connsiteX385" fmla="*/ 6074950 w 6754076"/>
              <a:gd name="connsiteY385" fmla="*/ 776542 h 1490118"/>
              <a:gd name="connsiteX386" fmla="*/ 6105731 w 6754076"/>
              <a:gd name="connsiteY386" fmla="*/ 785147 h 1490118"/>
              <a:gd name="connsiteX387" fmla="*/ 6122616 w 6754076"/>
              <a:gd name="connsiteY387" fmla="*/ 788528 h 1490118"/>
              <a:gd name="connsiteX388" fmla="*/ 6173192 w 6754076"/>
              <a:gd name="connsiteY388" fmla="*/ 798197 h 1490118"/>
              <a:gd name="connsiteX389" fmla="*/ 6188437 w 6754076"/>
              <a:gd name="connsiteY389" fmla="*/ 797391 h 1490118"/>
              <a:gd name="connsiteX390" fmla="*/ 6211917 w 6754076"/>
              <a:gd name="connsiteY390" fmla="*/ 799377 h 1490118"/>
              <a:gd name="connsiteX391" fmla="*/ 6232553 w 6754076"/>
              <a:gd name="connsiteY391" fmla="*/ 806254 h 1490118"/>
              <a:gd name="connsiteX392" fmla="*/ 6248344 w 6754076"/>
              <a:gd name="connsiteY392" fmla="*/ 812586 h 1490118"/>
              <a:gd name="connsiteX393" fmla="*/ 6266036 w 6754076"/>
              <a:gd name="connsiteY393" fmla="*/ 818784 h 1490118"/>
              <a:gd name="connsiteX394" fmla="*/ 6278141 w 6754076"/>
              <a:gd name="connsiteY394" fmla="*/ 823005 h 1490118"/>
              <a:gd name="connsiteX395" fmla="*/ 6290248 w 6754076"/>
              <a:gd name="connsiteY395" fmla="*/ 827227 h 1490118"/>
              <a:gd name="connsiteX396" fmla="*/ 6307939 w 6754076"/>
              <a:gd name="connsiteY396" fmla="*/ 833424 h 1490118"/>
              <a:gd name="connsiteX397" fmla="*/ 6327742 w 6754076"/>
              <a:gd name="connsiteY397" fmla="*/ 839756 h 1490118"/>
              <a:gd name="connsiteX398" fmla="*/ 6339350 w 6754076"/>
              <a:gd name="connsiteY398" fmla="*/ 850444 h 1490118"/>
              <a:gd name="connsiteX399" fmla="*/ 6327029 w 6754076"/>
              <a:gd name="connsiteY399" fmla="*/ 860997 h 1490118"/>
              <a:gd name="connsiteX400" fmla="*/ 6301934 w 6754076"/>
              <a:gd name="connsiteY400" fmla="*/ 853667 h 1490118"/>
              <a:gd name="connsiteX401" fmla="*/ 6277320 w 6754076"/>
              <a:gd name="connsiteY401" fmla="*/ 855145 h 1490118"/>
              <a:gd name="connsiteX402" fmla="*/ 6264187 w 6754076"/>
              <a:gd name="connsiteY402" fmla="*/ 872582 h 1490118"/>
              <a:gd name="connsiteX403" fmla="*/ 6181286 w 6754076"/>
              <a:gd name="connsiteY403" fmla="*/ 881224 h 1490118"/>
              <a:gd name="connsiteX404" fmla="*/ 6081851 w 6754076"/>
              <a:gd name="connsiteY404" fmla="*/ 892941 h 1490118"/>
              <a:gd name="connsiteX405" fmla="*/ 6073160 w 6754076"/>
              <a:gd name="connsiteY405" fmla="*/ 898989 h 1490118"/>
              <a:gd name="connsiteX406" fmla="*/ 6067077 w 6754076"/>
              <a:gd name="connsiteY406" fmla="*/ 903210 h 1490118"/>
              <a:gd name="connsiteX407" fmla="*/ 6076824 w 6754076"/>
              <a:gd name="connsiteY407" fmla="*/ 907457 h 1490118"/>
              <a:gd name="connsiteX408" fmla="*/ 6096053 w 6754076"/>
              <a:gd name="connsiteY408" fmla="*/ 913789 h 1490118"/>
              <a:gd name="connsiteX409" fmla="*/ 6129939 w 6754076"/>
              <a:gd name="connsiteY409" fmla="*/ 920095 h 1490118"/>
              <a:gd name="connsiteX410" fmla="*/ 6170498 w 6754076"/>
              <a:gd name="connsiteY410" fmla="*/ 939330 h 1490118"/>
              <a:gd name="connsiteX411" fmla="*/ 6166277 w 6754076"/>
              <a:gd name="connsiteY411" fmla="*/ 945423 h 1490118"/>
              <a:gd name="connsiteX412" fmla="*/ 6162056 w 6754076"/>
              <a:gd name="connsiteY412" fmla="*/ 949946 h 1490118"/>
              <a:gd name="connsiteX413" fmla="*/ 6155724 w 6754076"/>
              <a:gd name="connsiteY413" fmla="*/ 960801 h 1490118"/>
              <a:gd name="connsiteX414" fmla="*/ 6149392 w 6754076"/>
              <a:gd name="connsiteY414" fmla="*/ 975125 h 1490118"/>
              <a:gd name="connsiteX415" fmla="*/ 6122231 w 6754076"/>
              <a:gd name="connsiteY415" fmla="*/ 991857 h 1490118"/>
              <a:gd name="connsiteX416" fmla="*/ 6111400 w 6754076"/>
              <a:gd name="connsiteY416" fmla="*/ 998519 h 1490118"/>
              <a:gd name="connsiteX417" fmla="*/ 6074464 w 6754076"/>
              <a:gd name="connsiteY417" fmla="*/ 1004187 h 1490118"/>
              <a:gd name="connsiteX418" fmla="*/ 6018532 w 6754076"/>
              <a:gd name="connsiteY418" fmla="*/ 993862 h 1490118"/>
              <a:gd name="connsiteX419" fmla="*/ 5992363 w 6754076"/>
              <a:gd name="connsiteY419" fmla="*/ 988812 h 1490118"/>
              <a:gd name="connsiteX420" fmla="*/ 5940861 w 6754076"/>
              <a:gd name="connsiteY420" fmla="*/ 977024 h 1490118"/>
              <a:gd name="connsiteX421" fmla="*/ 5935144 w 6754076"/>
              <a:gd name="connsiteY421" fmla="*/ 966865 h 1490118"/>
              <a:gd name="connsiteX422" fmla="*/ 5924591 w 6754076"/>
              <a:gd name="connsiteY422" fmla="*/ 973819 h 1490118"/>
              <a:gd name="connsiteX423" fmla="*/ 5879359 w 6754076"/>
              <a:gd name="connsiteY423" fmla="*/ 984057 h 1490118"/>
              <a:gd name="connsiteX424" fmla="*/ 5867398 w 6754076"/>
              <a:gd name="connsiteY424" fmla="*/ 979582 h 1490118"/>
              <a:gd name="connsiteX425" fmla="*/ 5832795 w 6754076"/>
              <a:gd name="connsiteY425" fmla="*/ 993934 h 1490118"/>
              <a:gd name="connsiteX426" fmla="*/ 5795260 w 6754076"/>
              <a:gd name="connsiteY426" fmla="*/ 1002511 h 1490118"/>
              <a:gd name="connsiteX427" fmla="*/ 5785199 w 6754076"/>
              <a:gd name="connsiteY427" fmla="*/ 991622 h 1490118"/>
              <a:gd name="connsiteX428" fmla="*/ 5780521 w 6754076"/>
              <a:gd name="connsiteY428" fmla="*/ 983415 h 1490118"/>
              <a:gd name="connsiteX429" fmla="*/ 5773696 w 6754076"/>
              <a:gd name="connsiteY429" fmla="*/ 979193 h 1490118"/>
              <a:gd name="connsiteX430" fmla="*/ 5764737 w 6754076"/>
              <a:gd name="connsiteY430" fmla="*/ 974972 h 1490118"/>
              <a:gd name="connsiteX431" fmla="*/ 5761117 w 6754076"/>
              <a:gd name="connsiteY431" fmla="*/ 981406 h 1490118"/>
              <a:gd name="connsiteX432" fmla="*/ 5754445 w 6754076"/>
              <a:gd name="connsiteY432" fmla="*/ 990233 h 1490118"/>
              <a:gd name="connsiteX433" fmla="*/ 5749884 w 6754076"/>
              <a:gd name="connsiteY433" fmla="*/ 981333 h 1490118"/>
              <a:gd name="connsiteX434" fmla="*/ 5732703 w 6754076"/>
              <a:gd name="connsiteY434" fmla="*/ 971220 h 1490118"/>
              <a:gd name="connsiteX435" fmla="*/ 5721688 w 6754076"/>
              <a:gd name="connsiteY435" fmla="*/ 968795 h 1490118"/>
              <a:gd name="connsiteX436" fmla="*/ 5706627 w 6754076"/>
              <a:gd name="connsiteY436" fmla="*/ 969216 h 1490118"/>
              <a:gd name="connsiteX437" fmla="*/ 5623261 w 6754076"/>
              <a:gd name="connsiteY437" fmla="*/ 970470 h 1490118"/>
              <a:gd name="connsiteX438" fmla="*/ 5604844 w 6754076"/>
              <a:gd name="connsiteY438" fmla="*/ 957710 h 1490118"/>
              <a:gd name="connsiteX439" fmla="*/ 5592430 w 6754076"/>
              <a:gd name="connsiteY439" fmla="*/ 953866 h 1490118"/>
              <a:gd name="connsiteX440" fmla="*/ 5577784 w 6754076"/>
              <a:gd name="connsiteY440" fmla="*/ 950256 h 1490118"/>
              <a:gd name="connsiteX441" fmla="*/ 5540710 w 6754076"/>
              <a:gd name="connsiteY441" fmla="*/ 944259 h 1490118"/>
              <a:gd name="connsiteX442" fmla="*/ 5504348 w 6754076"/>
              <a:gd name="connsiteY442" fmla="*/ 937315 h 1490118"/>
              <a:gd name="connsiteX443" fmla="*/ 5479732 w 6754076"/>
              <a:gd name="connsiteY443" fmla="*/ 939091 h 1490118"/>
              <a:gd name="connsiteX444" fmla="*/ 5469312 w 6754076"/>
              <a:gd name="connsiteY444" fmla="*/ 945423 h 1490118"/>
              <a:gd name="connsiteX445" fmla="*/ 5461320 w 6754076"/>
              <a:gd name="connsiteY445" fmla="*/ 950795 h 1490118"/>
              <a:gd name="connsiteX446" fmla="*/ 5514087 w 6754076"/>
              <a:gd name="connsiteY446" fmla="*/ 969395 h 1490118"/>
              <a:gd name="connsiteX447" fmla="*/ 5537956 w 6754076"/>
              <a:gd name="connsiteY447" fmla="*/ 979759 h 1490118"/>
              <a:gd name="connsiteX448" fmla="*/ 5564303 w 6754076"/>
              <a:gd name="connsiteY448" fmla="*/ 987636 h 1490118"/>
              <a:gd name="connsiteX449" fmla="*/ 5584718 w 6754076"/>
              <a:gd name="connsiteY449" fmla="*/ 996079 h 1490118"/>
              <a:gd name="connsiteX450" fmla="*/ 5615896 w 6754076"/>
              <a:gd name="connsiteY450" fmla="*/ 1004521 h 1490118"/>
              <a:gd name="connsiteX451" fmla="*/ 5647057 w 6754076"/>
              <a:gd name="connsiteY451" fmla="*/ 1010853 h 1490118"/>
              <a:gd name="connsiteX452" fmla="*/ 5665726 w 6754076"/>
              <a:gd name="connsiteY452" fmla="*/ 1017185 h 1490118"/>
              <a:gd name="connsiteX453" fmla="*/ 5683167 w 6754076"/>
              <a:gd name="connsiteY453" fmla="*/ 1021213 h 1490118"/>
              <a:gd name="connsiteX454" fmla="*/ 5730981 w 6754076"/>
              <a:gd name="connsiteY454" fmla="*/ 1027235 h 1490118"/>
              <a:gd name="connsiteX455" fmla="*/ 5779297 w 6754076"/>
              <a:gd name="connsiteY455" fmla="*/ 1033761 h 1490118"/>
              <a:gd name="connsiteX456" fmla="*/ 5790909 w 6754076"/>
              <a:gd name="connsiteY456" fmla="*/ 1038292 h 1490118"/>
              <a:gd name="connsiteX457" fmla="*/ 5803245 w 6754076"/>
              <a:gd name="connsiteY457" fmla="*/ 1044623 h 1490118"/>
              <a:gd name="connsiteX458" fmla="*/ 5818195 w 6754076"/>
              <a:gd name="connsiteY458" fmla="*/ 1050955 h 1490118"/>
              <a:gd name="connsiteX459" fmla="*/ 5841951 w 6754076"/>
              <a:gd name="connsiteY459" fmla="*/ 1058002 h 1490118"/>
              <a:gd name="connsiteX460" fmla="*/ 5863927 w 6754076"/>
              <a:gd name="connsiteY460" fmla="*/ 1068920 h 1490118"/>
              <a:gd name="connsiteX461" fmla="*/ 5904029 w 6754076"/>
              <a:gd name="connsiteY461" fmla="*/ 1075165 h 1490118"/>
              <a:gd name="connsiteX462" fmla="*/ 5938461 w 6754076"/>
              <a:gd name="connsiteY462" fmla="*/ 1080945 h 1490118"/>
              <a:gd name="connsiteX463" fmla="*/ 6001646 w 6754076"/>
              <a:gd name="connsiteY463" fmla="*/ 1100151 h 1490118"/>
              <a:gd name="connsiteX464" fmla="*/ 6050725 w 6754076"/>
              <a:gd name="connsiteY464" fmla="*/ 1121228 h 1490118"/>
              <a:gd name="connsiteX465" fmla="*/ 6048035 w 6754076"/>
              <a:gd name="connsiteY465" fmla="*/ 1137547 h 1490118"/>
              <a:gd name="connsiteX466" fmla="*/ 6047150 w 6754076"/>
              <a:gd name="connsiteY466" fmla="*/ 1143824 h 1490118"/>
              <a:gd name="connsiteX467" fmla="*/ 6054414 w 6754076"/>
              <a:gd name="connsiteY467" fmla="*/ 1169159 h 1490118"/>
              <a:gd name="connsiteX468" fmla="*/ 6061160 w 6754076"/>
              <a:gd name="connsiteY468" fmla="*/ 1196847 h 1490118"/>
              <a:gd name="connsiteX469" fmla="*/ 6064966 w 6754076"/>
              <a:gd name="connsiteY469" fmla="*/ 1206941 h 1490118"/>
              <a:gd name="connsiteX470" fmla="*/ 6090294 w 6754076"/>
              <a:gd name="connsiteY470" fmla="*/ 1216931 h 1490118"/>
              <a:gd name="connsiteX471" fmla="*/ 6165339 w 6754076"/>
              <a:gd name="connsiteY471" fmla="*/ 1232859 h 1490118"/>
              <a:gd name="connsiteX472" fmla="*/ 6182720 w 6754076"/>
              <a:gd name="connsiteY472" fmla="*/ 1231768 h 1490118"/>
              <a:gd name="connsiteX473" fmla="*/ 6198433 w 6754076"/>
              <a:gd name="connsiteY473" fmla="*/ 1230554 h 1490118"/>
              <a:gd name="connsiteX474" fmla="*/ 6219043 w 6754076"/>
              <a:gd name="connsiteY474" fmla="*/ 1234654 h 1490118"/>
              <a:gd name="connsiteX475" fmla="*/ 6263367 w 6754076"/>
              <a:gd name="connsiteY475" fmla="*/ 1242573 h 1490118"/>
              <a:gd name="connsiteX476" fmla="*/ 6291428 w 6754076"/>
              <a:gd name="connsiteY476" fmla="*/ 1253578 h 1490118"/>
              <a:gd name="connsiteX477" fmla="*/ 6322465 w 6754076"/>
              <a:gd name="connsiteY477" fmla="*/ 1272722 h 1490118"/>
              <a:gd name="connsiteX478" fmla="*/ 6299361 w 6754076"/>
              <a:gd name="connsiteY478" fmla="*/ 1276305 h 1490118"/>
              <a:gd name="connsiteX479" fmla="*/ 6609978 w 6754076"/>
              <a:gd name="connsiteY479" fmla="*/ 1256249 h 1490118"/>
              <a:gd name="connsiteX480" fmla="*/ 6611751 w 6754076"/>
              <a:gd name="connsiteY480" fmla="*/ 1245030 h 1490118"/>
              <a:gd name="connsiteX481" fmla="*/ 6624981 w 6754076"/>
              <a:gd name="connsiteY481" fmla="*/ 1255405 h 1490118"/>
              <a:gd name="connsiteX482" fmla="*/ 6609978 w 6754076"/>
              <a:gd name="connsiteY482" fmla="*/ 1256249 h 1490118"/>
              <a:gd name="connsiteX483" fmla="*/ 6639062 w 6754076"/>
              <a:gd name="connsiteY483" fmla="*/ 1251467 h 1490118"/>
              <a:gd name="connsiteX484" fmla="*/ 6644339 w 6754076"/>
              <a:gd name="connsiteY484" fmla="*/ 1241969 h 1490118"/>
              <a:gd name="connsiteX485" fmla="*/ 6649616 w 6754076"/>
              <a:gd name="connsiteY485" fmla="*/ 1251467 h 1490118"/>
              <a:gd name="connsiteX486" fmla="*/ 6644339 w 6754076"/>
              <a:gd name="connsiteY486" fmla="*/ 1260965 h 1490118"/>
              <a:gd name="connsiteX487" fmla="*/ 6639062 w 6754076"/>
              <a:gd name="connsiteY487" fmla="*/ 1251467 h 1490118"/>
              <a:gd name="connsiteX488" fmla="*/ 6522230 w 6754076"/>
              <a:gd name="connsiteY488" fmla="*/ 1242599 h 1490118"/>
              <a:gd name="connsiteX489" fmla="*/ 6535641 w 6754076"/>
              <a:gd name="connsiteY489" fmla="*/ 1229705 h 1490118"/>
              <a:gd name="connsiteX490" fmla="*/ 6541211 w 6754076"/>
              <a:gd name="connsiteY490" fmla="*/ 1240189 h 1490118"/>
              <a:gd name="connsiteX491" fmla="*/ 6533691 w 6754076"/>
              <a:gd name="connsiteY491" fmla="*/ 1249357 h 1490118"/>
              <a:gd name="connsiteX492" fmla="*/ 6522230 w 6754076"/>
              <a:gd name="connsiteY492" fmla="*/ 1242599 h 1490118"/>
              <a:gd name="connsiteX493" fmla="*/ 6555339 w 6754076"/>
              <a:gd name="connsiteY493" fmla="*/ 1244873 h 1490118"/>
              <a:gd name="connsiteX494" fmla="*/ 6565542 w 6754076"/>
              <a:gd name="connsiteY494" fmla="*/ 1230361 h 1490118"/>
              <a:gd name="connsiteX495" fmla="*/ 6583424 w 6754076"/>
              <a:gd name="connsiteY495" fmla="*/ 1239859 h 1490118"/>
              <a:gd name="connsiteX496" fmla="*/ 6574982 w 6754076"/>
              <a:gd name="connsiteY496" fmla="*/ 1249089 h 1490118"/>
              <a:gd name="connsiteX497" fmla="*/ 6555339 w 6754076"/>
              <a:gd name="connsiteY497" fmla="*/ 1244873 h 1490118"/>
              <a:gd name="connsiteX498" fmla="*/ 5041824 w 6754076"/>
              <a:gd name="connsiteY498" fmla="*/ 1234422 h 1490118"/>
              <a:gd name="connsiteX499" fmla="*/ 5045776 w 6754076"/>
              <a:gd name="connsiteY499" fmla="*/ 1225458 h 1490118"/>
              <a:gd name="connsiteX500" fmla="*/ 5054619 w 6754076"/>
              <a:gd name="connsiteY500" fmla="*/ 1234400 h 1490118"/>
              <a:gd name="connsiteX501" fmla="*/ 5041824 w 6754076"/>
              <a:gd name="connsiteY501" fmla="*/ 1234421 h 1490118"/>
              <a:gd name="connsiteX502" fmla="*/ 4462330 w 6754076"/>
              <a:gd name="connsiteY502" fmla="*/ 1179523 h 1490118"/>
              <a:gd name="connsiteX503" fmla="*/ 4474601 w 6754076"/>
              <a:gd name="connsiteY503" fmla="*/ 1166927 h 1490118"/>
              <a:gd name="connsiteX504" fmla="*/ 4486201 w 6754076"/>
              <a:gd name="connsiteY504" fmla="*/ 1170657 h 1490118"/>
              <a:gd name="connsiteX505" fmla="*/ 4478036 w 6754076"/>
              <a:gd name="connsiteY505" fmla="*/ 1181667 h 1490118"/>
              <a:gd name="connsiteX506" fmla="*/ 4462330 w 6754076"/>
              <a:gd name="connsiteY506" fmla="*/ 1179523 h 1490118"/>
              <a:gd name="connsiteX507" fmla="*/ 4249808 w 6754076"/>
              <a:gd name="connsiteY507" fmla="*/ 1158599 h 1490118"/>
              <a:gd name="connsiteX508" fmla="*/ 4256140 w 6754076"/>
              <a:gd name="connsiteY508" fmla="*/ 1152267 h 1490118"/>
              <a:gd name="connsiteX509" fmla="*/ 4262472 w 6754076"/>
              <a:gd name="connsiteY509" fmla="*/ 1158599 h 1490118"/>
              <a:gd name="connsiteX510" fmla="*/ 4256140 w 6754076"/>
              <a:gd name="connsiteY510" fmla="*/ 1164931 h 1490118"/>
              <a:gd name="connsiteX511" fmla="*/ 4249808 w 6754076"/>
              <a:gd name="connsiteY511" fmla="*/ 1158599 h 1490118"/>
              <a:gd name="connsiteX512" fmla="*/ 4334234 w 6754076"/>
              <a:gd name="connsiteY512" fmla="*/ 1158599 h 1490118"/>
              <a:gd name="connsiteX513" fmla="*/ 4341621 w 6754076"/>
              <a:gd name="connsiteY513" fmla="*/ 1153070 h 1490118"/>
              <a:gd name="connsiteX514" fmla="*/ 4340789 w 6754076"/>
              <a:gd name="connsiteY514" fmla="*/ 1164185 h 1490118"/>
              <a:gd name="connsiteX515" fmla="*/ 4334234 w 6754076"/>
              <a:gd name="connsiteY515" fmla="*/ 1158599 h 1490118"/>
              <a:gd name="connsiteX516" fmla="*/ 3800812 w 6754076"/>
              <a:gd name="connsiteY516" fmla="*/ 1129124 h 1490118"/>
              <a:gd name="connsiteX517" fmla="*/ 3774429 w 6754076"/>
              <a:gd name="connsiteY517" fmla="*/ 1122718 h 1490118"/>
              <a:gd name="connsiteX518" fmla="*/ 3773548 w 6754076"/>
              <a:gd name="connsiteY518" fmla="*/ 1107779 h 1490118"/>
              <a:gd name="connsiteX519" fmla="*/ 3791846 w 6754076"/>
              <a:gd name="connsiteY519" fmla="*/ 1111518 h 1490118"/>
              <a:gd name="connsiteX520" fmla="*/ 3801026 w 6754076"/>
              <a:gd name="connsiteY520" fmla="*/ 1113911 h 1490118"/>
              <a:gd name="connsiteX521" fmla="*/ 3832328 w 6754076"/>
              <a:gd name="connsiteY521" fmla="*/ 1110891 h 1490118"/>
              <a:gd name="connsiteX522" fmla="*/ 3859338 w 6754076"/>
              <a:gd name="connsiteY522" fmla="*/ 1122718 h 1490118"/>
              <a:gd name="connsiteX523" fmla="*/ 3836121 w 6754076"/>
              <a:gd name="connsiteY523" fmla="*/ 1134401 h 1490118"/>
              <a:gd name="connsiteX524" fmla="*/ 3800812 w 6754076"/>
              <a:gd name="connsiteY524" fmla="*/ 1129124 h 1490118"/>
              <a:gd name="connsiteX525" fmla="*/ 3682833 w 6754076"/>
              <a:gd name="connsiteY525" fmla="*/ 1119990 h 1490118"/>
              <a:gd name="connsiteX526" fmla="*/ 3643036 w 6754076"/>
              <a:gd name="connsiteY526" fmla="*/ 1116099 h 1490118"/>
              <a:gd name="connsiteX527" fmla="*/ 3573135 w 6754076"/>
              <a:gd name="connsiteY527" fmla="*/ 1111904 h 1490118"/>
              <a:gd name="connsiteX528" fmla="*/ 3541475 w 6754076"/>
              <a:gd name="connsiteY528" fmla="*/ 1099919 h 1490118"/>
              <a:gd name="connsiteX529" fmla="*/ 3587064 w 6754076"/>
              <a:gd name="connsiteY529" fmla="*/ 1091600 h 1490118"/>
              <a:gd name="connsiteX530" fmla="*/ 3722146 w 6754076"/>
              <a:gd name="connsiteY530" fmla="*/ 1101668 h 1490118"/>
              <a:gd name="connsiteX531" fmla="*/ 3682833 w 6754076"/>
              <a:gd name="connsiteY531" fmla="*/ 1119990 h 1490118"/>
              <a:gd name="connsiteX532" fmla="*/ 3482035 w 6754076"/>
              <a:gd name="connsiteY532" fmla="*/ 1100426 h 1490118"/>
              <a:gd name="connsiteX533" fmla="*/ 3488503 w 6754076"/>
              <a:gd name="connsiteY533" fmla="*/ 1090370 h 1490118"/>
              <a:gd name="connsiteX534" fmla="*/ 3511081 w 6754076"/>
              <a:gd name="connsiteY534" fmla="*/ 1090133 h 1490118"/>
              <a:gd name="connsiteX535" fmla="*/ 3482035 w 6754076"/>
              <a:gd name="connsiteY535" fmla="*/ 1100426 h 1490118"/>
              <a:gd name="connsiteX536" fmla="*/ 3442018 w 6754076"/>
              <a:gd name="connsiteY536" fmla="*/ 1090240 h 1490118"/>
              <a:gd name="connsiteX537" fmla="*/ 3445651 w 6754076"/>
              <a:gd name="connsiteY537" fmla="*/ 1080505 h 1490118"/>
              <a:gd name="connsiteX538" fmla="*/ 3451982 w 6754076"/>
              <a:gd name="connsiteY538" fmla="*/ 1084477 h 1490118"/>
              <a:gd name="connsiteX539" fmla="*/ 3442018 w 6754076"/>
              <a:gd name="connsiteY539" fmla="*/ 1090240 h 1490118"/>
              <a:gd name="connsiteX540" fmla="*/ 5890591 w 6754076"/>
              <a:gd name="connsiteY540" fmla="*/ 1014228 h 1490118"/>
              <a:gd name="connsiteX541" fmla="*/ 5895059 w 6754076"/>
              <a:gd name="connsiteY541" fmla="*/ 992619 h 1490118"/>
              <a:gd name="connsiteX542" fmla="*/ 5904557 w 6754076"/>
              <a:gd name="connsiteY542" fmla="*/ 1004228 h 1490118"/>
              <a:gd name="connsiteX543" fmla="*/ 5901391 w 6754076"/>
              <a:gd name="connsiteY543" fmla="*/ 1016696 h 1490118"/>
              <a:gd name="connsiteX544" fmla="*/ 5890591 w 6754076"/>
              <a:gd name="connsiteY544" fmla="*/ 1014228 h 1490118"/>
              <a:gd name="connsiteX545" fmla="*/ 5967876 w 6754076"/>
              <a:gd name="connsiteY545" fmla="*/ 1010502 h 1490118"/>
              <a:gd name="connsiteX546" fmla="*/ 5972889 w 6754076"/>
              <a:gd name="connsiteY546" fmla="*/ 1005489 h 1490118"/>
              <a:gd name="connsiteX547" fmla="*/ 5974560 w 6754076"/>
              <a:gd name="connsiteY547" fmla="*/ 1017185 h 1490118"/>
              <a:gd name="connsiteX548" fmla="*/ 5967876 w 6754076"/>
              <a:gd name="connsiteY548" fmla="*/ 1010502 h 1490118"/>
              <a:gd name="connsiteX549" fmla="*/ 6666889 w 6754076"/>
              <a:gd name="connsiteY549" fmla="*/ 996707 h 1490118"/>
              <a:gd name="connsiteX550" fmla="*/ 6626654 w 6754076"/>
              <a:gd name="connsiteY550" fmla="*/ 989994 h 1490118"/>
              <a:gd name="connsiteX551" fmla="*/ 6571889 w 6754076"/>
              <a:gd name="connsiteY551" fmla="*/ 978890 h 1490118"/>
              <a:gd name="connsiteX552" fmla="*/ 6550268 w 6754076"/>
              <a:gd name="connsiteY552" fmla="*/ 970751 h 1490118"/>
              <a:gd name="connsiteX553" fmla="*/ 6547226 w 6754076"/>
              <a:gd name="connsiteY553" fmla="*/ 965474 h 1490118"/>
              <a:gd name="connsiteX554" fmla="*/ 6589825 w 6754076"/>
              <a:gd name="connsiteY554" fmla="*/ 962038 h 1490118"/>
              <a:gd name="connsiteX555" fmla="*/ 6621500 w 6754076"/>
              <a:gd name="connsiteY555" fmla="*/ 955778 h 1490118"/>
              <a:gd name="connsiteX556" fmla="*/ 6626398 w 6754076"/>
              <a:gd name="connsiteY556" fmla="*/ 939420 h 1490118"/>
              <a:gd name="connsiteX557" fmla="*/ 6586613 w 6754076"/>
              <a:gd name="connsiteY557" fmla="*/ 928538 h 1490118"/>
              <a:gd name="connsiteX558" fmla="*/ 6569200 w 6754076"/>
              <a:gd name="connsiteY558" fmla="*/ 924583 h 1490118"/>
              <a:gd name="connsiteX559" fmla="*/ 6546194 w 6754076"/>
              <a:gd name="connsiteY559" fmla="*/ 919307 h 1490118"/>
              <a:gd name="connsiteX560" fmla="*/ 6527198 w 6754076"/>
              <a:gd name="connsiteY560" fmla="*/ 909542 h 1490118"/>
              <a:gd name="connsiteX561" fmla="*/ 6556747 w 6754076"/>
              <a:gd name="connsiteY561" fmla="*/ 901339 h 1490118"/>
              <a:gd name="connsiteX562" fmla="*/ 6601071 w 6754076"/>
              <a:gd name="connsiteY562" fmla="*/ 907256 h 1490118"/>
              <a:gd name="connsiteX563" fmla="*/ 6622177 w 6754076"/>
              <a:gd name="connsiteY563" fmla="*/ 915206 h 1490118"/>
              <a:gd name="connsiteX564" fmla="*/ 6664390 w 6754076"/>
              <a:gd name="connsiteY564" fmla="*/ 922789 h 1490118"/>
              <a:gd name="connsiteX565" fmla="*/ 6753037 w 6754076"/>
              <a:gd name="connsiteY565" fmla="*/ 947783 h 1490118"/>
              <a:gd name="connsiteX566" fmla="*/ 6739318 w 6754076"/>
              <a:gd name="connsiteY566" fmla="*/ 953931 h 1490118"/>
              <a:gd name="connsiteX567" fmla="*/ 6731447 w 6754076"/>
              <a:gd name="connsiteY567" fmla="*/ 957699 h 1490118"/>
              <a:gd name="connsiteX568" fmla="*/ 6734653 w 6754076"/>
              <a:gd name="connsiteY568" fmla="*/ 971931 h 1490118"/>
              <a:gd name="connsiteX569" fmla="*/ 6717124 w 6754076"/>
              <a:gd name="connsiteY569" fmla="*/ 985253 h 1490118"/>
              <a:gd name="connsiteX570" fmla="*/ 6698060 w 6754076"/>
              <a:gd name="connsiteY570" fmla="*/ 985463 h 1490118"/>
              <a:gd name="connsiteX571" fmla="*/ 6681543 w 6754076"/>
              <a:gd name="connsiteY571" fmla="*/ 991667 h 1490118"/>
              <a:gd name="connsiteX572" fmla="*/ 6666889 w 6754076"/>
              <a:gd name="connsiteY572" fmla="*/ 996707 h 1490118"/>
              <a:gd name="connsiteX573" fmla="*/ 6459484 w 6754076"/>
              <a:gd name="connsiteY573" fmla="*/ 962028 h 1490118"/>
              <a:gd name="connsiteX574" fmla="*/ 6459052 w 6754076"/>
              <a:gd name="connsiteY574" fmla="*/ 955174 h 1490118"/>
              <a:gd name="connsiteX575" fmla="*/ 6474432 w 6754076"/>
              <a:gd name="connsiteY575" fmla="*/ 962176 h 1490118"/>
              <a:gd name="connsiteX576" fmla="*/ 6459484 w 6754076"/>
              <a:gd name="connsiteY576" fmla="*/ 962028 h 1490118"/>
              <a:gd name="connsiteX577" fmla="*/ 6278141 w 6754076"/>
              <a:gd name="connsiteY577" fmla="*/ 755465 h 1490118"/>
              <a:gd name="connsiteX578" fmla="*/ 6284224 w 6754076"/>
              <a:gd name="connsiteY578" fmla="*/ 751244 h 1490118"/>
              <a:gd name="connsiteX579" fmla="*/ 6292916 w 6754076"/>
              <a:gd name="connsiteY579" fmla="*/ 755465 h 1490118"/>
              <a:gd name="connsiteX580" fmla="*/ 6286833 w 6754076"/>
              <a:gd name="connsiteY580" fmla="*/ 759686 h 1490118"/>
              <a:gd name="connsiteX581" fmla="*/ 6278141 w 6754076"/>
              <a:gd name="connsiteY581" fmla="*/ 755465 h 1490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</a:cxnLst>
            <a:rect l="l" t="t" r="r" b="b"/>
            <a:pathLst>
              <a:path w="6754076" h="1490118">
                <a:moveTo>
                  <a:pt x="6083962" y="1485749"/>
                </a:moveTo>
                <a:cubicBezTo>
                  <a:pt x="6085397" y="1483428"/>
                  <a:pt x="6090258" y="1481528"/>
                  <a:pt x="6094764" y="1481528"/>
                </a:cubicBezTo>
                <a:cubicBezTo>
                  <a:pt x="6099271" y="1481528"/>
                  <a:pt x="6102958" y="1483428"/>
                  <a:pt x="6102958" y="1485749"/>
                </a:cubicBezTo>
                <a:cubicBezTo>
                  <a:pt x="6102958" y="1488071"/>
                  <a:pt x="6098096" y="1489971"/>
                  <a:pt x="6092155" y="1489971"/>
                </a:cubicBezTo>
                <a:cubicBezTo>
                  <a:pt x="6086029" y="1489971"/>
                  <a:pt x="6082482" y="1488144"/>
                  <a:pt x="6083962" y="1485749"/>
                </a:cubicBezTo>
                <a:close/>
                <a:moveTo>
                  <a:pt x="6027704" y="1478745"/>
                </a:moveTo>
                <a:cubicBezTo>
                  <a:pt x="6028527" y="1474472"/>
                  <a:pt x="6032024" y="1470975"/>
                  <a:pt x="6035475" y="1470975"/>
                </a:cubicBezTo>
                <a:cubicBezTo>
                  <a:pt x="6044523" y="1470975"/>
                  <a:pt x="6043216" y="1483241"/>
                  <a:pt x="6033979" y="1485020"/>
                </a:cubicBezTo>
                <a:cubicBezTo>
                  <a:pt x="6028337" y="1486106"/>
                  <a:pt x="6026618" y="1484387"/>
                  <a:pt x="6027704" y="1478745"/>
                </a:cubicBezTo>
                <a:close/>
                <a:moveTo>
                  <a:pt x="6096754" y="1404928"/>
                </a:moveTo>
                <a:cubicBezTo>
                  <a:pt x="6066704" y="1401077"/>
                  <a:pt x="6055720" y="1395947"/>
                  <a:pt x="6063067" y="1389194"/>
                </a:cubicBezTo>
                <a:cubicBezTo>
                  <a:pt x="6065272" y="1387166"/>
                  <a:pt x="6088447" y="1386460"/>
                  <a:pt x="6114566" y="1387625"/>
                </a:cubicBezTo>
                <a:cubicBezTo>
                  <a:pt x="6156329" y="1389488"/>
                  <a:pt x="6162056" y="1390642"/>
                  <a:pt x="6162056" y="1397193"/>
                </a:cubicBezTo>
                <a:cubicBezTo>
                  <a:pt x="6162056" y="1410423"/>
                  <a:pt x="6150407" y="1411803"/>
                  <a:pt x="6096754" y="1404928"/>
                </a:cubicBezTo>
                <a:close/>
                <a:moveTo>
                  <a:pt x="5932699" y="1364739"/>
                </a:moveTo>
                <a:cubicBezTo>
                  <a:pt x="5927347" y="1359387"/>
                  <a:pt x="5929917" y="1354889"/>
                  <a:pt x="5938327" y="1354889"/>
                </a:cubicBezTo>
                <a:cubicBezTo>
                  <a:pt x="5943018" y="1354889"/>
                  <a:pt x="5946770" y="1357703"/>
                  <a:pt x="5946770" y="1361221"/>
                </a:cubicBezTo>
                <a:cubicBezTo>
                  <a:pt x="5946770" y="1367648"/>
                  <a:pt x="5937840" y="1369880"/>
                  <a:pt x="5932699" y="1364739"/>
                </a:cubicBezTo>
                <a:close/>
                <a:moveTo>
                  <a:pt x="5866565" y="1349261"/>
                </a:moveTo>
                <a:cubicBezTo>
                  <a:pt x="5866565" y="1340995"/>
                  <a:pt x="5870252" y="1338655"/>
                  <a:pt x="5879474" y="1341066"/>
                </a:cubicBezTo>
                <a:cubicBezTo>
                  <a:pt x="5891485" y="1344207"/>
                  <a:pt x="5889665" y="1354889"/>
                  <a:pt x="5877118" y="1354889"/>
                </a:cubicBezTo>
                <a:cubicBezTo>
                  <a:pt x="5871138" y="1354889"/>
                  <a:pt x="5866565" y="1352450"/>
                  <a:pt x="5866565" y="1349261"/>
                </a:cubicBezTo>
                <a:close/>
                <a:moveTo>
                  <a:pt x="6025919" y="1322191"/>
                </a:moveTo>
                <a:cubicBezTo>
                  <a:pt x="6021378" y="1321151"/>
                  <a:pt x="6018532" y="1316553"/>
                  <a:pt x="6018532" y="1310256"/>
                </a:cubicBezTo>
                <a:cubicBezTo>
                  <a:pt x="6018532" y="1297631"/>
                  <a:pt x="6027240" y="1296931"/>
                  <a:pt x="6034748" y="1308953"/>
                </a:cubicBezTo>
                <a:cubicBezTo>
                  <a:pt x="6040985" y="1318939"/>
                  <a:pt x="6037108" y="1324752"/>
                  <a:pt x="6025919" y="1322191"/>
                </a:cubicBezTo>
                <a:close/>
                <a:moveTo>
                  <a:pt x="5980708" y="1314989"/>
                </a:moveTo>
                <a:cubicBezTo>
                  <a:pt x="5973755" y="1306611"/>
                  <a:pt x="5979252" y="1291570"/>
                  <a:pt x="5989267" y="1291570"/>
                </a:cubicBezTo>
                <a:cubicBezTo>
                  <a:pt x="5995777" y="1291570"/>
                  <a:pt x="5997425" y="1294556"/>
                  <a:pt x="5997425" y="1306344"/>
                </a:cubicBezTo>
                <a:cubicBezTo>
                  <a:pt x="5997425" y="1322164"/>
                  <a:pt x="5989895" y="1326058"/>
                  <a:pt x="5980708" y="1314989"/>
                </a:cubicBezTo>
                <a:close/>
                <a:moveTo>
                  <a:pt x="5681161" y="1310214"/>
                </a:moveTo>
                <a:cubicBezTo>
                  <a:pt x="5681364" y="1305296"/>
                  <a:pt x="5682364" y="1304296"/>
                  <a:pt x="5683711" y="1307663"/>
                </a:cubicBezTo>
                <a:cubicBezTo>
                  <a:pt x="5684931" y="1310711"/>
                  <a:pt x="5684781" y="1314352"/>
                  <a:pt x="5683378" y="1315754"/>
                </a:cubicBezTo>
                <a:cubicBezTo>
                  <a:pt x="5681975" y="1317157"/>
                  <a:pt x="5680977" y="1314664"/>
                  <a:pt x="5681161" y="1310214"/>
                </a:cubicBezTo>
                <a:close/>
                <a:moveTo>
                  <a:pt x="5905612" y="1311611"/>
                </a:moveTo>
                <a:cubicBezTo>
                  <a:pt x="5892871" y="1305646"/>
                  <a:pt x="5893640" y="1298878"/>
                  <a:pt x="5907723" y="1293036"/>
                </a:cubicBezTo>
                <a:cubicBezTo>
                  <a:pt x="5931420" y="1283204"/>
                  <a:pt x="5942546" y="1282437"/>
                  <a:pt x="5945812" y="1290410"/>
                </a:cubicBezTo>
                <a:cubicBezTo>
                  <a:pt x="5947500" y="1294530"/>
                  <a:pt x="5953512" y="1298417"/>
                  <a:pt x="5959173" y="1299048"/>
                </a:cubicBezTo>
                <a:cubicBezTo>
                  <a:pt x="5972026" y="1300480"/>
                  <a:pt x="5973777" y="1302210"/>
                  <a:pt x="5970641" y="1310383"/>
                </a:cubicBezTo>
                <a:cubicBezTo>
                  <a:pt x="5967331" y="1319010"/>
                  <a:pt x="5939847" y="1319020"/>
                  <a:pt x="5931226" y="1310400"/>
                </a:cubicBezTo>
                <a:cubicBezTo>
                  <a:pt x="5925592" y="1304767"/>
                  <a:pt x="5924087" y="1304711"/>
                  <a:pt x="5919919" y="1309980"/>
                </a:cubicBezTo>
                <a:cubicBezTo>
                  <a:pt x="5916234" y="1314638"/>
                  <a:pt x="5912891" y="1315019"/>
                  <a:pt x="5905612" y="1311612"/>
                </a:cubicBezTo>
                <a:close/>
                <a:moveTo>
                  <a:pt x="6571522" y="1289459"/>
                </a:moveTo>
                <a:cubicBezTo>
                  <a:pt x="6571522" y="1277693"/>
                  <a:pt x="6580240" y="1275397"/>
                  <a:pt x="6588253" y="1285053"/>
                </a:cubicBezTo>
                <a:cubicBezTo>
                  <a:pt x="6594638" y="1292746"/>
                  <a:pt x="6590491" y="1300012"/>
                  <a:pt x="6579715" y="1300012"/>
                </a:cubicBezTo>
                <a:cubicBezTo>
                  <a:pt x="6573790" y="1300012"/>
                  <a:pt x="6571522" y="1297091"/>
                  <a:pt x="6571522" y="1289459"/>
                </a:cubicBezTo>
                <a:close/>
                <a:moveTo>
                  <a:pt x="6377342" y="1287055"/>
                </a:moveTo>
                <a:cubicBezTo>
                  <a:pt x="6377342" y="1280420"/>
                  <a:pt x="6379616" y="1278643"/>
                  <a:pt x="6386797" y="1279668"/>
                </a:cubicBezTo>
                <a:cubicBezTo>
                  <a:pt x="6400828" y="1281669"/>
                  <a:pt x="6402061" y="1295791"/>
                  <a:pt x="6388205" y="1295791"/>
                </a:cubicBezTo>
                <a:cubicBezTo>
                  <a:pt x="6380034" y="1295791"/>
                  <a:pt x="6377342" y="1293626"/>
                  <a:pt x="6377342" y="1287055"/>
                </a:cubicBezTo>
                <a:close/>
                <a:moveTo>
                  <a:pt x="5457099" y="1281016"/>
                </a:moveTo>
                <a:cubicBezTo>
                  <a:pt x="5457099" y="1277534"/>
                  <a:pt x="5459949" y="1274684"/>
                  <a:pt x="5463431" y="1274684"/>
                </a:cubicBezTo>
                <a:cubicBezTo>
                  <a:pt x="5466914" y="1274684"/>
                  <a:pt x="5469763" y="1277534"/>
                  <a:pt x="5469763" y="1281016"/>
                </a:cubicBezTo>
                <a:cubicBezTo>
                  <a:pt x="5469763" y="1284499"/>
                  <a:pt x="5466914" y="1287348"/>
                  <a:pt x="5463431" y="1287348"/>
                </a:cubicBezTo>
                <a:cubicBezTo>
                  <a:pt x="5459949" y="1287348"/>
                  <a:pt x="5457099" y="1284499"/>
                  <a:pt x="5457099" y="1281016"/>
                </a:cubicBezTo>
                <a:close/>
                <a:moveTo>
                  <a:pt x="6348848" y="1282996"/>
                </a:moveTo>
                <a:cubicBezTo>
                  <a:pt x="6333891" y="1276984"/>
                  <a:pt x="6337735" y="1270463"/>
                  <a:pt x="6356235" y="1270463"/>
                </a:cubicBezTo>
                <a:cubicBezTo>
                  <a:pt x="6370307" y="1270463"/>
                  <a:pt x="6373121" y="1271870"/>
                  <a:pt x="6373121" y="1278906"/>
                </a:cubicBezTo>
                <a:cubicBezTo>
                  <a:pt x="6373121" y="1288062"/>
                  <a:pt x="6364900" y="1289447"/>
                  <a:pt x="6348848" y="1282996"/>
                </a:cubicBezTo>
                <a:close/>
                <a:moveTo>
                  <a:pt x="5340320" y="1276511"/>
                </a:moveTo>
                <a:cubicBezTo>
                  <a:pt x="5337155" y="1268261"/>
                  <a:pt x="5341908" y="1263440"/>
                  <a:pt x="5356843" y="1259751"/>
                </a:cubicBezTo>
                <a:cubicBezTo>
                  <a:pt x="5366174" y="1257447"/>
                  <a:pt x="5368452" y="1258332"/>
                  <a:pt x="5368452" y="1264264"/>
                </a:cubicBezTo>
                <a:cubicBezTo>
                  <a:pt x="5368452" y="1278861"/>
                  <a:pt x="5345120" y="1289019"/>
                  <a:pt x="5340320" y="1276511"/>
                </a:cubicBezTo>
                <a:close/>
                <a:moveTo>
                  <a:pt x="6299361" y="1276305"/>
                </a:moveTo>
                <a:cubicBezTo>
                  <a:pt x="6294839" y="1271783"/>
                  <a:pt x="6288541" y="1270283"/>
                  <a:pt x="6280677" y="1271856"/>
                </a:cubicBezTo>
                <a:cubicBezTo>
                  <a:pt x="6273794" y="1273232"/>
                  <a:pt x="6265375" y="1271818"/>
                  <a:pt x="6260619" y="1268488"/>
                </a:cubicBezTo>
                <a:cubicBezTo>
                  <a:pt x="6255638" y="1264999"/>
                  <a:pt x="6234298" y="1261707"/>
                  <a:pt x="6206219" y="1260097"/>
                </a:cubicBezTo>
                <a:cubicBezTo>
                  <a:pt x="6180806" y="1258639"/>
                  <a:pt x="6158194" y="1255626"/>
                  <a:pt x="6155970" y="1253402"/>
                </a:cubicBezTo>
                <a:cubicBezTo>
                  <a:pt x="6153745" y="1251177"/>
                  <a:pt x="6148797" y="1249357"/>
                  <a:pt x="6144975" y="1249357"/>
                </a:cubicBezTo>
                <a:cubicBezTo>
                  <a:pt x="6141152" y="1249357"/>
                  <a:pt x="6132495" y="1246598"/>
                  <a:pt x="6125736" y="1243226"/>
                </a:cubicBezTo>
                <a:cubicBezTo>
                  <a:pt x="6111503" y="1236126"/>
                  <a:pt x="6102607" y="1235856"/>
                  <a:pt x="6031196" y="1240357"/>
                </a:cubicBezTo>
                <a:cubicBezTo>
                  <a:pt x="5978438" y="1243682"/>
                  <a:pt x="5966179" y="1241827"/>
                  <a:pt x="5958168" y="1229306"/>
                </a:cubicBezTo>
                <a:cubicBezTo>
                  <a:pt x="5953550" y="1222086"/>
                  <a:pt x="5942124" y="1222685"/>
                  <a:pt x="5930608" y="1230752"/>
                </a:cubicBezTo>
                <a:cubicBezTo>
                  <a:pt x="5920182" y="1238054"/>
                  <a:pt x="5880671" y="1237004"/>
                  <a:pt x="5847569" y="1228545"/>
                </a:cubicBezTo>
                <a:cubicBezTo>
                  <a:pt x="5824597" y="1222675"/>
                  <a:pt x="5820131" y="1222971"/>
                  <a:pt x="5820131" y="1230361"/>
                </a:cubicBezTo>
                <a:cubicBezTo>
                  <a:pt x="5820131" y="1233844"/>
                  <a:pt x="5817576" y="1236693"/>
                  <a:pt x="5814453" y="1236693"/>
                </a:cubicBezTo>
                <a:cubicBezTo>
                  <a:pt x="5804214" y="1236693"/>
                  <a:pt x="5793604" y="1252447"/>
                  <a:pt x="5796383" y="1263521"/>
                </a:cubicBezTo>
                <a:cubicBezTo>
                  <a:pt x="5799026" y="1274052"/>
                  <a:pt x="5789266" y="1282801"/>
                  <a:pt x="5784136" y="1274500"/>
                </a:cubicBezTo>
                <a:cubicBezTo>
                  <a:pt x="5782763" y="1272280"/>
                  <a:pt x="5776434" y="1270463"/>
                  <a:pt x="5770070" y="1270463"/>
                </a:cubicBezTo>
                <a:cubicBezTo>
                  <a:pt x="5763706" y="1270463"/>
                  <a:pt x="5756424" y="1268387"/>
                  <a:pt x="5753886" y="1265849"/>
                </a:cubicBezTo>
                <a:cubicBezTo>
                  <a:pt x="5750547" y="1262511"/>
                  <a:pt x="5746487" y="1263059"/>
                  <a:pt x="5739203" y="1267832"/>
                </a:cubicBezTo>
                <a:cubicBezTo>
                  <a:pt x="5731376" y="1272960"/>
                  <a:pt x="5722586" y="1273852"/>
                  <a:pt x="5699705" y="1271837"/>
                </a:cubicBezTo>
                <a:cubicBezTo>
                  <a:pt x="5683518" y="1270411"/>
                  <a:pt x="5664248" y="1269374"/>
                  <a:pt x="5656883" y="1269531"/>
                </a:cubicBezTo>
                <a:cubicBezTo>
                  <a:pt x="5649510" y="1269689"/>
                  <a:pt x="5642539" y="1267334"/>
                  <a:pt x="5641371" y="1264292"/>
                </a:cubicBezTo>
                <a:cubicBezTo>
                  <a:pt x="5638100" y="1255767"/>
                  <a:pt x="5592242" y="1258895"/>
                  <a:pt x="5585510" y="1268102"/>
                </a:cubicBezTo>
                <a:cubicBezTo>
                  <a:pt x="5581138" y="1274081"/>
                  <a:pt x="5574109" y="1275091"/>
                  <a:pt x="5543538" y="1274134"/>
                </a:cubicBezTo>
                <a:cubicBezTo>
                  <a:pt x="5523341" y="1273502"/>
                  <a:pt x="5502565" y="1270779"/>
                  <a:pt x="5497368" y="1268083"/>
                </a:cubicBezTo>
                <a:cubicBezTo>
                  <a:pt x="5492172" y="1265387"/>
                  <a:pt x="5464365" y="1261779"/>
                  <a:pt x="5435574" y="1260064"/>
                </a:cubicBezTo>
                <a:cubicBezTo>
                  <a:pt x="5406783" y="1258349"/>
                  <a:pt x="5382211" y="1255313"/>
                  <a:pt x="5380968" y="1253316"/>
                </a:cubicBezTo>
                <a:cubicBezTo>
                  <a:pt x="5378753" y="1249754"/>
                  <a:pt x="5307393" y="1236743"/>
                  <a:pt x="5289888" y="1236710"/>
                </a:cubicBezTo>
                <a:cubicBezTo>
                  <a:pt x="5282779" y="1236697"/>
                  <a:pt x="5281363" y="1238722"/>
                  <a:pt x="5282892" y="1246719"/>
                </a:cubicBezTo>
                <a:cubicBezTo>
                  <a:pt x="5284450" y="1254869"/>
                  <a:pt x="5282960" y="1256841"/>
                  <a:pt x="5274920" y="1257262"/>
                </a:cubicBezTo>
                <a:cubicBezTo>
                  <a:pt x="5269480" y="1257547"/>
                  <a:pt x="5259377" y="1258259"/>
                  <a:pt x="5252467" y="1258845"/>
                </a:cubicBezTo>
                <a:cubicBezTo>
                  <a:pt x="5235442" y="1260288"/>
                  <a:pt x="5232865" y="1247882"/>
                  <a:pt x="5248490" y="1239695"/>
                </a:cubicBezTo>
                <a:cubicBezTo>
                  <a:pt x="5263360" y="1231904"/>
                  <a:pt x="5257454" y="1228605"/>
                  <a:pt x="5222854" y="1225374"/>
                </a:cubicBezTo>
                <a:cubicBezTo>
                  <a:pt x="5207593" y="1223949"/>
                  <a:pt x="5194129" y="1221202"/>
                  <a:pt x="5192936" y="1219270"/>
                </a:cubicBezTo>
                <a:cubicBezTo>
                  <a:pt x="5190258" y="1214938"/>
                  <a:pt x="5139916" y="1219497"/>
                  <a:pt x="5134381" y="1224573"/>
                </a:cubicBezTo>
                <a:cubicBezTo>
                  <a:pt x="5131961" y="1226793"/>
                  <a:pt x="5133215" y="1228250"/>
                  <a:pt x="5137547" y="1228250"/>
                </a:cubicBezTo>
                <a:cubicBezTo>
                  <a:pt x="5145192" y="1228250"/>
                  <a:pt x="5146799" y="1235330"/>
                  <a:pt x="5141166" y="1244205"/>
                </a:cubicBezTo>
                <a:cubicBezTo>
                  <a:pt x="5137568" y="1249875"/>
                  <a:pt x="5081407" y="1250034"/>
                  <a:pt x="5081405" y="1244374"/>
                </a:cubicBezTo>
                <a:cubicBezTo>
                  <a:pt x="5081404" y="1242794"/>
                  <a:pt x="5077130" y="1240661"/>
                  <a:pt x="5071906" y="1239633"/>
                </a:cubicBezTo>
                <a:lnTo>
                  <a:pt x="5062408" y="1237765"/>
                </a:lnTo>
                <a:lnTo>
                  <a:pt x="5071613" y="1234702"/>
                </a:lnTo>
                <a:cubicBezTo>
                  <a:pt x="5083501" y="1230747"/>
                  <a:pt x="5087092" y="1221274"/>
                  <a:pt x="5078023" y="1217794"/>
                </a:cubicBezTo>
                <a:cubicBezTo>
                  <a:pt x="5074135" y="1216302"/>
                  <a:pt x="5058759" y="1213943"/>
                  <a:pt x="5043854" y="1212551"/>
                </a:cubicBezTo>
                <a:cubicBezTo>
                  <a:pt x="5023832" y="1210681"/>
                  <a:pt x="5017546" y="1211300"/>
                  <a:pt x="5019784" y="1214922"/>
                </a:cubicBezTo>
                <a:cubicBezTo>
                  <a:pt x="5021642" y="1217927"/>
                  <a:pt x="5018527" y="1221453"/>
                  <a:pt x="5011732" y="1224037"/>
                </a:cubicBezTo>
                <a:cubicBezTo>
                  <a:pt x="4997417" y="1229480"/>
                  <a:pt x="4996978" y="1229417"/>
                  <a:pt x="4996978" y="1221918"/>
                </a:cubicBezTo>
                <a:cubicBezTo>
                  <a:pt x="4996978" y="1213946"/>
                  <a:pt x="4988872" y="1214004"/>
                  <a:pt x="4978231" y="1222052"/>
                </a:cubicBezTo>
                <a:cubicBezTo>
                  <a:pt x="4968797" y="1229188"/>
                  <a:pt x="4954765" y="1230300"/>
                  <a:pt x="4954765" y="1223911"/>
                </a:cubicBezTo>
                <a:cubicBezTo>
                  <a:pt x="4954765" y="1221107"/>
                  <a:pt x="4945266" y="1220546"/>
                  <a:pt x="4927900" y="1222325"/>
                </a:cubicBezTo>
                <a:cubicBezTo>
                  <a:pt x="4909253" y="1224235"/>
                  <a:pt x="4900098" y="1223563"/>
                  <a:pt x="4897974" y="1220127"/>
                </a:cubicBezTo>
                <a:cubicBezTo>
                  <a:pt x="4895641" y="1216352"/>
                  <a:pt x="4893472" y="1216374"/>
                  <a:pt x="4888836" y="1220222"/>
                </a:cubicBezTo>
                <a:cubicBezTo>
                  <a:pt x="4884115" y="1224140"/>
                  <a:pt x="4871335" y="1224030"/>
                  <a:pt x="4831647" y="1219732"/>
                </a:cubicBezTo>
                <a:cubicBezTo>
                  <a:pt x="4788204" y="1215027"/>
                  <a:pt x="4780232" y="1213027"/>
                  <a:pt x="4778500" y="1206403"/>
                </a:cubicBezTo>
                <a:cubicBezTo>
                  <a:pt x="4775633" y="1195442"/>
                  <a:pt x="4756485" y="1191273"/>
                  <a:pt x="4749965" y="1200189"/>
                </a:cubicBezTo>
                <a:cubicBezTo>
                  <a:pt x="4744416" y="1207777"/>
                  <a:pt x="4731036" y="1209709"/>
                  <a:pt x="4731036" y="1202923"/>
                </a:cubicBezTo>
                <a:cubicBezTo>
                  <a:pt x="4731036" y="1200601"/>
                  <a:pt x="4725717" y="1198701"/>
                  <a:pt x="4719216" y="1198701"/>
                </a:cubicBezTo>
                <a:cubicBezTo>
                  <a:pt x="4712716" y="1198701"/>
                  <a:pt x="4705038" y="1196343"/>
                  <a:pt x="4702156" y="1193460"/>
                </a:cubicBezTo>
                <a:cubicBezTo>
                  <a:pt x="4697981" y="1189286"/>
                  <a:pt x="4696152" y="1189452"/>
                  <a:pt x="4693170" y="1194276"/>
                </a:cubicBezTo>
                <a:cubicBezTo>
                  <a:pt x="4690791" y="1198127"/>
                  <a:pt x="4681628" y="1200510"/>
                  <a:pt x="4668018" y="1200819"/>
                </a:cubicBezTo>
                <a:cubicBezTo>
                  <a:pt x="4647452" y="1201285"/>
                  <a:pt x="4646610" y="1200857"/>
                  <a:pt x="4646610" y="1189901"/>
                </a:cubicBezTo>
                <a:cubicBezTo>
                  <a:pt x="4646610" y="1178551"/>
                  <a:pt x="4640427" y="1173086"/>
                  <a:pt x="4631228" y="1176308"/>
                </a:cubicBezTo>
                <a:cubicBezTo>
                  <a:pt x="4628572" y="1177239"/>
                  <a:pt x="4627301" y="1181446"/>
                  <a:pt x="4628403" y="1185658"/>
                </a:cubicBezTo>
                <a:cubicBezTo>
                  <a:pt x="4629806" y="1191024"/>
                  <a:pt x="4627460" y="1194106"/>
                  <a:pt x="4620567" y="1195952"/>
                </a:cubicBezTo>
                <a:cubicBezTo>
                  <a:pt x="4601224" y="1201131"/>
                  <a:pt x="4598913" y="1199677"/>
                  <a:pt x="4601469" y="1183927"/>
                </a:cubicBezTo>
                <a:cubicBezTo>
                  <a:pt x="4604171" y="1167276"/>
                  <a:pt x="4605010" y="1167663"/>
                  <a:pt x="4565365" y="1167278"/>
                </a:cubicBezTo>
                <a:cubicBezTo>
                  <a:pt x="4541519" y="1167046"/>
                  <a:pt x="4541107" y="1167244"/>
                  <a:pt x="4541092" y="1178944"/>
                </a:cubicBezTo>
                <a:cubicBezTo>
                  <a:pt x="4541092" y="1188855"/>
                  <a:pt x="4539496" y="1190620"/>
                  <a:pt x="4531623" y="1189497"/>
                </a:cubicBezTo>
                <a:cubicBezTo>
                  <a:pt x="4526354" y="1188745"/>
                  <a:pt x="4521490" y="1184594"/>
                  <a:pt x="4520636" y="1180119"/>
                </a:cubicBezTo>
                <a:cubicBezTo>
                  <a:pt x="4517379" y="1163040"/>
                  <a:pt x="4506424" y="1157272"/>
                  <a:pt x="4472329" y="1154680"/>
                </a:cubicBezTo>
                <a:cubicBezTo>
                  <a:pt x="4429271" y="1151408"/>
                  <a:pt x="4419336" y="1153902"/>
                  <a:pt x="4421905" y="1167338"/>
                </a:cubicBezTo>
                <a:cubicBezTo>
                  <a:pt x="4423461" y="1175479"/>
                  <a:pt x="4422095" y="1177595"/>
                  <a:pt x="4415283" y="1177595"/>
                </a:cubicBezTo>
                <a:cubicBezTo>
                  <a:pt x="4410562" y="1177595"/>
                  <a:pt x="4405976" y="1175423"/>
                  <a:pt x="4405091" y="1172768"/>
                </a:cubicBezTo>
                <a:cubicBezTo>
                  <a:pt x="4403905" y="1169211"/>
                  <a:pt x="4400918" y="1169314"/>
                  <a:pt x="4393732" y="1173159"/>
                </a:cubicBezTo>
                <a:cubicBezTo>
                  <a:pt x="4381585" y="1179660"/>
                  <a:pt x="4374336" y="1173736"/>
                  <a:pt x="4374336" y="1157308"/>
                </a:cubicBezTo>
                <a:cubicBezTo>
                  <a:pt x="4374336" y="1146559"/>
                  <a:pt x="4373179" y="1145901"/>
                  <a:pt x="4353267" y="1145319"/>
                </a:cubicBezTo>
                <a:cubicBezTo>
                  <a:pt x="4335109" y="1144789"/>
                  <a:pt x="4330583" y="1146393"/>
                  <a:pt x="4320515" y="1156928"/>
                </a:cubicBezTo>
                <a:cubicBezTo>
                  <a:pt x="4314090" y="1163651"/>
                  <a:pt x="4305028" y="1169152"/>
                  <a:pt x="4300377" y="1169152"/>
                </a:cubicBezTo>
                <a:cubicBezTo>
                  <a:pt x="4292823" y="1169152"/>
                  <a:pt x="4292221" y="1167280"/>
                  <a:pt x="4294726" y="1151610"/>
                </a:cubicBezTo>
                <a:lnTo>
                  <a:pt x="4297531" y="1134068"/>
                </a:lnTo>
                <a:lnTo>
                  <a:pt x="4273376" y="1136907"/>
                </a:lnTo>
                <a:cubicBezTo>
                  <a:pt x="4259307" y="1138560"/>
                  <a:pt x="4250205" y="1138155"/>
                  <a:pt x="4251576" y="1135936"/>
                </a:cubicBezTo>
                <a:cubicBezTo>
                  <a:pt x="4254595" y="1131051"/>
                  <a:pt x="4231975" y="1126464"/>
                  <a:pt x="4227279" y="1131009"/>
                </a:cubicBezTo>
                <a:cubicBezTo>
                  <a:pt x="4225335" y="1132890"/>
                  <a:pt x="4225810" y="1135705"/>
                  <a:pt x="4228334" y="1137265"/>
                </a:cubicBezTo>
                <a:cubicBezTo>
                  <a:pt x="4230858" y="1138825"/>
                  <a:pt x="4232923" y="1144087"/>
                  <a:pt x="4232923" y="1148960"/>
                </a:cubicBezTo>
                <a:cubicBezTo>
                  <a:pt x="4232923" y="1157769"/>
                  <a:pt x="4232404" y="1157804"/>
                  <a:pt x="4138999" y="1155220"/>
                </a:cubicBezTo>
                <a:cubicBezTo>
                  <a:pt x="4046915" y="1152672"/>
                  <a:pt x="4021975" y="1148824"/>
                  <a:pt x="4021891" y="1137150"/>
                </a:cubicBezTo>
                <a:cubicBezTo>
                  <a:pt x="4021834" y="1129292"/>
                  <a:pt x="4041899" y="1120800"/>
                  <a:pt x="4048189" y="1126020"/>
                </a:cubicBezTo>
                <a:cubicBezTo>
                  <a:pt x="4051311" y="1128611"/>
                  <a:pt x="4082038" y="1131643"/>
                  <a:pt x="4119040" y="1133012"/>
                </a:cubicBezTo>
                <a:cubicBezTo>
                  <a:pt x="4182101" y="1135345"/>
                  <a:pt x="4184022" y="1135171"/>
                  <a:pt x="4174167" y="1128018"/>
                </a:cubicBezTo>
                <a:cubicBezTo>
                  <a:pt x="4161214" y="1118617"/>
                  <a:pt x="4119460" y="1110340"/>
                  <a:pt x="4069347" y="1107241"/>
                </a:cubicBezTo>
                <a:cubicBezTo>
                  <a:pt x="4047872" y="1105912"/>
                  <a:pt x="4030300" y="1103153"/>
                  <a:pt x="4030300" y="1101108"/>
                </a:cubicBezTo>
                <a:cubicBezTo>
                  <a:pt x="4030300" y="1099063"/>
                  <a:pt x="4025551" y="1097390"/>
                  <a:pt x="4019747" y="1097390"/>
                </a:cubicBezTo>
                <a:cubicBezTo>
                  <a:pt x="4013943" y="1097390"/>
                  <a:pt x="4009194" y="1099289"/>
                  <a:pt x="4009194" y="1101611"/>
                </a:cubicBezTo>
                <a:cubicBezTo>
                  <a:pt x="4009194" y="1107549"/>
                  <a:pt x="3986607" y="1106885"/>
                  <a:pt x="3980489" y="1100767"/>
                </a:cubicBezTo>
                <a:cubicBezTo>
                  <a:pt x="3976549" y="1096827"/>
                  <a:pt x="3974298" y="1096827"/>
                  <a:pt x="3970358" y="1100767"/>
                </a:cubicBezTo>
                <a:cubicBezTo>
                  <a:pt x="3967284" y="1103841"/>
                  <a:pt x="3952347" y="1105833"/>
                  <a:pt x="3932366" y="1105833"/>
                </a:cubicBezTo>
                <a:cubicBezTo>
                  <a:pt x="3905913" y="1105833"/>
                  <a:pt x="3899440" y="1107077"/>
                  <a:pt x="3899440" y="1112165"/>
                </a:cubicBezTo>
                <a:cubicBezTo>
                  <a:pt x="3899440" y="1117008"/>
                  <a:pt x="3904776" y="1118496"/>
                  <a:pt x="3922140" y="1118496"/>
                </a:cubicBezTo>
                <a:cubicBezTo>
                  <a:pt x="3944905" y="1118496"/>
                  <a:pt x="3958122" y="1125810"/>
                  <a:pt x="3952321" y="1135197"/>
                </a:cubicBezTo>
                <a:cubicBezTo>
                  <a:pt x="3949284" y="1140109"/>
                  <a:pt x="3919397" y="1141268"/>
                  <a:pt x="3914781" y="1136651"/>
                </a:cubicBezTo>
                <a:cubicBezTo>
                  <a:pt x="3913157" y="1135028"/>
                  <a:pt x="3903343" y="1134222"/>
                  <a:pt x="3892971" y="1134860"/>
                </a:cubicBezTo>
                <a:cubicBezTo>
                  <a:pt x="3876902" y="1135848"/>
                  <a:pt x="3874112" y="1134843"/>
                  <a:pt x="3874112" y="1128065"/>
                </a:cubicBezTo>
                <a:cubicBezTo>
                  <a:pt x="3874112" y="1123690"/>
                  <a:pt x="3876901" y="1116423"/>
                  <a:pt x="3880310" y="1111916"/>
                </a:cubicBezTo>
                <a:cubicBezTo>
                  <a:pt x="3883719" y="1107409"/>
                  <a:pt x="3886568" y="1102528"/>
                  <a:pt x="3886642" y="1101069"/>
                </a:cubicBezTo>
                <a:cubicBezTo>
                  <a:pt x="3886908" y="1095822"/>
                  <a:pt x="3852695" y="1089905"/>
                  <a:pt x="3839278" y="1092879"/>
                </a:cubicBezTo>
                <a:cubicBezTo>
                  <a:pt x="3831737" y="1094550"/>
                  <a:pt x="3812849" y="1095084"/>
                  <a:pt x="3797305" y="1094066"/>
                </a:cubicBezTo>
                <a:cubicBezTo>
                  <a:pt x="3772350" y="1092431"/>
                  <a:pt x="3768892" y="1091159"/>
                  <a:pt x="3767756" y="1083194"/>
                </a:cubicBezTo>
                <a:cubicBezTo>
                  <a:pt x="3766705" y="1075826"/>
                  <a:pt x="3763762" y="1074264"/>
                  <a:pt x="3751695" y="1074672"/>
                </a:cubicBezTo>
                <a:cubicBezTo>
                  <a:pt x="3709212" y="1076109"/>
                  <a:pt x="3697405" y="1075941"/>
                  <a:pt x="3680988" y="1073664"/>
                </a:cubicBezTo>
                <a:cubicBezTo>
                  <a:pt x="3671121" y="1072295"/>
                  <a:pt x="3663047" y="1069475"/>
                  <a:pt x="3663047" y="1067397"/>
                </a:cubicBezTo>
                <a:cubicBezTo>
                  <a:pt x="3663047" y="1062206"/>
                  <a:pt x="3634624" y="1062604"/>
                  <a:pt x="3631388" y="1067841"/>
                </a:cubicBezTo>
                <a:cubicBezTo>
                  <a:pt x="3627885" y="1073508"/>
                  <a:pt x="3614076" y="1073185"/>
                  <a:pt x="3604511" y="1067212"/>
                </a:cubicBezTo>
                <a:cubicBezTo>
                  <a:pt x="3598918" y="1063719"/>
                  <a:pt x="3593198" y="1063599"/>
                  <a:pt x="3584069" y="1066781"/>
                </a:cubicBezTo>
                <a:cubicBezTo>
                  <a:pt x="3577097" y="1069211"/>
                  <a:pt x="3568986" y="1069712"/>
                  <a:pt x="3566044" y="1067894"/>
                </a:cubicBezTo>
                <a:cubicBezTo>
                  <a:pt x="3563102" y="1066076"/>
                  <a:pt x="3532910" y="1063221"/>
                  <a:pt x="3498951" y="1061551"/>
                </a:cubicBezTo>
                <a:cubicBezTo>
                  <a:pt x="3464992" y="1059881"/>
                  <a:pt x="3435045" y="1056756"/>
                  <a:pt x="3432402" y="1054608"/>
                </a:cubicBezTo>
                <a:cubicBezTo>
                  <a:pt x="3429758" y="1052460"/>
                  <a:pt x="3404114" y="1050168"/>
                  <a:pt x="3375414" y="1049516"/>
                </a:cubicBezTo>
                <a:cubicBezTo>
                  <a:pt x="3346121" y="1048850"/>
                  <a:pt x="3319282" y="1046178"/>
                  <a:pt x="3314225" y="1043424"/>
                </a:cubicBezTo>
                <a:cubicBezTo>
                  <a:pt x="3303907" y="1037806"/>
                  <a:pt x="3208483" y="1031500"/>
                  <a:pt x="3159178" y="1033178"/>
                </a:cubicBezTo>
                <a:cubicBezTo>
                  <a:pt x="3139916" y="1033834"/>
                  <a:pt x="3123680" y="1032397"/>
                  <a:pt x="3120496" y="1029754"/>
                </a:cubicBezTo>
                <a:cubicBezTo>
                  <a:pt x="3117479" y="1027250"/>
                  <a:pt x="3106436" y="1025645"/>
                  <a:pt x="3095957" y="1026187"/>
                </a:cubicBezTo>
                <a:cubicBezTo>
                  <a:pt x="3084975" y="1026756"/>
                  <a:pt x="3074057" y="1024811"/>
                  <a:pt x="3070184" y="1021597"/>
                </a:cubicBezTo>
                <a:cubicBezTo>
                  <a:pt x="3064551" y="1016921"/>
                  <a:pt x="3062193" y="1017171"/>
                  <a:pt x="3055592" y="1023145"/>
                </a:cubicBezTo>
                <a:cubicBezTo>
                  <a:pt x="3049322" y="1028819"/>
                  <a:pt x="3043302" y="1029684"/>
                  <a:pt x="3026027" y="1027393"/>
                </a:cubicBezTo>
                <a:cubicBezTo>
                  <a:pt x="3014097" y="1025810"/>
                  <a:pt x="3003438" y="1023064"/>
                  <a:pt x="3002342" y="1021290"/>
                </a:cubicBezTo>
                <a:cubicBezTo>
                  <a:pt x="3001246" y="1019516"/>
                  <a:pt x="2993215" y="1019707"/>
                  <a:pt x="2984496" y="1021716"/>
                </a:cubicBezTo>
                <a:cubicBezTo>
                  <a:pt x="2971665" y="1024671"/>
                  <a:pt x="2967621" y="1024007"/>
                  <a:pt x="2963275" y="1018232"/>
                </a:cubicBezTo>
                <a:cubicBezTo>
                  <a:pt x="2959352" y="1013019"/>
                  <a:pt x="2951393" y="1011064"/>
                  <a:pt x="2933726" y="1010975"/>
                </a:cubicBezTo>
                <a:cubicBezTo>
                  <a:pt x="2920427" y="1010908"/>
                  <a:pt x="2907088" y="1009265"/>
                  <a:pt x="2904084" y="1007324"/>
                </a:cubicBezTo>
                <a:cubicBezTo>
                  <a:pt x="2901079" y="1005382"/>
                  <a:pt x="2896333" y="1005546"/>
                  <a:pt x="2893531" y="1007689"/>
                </a:cubicBezTo>
                <a:cubicBezTo>
                  <a:pt x="2885834" y="1013575"/>
                  <a:pt x="2726550" y="1010300"/>
                  <a:pt x="2719082" y="1004102"/>
                </a:cubicBezTo>
                <a:cubicBezTo>
                  <a:pt x="2714405" y="1000220"/>
                  <a:pt x="2710495" y="1000203"/>
                  <a:pt x="2702105" y="1004026"/>
                </a:cubicBezTo>
                <a:cubicBezTo>
                  <a:pt x="2693871" y="1007777"/>
                  <a:pt x="2689771" y="1007803"/>
                  <a:pt x="2685345" y="1004129"/>
                </a:cubicBezTo>
                <a:cubicBezTo>
                  <a:pt x="2681900" y="1001271"/>
                  <a:pt x="2679485" y="1000998"/>
                  <a:pt x="2679485" y="1003468"/>
                </a:cubicBezTo>
                <a:cubicBezTo>
                  <a:pt x="2679485" y="1008805"/>
                  <a:pt x="2636640" y="1013240"/>
                  <a:pt x="2630779" y="1008510"/>
                </a:cubicBezTo>
                <a:cubicBezTo>
                  <a:pt x="2628369" y="1006564"/>
                  <a:pt x="2616117" y="1005738"/>
                  <a:pt x="2603551" y="1006673"/>
                </a:cubicBezTo>
                <a:cubicBezTo>
                  <a:pt x="2589519" y="1007718"/>
                  <a:pt x="2578324" y="1006410"/>
                  <a:pt x="2574532" y="1003282"/>
                </a:cubicBezTo>
                <a:cubicBezTo>
                  <a:pt x="2569696" y="999293"/>
                  <a:pt x="2567974" y="999333"/>
                  <a:pt x="2566583" y="1003466"/>
                </a:cubicBezTo>
                <a:cubicBezTo>
                  <a:pt x="2563669" y="1012123"/>
                  <a:pt x="2550938" y="1009452"/>
                  <a:pt x="2546460" y="999245"/>
                </a:cubicBezTo>
                <a:cubicBezTo>
                  <a:pt x="2541911" y="988877"/>
                  <a:pt x="2529303" y="988145"/>
                  <a:pt x="2511264" y="997200"/>
                </a:cubicBezTo>
                <a:cubicBezTo>
                  <a:pt x="2502978" y="1001360"/>
                  <a:pt x="2500453" y="1000965"/>
                  <a:pt x="2495952" y="994810"/>
                </a:cubicBezTo>
                <a:cubicBezTo>
                  <a:pt x="2490901" y="987903"/>
                  <a:pt x="2490422" y="987977"/>
                  <a:pt x="2488325" y="995998"/>
                </a:cubicBezTo>
                <a:cubicBezTo>
                  <a:pt x="2485848" y="1005468"/>
                  <a:pt x="2474441" y="1003945"/>
                  <a:pt x="2465535" y="992956"/>
                </a:cubicBezTo>
                <a:cubicBezTo>
                  <a:pt x="2460031" y="986164"/>
                  <a:pt x="2451535" y="989174"/>
                  <a:pt x="2451535" y="997916"/>
                </a:cubicBezTo>
                <a:cubicBezTo>
                  <a:pt x="2451535" y="1004862"/>
                  <a:pt x="2406455" y="1009484"/>
                  <a:pt x="2395304" y="1003682"/>
                </a:cubicBezTo>
                <a:cubicBezTo>
                  <a:pt x="2390358" y="1001109"/>
                  <a:pt x="2383061" y="1001271"/>
                  <a:pt x="2374838" y="1004138"/>
                </a:cubicBezTo>
                <a:cubicBezTo>
                  <a:pt x="2363440" y="1008111"/>
                  <a:pt x="2361804" y="1007621"/>
                  <a:pt x="2359707" y="999601"/>
                </a:cubicBezTo>
                <a:cubicBezTo>
                  <a:pt x="2357514" y="991217"/>
                  <a:pt x="2356991" y="991107"/>
                  <a:pt x="2351971" y="997973"/>
                </a:cubicBezTo>
                <a:cubicBezTo>
                  <a:pt x="2343731" y="1009242"/>
                  <a:pt x="2305244" y="1009393"/>
                  <a:pt x="2296641" y="998190"/>
                </a:cubicBezTo>
                <a:cubicBezTo>
                  <a:pt x="2292163" y="992359"/>
                  <a:pt x="2289545" y="991380"/>
                  <a:pt x="2288179" y="995024"/>
                </a:cubicBezTo>
                <a:cubicBezTo>
                  <a:pt x="2287091" y="997926"/>
                  <a:pt x="2280661" y="1000300"/>
                  <a:pt x="2273889" y="1000300"/>
                </a:cubicBezTo>
                <a:cubicBezTo>
                  <a:pt x="2267117" y="1000300"/>
                  <a:pt x="2261577" y="1002067"/>
                  <a:pt x="2261577" y="1004227"/>
                </a:cubicBezTo>
                <a:cubicBezTo>
                  <a:pt x="2261577" y="1006607"/>
                  <a:pt x="2256446" y="1006682"/>
                  <a:pt x="2248550" y="1004418"/>
                </a:cubicBezTo>
                <a:cubicBezTo>
                  <a:pt x="2239839" y="1001919"/>
                  <a:pt x="2232913" y="1002312"/>
                  <a:pt x="2227644" y="1005602"/>
                </a:cubicBezTo>
                <a:cubicBezTo>
                  <a:pt x="2221279" y="1009578"/>
                  <a:pt x="2216431" y="1008744"/>
                  <a:pt x="2202418" y="1001264"/>
                </a:cubicBezTo>
                <a:cubicBezTo>
                  <a:pt x="2187106" y="993091"/>
                  <a:pt x="2183988" y="992693"/>
                  <a:pt x="2175835" y="997868"/>
                </a:cubicBezTo>
                <a:cubicBezTo>
                  <a:pt x="2169065" y="1002165"/>
                  <a:pt x="2150949" y="1003696"/>
                  <a:pt x="2108027" y="1003599"/>
                </a:cubicBezTo>
                <a:cubicBezTo>
                  <a:pt x="2056493" y="1003482"/>
                  <a:pt x="2048505" y="1002515"/>
                  <a:pt x="2041541" y="995551"/>
                </a:cubicBezTo>
                <a:cubicBezTo>
                  <a:pt x="2033390" y="987400"/>
                  <a:pt x="2022754" y="984511"/>
                  <a:pt x="2027164" y="991646"/>
                </a:cubicBezTo>
                <a:cubicBezTo>
                  <a:pt x="2033807" y="1002395"/>
                  <a:pt x="2008254" y="1004048"/>
                  <a:pt x="1859516" y="1002494"/>
                </a:cubicBezTo>
                <a:cubicBezTo>
                  <a:pt x="1741929" y="1001266"/>
                  <a:pt x="1703075" y="999566"/>
                  <a:pt x="1696331" y="995354"/>
                </a:cubicBezTo>
                <a:cubicBezTo>
                  <a:pt x="1689239" y="990926"/>
                  <a:pt x="1685813" y="990868"/>
                  <a:pt x="1679095" y="995064"/>
                </a:cubicBezTo>
                <a:cubicBezTo>
                  <a:pt x="1669055" y="1001334"/>
                  <a:pt x="1638395" y="1002035"/>
                  <a:pt x="1634714" y="996079"/>
                </a:cubicBezTo>
                <a:cubicBezTo>
                  <a:pt x="1630954" y="989995"/>
                  <a:pt x="1567884" y="990724"/>
                  <a:pt x="1561685" y="996923"/>
                </a:cubicBezTo>
                <a:cubicBezTo>
                  <a:pt x="1557746" y="1000863"/>
                  <a:pt x="1555494" y="1000863"/>
                  <a:pt x="1551554" y="996923"/>
                </a:cubicBezTo>
                <a:cubicBezTo>
                  <a:pt x="1548768" y="994137"/>
                  <a:pt x="1537846" y="991829"/>
                  <a:pt x="1527282" y="991793"/>
                </a:cubicBezTo>
                <a:cubicBezTo>
                  <a:pt x="1506065" y="991722"/>
                  <a:pt x="1494888" y="986870"/>
                  <a:pt x="1499341" y="979666"/>
                </a:cubicBezTo>
                <a:cubicBezTo>
                  <a:pt x="1500936" y="977085"/>
                  <a:pt x="1499737" y="974973"/>
                  <a:pt x="1496676" y="974973"/>
                </a:cubicBezTo>
                <a:cubicBezTo>
                  <a:pt x="1493615" y="974973"/>
                  <a:pt x="1488782" y="978700"/>
                  <a:pt x="1485938" y="983255"/>
                </a:cubicBezTo>
                <a:cubicBezTo>
                  <a:pt x="1481126" y="990960"/>
                  <a:pt x="1477011" y="991400"/>
                  <a:pt x="1426879" y="989567"/>
                </a:cubicBezTo>
                <a:cubicBezTo>
                  <a:pt x="1397242" y="988484"/>
                  <a:pt x="1360646" y="986554"/>
                  <a:pt x="1345555" y="985277"/>
                </a:cubicBezTo>
                <a:cubicBezTo>
                  <a:pt x="1308945" y="982181"/>
                  <a:pt x="1303729" y="981991"/>
                  <a:pt x="1286457" y="983124"/>
                </a:cubicBezTo>
                <a:cubicBezTo>
                  <a:pt x="1278331" y="983657"/>
                  <a:pt x="1260970" y="981390"/>
                  <a:pt x="1247876" y="978085"/>
                </a:cubicBezTo>
                <a:cubicBezTo>
                  <a:pt x="1234783" y="974780"/>
                  <a:pt x="1217976" y="972971"/>
                  <a:pt x="1210528" y="974064"/>
                </a:cubicBezTo>
                <a:cubicBezTo>
                  <a:pt x="1203079" y="975157"/>
                  <a:pt x="1190047" y="973959"/>
                  <a:pt x="1181567" y="971402"/>
                </a:cubicBezTo>
                <a:cubicBezTo>
                  <a:pt x="1173088" y="968845"/>
                  <a:pt x="1151903" y="965796"/>
                  <a:pt x="1134490" y="964627"/>
                </a:cubicBezTo>
                <a:cubicBezTo>
                  <a:pt x="1117077" y="963458"/>
                  <a:pt x="1097132" y="961446"/>
                  <a:pt x="1090167" y="960154"/>
                </a:cubicBezTo>
                <a:cubicBezTo>
                  <a:pt x="1083201" y="958863"/>
                  <a:pt x="1067055" y="956828"/>
                  <a:pt x="1054285" y="955633"/>
                </a:cubicBezTo>
                <a:cubicBezTo>
                  <a:pt x="1041516" y="954437"/>
                  <a:pt x="1027269" y="951801"/>
                  <a:pt x="1022626" y="949774"/>
                </a:cubicBezTo>
                <a:cubicBezTo>
                  <a:pt x="1017982" y="947748"/>
                  <a:pt x="1002030" y="944990"/>
                  <a:pt x="987177" y="943646"/>
                </a:cubicBezTo>
                <a:cubicBezTo>
                  <a:pt x="972323" y="942301"/>
                  <a:pt x="957657" y="939115"/>
                  <a:pt x="954585" y="936566"/>
                </a:cubicBezTo>
                <a:cubicBezTo>
                  <a:pt x="947795" y="930931"/>
                  <a:pt x="810361" y="924479"/>
                  <a:pt x="800273" y="929321"/>
                </a:cubicBezTo>
                <a:cubicBezTo>
                  <a:pt x="796386" y="931187"/>
                  <a:pt x="771694" y="932883"/>
                  <a:pt x="745401" y="933091"/>
                </a:cubicBezTo>
                <a:cubicBezTo>
                  <a:pt x="719109" y="933299"/>
                  <a:pt x="695694" y="935040"/>
                  <a:pt x="693370" y="936961"/>
                </a:cubicBezTo>
                <a:cubicBezTo>
                  <a:pt x="691045" y="938881"/>
                  <a:pt x="660649" y="941775"/>
                  <a:pt x="625824" y="943392"/>
                </a:cubicBezTo>
                <a:cubicBezTo>
                  <a:pt x="555592" y="946652"/>
                  <a:pt x="544299" y="947588"/>
                  <a:pt x="535066" y="950910"/>
                </a:cubicBezTo>
                <a:cubicBezTo>
                  <a:pt x="531583" y="952164"/>
                  <a:pt x="499005" y="954123"/>
                  <a:pt x="462669" y="955264"/>
                </a:cubicBezTo>
                <a:cubicBezTo>
                  <a:pt x="426334" y="956406"/>
                  <a:pt x="392741" y="959408"/>
                  <a:pt x="388019" y="961935"/>
                </a:cubicBezTo>
                <a:cubicBezTo>
                  <a:pt x="382889" y="964680"/>
                  <a:pt x="352561" y="966564"/>
                  <a:pt x="312670" y="966614"/>
                </a:cubicBezTo>
                <a:cubicBezTo>
                  <a:pt x="243193" y="966701"/>
                  <a:pt x="199481" y="971093"/>
                  <a:pt x="170220" y="980928"/>
                </a:cubicBezTo>
                <a:cubicBezTo>
                  <a:pt x="152484" y="986889"/>
                  <a:pt x="115049" y="987107"/>
                  <a:pt x="85498" y="981420"/>
                </a:cubicBezTo>
                <a:cubicBezTo>
                  <a:pt x="73115" y="979037"/>
                  <a:pt x="63782" y="972960"/>
                  <a:pt x="50496" y="958631"/>
                </a:cubicBezTo>
                <a:cubicBezTo>
                  <a:pt x="40532" y="947884"/>
                  <a:pt x="31605" y="935292"/>
                  <a:pt x="30657" y="930649"/>
                </a:cubicBezTo>
                <a:cubicBezTo>
                  <a:pt x="29710" y="926005"/>
                  <a:pt x="26116" y="909859"/>
                  <a:pt x="22671" y="894768"/>
                </a:cubicBezTo>
                <a:cubicBezTo>
                  <a:pt x="17785" y="873361"/>
                  <a:pt x="16450" y="836461"/>
                  <a:pt x="16602" y="726921"/>
                </a:cubicBezTo>
                <a:cubicBezTo>
                  <a:pt x="16749" y="620940"/>
                  <a:pt x="15510" y="584962"/>
                  <a:pt x="11547" y="580187"/>
                </a:cubicBezTo>
                <a:cubicBezTo>
                  <a:pt x="7216" y="574969"/>
                  <a:pt x="2260" y="484930"/>
                  <a:pt x="2548" y="416706"/>
                </a:cubicBezTo>
                <a:cubicBezTo>
                  <a:pt x="2565" y="412643"/>
                  <a:pt x="2385" y="385099"/>
                  <a:pt x="2149" y="355497"/>
                </a:cubicBezTo>
                <a:cubicBezTo>
                  <a:pt x="647" y="167500"/>
                  <a:pt x="788" y="162925"/>
                  <a:pt x="8538" y="147846"/>
                </a:cubicBezTo>
                <a:cubicBezTo>
                  <a:pt x="12645" y="139856"/>
                  <a:pt x="17171" y="126024"/>
                  <a:pt x="18597" y="117107"/>
                </a:cubicBezTo>
                <a:cubicBezTo>
                  <a:pt x="20091" y="107763"/>
                  <a:pt x="25122" y="97800"/>
                  <a:pt x="30471" y="93593"/>
                </a:cubicBezTo>
                <a:cubicBezTo>
                  <a:pt x="35577" y="89577"/>
                  <a:pt x="41052" y="81119"/>
                  <a:pt x="42639" y="74796"/>
                </a:cubicBezTo>
                <a:cubicBezTo>
                  <a:pt x="44509" y="67344"/>
                  <a:pt x="49213" y="62375"/>
                  <a:pt x="56013" y="60668"/>
                </a:cubicBezTo>
                <a:cubicBezTo>
                  <a:pt x="61782" y="59220"/>
                  <a:pt x="66502" y="56191"/>
                  <a:pt x="66502" y="53936"/>
                </a:cubicBezTo>
                <a:cubicBezTo>
                  <a:pt x="66502" y="48578"/>
                  <a:pt x="91957" y="53970"/>
                  <a:pt x="100272" y="61091"/>
                </a:cubicBezTo>
                <a:cubicBezTo>
                  <a:pt x="112339" y="71423"/>
                  <a:pt x="164005" y="61728"/>
                  <a:pt x="167917" y="48398"/>
                </a:cubicBezTo>
                <a:cubicBezTo>
                  <a:pt x="168598" y="46076"/>
                  <a:pt x="169908" y="41327"/>
                  <a:pt x="170829" y="37844"/>
                </a:cubicBezTo>
                <a:cubicBezTo>
                  <a:pt x="172201" y="32652"/>
                  <a:pt x="183570" y="31301"/>
                  <a:pt x="233973" y="30340"/>
                </a:cubicBezTo>
                <a:cubicBezTo>
                  <a:pt x="267782" y="29696"/>
                  <a:pt x="298949" y="27292"/>
                  <a:pt x="303233" y="24999"/>
                </a:cubicBezTo>
                <a:cubicBezTo>
                  <a:pt x="307518" y="22706"/>
                  <a:pt x="364740" y="19756"/>
                  <a:pt x="430393" y="18443"/>
                </a:cubicBezTo>
                <a:cubicBezTo>
                  <a:pt x="514153" y="16769"/>
                  <a:pt x="550666" y="14595"/>
                  <a:pt x="552792" y="11156"/>
                </a:cubicBezTo>
                <a:cubicBezTo>
                  <a:pt x="555064" y="7479"/>
                  <a:pt x="557129" y="7564"/>
                  <a:pt x="561062" y="11496"/>
                </a:cubicBezTo>
                <a:cubicBezTo>
                  <a:pt x="567017" y="17452"/>
                  <a:pt x="596948" y="18666"/>
                  <a:pt x="599089" y="13039"/>
                </a:cubicBezTo>
                <a:cubicBezTo>
                  <a:pt x="601758" y="6023"/>
                  <a:pt x="882080" y="-238"/>
                  <a:pt x="1102830" y="1789"/>
                </a:cubicBezTo>
                <a:cubicBezTo>
                  <a:pt x="1378913" y="4323"/>
                  <a:pt x="1562330" y="8563"/>
                  <a:pt x="1565062" y="12473"/>
                </a:cubicBezTo>
                <a:cubicBezTo>
                  <a:pt x="1566223" y="14135"/>
                  <a:pt x="1647457" y="16724"/>
                  <a:pt x="1745583" y="18228"/>
                </a:cubicBezTo>
                <a:cubicBezTo>
                  <a:pt x="1843708" y="19732"/>
                  <a:pt x="1927290" y="22742"/>
                  <a:pt x="1931320" y="24917"/>
                </a:cubicBezTo>
                <a:cubicBezTo>
                  <a:pt x="1935350" y="27092"/>
                  <a:pt x="1995635" y="31028"/>
                  <a:pt x="2065286" y="33663"/>
                </a:cubicBezTo>
                <a:cubicBezTo>
                  <a:pt x="2270650" y="41434"/>
                  <a:pt x="2293028" y="42808"/>
                  <a:pt x="2296227" y="47842"/>
                </a:cubicBezTo>
                <a:cubicBezTo>
                  <a:pt x="2298385" y="51239"/>
                  <a:pt x="2300675" y="51090"/>
                  <a:pt x="2304458" y="47307"/>
                </a:cubicBezTo>
                <a:cubicBezTo>
                  <a:pt x="2310437" y="41328"/>
                  <a:pt x="2327510" y="40270"/>
                  <a:pt x="2330848" y="45673"/>
                </a:cubicBezTo>
                <a:cubicBezTo>
                  <a:pt x="2332754" y="48756"/>
                  <a:pt x="2392428" y="53063"/>
                  <a:pt x="2491637" y="57279"/>
                </a:cubicBezTo>
                <a:cubicBezTo>
                  <a:pt x="2576976" y="60905"/>
                  <a:pt x="2682834" y="68554"/>
                  <a:pt x="2690038" y="71615"/>
                </a:cubicBezTo>
                <a:cubicBezTo>
                  <a:pt x="2694682" y="73587"/>
                  <a:pt x="2729824" y="76373"/>
                  <a:pt x="2768132" y="77804"/>
                </a:cubicBezTo>
                <a:cubicBezTo>
                  <a:pt x="2826005" y="79967"/>
                  <a:pt x="2916420" y="86555"/>
                  <a:pt x="3002414" y="94876"/>
                </a:cubicBezTo>
                <a:cubicBezTo>
                  <a:pt x="3011701" y="95775"/>
                  <a:pt x="3049693" y="98446"/>
                  <a:pt x="3086840" y="100812"/>
                </a:cubicBezTo>
                <a:cubicBezTo>
                  <a:pt x="3234711" y="110231"/>
                  <a:pt x="3281382" y="114161"/>
                  <a:pt x="3289463" y="117874"/>
                </a:cubicBezTo>
                <a:cubicBezTo>
                  <a:pt x="3294106" y="120008"/>
                  <a:pt x="3326664" y="122765"/>
                  <a:pt x="3361813" y="124000"/>
                </a:cubicBezTo>
                <a:cubicBezTo>
                  <a:pt x="3396962" y="125236"/>
                  <a:pt x="3430205" y="128098"/>
                  <a:pt x="3435686" y="130360"/>
                </a:cubicBezTo>
                <a:cubicBezTo>
                  <a:pt x="3441166" y="132622"/>
                  <a:pt x="3474031" y="136603"/>
                  <a:pt x="3508718" y="139206"/>
                </a:cubicBezTo>
                <a:cubicBezTo>
                  <a:pt x="3567891" y="143647"/>
                  <a:pt x="3587064" y="147606"/>
                  <a:pt x="3587064" y="155385"/>
                </a:cubicBezTo>
                <a:cubicBezTo>
                  <a:pt x="3587064" y="158731"/>
                  <a:pt x="3647526" y="166582"/>
                  <a:pt x="3706712" y="170922"/>
                </a:cubicBezTo>
                <a:cubicBezTo>
                  <a:pt x="3724924" y="172257"/>
                  <a:pt x="3742970" y="175013"/>
                  <a:pt x="3746815" y="177047"/>
                </a:cubicBezTo>
                <a:cubicBezTo>
                  <a:pt x="3753702" y="180689"/>
                  <a:pt x="3845317" y="189929"/>
                  <a:pt x="3874112" y="189885"/>
                </a:cubicBezTo>
                <a:cubicBezTo>
                  <a:pt x="3882238" y="189873"/>
                  <a:pt x="3893935" y="192497"/>
                  <a:pt x="3900104" y="195716"/>
                </a:cubicBezTo>
                <a:cubicBezTo>
                  <a:pt x="3906878" y="199250"/>
                  <a:pt x="3912850" y="200040"/>
                  <a:pt x="3915179" y="197711"/>
                </a:cubicBezTo>
                <a:cubicBezTo>
                  <a:pt x="3917509" y="195381"/>
                  <a:pt x="3930624" y="195728"/>
                  <a:pt x="3948286" y="198586"/>
                </a:cubicBezTo>
                <a:cubicBezTo>
                  <a:pt x="3964372" y="201189"/>
                  <a:pt x="3995580" y="204888"/>
                  <a:pt x="4017636" y="206807"/>
                </a:cubicBezTo>
                <a:cubicBezTo>
                  <a:pt x="4066222" y="211034"/>
                  <a:pt x="4113822" y="218538"/>
                  <a:pt x="4125279" y="223777"/>
                </a:cubicBezTo>
                <a:cubicBezTo>
                  <a:pt x="4129923" y="225900"/>
                  <a:pt x="4154359" y="228572"/>
                  <a:pt x="4179582" y="229713"/>
                </a:cubicBezTo>
                <a:cubicBezTo>
                  <a:pt x="4204806" y="230855"/>
                  <a:pt x="4227601" y="233500"/>
                  <a:pt x="4230238" y="235591"/>
                </a:cubicBezTo>
                <a:cubicBezTo>
                  <a:pt x="4234482" y="238955"/>
                  <a:pt x="4273319" y="243986"/>
                  <a:pt x="4311776" y="246153"/>
                </a:cubicBezTo>
                <a:cubicBezTo>
                  <a:pt x="4319159" y="246569"/>
                  <a:pt x="4326599" y="248309"/>
                  <a:pt x="4328309" y="250020"/>
                </a:cubicBezTo>
                <a:cubicBezTo>
                  <a:pt x="4330020" y="251731"/>
                  <a:pt x="4336690" y="253130"/>
                  <a:pt x="4343131" y="253130"/>
                </a:cubicBezTo>
                <a:cubicBezTo>
                  <a:pt x="4349572" y="253130"/>
                  <a:pt x="4355910" y="254858"/>
                  <a:pt x="4357215" y="256971"/>
                </a:cubicBezTo>
                <a:cubicBezTo>
                  <a:pt x="4358521" y="259083"/>
                  <a:pt x="4373355" y="262985"/>
                  <a:pt x="4390180" y="265643"/>
                </a:cubicBezTo>
                <a:cubicBezTo>
                  <a:pt x="4407005" y="268300"/>
                  <a:pt x="4426604" y="272271"/>
                  <a:pt x="4433734" y="274466"/>
                </a:cubicBezTo>
                <a:cubicBezTo>
                  <a:pt x="4440864" y="276662"/>
                  <a:pt x="4451407" y="278458"/>
                  <a:pt x="4457163" y="278458"/>
                </a:cubicBezTo>
                <a:cubicBezTo>
                  <a:pt x="4462918" y="278458"/>
                  <a:pt x="4469520" y="280351"/>
                  <a:pt x="4471834" y="282664"/>
                </a:cubicBezTo>
                <a:cubicBezTo>
                  <a:pt x="4474147" y="284978"/>
                  <a:pt x="4493589" y="288116"/>
                  <a:pt x="4515039" y="289639"/>
                </a:cubicBezTo>
                <a:cubicBezTo>
                  <a:pt x="4536488" y="291162"/>
                  <a:pt x="4555033" y="294018"/>
                  <a:pt x="4556249" y="295986"/>
                </a:cubicBezTo>
                <a:cubicBezTo>
                  <a:pt x="4557466" y="297954"/>
                  <a:pt x="4574179" y="299565"/>
                  <a:pt x="4593390" y="299565"/>
                </a:cubicBezTo>
                <a:cubicBezTo>
                  <a:pt x="4612600" y="299565"/>
                  <a:pt x="4629686" y="300933"/>
                  <a:pt x="4631359" y="302605"/>
                </a:cubicBezTo>
                <a:cubicBezTo>
                  <a:pt x="4633031" y="304278"/>
                  <a:pt x="4640754" y="305098"/>
                  <a:pt x="4648521" y="304429"/>
                </a:cubicBezTo>
                <a:cubicBezTo>
                  <a:pt x="4656288" y="303760"/>
                  <a:pt x="4663896" y="305241"/>
                  <a:pt x="4665428" y="307720"/>
                </a:cubicBezTo>
                <a:cubicBezTo>
                  <a:pt x="4666961" y="310200"/>
                  <a:pt x="4681020" y="312228"/>
                  <a:pt x="4696670" y="312228"/>
                </a:cubicBezTo>
                <a:cubicBezTo>
                  <a:pt x="4712321" y="312228"/>
                  <a:pt x="4726931" y="313921"/>
                  <a:pt x="4729136" y="315990"/>
                </a:cubicBezTo>
                <a:cubicBezTo>
                  <a:pt x="4731342" y="318059"/>
                  <a:pt x="4749926" y="320576"/>
                  <a:pt x="4770433" y="321583"/>
                </a:cubicBezTo>
                <a:cubicBezTo>
                  <a:pt x="4790940" y="322591"/>
                  <a:pt x="4808987" y="325366"/>
                  <a:pt x="4810536" y="327749"/>
                </a:cubicBezTo>
                <a:cubicBezTo>
                  <a:pt x="4812117" y="330183"/>
                  <a:pt x="4840183" y="333165"/>
                  <a:pt x="4874560" y="334552"/>
                </a:cubicBezTo>
                <a:cubicBezTo>
                  <a:pt x="4916066" y="336227"/>
                  <a:pt x="4939845" y="339053"/>
                  <a:pt x="4948433" y="343333"/>
                </a:cubicBezTo>
                <a:cubicBezTo>
                  <a:pt x="4956413" y="347309"/>
                  <a:pt x="4979054" y="350446"/>
                  <a:pt x="5009641" y="351813"/>
                </a:cubicBezTo>
                <a:cubicBezTo>
                  <a:pt x="5065908" y="354328"/>
                  <a:pt x="5103721" y="358591"/>
                  <a:pt x="5106731" y="362760"/>
                </a:cubicBezTo>
                <a:cubicBezTo>
                  <a:pt x="5110127" y="367462"/>
                  <a:pt x="5164085" y="375951"/>
                  <a:pt x="5215817" y="379923"/>
                </a:cubicBezTo>
                <a:cubicBezTo>
                  <a:pt x="5242149" y="381945"/>
                  <a:pt x="5265894" y="385328"/>
                  <a:pt x="5268583" y="387443"/>
                </a:cubicBezTo>
                <a:cubicBezTo>
                  <a:pt x="5272895" y="390833"/>
                  <a:pt x="5294099" y="393788"/>
                  <a:pt x="5353677" y="399303"/>
                </a:cubicBezTo>
                <a:cubicBezTo>
                  <a:pt x="5362964" y="400163"/>
                  <a:pt x="5384809" y="403918"/>
                  <a:pt x="5402222" y="407648"/>
                </a:cubicBezTo>
                <a:cubicBezTo>
                  <a:pt x="5419635" y="411378"/>
                  <a:pt x="5453265" y="415654"/>
                  <a:pt x="5476956" y="417151"/>
                </a:cubicBezTo>
                <a:cubicBezTo>
                  <a:pt x="5502328" y="418753"/>
                  <a:pt x="5522193" y="422040"/>
                  <a:pt x="5525291" y="425148"/>
                </a:cubicBezTo>
                <a:cubicBezTo>
                  <a:pt x="5528183" y="428050"/>
                  <a:pt x="5537656" y="430425"/>
                  <a:pt x="5546341" y="430425"/>
                </a:cubicBezTo>
                <a:cubicBezTo>
                  <a:pt x="5555027" y="430425"/>
                  <a:pt x="5563308" y="432324"/>
                  <a:pt x="5564742" y="434646"/>
                </a:cubicBezTo>
                <a:cubicBezTo>
                  <a:pt x="5566177" y="436968"/>
                  <a:pt x="5579112" y="438879"/>
                  <a:pt x="5593485" y="438893"/>
                </a:cubicBezTo>
                <a:cubicBezTo>
                  <a:pt x="5608408" y="438910"/>
                  <a:pt x="5624806" y="441625"/>
                  <a:pt x="5631710" y="445225"/>
                </a:cubicBezTo>
                <a:cubicBezTo>
                  <a:pt x="5638360" y="448694"/>
                  <a:pt x="5649182" y="451531"/>
                  <a:pt x="5655759" y="451531"/>
                </a:cubicBezTo>
                <a:cubicBezTo>
                  <a:pt x="5662336" y="451531"/>
                  <a:pt x="5676113" y="455995"/>
                  <a:pt x="5686374" y="461451"/>
                </a:cubicBezTo>
                <a:cubicBezTo>
                  <a:pt x="5698526" y="467912"/>
                  <a:pt x="5716057" y="472370"/>
                  <a:pt x="5736649" y="474236"/>
                </a:cubicBezTo>
                <a:cubicBezTo>
                  <a:pt x="5754038" y="475812"/>
                  <a:pt x="5774711" y="479078"/>
                  <a:pt x="5782589" y="481494"/>
                </a:cubicBezTo>
                <a:cubicBezTo>
                  <a:pt x="5790468" y="483910"/>
                  <a:pt x="5817651" y="486735"/>
                  <a:pt x="5842997" y="487772"/>
                </a:cubicBezTo>
                <a:cubicBezTo>
                  <a:pt x="5868343" y="488810"/>
                  <a:pt x="5891138" y="491297"/>
                  <a:pt x="5893652" y="493300"/>
                </a:cubicBezTo>
                <a:cubicBezTo>
                  <a:pt x="5896168" y="495302"/>
                  <a:pt x="5913422" y="497956"/>
                  <a:pt x="5931995" y="499197"/>
                </a:cubicBezTo>
                <a:cubicBezTo>
                  <a:pt x="5950569" y="500438"/>
                  <a:pt x="5970514" y="502888"/>
                  <a:pt x="5976319" y="504641"/>
                </a:cubicBezTo>
                <a:cubicBezTo>
                  <a:pt x="5982123" y="506394"/>
                  <a:pt x="6002544" y="508598"/>
                  <a:pt x="6021698" y="509539"/>
                </a:cubicBezTo>
                <a:cubicBezTo>
                  <a:pt x="6055280" y="511189"/>
                  <a:pt x="6056523" y="511616"/>
                  <a:pt x="6056523" y="521493"/>
                </a:cubicBezTo>
                <a:cubicBezTo>
                  <a:pt x="6056523" y="529220"/>
                  <a:pt x="6054251" y="531736"/>
                  <a:pt x="6047274" y="531736"/>
                </a:cubicBezTo>
                <a:cubicBezTo>
                  <a:pt x="6038247" y="531736"/>
                  <a:pt x="6038222" y="531881"/>
                  <a:pt x="6046219" y="537784"/>
                </a:cubicBezTo>
                <a:cubicBezTo>
                  <a:pt x="6051698" y="541828"/>
                  <a:pt x="6053014" y="545245"/>
                  <a:pt x="6050191" y="548098"/>
                </a:cubicBezTo>
                <a:cubicBezTo>
                  <a:pt x="6044993" y="553353"/>
                  <a:pt x="5984363" y="546582"/>
                  <a:pt x="5965765" y="538670"/>
                </a:cubicBezTo>
                <a:cubicBezTo>
                  <a:pt x="5949024" y="531547"/>
                  <a:pt x="5905601" y="533704"/>
                  <a:pt x="5896301" y="542120"/>
                </a:cubicBezTo>
                <a:cubicBezTo>
                  <a:pt x="5887189" y="550366"/>
                  <a:pt x="5858061" y="550547"/>
                  <a:pt x="5847321" y="542423"/>
                </a:cubicBezTo>
                <a:cubicBezTo>
                  <a:pt x="5842814" y="539015"/>
                  <a:pt x="5835074" y="536165"/>
                  <a:pt x="5830121" y="536091"/>
                </a:cubicBezTo>
                <a:cubicBezTo>
                  <a:pt x="5824736" y="536011"/>
                  <a:pt x="5820228" y="532563"/>
                  <a:pt x="5818908" y="527515"/>
                </a:cubicBezTo>
                <a:cubicBezTo>
                  <a:pt x="5817416" y="521810"/>
                  <a:pt x="5813149" y="519072"/>
                  <a:pt x="5805751" y="519072"/>
                </a:cubicBezTo>
                <a:cubicBezTo>
                  <a:pt x="5799730" y="519072"/>
                  <a:pt x="5794803" y="517172"/>
                  <a:pt x="5794803" y="514851"/>
                </a:cubicBezTo>
                <a:cubicBezTo>
                  <a:pt x="5794803" y="509562"/>
                  <a:pt x="5768359" y="509265"/>
                  <a:pt x="5762932" y="514493"/>
                </a:cubicBezTo>
                <a:cubicBezTo>
                  <a:pt x="5760726" y="516618"/>
                  <a:pt x="5754173" y="518993"/>
                  <a:pt x="5748369" y="519770"/>
                </a:cubicBezTo>
                <a:cubicBezTo>
                  <a:pt x="5731999" y="521961"/>
                  <a:pt x="5732868" y="535962"/>
                  <a:pt x="5750499" y="554116"/>
                </a:cubicBezTo>
                <a:cubicBezTo>
                  <a:pt x="5762799" y="566781"/>
                  <a:pt x="5768723" y="569728"/>
                  <a:pt x="5781891" y="569728"/>
                </a:cubicBezTo>
                <a:cubicBezTo>
                  <a:pt x="5792336" y="569728"/>
                  <a:pt x="5798977" y="571957"/>
                  <a:pt x="5800522" y="575984"/>
                </a:cubicBezTo>
                <a:cubicBezTo>
                  <a:pt x="5801842" y="579425"/>
                  <a:pt x="5810594" y="583467"/>
                  <a:pt x="5819969" y="584966"/>
                </a:cubicBezTo>
                <a:cubicBezTo>
                  <a:pt x="5829345" y="586465"/>
                  <a:pt x="5837016" y="589095"/>
                  <a:pt x="5837016" y="590810"/>
                </a:cubicBezTo>
                <a:cubicBezTo>
                  <a:pt x="5837016" y="592525"/>
                  <a:pt x="5850313" y="592977"/>
                  <a:pt x="5866565" y="591814"/>
                </a:cubicBezTo>
                <a:cubicBezTo>
                  <a:pt x="5892170" y="589982"/>
                  <a:pt x="5896114" y="590638"/>
                  <a:pt x="5896114" y="596731"/>
                </a:cubicBezTo>
                <a:cubicBezTo>
                  <a:pt x="5896114" y="607243"/>
                  <a:pt x="5907967" y="609762"/>
                  <a:pt x="5917374" y="601249"/>
                </a:cubicBezTo>
                <a:cubicBezTo>
                  <a:pt x="5928619" y="591072"/>
                  <a:pt x="5960099" y="590533"/>
                  <a:pt x="5970930" y="600332"/>
                </a:cubicBezTo>
                <a:cubicBezTo>
                  <a:pt x="5975420" y="604395"/>
                  <a:pt x="5984643" y="607745"/>
                  <a:pt x="5991426" y="607777"/>
                </a:cubicBezTo>
                <a:cubicBezTo>
                  <a:pt x="6008178" y="607855"/>
                  <a:pt x="6023107" y="612174"/>
                  <a:pt x="6020607" y="616220"/>
                </a:cubicBezTo>
                <a:cubicBezTo>
                  <a:pt x="6019479" y="618045"/>
                  <a:pt x="6029669" y="619539"/>
                  <a:pt x="6043252" y="619539"/>
                </a:cubicBezTo>
                <a:cubicBezTo>
                  <a:pt x="6056836" y="619539"/>
                  <a:pt x="6071552" y="621374"/>
                  <a:pt x="6075956" y="623616"/>
                </a:cubicBezTo>
                <a:cubicBezTo>
                  <a:pt x="6094073" y="632844"/>
                  <a:pt x="6115432" y="638537"/>
                  <a:pt x="6149392" y="643190"/>
                </a:cubicBezTo>
                <a:cubicBezTo>
                  <a:pt x="6199211" y="650016"/>
                  <a:pt x="6203066" y="653519"/>
                  <a:pt x="6188565" y="678785"/>
                </a:cubicBezTo>
                <a:cubicBezTo>
                  <a:pt x="6181614" y="690896"/>
                  <a:pt x="6181667" y="692130"/>
                  <a:pt x="6189798" y="707621"/>
                </a:cubicBezTo>
                <a:cubicBezTo>
                  <a:pt x="6199178" y="725492"/>
                  <a:pt x="6213389" y="730413"/>
                  <a:pt x="6226961" y="720489"/>
                </a:cubicBezTo>
                <a:cubicBezTo>
                  <a:pt x="6233080" y="716015"/>
                  <a:pt x="6238573" y="715694"/>
                  <a:pt x="6251230" y="719072"/>
                </a:cubicBezTo>
                <a:cubicBezTo>
                  <a:pt x="6266519" y="723153"/>
                  <a:pt x="6267588" y="724467"/>
                  <a:pt x="6267588" y="739167"/>
                </a:cubicBezTo>
                <a:cubicBezTo>
                  <a:pt x="6267588" y="751501"/>
                  <a:pt x="6265651" y="755511"/>
                  <a:pt x="6258610" y="757745"/>
                </a:cubicBezTo>
                <a:cubicBezTo>
                  <a:pt x="6247516" y="761266"/>
                  <a:pt x="6179749" y="755965"/>
                  <a:pt x="6176898" y="751354"/>
                </a:cubicBezTo>
                <a:cubicBezTo>
                  <a:pt x="6175758" y="749508"/>
                  <a:pt x="6161978" y="745628"/>
                  <a:pt x="6146278" y="742732"/>
                </a:cubicBezTo>
                <a:cubicBezTo>
                  <a:pt x="6130578" y="739836"/>
                  <a:pt x="6115382" y="735606"/>
                  <a:pt x="6112511" y="733331"/>
                </a:cubicBezTo>
                <a:cubicBezTo>
                  <a:pt x="6109638" y="731055"/>
                  <a:pt x="6102515" y="730392"/>
                  <a:pt x="6096681" y="731856"/>
                </a:cubicBezTo>
                <a:cubicBezTo>
                  <a:pt x="6088838" y="733825"/>
                  <a:pt x="6086072" y="732847"/>
                  <a:pt x="6086072" y="728107"/>
                </a:cubicBezTo>
                <a:cubicBezTo>
                  <a:pt x="6086072" y="718767"/>
                  <a:pt x="6078991" y="720255"/>
                  <a:pt x="6076407" y="730137"/>
                </a:cubicBezTo>
                <a:cubicBezTo>
                  <a:pt x="6075134" y="735005"/>
                  <a:pt x="6070649" y="738579"/>
                  <a:pt x="6065813" y="738579"/>
                </a:cubicBezTo>
                <a:cubicBezTo>
                  <a:pt x="6055750" y="738579"/>
                  <a:pt x="6052415" y="745708"/>
                  <a:pt x="6055333" y="760977"/>
                </a:cubicBezTo>
                <a:cubicBezTo>
                  <a:pt x="6057079" y="770106"/>
                  <a:pt x="6060860" y="773106"/>
                  <a:pt x="6074950" y="776542"/>
                </a:cubicBezTo>
                <a:cubicBezTo>
                  <a:pt x="6084550" y="778882"/>
                  <a:pt x="6098401" y="782755"/>
                  <a:pt x="6105731" y="785147"/>
                </a:cubicBezTo>
                <a:cubicBezTo>
                  <a:pt x="6113060" y="787540"/>
                  <a:pt x="6120658" y="789061"/>
                  <a:pt x="6122616" y="788528"/>
                </a:cubicBezTo>
                <a:cubicBezTo>
                  <a:pt x="6129217" y="786731"/>
                  <a:pt x="6168346" y="794212"/>
                  <a:pt x="6173192" y="798197"/>
                </a:cubicBezTo>
                <a:cubicBezTo>
                  <a:pt x="6176212" y="800681"/>
                  <a:pt x="6181873" y="800382"/>
                  <a:pt x="6188437" y="797391"/>
                </a:cubicBezTo>
                <a:cubicBezTo>
                  <a:pt x="6196707" y="793623"/>
                  <a:pt x="6201588" y="794036"/>
                  <a:pt x="6211917" y="799377"/>
                </a:cubicBezTo>
                <a:cubicBezTo>
                  <a:pt x="6219089" y="803086"/>
                  <a:pt x="6228375" y="806181"/>
                  <a:pt x="6232553" y="806254"/>
                </a:cubicBezTo>
                <a:cubicBezTo>
                  <a:pt x="6236732" y="806328"/>
                  <a:pt x="6243837" y="809178"/>
                  <a:pt x="6248344" y="812586"/>
                </a:cubicBezTo>
                <a:cubicBezTo>
                  <a:pt x="6252851" y="815995"/>
                  <a:pt x="6260812" y="818784"/>
                  <a:pt x="6266036" y="818784"/>
                </a:cubicBezTo>
                <a:cubicBezTo>
                  <a:pt x="6271259" y="818784"/>
                  <a:pt x="6276707" y="820684"/>
                  <a:pt x="6278141" y="823005"/>
                </a:cubicBezTo>
                <a:cubicBezTo>
                  <a:pt x="6279577" y="825327"/>
                  <a:pt x="6285024" y="827227"/>
                  <a:pt x="6290248" y="827227"/>
                </a:cubicBezTo>
                <a:cubicBezTo>
                  <a:pt x="6295471" y="827227"/>
                  <a:pt x="6303432" y="830016"/>
                  <a:pt x="6307939" y="833424"/>
                </a:cubicBezTo>
                <a:cubicBezTo>
                  <a:pt x="6312446" y="836833"/>
                  <a:pt x="6321357" y="839682"/>
                  <a:pt x="6327742" y="839756"/>
                </a:cubicBezTo>
                <a:cubicBezTo>
                  <a:pt x="6337275" y="839866"/>
                  <a:pt x="6339350" y="841778"/>
                  <a:pt x="6339350" y="850444"/>
                </a:cubicBezTo>
                <a:cubicBezTo>
                  <a:pt x="6339350" y="859290"/>
                  <a:pt x="6337358" y="860997"/>
                  <a:pt x="6327029" y="860997"/>
                </a:cubicBezTo>
                <a:cubicBezTo>
                  <a:pt x="6320252" y="860997"/>
                  <a:pt x="6308959" y="857698"/>
                  <a:pt x="6301934" y="853667"/>
                </a:cubicBezTo>
                <a:cubicBezTo>
                  <a:pt x="6289610" y="846593"/>
                  <a:pt x="6288746" y="846645"/>
                  <a:pt x="6277320" y="855145"/>
                </a:cubicBezTo>
                <a:cubicBezTo>
                  <a:pt x="6270807" y="859990"/>
                  <a:pt x="6264897" y="867837"/>
                  <a:pt x="6264187" y="872582"/>
                </a:cubicBezTo>
                <a:cubicBezTo>
                  <a:pt x="6262939" y="880929"/>
                  <a:pt x="6260241" y="881211"/>
                  <a:pt x="6181286" y="881224"/>
                </a:cubicBezTo>
                <a:cubicBezTo>
                  <a:pt x="6096076" y="881236"/>
                  <a:pt x="6081851" y="882914"/>
                  <a:pt x="6081851" y="892941"/>
                </a:cubicBezTo>
                <a:cubicBezTo>
                  <a:pt x="6081851" y="896267"/>
                  <a:pt x="6077940" y="898989"/>
                  <a:pt x="6073160" y="898989"/>
                </a:cubicBezTo>
                <a:cubicBezTo>
                  <a:pt x="6068379" y="898989"/>
                  <a:pt x="6065642" y="900888"/>
                  <a:pt x="6067077" y="903210"/>
                </a:cubicBezTo>
                <a:cubicBezTo>
                  <a:pt x="6068512" y="905532"/>
                  <a:pt x="6072898" y="907443"/>
                  <a:pt x="6076824" y="907457"/>
                </a:cubicBezTo>
                <a:cubicBezTo>
                  <a:pt x="6080750" y="907470"/>
                  <a:pt x="6089403" y="910321"/>
                  <a:pt x="6096053" y="913789"/>
                </a:cubicBezTo>
                <a:cubicBezTo>
                  <a:pt x="6102703" y="917257"/>
                  <a:pt x="6117952" y="920095"/>
                  <a:pt x="6129939" y="920095"/>
                </a:cubicBezTo>
                <a:cubicBezTo>
                  <a:pt x="6152742" y="920095"/>
                  <a:pt x="6170498" y="928516"/>
                  <a:pt x="6170498" y="939330"/>
                </a:cubicBezTo>
                <a:cubicBezTo>
                  <a:pt x="6170498" y="942681"/>
                  <a:pt x="6168599" y="945423"/>
                  <a:pt x="6166277" y="945423"/>
                </a:cubicBezTo>
                <a:cubicBezTo>
                  <a:pt x="6163956" y="945423"/>
                  <a:pt x="6162056" y="947458"/>
                  <a:pt x="6162056" y="949946"/>
                </a:cubicBezTo>
                <a:cubicBezTo>
                  <a:pt x="6162056" y="952433"/>
                  <a:pt x="6159207" y="957318"/>
                  <a:pt x="6155724" y="960801"/>
                </a:cubicBezTo>
                <a:cubicBezTo>
                  <a:pt x="6152241" y="964283"/>
                  <a:pt x="6149392" y="970729"/>
                  <a:pt x="6149392" y="975125"/>
                </a:cubicBezTo>
                <a:cubicBezTo>
                  <a:pt x="6149392" y="984521"/>
                  <a:pt x="6137483" y="991857"/>
                  <a:pt x="6122231" y="991857"/>
                </a:cubicBezTo>
                <a:cubicBezTo>
                  <a:pt x="6115179" y="991857"/>
                  <a:pt x="6111400" y="994182"/>
                  <a:pt x="6111400" y="998519"/>
                </a:cubicBezTo>
                <a:cubicBezTo>
                  <a:pt x="6111400" y="1004156"/>
                  <a:pt x="6105716" y="1005028"/>
                  <a:pt x="6074464" y="1004187"/>
                </a:cubicBezTo>
                <a:cubicBezTo>
                  <a:pt x="6029244" y="1002969"/>
                  <a:pt x="6018532" y="1000992"/>
                  <a:pt x="6018532" y="993862"/>
                </a:cubicBezTo>
                <a:cubicBezTo>
                  <a:pt x="6018532" y="985882"/>
                  <a:pt x="6010222" y="984278"/>
                  <a:pt x="5992363" y="988812"/>
                </a:cubicBezTo>
                <a:cubicBezTo>
                  <a:pt x="5972389" y="993882"/>
                  <a:pt x="5946977" y="988066"/>
                  <a:pt x="5940861" y="977024"/>
                </a:cubicBezTo>
                <a:cubicBezTo>
                  <a:pt x="5938306" y="972413"/>
                  <a:pt x="5935734" y="967841"/>
                  <a:pt x="5935144" y="966865"/>
                </a:cubicBezTo>
                <a:cubicBezTo>
                  <a:pt x="5934555" y="965888"/>
                  <a:pt x="5929806" y="969017"/>
                  <a:pt x="5924591" y="973819"/>
                </a:cubicBezTo>
                <a:cubicBezTo>
                  <a:pt x="5915860" y="981858"/>
                  <a:pt x="5907772" y="983688"/>
                  <a:pt x="5879359" y="984057"/>
                </a:cubicBezTo>
                <a:cubicBezTo>
                  <a:pt x="5873625" y="984131"/>
                  <a:pt x="5868244" y="982118"/>
                  <a:pt x="5867398" y="979582"/>
                </a:cubicBezTo>
                <a:cubicBezTo>
                  <a:pt x="5863266" y="967187"/>
                  <a:pt x="5832795" y="979825"/>
                  <a:pt x="5832795" y="993934"/>
                </a:cubicBezTo>
                <a:cubicBezTo>
                  <a:pt x="5832795" y="1001124"/>
                  <a:pt x="5811305" y="1006035"/>
                  <a:pt x="5795260" y="1002511"/>
                </a:cubicBezTo>
                <a:cubicBezTo>
                  <a:pt x="5785776" y="1000428"/>
                  <a:pt x="5783531" y="997998"/>
                  <a:pt x="5785199" y="991622"/>
                </a:cubicBezTo>
                <a:cubicBezTo>
                  <a:pt x="5786671" y="985992"/>
                  <a:pt x="5785202" y="983415"/>
                  <a:pt x="5780521" y="983415"/>
                </a:cubicBezTo>
                <a:cubicBezTo>
                  <a:pt x="5776768" y="983415"/>
                  <a:pt x="5773696" y="981515"/>
                  <a:pt x="5773696" y="979193"/>
                </a:cubicBezTo>
                <a:cubicBezTo>
                  <a:pt x="5773696" y="976872"/>
                  <a:pt x="5769665" y="974972"/>
                  <a:pt x="5764737" y="974972"/>
                </a:cubicBezTo>
                <a:cubicBezTo>
                  <a:pt x="5757189" y="974972"/>
                  <a:pt x="5756618" y="975985"/>
                  <a:pt x="5761117" y="981406"/>
                </a:cubicBezTo>
                <a:cubicBezTo>
                  <a:pt x="5767571" y="989182"/>
                  <a:pt x="5764004" y="993901"/>
                  <a:pt x="5754445" y="990233"/>
                </a:cubicBezTo>
                <a:cubicBezTo>
                  <a:pt x="5750474" y="988709"/>
                  <a:pt x="5748518" y="984893"/>
                  <a:pt x="5749884" y="981333"/>
                </a:cubicBezTo>
                <a:cubicBezTo>
                  <a:pt x="5752920" y="973423"/>
                  <a:pt x="5738807" y="965116"/>
                  <a:pt x="5732703" y="971220"/>
                </a:cubicBezTo>
                <a:cubicBezTo>
                  <a:pt x="5729791" y="974132"/>
                  <a:pt x="5726245" y="973352"/>
                  <a:pt x="5721688" y="968795"/>
                </a:cubicBezTo>
                <a:cubicBezTo>
                  <a:pt x="5715542" y="962649"/>
                  <a:pt x="5714255" y="962685"/>
                  <a:pt x="5706627" y="969216"/>
                </a:cubicBezTo>
                <a:cubicBezTo>
                  <a:pt x="5693102" y="980797"/>
                  <a:pt x="5646055" y="981505"/>
                  <a:pt x="5623261" y="970470"/>
                </a:cubicBezTo>
                <a:cubicBezTo>
                  <a:pt x="5613132" y="965567"/>
                  <a:pt x="5604844" y="959825"/>
                  <a:pt x="5604844" y="957710"/>
                </a:cubicBezTo>
                <a:cubicBezTo>
                  <a:pt x="5604844" y="955596"/>
                  <a:pt x="5599258" y="953866"/>
                  <a:pt x="5592430" y="953866"/>
                </a:cubicBezTo>
                <a:cubicBezTo>
                  <a:pt x="5585602" y="953866"/>
                  <a:pt x="5579011" y="952241"/>
                  <a:pt x="5577784" y="950256"/>
                </a:cubicBezTo>
                <a:cubicBezTo>
                  <a:pt x="5576558" y="948271"/>
                  <a:pt x="5559874" y="945572"/>
                  <a:pt x="5540710" y="944259"/>
                </a:cubicBezTo>
                <a:cubicBezTo>
                  <a:pt x="5521546" y="942945"/>
                  <a:pt x="5505184" y="939821"/>
                  <a:pt x="5504348" y="937315"/>
                </a:cubicBezTo>
                <a:cubicBezTo>
                  <a:pt x="5502057" y="930440"/>
                  <a:pt x="5482511" y="931851"/>
                  <a:pt x="5479732" y="939091"/>
                </a:cubicBezTo>
                <a:cubicBezTo>
                  <a:pt x="5478396" y="942574"/>
                  <a:pt x="5473706" y="945423"/>
                  <a:pt x="5469312" y="945423"/>
                </a:cubicBezTo>
                <a:cubicBezTo>
                  <a:pt x="5464917" y="945423"/>
                  <a:pt x="5461320" y="947840"/>
                  <a:pt x="5461320" y="950795"/>
                </a:cubicBezTo>
                <a:cubicBezTo>
                  <a:pt x="5461320" y="955727"/>
                  <a:pt x="5482502" y="963194"/>
                  <a:pt x="5514087" y="969395"/>
                </a:cubicBezTo>
                <a:cubicBezTo>
                  <a:pt x="5521052" y="970762"/>
                  <a:pt x="5531793" y="975426"/>
                  <a:pt x="5537956" y="979759"/>
                </a:cubicBezTo>
                <a:cubicBezTo>
                  <a:pt x="5544118" y="984091"/>
                  <a:pt x="5555975" y="987636"/>
                  <a:pt x="5564303" y="987636"/>
                </a:cubicBezTo>
                <a:cubicBezTo>
                  <a:pt x="5574873" y="987636"/>
                  <a:pt x="5581037" y="990185"/>
                  <a:pt x="5584718" y="996079"/>
                </a:cubicBezTo>
                <a:cubicBezTo>
                  <a:pt x="5589060" y="1003031"/>
                  <a:pt x="5594562" y="1004521"/>
                  <a:pt x="5615896" y="1004521"/>
                </a:cubicBezTo>
                <a:cubicBezTo>
                  <a:pt x="5633775" y="1004521"/>
                  <a:pt x="5643431" y="1006483"/>
                  <a:pt x="5647057" y="1010853"/>
                </a:cubicBezTo>
                <a:cubicBezTo>
                  <a:pt x="5649948" y="1014336"/>
                  <a:pt x="5658349" y="1017185"/>
                  <a:pt x="5665726" y="1017185"/>
                </a:cubicBezTo>
                <a:cubicBezTo>
                  <a:pt x="5673104" y="1017185"/>
                  <a:pt x="5680952" y="1018998"/>
                  <a:pt x="5683167" y="1021213"/>
                </a:cubicBezTo>
                <a:cubicBezTo>
                  <a:pt x="5685383" y="1023428"/>
                  <a:pt x="5706899" y="1026138"/>
                  <a:pt x="5730981" y="1027235"/>
                </a:cubicBezTo>
                <a:cubicBezTo>
                  <a:pt x="5755063" y="1028332"/>
                  <a:pt x="5776805" y="1031269"/>
                  <a:pt x="5779297" y="1033761"/>
                </a:cubicBezTo>
                <a:cubicBezTo>
                  <a:pt x="5781789" y="1036253"/>
                  <a:pt x="5787014" y="1038292"/>
                  <a:pt x="5790909" y="1038292"/>
                </a:cubicBezTo>
                <a:cubicBezTo>
                  <a:pt x="5794804" y="1038292"/>
                  <a:pt x="5800355" y="1041141"/>
                  <a:pt x="5803245" y="1044623"/>
                </a:cubicBezTo>
                <a:cubicBezTo>
                  <a:pt x="5806136" y="1048106"/>
                  <a:pt x="5812863" y="1050955"/>
                  <a:pt x="5818195" y="1050955"/>
                </a:cubicBezTo>
                <a:cubicBezTo>
                  <a:pt x="5823527" y="1050955"/>
                  <a:pt x="5834217" y="1054126"/>
                  <a:pt x="5841951" y="1058002"/>
                </a:cubicBezTo>
                <a:cubicBezTo>
                  <a:pt x="5849684" y="1061877"/>
                  <a:pt x="5859574" y="1066790"/>
                  <a:pt x="5863927" y="1068920"/>
                </a:cubicBezTo>
                <a:cubicBezTo>
                  <a:pt x="5868280" y="1071050"/>
                  <a:pt x="5886326" y="1073860"/>
                  <a:pt x="5904029" y="1075165"/>
                </a:cubicBezTo>
                <a:cubicBezTo>
                  <a:pt x="5921732" y="1076470"/>
                  <a:pt x="5937227" y="1079071"/>
                  <a:pt x="5938461" y="1080945"/>
                </a:cubicBezTo>
                <a:cubicBezTo>
                  <a:pt x="5940631" y="1084239"/>
                  <a:pt x="5980067" y="1096226"/>
                  <a:pt x="6001646" y="1100151"/>
                </a:cubicBezTo>
                <a:cubicBezTo>
                  <a:pt x="6036916" y="1106566"/>
                  <a:pt x="6048268" y="1111441"/>
                  <a:pt x="6050725" y="1121228"/>
                </a:cubicBezTo>
                <a:cubicBezTo>
                  <a:pt x="6052111" y="1126751"/>
                  <a:pt x="6050902" y="1134094"/>
                  <a:pt x="6048035" y="1137547"/>
                </a:cubicBezTo>
                <a:cubicBezTo>
                  <a:pt x="6044959" y="1141254"/>
                  <a:pt x="6044596" y="1143824"/>
                  <a:pt x="6047150" y="1143824"/>
                </a:cubicBezTo>
                <a:cubicBezTo>
                  <a:pt x="6049528" y="1143824"/>
                  <a:pt x="6052797" y="1155225"/>
                  <a:pt x="6054414" y="1169159"/>
                </a:cubicBezTo>
                <a:cubicBezTo>
                  <a:pt x="6056031" y="1183094"/>
                  <a:pt x="6059067" y="1195553"/>
                  <a:pt x="6061160" y="1196847"/>
                </a:cubicBezTo>
                <a:cubicBezTo>
                  <a:pt x="6063254" y="1198141"/>
                  <a:pt x="6064966" y="1202683"/>
                  <a:pt x="6064966" y="1206941"/>
                </a:cubicBezTo>
                <a:cubicBezTo>
                  <a:pt x="6064966" y="1216626"/>
                  <a:pt x="6071443" y="1219181"/>
                  <a:pt x="6090294" y="1216931"/>
                </a:cubicBezTo>
                <a:cubicBezTo>
                  <a:pt x="6103659" y="1215336"/>
                  <a:pt x="6140532" y="1223162"/>
                  <a:pt x="6165339" y="1232859"/>
                </a:cubicBezTo>
                <a:cubicBezTo>
                  <a:pt x="6171567" y="1235294"/>
                  <a:pt x="6177689" y="1234909"/>
                  <a:pt x="6182720" y="1231768"/>
                </a:cubicBezTo>
                <a:cubicBezTo>
                  <a:pt x="6187536" y="1228760"/>
                  <a:pt x="6193505" y="1228299"/>
                  <a:pt x="6198433" y="1230554"/>
                </a:cubicBezTo>
                <a:cubicBezTo>
                  <a:pt x="6202804" y="1232554"/>
                  <a:pt x="6212079" y="1234399"/>
                  <a:pt x="6219043" y="1234654"/>
                </a:cubicBezTo>
                <a:cubicBezTo>
                  <a:pt x="6258726" y="1236106"/>
                  <a:pt x="6263367" y="1236935"/>
                  <a:pt x="6263367" y="1242573"/>
                </a:cubicBezTo>
                <a:cubicBezTo>
                  <a:pt x="6263367" y="1249970"/>
                  <a:pt x="6272566" y="1253578"/>
                  <a:pt x="6291428" y="1253578"/>
                </a:cubicBezTo>
                <a:cubicBezTo>
                  <a:pt x="6311651" y="1253578"/>
                  <a:pt x="6322465" y="1260248"/>
                  <a:pt x="6322465" y="1272722"/>
                </a:cubicBezTo>
                <a:cubicBezTo>
                  <a:pt x="6322465" y="1285066"/>
                  <a:pt x="6310048" y="1286992"/>
                  <a:pt x="6299361" y="1276305"/>
                </a:cubicBezTo>
                <a:close/>
                <a:moveTo>
                  <a:pt x="6609978" y="1256249"/>
                </a:moveTo>
                <a:cubicBezTo>
                  <a:pt x="6606329" y="1251852"/>
                  <a:pt x="6606751" y="1249180"/>
                  <a:pt x="6611751" y="1245030"/>
                </a:cubicBezTo>
                <a:cubicBezTo>
                  <a:pt x="6619819" y="1238334"/>
                  <a:pt x="6628822" y="1245395"/>
                  <a:pt x="6624981" y="1255405"/>
                </a:cubicBezTo>
                <a:cubicBezTo>
                  <a:pt x="6621855" y="1263553"/>
                  <a:pt x="6616300" y="1263866"/>
                  <a:pt x="6609978" y="1256249"/>
                </a:cubicBezTo>
                <a:close/>
                <a:moveTo>
                  <a:pt x="6639062" y="1251467"/>
                </a:moveTo>
                <a:cubicBezTo>
                  <a:pt x="6639062" y="1244338"/>
                  <a:pt x="6640997" y="1240855"/>
                  <a:pt x="6644339" y="1241969"/>
                </a:cubicBezTo>
                <a:cubicBezTo>
                  <a:pt x="6647241" y="1242937"/>
                  <a:pt x="6649616" y="1247211"/>
                  <a:pt x="6649616" y="1251467"/>
                </a:cubicBezTo>
                <a:cubicBezTo>
                  <a:pt x="6649616" y="1255724"/>
                  <a:pt x="6647241" y="1259998"/>
                  <a:pt x="6644339" y="1260965"/>
                </a:cubicBezTo>
                <a:cubicBezTo>
                  <a:pt x="6640997" y="1262079"/>
                  <a:pt x="6639062" y="1258597"/>
                  <a:pt x="6639062" y="1251467"/>
                </a:cubicBezTo>
                <a:close/>
                <a:moveTo>
                  <a:pt x="6522230" y="1242599"/>
                </a:moveTo>
                <a:cubicBezTo>
                  <a:pt x="6519558" y="1235637"/>
                  <a:pt x="6528157" y="1227369"/>
                  <a:pt x="6535641" y="1229705"/>
                </a:cubicBezTo>
                <a:cubicBezTo>
                  <a:pt x="6537963" y="1230429"/>
                  <a:pt x="6540469" y="1235147"/>
                  <a:pt x="6541211" y="1240189"/>
                </a:cubicBezTo>
                <a:cubicBezTo>
                  <a:pt x="6542230" y="1247117"/>
                  <a:pt x="6540394" y="1249357"/>
                  <a:pt x="6533691" y="1249357"/>
                </a:cubicBezTo>
                <a:cubicBezTo>
                  <a:pt x="6528813" y="1249357"/>
                  <a:pt x="6523656" y="1246316"/>
                  <a:pt x="6522230" y="1242599"/>
                </a:cubicBezTo>
                <a:close/>
                <a:moveTo>
                  <a:pt x="6555339" y="1244873"/>
                </a:moveTo>
                <a:cubicBezTo>
                  <a:pt x="6540535" y="1238940"/>
                  <a:pt x="6546567" y="1230361"/>
                  <a:pt x="6565542" y="1230361"/>
                </a:cubicBezTo>
                <a:cubicBezTo>
                  <a:pt x="6579474" y="1230361"/>
                  <a:pt x="6582287" y="1231855"/>
                  <a:pt x="6583424" y="1239859"/>
                </a:cubicBezTo>
                <a:cubicBezTo>
                  <a:pt x="6584498" y="1247423"/>
                  <a:pt x="6582780" y="1249302"/>
                  <a:pt x="6574982" y="1249089"/>
                </a:cubicBezTo>
                <a:cubicBezTo>
                  <a:pt x="6569596" y="1248942"/>
                  <a:pt x="6560757" y="1247045"/>
                  <a:pt x="6555339" y="1244873"/>
                </a:cubicBezTo>
                <a:close/>
                <a:moveTo>
                  <a:pt x="5041824" y="1234422"/>
                </a:moveTo>
                <a:cubicBezTo>
                  <a:pt x="5040390" y="1230684"/>
                  <a:pt x="5042064" y="1226882"/>
                  <a:pt x="5045776" y="1225458"/>
                </a:cubicBezTo>
                <a:cubicBezTo>
                  <a:pt x="5054035" y="1222289"/>
                  <a:pt x="5057805" y="1226100"/>
                  <a:pt x="5054619" y="1234400"/>
                </a:cubicBezTo>
                <a:cubicBezTo>
                  <a:pt x="5051415" y="1242751"/>
                  <a:pt x="5045024" y="1242762"/>
                  <a:pt x="5041824" y="1234421"/>
                </a:cubicBezTo>
                <a:close/>
                <a:moveTo>
                  <a:pt x="4462330" y="1179523"/>
                </a:moveTo>
                <a:cubicBezTo>
                  <a:pt x="4459242" y="1171477"/>
                  <a:pt x="4460139" y="1170557"/>
                  <a:pt x="4474601" y="1166927"/>
                </a:cubicBezTo>
                <a:cubicBezTo>
                  <a:pt x="4483572" y="1164675"/>
                  <a:pt x="4486201" y="1165521"/>
                  <a:pt x="4486201" y="1170657"/>
                </a:cubicBezTo>
                <a:cubicBezTo>
                  <a:pt x="4486201" y="1174309"/>
                  <a:pt x="4482527" y="1179264"/>
                  <a:pt x="4478036" y="1181667"/>
                </a:cubicBezTo>
                <a:cubicBezTo>
                  <a:pt x="4467189" y="1187473"/>
                  <a:pt x="4465280" y="1187212"/>
                  <a:pt x="4462330" y="1179523"/>
                </a:cubicBezTo>
                <a:close/>
                <a:moveTo>
                  <a:pt x="4249808" y="1158599"/>
                </a:moveTo>
                <a:cubicBezTo>
                  <a:pt x="4249808" y="1155116"/>
                  <a:pt x="4252657" y="1152267"/>
                  <a:pt x="4256140" y="1152267"/>
                </a:cubicBezTo>
                <a:cubicBezTo>
                  <a:pt x="4259623" y="1152267"/>
                  <a:pt x="4262472" y="1155116"/>
                  <a:pt x="4262472" y="1158599"/>
                </a:cubicBezTo>
                <a:cubicBezTo>
                  <a:pt x="4262472" y="1162081"/>
                  <a:pt x="4259623" y="1164931"/>
                  <a:pt x="4256140" y="1164931"/>
                </a:cubicBezTo>
                <a:cubicBezTo>
                  <a:pt x="4252657" y="1164931"/>
                  <a:pt x="4249808" y="1162081"/>
                  <a:pt x="4249808" y="1158599"/>
                </a:cubicBezTo>
                <a:close/>
                <a:moveTo>
                  <a:pt x="4334234" y="1158599"/>
                </a:moveTo>
                <a:cubicBezTo>
                  <a:pt x="4334234" y="1154251"/>
                  <a:pt x="4337000" y="1152181"/>
                  <a:pt x="4341621" y="1153070"/>
                </a:cubicBezTo>
                <a:cubicBezTo>
                  <a:pt x="4350519" y="1154784"/>
                  <a:pt x="4349958" y="1162276"/>
                  <a:pt x="4340789" y="1164185"/>
                </a:cubicBezTo>
                <a:cubicBezTo>
                  <a:pt x="4336964" y="1164981"/>
                  <a:pt x="4334234" y="1162654"/>
                  <a:pt x="4334234" y="1158599"/>
                </a:cubicBezTo>
                <a:close/>
                <a:moveTo>
                  <a:pt x="3800812" y="1129124"/>
                </a:moveTo>
                <a:cubicBezTo>
                  <a:pt x="3794162" y="1125600"/>
                  <a:pt x="3782290" y="1122718"/>
                  <a:pt x="3774429" y="1122718"/>
                </a:cubicBezTo>
                <a:cubicBezTo>
                  <a:pt x="3755809" y="1122718"/>
                  <a:pt x="3755166" y="1111817"/>
                  <a:pt x="3773548" y="1107779"/>
                </a:cubicBezTo>
                <a:cubicBezTo>
                  <a:pt x="3783435" y="1105608"/>
                  <a:pt x="3788243" y="1106590"/>
                  <a:pt x="3791846" y="1111518"/>
                </a:cubicBezTo>
                <a:cubicBezTo>
                  <a:pt x="3795159" y="1116048"/>
                  <a:pt x="3798118" y="1116819"/>
                  <a:pt x="3801026" y="1113911"/>
                </a:cubicBezTo>
                <a:cubicBezTo>
                  <a:pt x="3803387" y="1111550"/>
                  <a:pt x="3817473" y="1110191"/>
                  <a:pt x="3832328" y="1110891"/>
                </a:cubicBezTo>
                <a:cubicBezTo>
                  <a:pt x="3857985" y="1112101"/>
                  <a:pt x="3859338" y="1112693"/>
                  <a:pt x="3859338" y="1122718"/>
                </a:cubicBezTo>
                <a:cubicBezTo>
                  <a:pt x="3859338" y="1132558"/>
                  <a:pt x="3857770" y="1133347"/>
                  <a:pt x="3836121" y="1134401"/>
                </a:cubicBezTo>
                <a:cubicBezTo>
                  <a:pt x="3821494" y="1135112"/>
                  <a:pt x="3808430" y="1133160"/>
                  <a:pt x="3800812" y="1129124"/>
                </a:cubicBezTo>
                <a:close/>
                <a:moveTo>
                  <a:pt x="3682833" y="1119990"/>
                </a:moveTo>
                <a:cubicBezTo>
                  <a:pt x="3681281" y="1118438"/>
                  <a:pt x="3663373" y="1116687"/>
                  <a:pt x="3643036" y="1116099"/>
                </a:cubicBezTo>
                <a:cubicBezTo>
                  <a:pt x="3622699" y="1115510"/>
                  <a:pt x="3591244" y="1113623"/>
                  <a:pt x="3573135" y="1111904"/>
                </a:cubicBezTo>
                <a:cubicBezTo>
                  <a:pt x="3542911" y="1109036"/>
                  <a:pt x="3540313" y="1108053"/>
                  <a:pt x="3541475" y="1099919"/>
                </a:cubicBezTo>
                <a:cubicBezTo>
                  <a:pt x="3542674" y="1091521"/>
                  <a:pt x="3545057" y="1091086"/>
                  <a:pt x="3587064" y="1091600"/>
                </a:cubicBezTo>
                <a:cubicBezTo>
                  <a:pt x="3704752" y="1093038"/>
                  <a:pt x="3722146" y="1094334"/>
                  <a:pt x="3722146" y="1101668"/>
                </a:cubicBezTo>
                <a:cubicBezTo>
                  <a:pt x="3722146" y="1111364"/>
                  <a:pt x="3689446" y="1126603"/>
                  <a:pt x="3682833" y="1119990"/>
                </a:cubicBezTo>
                <a:close/>
                <a:moveTo>
                  <a:pt x="3482035" y="1100426"/>
                </a:moveTo>
                <a:cubicBezTo>
                  <a:pt x="3478967" y="1097358"/>
                  <a:pt x="3480937" y="1094295"/>
                  <a:pt x="3488503" y="1090370"/>
                </a:cubicBezTo>
                <a:cubicBezTo>
                  <a:pt x="3502225" y="1083251"/>
                  <a:pt x="3511081" y="1083158"/>
                  <a:pt x="3511081" y="1090133"/>
                </a:cubicBezTo>
                <a:cubicBezTo>
                  <a:pt x="3511081" y="1097818"/>
                  <a:pt x="3487709" y="1106101"/>
                  <a:pt x="3482035" y="1100426"/>
                </a:cubicBezTo>
                <a:close/>
                <a:moveTo>
                  <a:pt x="3442018" y="1090240"/>
                </a:moveTo>
                <a:cubicBezTo>
                  <a:pt x="3437264" y="1085486"/>
                  <a:pt x="3439123" y="1080505"/>
                  <a:pt x="3445651" y="1080505"/>
                </a:cubicBezTo>
                <a:cubicBezTo>
                  <a:pt x="3449133" y="1080505"/>
                  <a:pt x="3451982" y="1082292"/>
                  <a:pt x="3451982" y="1084477"/>
                </a:cubicBezTo>
                <a:cubicBezTo>
                  <a:pt x="3451982" y="1089800"/>
                  <a:pt x="3445391" y="1093612"/>
                  <a:pt x="3442018" y="1090240"/>
                </a:cubicBezTo>
                <a:close/>
                <a:moveTo>
                  <a:pt x="5890591" y="1014228"/>
                </a:moveTo>
                <a:cubicBezTo>
                  <a:pt x="5879450" y="1011341"/>
                  <a:pt x="5882966" y="994337"/>
                  <a:pt x="5895059" y="992619"/>
                </a:cubicBezTo>
                <a:cubicBezTo>
                  <a:pt x="5903139" y="991472"/>
                  <a:pt x="5904557" y="993205"/>
                  <a:pt x="5904557" y="1004228"/>
                </a:cubicBezTo>
                <a:cubicBezTo>
                  <a:pt x="5904557" y="1011354"/>
                  <a:pt x="5903132" y="1016965"/>
                  <a:pt x="5901391" y="1016696"/>
                </a:cubicBezTo>
                <a:cubicBezTo>
                  <a:pt x="5899649" y="1016426"/>
                  <a:pt x="5894790" y="1015316"/>
                  <a:pt x="5890591" y="1014228"/>
                </a:cubicBezTo>
                <a:close/>
                <a:moveTo>
                  <a:pt x="5967876" y="1010502"/>
                </a:moveTo>
                <a:cubicBezTo>
                  <a:pt x="5967876" y="1006826"/>
                  <a:pt x="5970132" y="1004570"/>
                  <a:pt x="5972889" y="1005489"/>
                </a:cubicBezTo>
                <a:cubicBezTo>
                  <a:pt x="5980716" y="1008098"/>
                  <a:pt x="5982015" y="1017185"/>
                  <a:pt x="5974560" y="1017185"/>
                </a:cubicBezTo>
                <a:cubicBezTo>
                  <a:pt x="5970884" y="1017185"/>
                  <a:pt x="5967876" y="1014178"/>
                  <a:pt x="5967876" y="1010502"/>
                </a:cubicBezTo>
                <a:close/>
                <a:moveTo>
                  <a:pt x="6666889" y="996707"/>
                </a:moveTo>
                <a:cubicBezTo>
                  <a:pt x="6665616" y="994647"/>
                  <a:pt x="6647510" y="991626"/>
                  <a:pt x="6626654" y="989994"/>
                </a:cubicBezTo>
                <a:cubicBezTo>
                  <a:pt x="6603272" y="988165"/>
                  <a:pt x="6582276" y="983908"/>
                  <a:pt x="6571889" y="978890"/>
                </a:cubicBezTo>
                <a:cubicBezTo>
                  <a:pt x="6562625" y="974413"/>
                  <a:pt x="6552895" y="970751"/>
                  <a:pt x="6550268" y="970751"/>
                </a:cubicBezTo>
                <a:cubicBezTo>
                  <a:pt x="6547640" y="970751"/>
                  <a:pt x="6546271" y="968377"/>
                  <a:pt x="6547226" y="965474"/>
                </a:cubicBezTo>
                <a:cubicBezTo>
                  <a:pt x="6549420" y="958803"/>
                  <a:pt x="6583815" y="956028"/>
                  <a:pt x="6589825" y="962038"/>
                </a:cubicBezTo>
                <a:cubicBezTo>
                  <a:pt x="6598511" y="970723"/>
                  <a:pt x="6616291" y="967210"/>
                  <a:pt x="6621500" y="955778"/>
                </a:cubicBezTo>
                <a:cubicBezTo>
                  <a:pt x="6624195" y="949864"/>
                  <a:pt x="6626398" y="942503"/>
                  <a:pt x="6626398" y="939420"/>
                </a:cubicBezTo>
                <a:cubicBezTo>
                  <a:pt x="6626398" y="933429"/>
                  <a:pt x="6608516" y="928538"/>
                  <a:pt x="6586613" y="928538"/>
                </a:cubicBezTo>
                <a:cubicBezTo>
                  <a:pt x="6579242" y="928538"/>
                  <a:pt x="6571406" y="926758"/>
                  <a:pt x="6569200" y="924583"/>
                </a:cubicBezTo>
                <a:cubicBezTo>
                  <a:pt x="6566994" y="922408"/>
                  <a:pt x="6556642" y="920034"/>
                  <a:pt x="6546194" y="919307"/>
                </a:cubicBezTo>
                <a:cubicBezTo>
                  <a:pt x="6530453" y="918211"/>
                  <a:pt x="6527198" y="916538"/>
                  <a:pt x="6527198" y="909542"/>
                </a:cubicBezTo>
                <a:cubicBezTo>
                  <a:pt x="6527198" y="901881"/>
                  <a:pt x="6529933" y="901122"/>
                  <a:pt x="6556747" y="901339"/>
                </a:cubicBezTo>
                <a:cubicBezTo>
                  <a:pt x="6572999" y="901471"/>
                  <a:pt x="6592945" y="904133"/>
                  <a:pt x="6601071" y="907256"/>
                </a:cubicBezTo>
                <a:cubicBezTo>
                  <a:pt x="6609197" y="910378"/>
                  <a:pt x="6618695" y="913956"/>
                  <a:pt x="6622177" y="915206"/>
                </a:cubicBezTo>
                <a:cubicBezTo>
                  <a:pt x="6625660" y="916456"/>
                  <a:pt x="6644656" y="919868"/>
                  <a:pt x="6664390" y="922789"/>
                </a:cubicBezTo>
                <a:cubicBezTo>
                  <a:pt x="6747300" y="935061"/>
                  <a:pt x="6753037" y="936679"/>
                  <a:pt x="6753037" y="947783"/>
                </a:cubicBezTo>
                <a:cubicBezTo>
                  <a:pt x="6753037" y="951818"/>
                  <a:pt x="6748419" y="953888"/>
                  <a:pt x="6739318" y="953931"/>
                </a:cubicBezTo>
                <a:cubicBezTo>
                  <a:pt x="6729805" y="953975"/>
                  <a:pt x="6727392" y="955131"/>
                  <a:pt x="6731447" y="957699"/>
                </a:cubicBezTo>
                <a:cubicBezTo>
                  <a:pt x="6735223" y="960090"/>
                  <a:pt x="6736359" y="965133"/>
                  <a:pt x="6734653" y="971931"/>
                </a:cubicBezTo>
                <a:cubicBezTo>
                  <a:pt x="6732665" y="979850"/>
                  <a:pt x="6728319" y="983153"/>
                  <a:pt x="6717124" y="985253"/>
                </a:cubicBezTo>
                <a:cubicBezTo>
                  <a:pt x="6708937" y="986789"/>
                  <a:pt x="6700358" y="986884"/>
                  <a:pt x="6698060" y="985463"/>
                </a:cubicBezTo>
                <a:cubicBezTo>
                  <a:pt x="6695762" y="984043"/>
                  <a:pt x="6688329" y="986835"/>
                  <a:pt x="6681543" y="991667"/>
                </a:cubicBezTo>
                <a:cubicBezTo>
                  <a:pt x="6674756" y="996499"/>
                  <a:pt x="6668163" y="998767"/>
                  <a:pt x="6666889" y="996707"/>
                </a:cubicBezTo>
                <a:close/>
                <a:moveTo>
                  <a:pt x="6459484" y="962028"/>
                </a:moveTo>
                <a:cubicBezTo>
                  <a:pt x="6457953" y="959551"/>
                  <a:pt x="6457759" y="956467"/>
                  <a:pt x="6459052" y="955174"/>
                </a:cubicBezTo>
                <a:cubicBezTo>
                  <a:pt x="6462525" y="951702"/>
                  <a:pt x="6474432" y="957122"/>
                  <a:pt x="6474432" y="962176"/>
                </a:cubicBezTo>
                <a:cubicBezTo>
                  <a:pt x="6474432" y="967905"/>
                  <a:pt x="6463047" y="967792"/>
                  <a:pt x="6459484" y="962028"/>
                </a:cubicBezTo>
                <a:close/>
                <a:moveTo>
                  <a:pt x="6278141" y="755465"/>
                </a:moveTo>
                <a:cubicBezTo>
                  <a:pt x="6276707" y="753143"/>
                  <a:pt x="6279444" y="751244"/>
                  <a:pt x="6284224" y="751244"/>
                </a:cubicBezTo>
                <a:cubicBezTo>
                  <a:pt x="6289005" y="751244"/>
                  <a:pt x="6292916" y="753143"/>
                  <a:pt x="6292916" y="755465"/>
                </a:cubicBezTo>
                <a:cubicBezTo>
                  <a:pt x="6292916" y="757787"/>
                  <a:pt x="6290179" y="759686"/>
                  <a:pt x="6286833" y="759686"/>
                </a:cubicBezTo>
                <a:cubicBezTo>
                  <a:pt x="6283488" y="759686"/>
                  <a:pt x="6279577" y="757787"/>
                  <a:pt x="6278141" y="755465"/>
                </a:cubicBezTo>
                <a:close/>
              </a:path>
            </a:pathLst>
          </a:custGeom>
          <a:solidFill>
            <a:srgbClr val="00B050"/>
          </a:solidFill>
          <a:ln w="80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6EBC4B8A-DDF2-4542-8357-FCE9AFC4A950}"/>
              </a:ext>
            </a:extLst>
          </p:cNvPr>
          <p:cNvSpPr txBox="1"/>
          <p:nvPr/>
        </p:nvSpPr>
        <p:spPr>
          <a:xfrm>
            <a:off x="205240" y="2421032"/>
            <a:ext cx="7788320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dern Love" panose="04090805081005020601" pitchFamily="82" charset="0"/>
                <a:ea typeface="+mn-ea"/>
                <a:cs typeface="+mn-cs"/>
              </a:rPr>
              <a:t>Aufgabe 3</a:t>
            </a:r>
          </a:p>
        </p:txBody>
      </p:sp>
      <p:grpSp>
        <p:nvGrpSpPr>
          <p:cNvPr id="6" name="Grafik 4" descr="Klemmbrett abgehakt mit einfarbiger Füllung">
            <a:extLst>
              <a:ext uri="{FF2B5EF4-FFF2-40B4-BE49-F238E27FC236}">
                <a16:creationId xmlns:a16="http://schemas.microsoft.com/office/drawing/2014/main" id="{C1E74624-CFBF-43C1-8103-65697421D533}"/>
              </a:ext>
            </a:extLst>
          </p:cNvPr>
          <p:cNvGrpSpPr/>
          <p:nvPr/>
        </p:nvGrpSpPr>
        <p:grpSpPr>
          <a:xfrm>
            <a:off x="7400926" y="430924"/>
            <a:ext cx="5143500" cy="5836525"/>
            <a:chOff x="7290178" y="960646"/>
            <a:chExt cx="2304197" cy="2304197"/>
          </a:xfrm>
          <a:solidFill>
            <a:srgbClr val="00B050"/>
          </a:solidFill>
        </p:grpSpPr>
        <p:sp>
          <p:nvSpPr>
            <p:cNvPr id="7" name="Freihandform: Form 6">
              <a:extLst>
                <a:ext uri="{FF2B5EF4-FFF2-40B4-BE49-F238E27FC236}">
                  <a16:creationId xmlns:a16="http://schemas.microsoft.com/office/drawing/2014/main" id="{BB3D9DB3-5A13-4222-B9D9-A05400DCCDCE}"/>
                </a:ext>
              </a:extLst>
            </p:cNvPr>
            <p:cNvSpPr/>
            <p:nvPr/>
          </p:nvSpPr>
          <p:spPr>
            <a:xfrm>
              <a:off x="7698212" y="1152662"/>
              <a:ext cx="1488127" cy="1920164"/>
            </a:xfrm>
            <a:custGeom>
              <a:avLst/>
              <a:gdLst>
                <a:gd name="connsiteX0" fmla="*/ 1344115 w 1488127"/>
                <a:gd name="connsiteY0" fmla="*/ 1776152 h 1920164"/>
                <a:gd name="connsiteX1" fmla="*/ 144012 w 1488127"/>
                <a:gd name="connsiteY1" fmla="*/ 1776152 h 1920164"/>
                <a:gd name="connsiteX2" fmla="*/ 144012 w 1488127"/>
                <a:gd name="connsiteY2" fmla="*/ 288025 h 1920164"/>
                <a:gd name="connsiteX3" fmla="*/ 408035 w 1488127"/>
                <a:gd name="connsiteY3" fmla="*/ 288025 h 1920164"/>
                <a:gd name="connsiteX4" fmla="*/ 408035 w 1488127"/>
                <a:gd name="connsiteY4" fmla="*/ 432037 h 1920164"/>
                <a:gd name="connsiteX5" fmla="*/ 1080092 w 1488127"/>
                <a:gd name="connsiteY5" fmla="*/ 432037 h 1920164"/>
                <a:gd name="connsiteX6" fmla="*/ 1080092 w 1488127"/>
                <a:gd name="connsiteY6" fmla="*/ 288025 h 1920164"/>
                <a:gd name="connsiteX7" fmla="*/ 1344115 w 1488127"/>
                <a:gd name="connsiteY7" fmla="*/ 288025 h 1920164"/>
                <a:gd name="connsiteX8" fmla="*/ 1344115 w 1488127"/>
                <a:gd name="connsiteY8" fmla="*/ 1776152 h 1920164"/>
                <a:gd name="connsiteX9" fmla="*/ 744064 w 1488127"/>
                <a:gd name="connsiteY9" fmla="*/ 96008 h 1920164"/>
                <a:gd name="connsiteX10" fmla="*/ 816070 w 1488127"/>
                <a:gd name="connsiteY10" fmla="*/ 168014 h 1920164"/>
                <a:gd name="connsiteX11" fmla="*/ 744064 w 1488127"/>
                <a:gd name="connsiteY11" fmla="*/ 240021 h 1920164"/>
                <a:gd name="connsiteX12" fmla="*/ 672057 w 1488127"/>
                <a:gd name="connsiteY12" fmla="*/ 168014 h 1920164"/>
                <a:gd name="connsiteX13" fmla="*/ 741692 w 1488127"/>
                <a:gd name="connsiteY13" fmla="*/ 96008 h 1920164"/>
                <a:gd name="connsiteX14" fmla="*/ 744064 w 1488127"/>
                <a:gd name="connsiteY14" fmla="*/ 96008 h 1920164"/>
                <a:gd name="connsiteX15" fmla="*/ 1392119 w 1488127"/>
                <a:gd name="connsiteY15" fmla="*/ 144012 h 1920164"/>
                <a:gd name="connsiteX16" fmla="*/ 984084 w 1488127"/>
                <a:gd name="connsiteY16" fmla="*/ 144012 h 1920164"/>
                <a:gd name="connsiteX17" fmla="*/ 984084 w 1488127"/>
                <a:gd name="connsiteY17" fmla="*/ 96008 h 1920164"/>
                <a:gd name="connsiteX18" fmla="*/ 888076 w 1488127"/>
                <a:gd name="connsiteY18" fmla="*/ 0 h 1920164"/>
                <a:gd name="connsiteX19" fmla="*/ 600051 w 1488127"/>
                <a:gd name="connsiteY19" fmla="*/ 0 h 1920164"/>
                <a:gd name="connsiteX20" fmla="*/ 504043 w 1488127"/>
                <a:gd name="connsiteY20" fmla="*/ 96008 h 1920164"/>
                <a:gd name="connsiteX21" fmla="*/ 504043 w 1488127"/>
                <a:gd name="connsiteY21" fmla="*/ 144012 h 1920164"/>
                <a:gd name="connsiteX22" fmla="*/ 96008 w 1488127"/>
                <a:gd name="connsiteY22" fmla="*/ 144012 h 1920164"/>
                <a:gd name="connsiteX23" fmla="*/ 0 w 1488127"/>
                <a:gd name="connsiteY23" fmla="*/ 240021 h 1920164"/>
                <a:gd name="connsiteX24" fmla="*/ 0 w 1488127"/>
                <a:gd name="connsiteY24" fmla="*/ 1824156 h 1920164"/>
                <a:gd name="connsiteX25" fmla="*/ 96008 w 1488127"/>
                <a:gd name="connsiteY25" fmla="*/ 1920164 h 1920164"/>
                <a:gd name="connsiteX26" fmla="*/ 1392119 w 1488127"/>
                <a:gd name="connsiteY26" fmla="*/ 1920164 h 1920164"/>
                <a:gd name="connsiteX27" fmla="*/ 1488127 w 1488127"/>
                <a:gd name="connsiteY27" fmla="*/ 1824156 h 1920164"/>
                <a:gd name="connsiteX28" fmla="*/ 1488127 w 1488127"/>
                <a:gd name="connsiteY28" fmla="*/ 240021 h 1920164"/>
                <a:gd name="connsiteX29" fmla="*/ 1392119 w 1488127"/>
                <a:gd name="connsiteY29" fmla="*/ 144012 h 1920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1488127" h="1920164" fill="none" extrusionOk="0">
                  <a:moveTo>
                    <a:pt x="1344115" y="1776152"/>
                  </a:moveTo>
                  <a:cubicBezTo>
                    <a:pt x="817453" y="1826413"/>
                    <a:pt x="702048" y="1668290"/>
                    <a:pt x="144012" y="1776152"/>
                  </a:cubicBezTo>
                  <a:cubicBezTo>
                    <a:pt x="175550" y="1138318"/>
                    <a:pt x="264836" y="616371"/>
                    <a:pt x="144012" y="288025"/>
                  </a:cubicBezTo>
                  <a:cubicBezTo>
                    <a:pt x="172850" y="287569"/>
                    <a:pt x="346229" y="310623"/>
                    <a:pt x="408035" y="288025"/>
                  </a:cubicBezTo>
                  <a:cubicBezTo>
                    <a:pt x="398231" y="303484"/>
                    <a:pt x="410256" y="387550"/>
                    <a:pt x="408035" y="432037"/>
                  </a:cubicBezTo>
                  <a:cubicBezTo>
                    <a:pt x="636668" y="447060"/>
                    <a:pt x="1005835" y="433550"/>
                    <a:pt x="1080092" y="432037"/>
                  </a:cubicBezTo>
                  <a:cubicBezTo>
                    <a:pt x="1092821" y="373014"/>
                    <a:pt x="1082706" y="333447"/>
                    <a:pt x="1080092" y="288025"/>
                  </a:cubicBezTo>
                  <a:cubicBezTo>
                    <a:pt x="1178925" y="291640"/>
                    <a:pt x="1315564" y="289155"/>
                    <a:pt x="1344115" y="288025"/>
                  </a:cubicBezTo>
                  <a:cubicBezTo>
                    <a:pt x="1455671" y="911362"/>
                    <a:pt x="1308602" y="1123861"/>
                    <a:pt x="1344115" y="1776152"/>
                  </a:cubicBezTo>
                  <a:close/>
                  <a:moveTo>
                    <a:pt x="744064" y="96008"/>
                  </a:moveTo>
                  <a:cubicBezTo>
                    <a:pt x="779320" y="93633"/>
                    <a:pt x="822481" y="130327"/>
                    <a:pt x="816070" y="168014"/>
                  </a:cubicBezTo>
                  <a:cubicBezTo>
                    <a:pt x="815237" y="203805"/>
                    <a:pt x="783633" y="238816"/>
                    <a:pt x="744064" y="240021"/>
                  </a:cubicBezTo>
                  <a:cubicBezTo>
                    <a:pt x="709426" y="245251"/>
                    <a:pt x="668800" y="208179"/>
                    <a:pt x="672057" y="168014"/>
                  </a:cubicBezTo>
                  <a:cubicBezTo>
                    <a:pt x="670925" y="129244"/>
                    <a:pt x="703301" y="98564"/>
                    <a:pt x="741692" y="96008"/>
                  </a:cubicBezTo>
                  <a:cubicBezTo>
                    <a:pt x="742477" y="96085"/>
                    <a:pt x="743195" y="96017"/>
                    <a:pt x="744064" y="96008"/>
                  </a:cubicBezTo>
                  <a:close/>
                  <a:moveTo>
                    <a:pt x="1392119" y="144012"/>
                  </a:moveTo>
                  <a:cubicBezTo>
                    <a:pt x="1238292" y="147857"/>
                    <a:pt x="1092513" y="122354"/>
                    <a:pt x="984084" y="144012"/>
                  </a:cubicBezTo>
                  <a:cubicBezTo>
                    <a:pt x="983676" y="125087"/>
                    <a:pt x="988020" y="114710"/>
                    <a:pt x="984084" y="96008"/>
                  </a:cubicBezTo>
                  <a:cubicBezTo>
                    <a:pt x="981117" y="52217"/>
                    <a:pt x="934393" y="-1082"/>
                    <a:pt x="888076" y="0"/>
                  </a:cubicBezTo>
                  <a:cubicBezTo>
                    <a:pt x="793193" y="-20222"/>
                    <a:pt x="654189" y="-25425"/>
                    <a:pt x="600051" y="0"/>
                  </a:cubicBezTo>
                  <a:cubicBezTo>
                    <a:pt x="552424" y="7042"/>
                    <a:pt x="494341" y="38992"/>
                    <a:pt x="504043" y="96008"/>
                  </a:cubicBezTo>
                  <a:cubicBezTo>
                    <a:pt x="503171" y="110845"/>
                    <a:pt x="505473" y="122499"/>
                    <a:pt x="504043" y="144012"/>
                  </a:cubicBezTo>
                  <a:cubicBezTo>
                    <a:pt x="448839" y="131688"/>
                    <a:pt x="264480" y="143451"/>
                    <a:pt x="96008" y="144012"/>
                  </a:cubicBezTo>
                  <a:cubicBezTo>
                    <a:pt x="44522" y="143794"/>
                    <a:pt x="-6518" y="193973"/>
                    <a:pt x="0" y="240021"/>
                  </a:cubicBezTo>
                  <a:cubicBezTo>
                    <a:pt x="-130607" y="448443"/>
                    <a:pt x="23386" y="1389676"/>
                    <a:pt x="0" y="1824156"/>
                  </a:cubicBezTo>
                  <a:cubicBezTo>
                    <a:pt x="3029" y="1869239"/>
                    <a:pt x="40129" y="1919213"/>
                    <a:pt x="96008" y="1920164"/>
                  </a:cubicBezTo>
                  <a:cubicBezTo>
                    <a:pt x="315248" y="1843797"/>
                    <a:pt x="1174651" y="1945233"/>
                    <a:pt x="1392119" y="1920164"/>
                  </a:cubicBezTo>
                  <a:cubicBezTo>
                    <a:pt x="1439153" y="1915381"/>
                    <a:pt x="1488264" y="1884174"/>
                    <a:pt x="1488127" y="1824156"/>
                  </a:cubicBezTo>
                  <a:cubicBezTo>
                    <a:pt x="1488363" y="1519670"/>
                    <a:pt x="1605061" y="607453"/>
                    <a:pt x="1488127" y="240021"/>
                  </a:cubicBezTo>
                  <a:cubicBezTo>
                    <a:pt x="1491696" y="187887"/>
                    <a:pt x="1445672" y="137503"/>
                    <a:pt x="1392119" y="144012"/>
                  </a:cubicBezTo>
                  <a:close/>
                </a:path>
                <a:path w="1488127" h="1920164" stroke="0" extrusionOk="0">
                  <a:moveTo>
                    <a:pt x="1344115" y="1776152"/>
                  </a:moveTo>
                  <a:cubicBezTo>
                    <a:pt x="985147" y="1759153"/>
                    <a:pt x="354774" y="1701199"/>
                    <a:pt x="144012" y="1776152"/>
                  </a:cubicBezTo>
                  <a:cubicBezTo>
                    <a:pt x="169549" y="1214127"/>
                    <a:pt x="105570" y="504487"/>
                    <a:pt x="144012" y="288025"/>
                  </a:cubicBezTo>
                  <a:cubicBezTo>
                    <a:pt x="275514" y="311258"/>
                    <a:pt x="289534" y="266425"/>
                    <a:pt x="408035" y="288025"/>
                  </a:cubicBezTo>
                  <a:cubicBezTo>
                    <a:pt x="417403" y="343275"/>
                    <a:pt x="400937" y="388729"/>
                    <a:pt x="408035" y="432037"/>
                  </a:cubicBezTo>
                  <a:cubicBezTo>
                    <a:pt x="731927" y="382195"/>
                    <a:pt x="825382" y="483788"/>
                    <a:pt x="1080092" y="432037"/>
                  </a:cubicBezTo>
                  <a:cubicBezTo>
                    <a:pt x="1068649" y="387905"/>
                    <a:pt x="1080951" y="338807"/>
                    <a:pt x="1080092" y="288025"/>
                  </a:cubicBezTo>
                  <a:cubicBezTo>
                    <a:pt x="1177387" y="282424"/>
                    <a:pt x="1265172" y="280832"/>
                    <a:pt x="1344115" y="288025"/>
                  </a:cubicBezTo>
                  <a:cubicBezTo>
                    <a:pt x="1308971" y="945602"/>
                    <a:pt x="1441995" y="1224703"/>
                    <a:pt x="1344115" y="1776152"/>
                  </a:cubicBezTo>
                  <a:close/>
                  <a:moveTo>
                    <a:pt x="744064" y="96008"/>
                  </a:moveTo>
                  <a:cubicBezTo>
                    <a:pt x="779360" y="97929"/>
                    <a:pt x="815602" y="124715"/>
                    <a:pt x="816070" y="168014"/>
                  </a:cubicBezTo>
                  <a:cubicBezTo>
                    <a:pt x="821661" y="207954"/>
                    <a:pt x="786588" y="235346"/>
                    <a:pt x="744064" y="240021"/>
                  </a:cubicBezTo>
                  <a:cubicBezTo>
                    <a:pt x="702546" y="242831"/>
                    <a:pt x="673086" y="208671"/>
                    <a:pt x="672057" y="168014"/>
                  </a:cubicBezTo>
                  <a:cubicBezTo>
                    <a:pt x="678346" y="130263"/>
                    <a:pt x="700214" y="100821"/>
                    <a:pt x="741692" y="96008"/>
                  </a:cubicBezTo>
                  <a:cubicBezTo>
                    <a:pt x="742468" y="96003"/>
                    <a:pt x="743271" y="95853"/>
                    <a:pt x="744064" y="96008"/>
                  </a:cubicBezTo>
                  <a:close/>
                  <a:moveTo>
                    <a:pt x="1392119" y="144012"/>
                  </a:moveTo>
                  <a:cubicBezTo>
                    <a:pt x="1212086" y="167177"/>
                    <a:pt x="1033417" y="153740"/>
                    <a:pt x="984084" y="144012"/>
                  </a:cubicBezTo>
                  <a:cubicBezTo>
                    <a:pt x="982817" y="138140"/>
                    <a:pt x="982935" y="119755"/>
                    <a:pt x="984084" y="96008"/>
                  </a:cubicBezTo>
                  <a:cubicBezTo>
                    <a:pt x="991234" y="49841"/>
                    <a:pt x="932478" y="-838"/>
                    <a:pt x="888076" y="0"/>
                  </a:cubicBezTo>
                  <a:cubicBezTo>
                    <a:pt x="840677" y="4398"/>
                    <a:pt x="671101" y="783"/>
                    <a:pt x="600051" y="0"/>
                  </a:cubicBezTo>
                  <a:cubicBezTo>
                    <a:pt x="547943" y="431"/>
                    <a:pt x="495695" y="37273"/>
                    <a:pt x="504043" y="96008"/>
                  </a:cubicBezTo>
                  <a:cubicBezTo>
                    <a:pt x="499851" y="116754"/>
                    <a:pt x="502350" y="135106"/>
                    <a:pt x="504043" y="144012"/>
                  </a:cubicBezTo>
                  <a:cubicBezTo>
                    <a:pt x="310513" y="156931"/>
                    <a:pt x="217052" y="115358"/>
                    <a:pt x="96008" y="144012"/>
                  </a:cubicBezTo>
                  <a:cubicBezTo>
                    <a:pt x="44891" y="144478"/>
                    <a:pt x="-6289" y="185921"/>
                    <a:pt x="0" y="240021"/>
                  </a:cubicBezTo>
                  <a:cubicBezTo>
                    <a:pt x="-44436" y="592551"/>
                    <a:pt x="112122" y="1544288"/>
                    <a:pt x="0" y="1824156"/>
                  </a:cubicBezTo>
                  <a:cubicBezTo>
                    <a:pt x="-1804" y="1883671"/>
                    <a:pt x="34569" y="1918019"/>
                    <a:pt x="96008" y="1920164"/>
                  </a:cubicBezTo>
                  <a:cubicBezTo>
                    <a:pt x="562451" y="1970614"/>
                    <a:pt x="1092228" y="1904128"/>
                    <a:pt x="1392119" y="1920164"/>
                  </a:cubicBezTo>
                  <a:cubicBezTo>
                    <a:pt x="1446210" y="1920521"/>
                    <a:pt x="1491379" y="1874660"/>
                    <a:pt x="1488127" y="1824156"/>
                  </a:cubicBezTo>
                  <a:cubicBezTo>
                    <a:pt x="1540688" y="1569162"/>
                    <a:pt x="1473661" y="800606"/>
                    <a:pt x="1488127" y="240021"/>
                  </a:cubicBezTo>
                  <a:cubicBezTo>
                    <a:pt x="1491700" y="194821"/>
                    <a:pt x="1450966" y="141017"/>
                    <a:pt x="1392119" y="144012"/>
                  </a:cubicBezTo>
                  <a:close/>
                </a:path>
              </a:pathLst>
            </a:custGeom>
            <a:grpFill/>
            <a:ln w="23912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4213301319">
                    <a:custGeom>
                      <a:avLst/>
                      <a:gdLst>
                        <a:gd name="connsiteX0" fmla="*/ 1344115 w 1488127"/>
                        <a:gd name="connsiteY0" fmla="*/ 1776152 h 1920164"/>
                        <a:gd name="connsiteX1" fmla="*/ 144012 w 1488127"/>
                        <a:gd name="connsiteY1" fmla="*/ 1776152 h 1920164"/>
                        <a:gd name="connsiteX2" fmla="*/ 144012 w 1488127"/>
                        <a:gd name="connsiteY2" fmla="*/ 288025 h 1920164"/>
                        <a:gd name="connsiteX3" fmla="*/ 408035 w 1488127"/>
                        <a:gd name="connsiteY3" fmla="*/ 288025 h 1920164"/>
                        <a:gd name="connsiteX4" fmla="*/ 408035 w 1488127"/>
                        <a:gd name="connsiteY4" fmla="*/ 432037 h 1920164"/>
                        <a:gd name="connsiteX5" fmla="*/ 1080092 w 1488127"/>
                        <a:gd name="connsiteY5" fmla="*/ 432037 h 1920164"/>
                        <a:gd name="connsiteX6" fmla="*/ 1080092 w 1488127"/>
                        <a:gd name="connsiteY6" fmla="*/ 288025 h 1920164"/>
                        <a:gd name="connsiteX7" fmla="*/ 1344115 w 1488127"/>
                        <a:gd name="connsiteY7" fmla="*/ 288025 h 1920164"/>
                        <a:gd name="connsiteX8" fmla="*/ 744064 w 1488127"/>
                        <a:gd name="connsiteY8" fmla="*/ 96008 h 1920164"/>
                        <a:gd name="connsiteX9" fmla="*/ 816070 w 1488127"/>
                        <a:gd name="connsiteY9" fmla="*/ 168014 h 1920164"/>
                        <a:gd name="connsiteX10" fmla="*/ 744064 w 1488127"/>
                        <a:gd name="connsiteY10" fmla="*/ 240021 h 1920164"/>
                        <a:gd name="connsiteX11" fmla="*/ 672057 w 1488127"/>
                        <a:gd name="connsiteY11" fmla="*/ 168014 h 1920164"/>
                        <a:gd name="connsiteX12" fmla="*/ 741692 w 1488127"/>
                        <a:gd name="connsiteY12" fmla="*/ 96008 h 1920164"/>
                        <a:gd name="connsiteX13" fmla="*/ 744064 w 1488127"/>
                        <a:gd name="connsiteY13" fmla="*/ 96008 h 1920164"/>
                        <a:gd name="connsiteX14" fmla="*/ 1392119 w 1488127"/>
                        <a:gd name="connsiteY14" fmla="*/ 144012 h 1920164"/>
                        <a:gd name="connsiteX15" fmla="*/ 984084 w 1488127"/>
                        <a:gd name="connsiteY15" fmla="*/ 144012 h 1920164"/>
                        <a:gd name="connsiteX16" fmla="*/ 984084 w 1488127"/>
                        <a:gd name="connsiteY16" fmla="*/ 96008 h 1920164"/>
                        <a:gd name="connsiteX17" fmla="*/ 888076 w 1488127"/>
                        <a:gd name="connsiteY17" fmla="*/ 0 h 1920164"/>
                        <a:gd name="connsiteX18" fmla="*/ 600051 w 1488127"/>
                        <a:gd name="connsiteY18" fmla="*/ 0 h 1920164"/>
                        <a:gd name="connsiteX19" fmla="*/ 504043 w 1488127"/>
                        <a:gd name="connsiteY19" fmla="*/ 96008 h 1920164"/>
                        <a:gd name="connsiteX20" fmla="*/ 504043 w 1488127"/>
                        <a:gd name="connsiteY20" fmla="*/ 144012 h 1920164"/>
                        <a:gd name="connsiteX21" fmla="*/ 96008 w 1488127"/>
                        <a:gd name="connsiteY21" fmla="*/ 144012 h 1920164"/>
                        <a:gd name="connsiteX22" fmla="*/ 0 w 1488127"/>
                        <a:gd name="connsiteY22" fmla="*/ 240021 h 1920164"/>
                        <a:gd name="connsiteX23" fmla="*/ 0 w 1488127"/>
                        <a:gd name="connsiteY23" fmla="*/ 1824156 h 1920164"/>
                        <a:gd name="connsiteX24" fmla="*/ 96008 w 1488127"/>
                        <a:gd name="connsiteY24" fmla="*/ 1920164 h 1920164"/>
                        <a:gd name="connsiteX25" fmla="*/ 1392119 w 1488127"/>
                        <a:gd name="connsiteY25" fmla="*/ 1920164 h 1920164"/>
                        <a:gd name="connsiteX26" fmla="*/ 1488127 w 1488127"/>
                        <a:gd name="connsiteY26" fmla="*/ 1824156 h 1920164"/>
                        <a:gd name="connsiteX27" fmla="*/ 1488127 w 1488127"/>
                        <a:gd name="connsiteY27" fmla="*/ 240021 h 1920164"/>
                        <a:gd name="connsiteX28" fmla="*/ 1392119 w 1488127"/>
                        <a:gd name="connsiteY28" fmla="*/ 144012 h 192016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</a:cxnLst>
                      <a:rect l="l" t="t" r="r" b="b"/>
                      <a:pathLst>
                        <a:path w="1488127" h="1920164">
                          <a:moveTo>
                            <a:pt x="1344115" y="1776152"/>
                          </a:moveTo>
                          <a:lnTo>
                            <a:pt x="144012" y="1776152"/>
                          </a:lnTo>
                          <a:lnTo>
                            <a:pt x="144012" y="288025"/>
                          </a:lnTo>
                          <a:lnTo>
                            <a:pt x="408035" y="288025"/>
                          </a:lnTo>
                          <a:lnTo>
                            <a:pt x="408035" y="432037"/>
                          </a:lnTo>
                          <a:lnTo>
                            <a:pt x="1080092" y="432037"/>
                          </a:lnTo>
                          <a:lnTo>
                            <a:pt x="1080092" y="288025"/>
                          </a:lnTo>
                          <a:lnTo>
                            <a:pt x="1344115" y="288025"/>
                          </a:lnTo>
                          <a:close/>
                          <a:moveTo>
                            <a:pt x="744064" y="96008"/>
                          </a:moveTo>
                          <a:cubicBezTo>
                            <a:pt x="783833" y="96008"/>
                            <a:pt x="816070" y="128245"/>
                            <a:pt x="816070" y="168014"/>
                          </a:cubicBezTo>
                          <a:cubicBezTo>
                            <a:pt x="816070" y="207783"/>
                            <a:pt x="783833" y="240021"/>
                            <a:pt x="744064" y="240021"/>
                          </a:cubicBezTo>
                          <a:cubicBezTo>
                            <a:pt x="704295" y="240021"/>
                            <a:pt x="672057" y="207783"/>
                            <a:pt x="672057" y="168014"/>
                          </a:cubicBezTo>
                          <a:cubicBezTo>
                            <a:pt x="671402" y="128901"/>
                            <a:pt x="702578" y="96663"/>
                            <a:pt x="741692" y="96008"/>
                          </a:cubicBezTo>
                          <a:cubicBezTo>
                            <a:pt x="742482" y="95994"/>
                            <a:pt x="743274" y="95994"/>
                            <a:pt x="744064" y="96008"/>
                          </a:cubicBezTo>
                          <a:close/>
                          <a:moveTo>
                            <a:pt x="1392119" y="144012"/>
                          </a:moveTo>
                          <a:lnTo>
                            <a:pt x="984084" y="144012"/>
                          </a:lnTo>
                          <a:lnTo>
                            <a:pt x="984084" y="96008"/>
                          </a:lnTo>
                          <a:cubicBezTo>
                            <a:pt x="984084" y="42984"/>
                            <a:pt x="941099" y="0"/>
                            <a:pt x="888076" y="0"/>
                          </a:cubicBezTo>
                          <a:lnTo>
                            <a:pt x="600051" y="0"/>
                          </a:lnTo>
                          <a:cubicBezTo>
                            <a:pt x="547028" y="0"/>
                            <a:pt x="504043" y="42984"/>
                            <a:pt x="504043" y="96008"/>
                          </a:cubicBezTo>
                          <a:lnTo>
                            <a:pt x="504043" y="144012"/>
                          </a:lnTo>
                          <a:lnTo>
                            <a:pt x="96008" y="144012"/>
                          </a:lnTo>
                          <a:cubicBezTo>
                            <a:pt x="42985" y="144012"/>
                            <a:pt x="0" y="186998"/>
                            <a:pt x="0" y="240021"/>
                          </a:cubicBezTo>
                          <a:lnTo>
                            <a:pt x="0" y="1824156"/>
                          </a:lnTo>
                          <a:cubicBezTo>
                            <a:pt x="0" y="1877179"/>
                            <a:pt x="42985" y="1920164"/>
                            <a:pt x="96008" y="1920164"/>
                          </a:cubicBezTo>
                          <a:lnTo>
                            <a:pt x="1392119" y="1920164"/>
                          </a:lnTo>
                          <a:cubicBezTo>
                            <a:pt x="1445142" y="1920164"/>
                            <a:pt x="1488127" y="1877179"/>
                            <a:pt x="1488127" y="1824156"/>
                          </a:cubicBezTo>
                          <a:lnTo>
                            <a:pt x="1488127" y="240021"/>
                          </a:lnTo>
                          <a:cubicBezTo>
                            <a:pt x="1488127" y="186998"/>
                            <a:pt x="1445142" y="144012"/>
                            <a:pt x="1392119" y="144012"/>
                          </a:cubicBez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" name="Freihandform: Form 7">
              <a:extLst>
                <a:ext uri="{FF2B5EF4-FFF2-40B4-BE49-F238E27FC236}">
                  <a16:creationId xmlns:a16="http://schemas.microsoft.com/office/drawing/2014/main" id="{8B90EFD5-531F-4960-99A4-0DD5EB794AC1}"/>
                </a:ext>
              </a:extLst>
            </p:cNvPr>
            <p:cNvSpPr/>
            <p:nvPr/>
          </p:nvSpPr>
          <p:spPr>
            <a:xfrm>
              <a:off x="8490280" y="1776715"/>
              <a:ext cx="408034" cy="96008"/>
            </a:xfrm>
            <a:custGeom>
              <a:avLst/>
              <a:gdLst>
                <a:gd name="connsiteX0" fmla="*/ 0 w 408034"/>
                <a:gd name="connsiteY0" fmla="*/ 0 h 96008"/>
                <a:gd name="connsiteX1" fmla="*/ 408035 w 408034"/>
                <a:gd name="connsiteY1" fmla="*/ 0 h 96008"/>
                <a:gd name="connsiteX2" fmla="*/ 408035 w 408034"/>
                <a:gd name="connsiteY2" fmla="*/ 96008 h 96008"/>
                <a:gd name="connsiteX3" fmla="*/ 0 w 408034"/>
                <a:gd name="connsiteY3" fmla="*/ 96008 h 96008"/>
                <a:gd name="connsiteX4" fmla="*/ 0 w 408034"/>
                <a:gd name="connsiteY4" fmla="*/ 0 h 96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8034" h="96008" fill="none" extrusionOk="0">
                  <a:moveTo>
                    <a:pt x="0" y="0"/>
                  </a:moveTo>
                  <a:cubicBezTo>
                    <a:pt x="180292" y="21613"/>
                    <a:pt x="361772" y="15085"/>
                    <a:pt x="408035" y="0"/>
                  </a:cubicBezTo>
                  <a:cubicBezTo>
                    <a:pt x="409925" y="18422"/>
                    <a:pt x="414445" y="85361"/>
                    <a:pt x="408035" y="96008"/>
                  </a:cubicBezTo>
                  <a:cubicBezTo>
                    <a:pt x="317615" y="96285"/>
                    <a:pt x="159489" y="107026"/>
                    <a:pt x="0" y="96008"/>
                  </a:cubicBezTo>
                  <a:cubicBezTo>
                    <a:pt x="6143" y="79212"/>
                    <a:pt x="6466" y="44476"/>
                    <a:pt x="0" y="0"/>
                  </a:cubicBezTo>
                  <a:close/>
                </a:path>
                <a:path w="408034" h="96008" stroke="0" extrusionOk="0">
                  <a:moveTo>
                    <a:pt x="0" y="0"/>
                  </a:moveTo>
                  <a:cubicBezTo>
                    <a:pt x="200495" y="-34784"/>
                    <a:pt x="244148" y="30120"/>
                    <a:pt x="408035" y="0"/>
                  </a:cubicBezTo>
                  <a:cubicBezTo>
                    <a:pt x="399814" y="22047"/>
                    <a:pt x="404507" y="78032"/>
                    <a:pt x="408035" y="96008"/>
                  </a:cubicBezTo>
                  <a:cubicBezTo>
                    <a:pt x="256804" y="72282"/>
                    <a:pt x="60010" y="115042"/>
                    <a:pt x="0" y="96008"/>
                  </a:cubicBezTo>
                  <a:cubicBezTo>
                    <a:pt x="-2380" y="67799"/>
                    <a:pt x="-4406" y="34711"/>
                    <a:pt x="0" y="0"/>
                  </a:cubicBezTo>
                  <a:close/>
                </a:path>
              </a:pathLst>
            </a:custGeom>
            <a:grpFill/>
            <a:ln w="23912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3223068613">
                    <a:custGeom>
                      <a:avLst/>
                      <a:gdLst>
                        <a:gd name="connsiteX0" fmla="*/ 0 w 408034"/>
                        <a:gd name="connsiteY0" fmla="*/ 0 h 96008"/>
                        <a:gd name="connsiteX1" fmla="*/ 408035 w 408034"/>
                        <a:gd name="connsiteY1" fmla="*/ 0 h 96008"/>
                        <a:gd name="connsiteX2" fmla="*/ 408035 w 408034"/>
                        <a:gd name="connsiteY2" fmla="*/ 96008 h 96008"/>
                        <a:gd name="connsiteX3" fmla="*/ 0 w 408034"/>
                        <a:gd name="connsiteY3" fmla="*/ 96008 h 9600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408034" h="96008">
                          <a:moveTo>
                            <a:pt x="0" y="0"/>
                          </a:moveTo>
                          <a:lnTo>
                            <a:pt x="408035" y="0"/>
                          </a:lnTo>
                          <a:lnTo>
                            <a:pt x="408035" y="96008"/>
                          </a:lnTo>
                          <a:lnTo>
                            <a:pt x="0" y="96008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Freihandform: Form 9">
              <a:extLst>
                <a:ext uri="{FF2B5EF4-FFF2-40B4-BE49-F238E27FC236}">
                  <a16:creationId xmlns:a16="http://schemas.microsoft.com/office/drawing/2014/main" id="{71CA6E90-1F32-44E6-B915-BB6245090115}"/>
                </a:ext>
              </a:extLst>
            </p:cNvPr>
            <p:cNvSpPr/>
            <p:nvPr/>
          </p:nvSpPr>
          <p:spPr>
            <a:xfrm>
              <a:off x="8490280" y="2064740"/>
              <a:ext cx="408034" cy="96008"/>
            </a:xfrm>
            <a:custGeom>
              <a:avLst/>
              <a:gdLst>
                <a:gd name="connsiteX0" fmla="*/ 0 w 408034"/>
                <a:gd name="connsiteY0" fmla="*/ 0 h 96008"/>
                <a:gd name="connsiteX1" fmla="*/ 408035 w 408034"/>
                <a:gd name="connsiteY1" fmla="*/ 0 h 96008"/>
                <a:gd name="connsiteX2" fmla="*/ 408035 w 408034"/>
                <a:gd name="connsiteY2" fmla="*/ 96008 h 96008"/>
                <a:gd name="connsiteX3" fmla="*/ 0 w 408034"/>
                <a:gd name="connsiteY3" fmla="*/ 96008 h 96008"/>
                <a:gd name="connsiteX4" fmla="*/ 0 w 408034"/>
                <a:gd name="connsiteY4" fmla="*/ 0 h 96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8034" h="96008" fill="none" extrusionOk="0">
                  <a:moveTo>
                    <a:pt x="0" y="0"/>
                  </a:moveTo>
                  <a:cubicBezTo>
                    <a:pt x="132962" y="13384"/>
                    <a:pt x="334597" y="-11506"/>
                    <a:pt x="408035" y="0"/>
                  </a:cubicBezTo>
                  <a:cubicBezTo>
                    <a:pt x="408251" y="36677"/>
                    <a:pt x="410579" y="57283"/>
                    <a:pt x="408035" y="96008"/>
                  </a:cubicBezTo>
                  <a:cubicBezTo>
                    <a:pt x="269724" y="71775"/>
                    <a:pt x="188201" y="122748"/>
                    <a:pt x="0" y="96008"/>
                  </a:cubicBezTo>
                  <a:cubicBezTo>
                    <a:pt x="3124" y="58502"/>
                    <a:pt x="2836" y="32925"/>
                    <a:pt x="0" y="0"/>
                  </a:cubicBezTo>
                  <a:close/>
                </a:path>
                <a:path w="408034" h="96008" stroke="0" extrusionOk="0">
                  <a:moveTo>
                    <a:pt x="0" y="0"/>
                  </a:moveTo>
                  <a:cubicBezTo>
                    <a:pt x="116373" y="11331"/>
                    <a:pt x="364451" y="34893"/>
                    <a:pt x="408035" y="0"/>
                  </a:cubicBezTo>
                  <a:cubicBezTo>
                    <a:pt x="404736" y="27095"/>
                    <a:pt x="414025" y="69895"/>
                    <a:pt x="408035" y="96008"/>
                  </a:cubicBezTo>
                  <a:cubicBezTo>
                    <a:pt x="247390" y="87314"/>
                    <a:pt x="181451" y="102986"/>
                    <a:pt x="0" y="96008"/>
                  </a:cubicBezTo>
                  <a:cubicBezTo>
                    <a:pt x="4816" y="49130"/>
                    <a:pt x="524" y="30962"/>
                    <a:pt x="0" y="0"/>
                  </a:cubicBezTo>
                  <a:close/>
                </a:path>
              </a:pathLst>
            </a:custGeom>
            <a:grpFill/>
            <a:ln w="23912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1798056708">
                    <a:custGeom>
                      <a:avLst/>
                      <a:gdLst>
                        <a:gd name="connsiteX0" fmla="*/ 0 w 408034"/>
                        <a:gd name="connsiteY0" fmla="*/ 0 h 96008"/>
                        <a:gd name="connsiteX1" fmla="*/ 408035 w 408034"/>
                        <a:gd name="connsiteY1" fmla="*/ 0 h 96008"/>
                        <a:gd name="connsiteX2" fmla="*/ 408035 w 408034"/>
                        <a:gd name="connsiteY2" fmla="*/ 96008 h 96008"/>
                        <a:gd name="connsiteX3" fmla="*/ 0 w 408034"/>
                        <a:gd name="connsiteY3" fmla="*/ 96008 h 9600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408034" h="96008">
                          <a:moveTo>
                            <a:pt x="0" y="0"/>
                          </a:moveTo>
                          <a:lnTo>
                            <a:pt x="408035" y="0"/>
                          </a:lnTo>
                          <a:lnTo>
                            <a:pt x="408035" y="96008"/>
                          </a:lnTo>
                          <a:lnTo>
                            <a:pt x="0" y="96008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Freihandform: Form 15">
              <a:extLst>
                <a:ext uri="{FF2B5EF4-FFF2-40B4-BE49-F238E27FC236}">
                  <a16:creationId xmlns:a16="http://schemas.microsoft.com/office/drawing/2014/main" id="{524834CC-B757-40CE-AADD-A769740836D4}"/>
                </a:ext>
              </a:extLst>
            </p:cNvPr>
            <p:cNvSpPr/>
            <p:nvPr/>
          </p:nvSpPr>
          <p:spPr>
            <a:xfrm>
              <a:off x="8490280" y="2352765"/>
              <a:ext cx="408034" cy="96008"/>
            </a:xfrm>
            <a:custGeom>
              <a:avLst/>
              <a:gdLst>
                <a:gd name="connsiteX0" fmla="*/ 0 w 408034"/>
                <a:gd name="connsiteY0" fmla="*/ 0 h 96008"/>
                <a:gd name="connsiteX1" fmla="*/ 408035 w 408034"/>
                <a:gd name="connsiteY1" fmla="*/ 0 h 96008"/>
                <a:gd name="connsiteX2" fmla="*/ 408035 w 408034"/>
                <a:gd name="connsiteY2" fmla="*/ 96008 h 96008"/>
                <a:gd name="connsiteX3" fmla="*/ 0 w 408034"/>
                <a:gd name="connsiteY3" fmla="*/ 96008 h 96008"/>
                <a:gd name="connsiteX4" fmla="*/ 0 w 408034"/>
                <a:gd name="connsiteY4" fmla="*/ 0 h 96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8034" h="96008" fill="none" extrusionOk="0">
                  <a:moveTo>
                    <a:pt x="0" y="0"/>
                  </a:moveTo>
                  <a:cubicBezTo>
                    <a:pt x="91655" y="-16705"/>
                    <a:pt x="247548" y="14074"/>
                    <a:pt x="408035" y="0"/>
                  </a:cubicBezTo>
                  <a:cubicBezTo>
                    <a:pt x="412061" y="29358"/>
                    <a:pt x="408236" y="78917"/>
                    <a:pt x="408035" y="96008"/>
                  </a:cubicBezTo>
                  <a:cubicBezTo>
                    <a:pt x="286256" y="111980"/>
                    <a:pt x="137198" y="110962"/>
                    <a:pt x="0" y="96008"/>
                  </a:cubicBezTo>
                  <a:cubicBezTo>
                    <a:pt x="-3519" y="72039"/>
                    <a:pt x="8066" y="20769"/>
                    <a:pt x="0" y="0"/>
                  </a:cubicBezTo>
                  <a:close/>
                </a:path>
                <a:path w="408034" h="96008" stroke="0" extrusionOk="0">
                  <a:moveTo>
                    <a:pt x="0" y="0"/>
                  </a:moveTo>
                  <a:cubicBezTo>
                    <a:pt x="96586" y="-25004"/>
                    <a:pt x="292504" y="-12147"/>
                    <a:pt x="408035" y="0"/>
                  </a:cubicBezTo>
                  <a:cubicBezTo>
                    <a:pt x="408426" y="23712"/>
                    <a:pt x="409420" y="83963"/>
                    <a:pt x="408035" y="96008"/>
                  </a:cubicBezTo>
                  <a:cubicBezTo>
                    <a:pt x="276721" y="125366"/>
                    <a:pt x="116095" y="103029"/>
                    <a:pt x="0" y="96008"/>
                  </a:cubicBezTo>
                  <a:cubicBezTo>
                    <a:pt x="-7421" y="66352"/>
                    <a:pt x="-6453" y="13115"/>
                    <a:pt x="0" y="0"/>
                  </a:cubicBezTo>
                  <a:close/>
                </a:path>
              </a:pathLst>
            </a:custGeom>
            <a:grpFill/>
            <a:ln w="23912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2353679558">
                    <a:custGeom>
                      <a:avLst/>
                      <a:gdLst>
                        <a:gd name="connsiteX0" fmla="*/ 0 w 408034"/>
                        <a:gd name="connsiteY0" fmla="*/ 0 h 96008"/>
                        <a:gd name="connsiteX1" fmla="*/ 408035 w 408034"/>
                        <a:gd name="connsiteY1" fmla="*/ 0 h 96008"/>
                        <a:gd name="connsiteX2" fmla="*/ 408035 w 408034"/>
                        <a:gd name="connsiteY2" fmla="*/ 96008 h 96008"/>
                        <a:gd name="connsiteX3" fmla="*/ 0 w 408034"/>
                        <a:gd name="connsiteY3" fmla="*/ 96008 h 9600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408034" h="96008">
                          <a:moveTo>
                            <a:pt x="0" y="0"/>
                          </a:moveTo>
                          <a:lnTo>
                            <a:pt x="408035" y="0"/>
                          </a:lnTo>
                          <a:lnTo>
                            <a:pt x="408035" y="96008"/>
                          </a:lnTo>
                          <a:lnTo>
                            <a:pt x="0" y="96008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Freihandform: Form 16">
              <a:extLst>
                <a:ext uri="{FF2B5EF4-FFF2-40B4-BE49-F238E27FC236}">
                  <a16:creationId xmlns:a16="http://schemas.microsoft.com/office/drawing/2014/main" id="{A7D73467-5485-43A4-90A1-7AC113FD73FA}"/>
                </a:ext>
              </a:extLst>
            </p:cNvPr>
            <p:cNvSpPr/>
            <p:nvPr/>
          </p:nvSpPr>
          <p:spPr>
            <a:xfrm>
              <a:off x="8490280" y="2640789"/>
              <a:ext cx="408034" cy="96008"/>
            </a:xfrm>
            <a:custGeom>
              <a:avLst/>
              <a:gdLst>
                <a:gd name="connsiteX0" fmla="*/ 0 w 408034"/>
                <a:gd name="connsiteY0" fmla="*/ 0 h 96008"/>
                <a:gd name="connsiteX1" fmla="*/ 408035 w 408034"/>
                <a:gd name="connsiteY1" fmla="*/ 0 h 96008"/>
                <a:gd name="connsiteX2" fmla="*/ 408035 w 408034"/>
                <a:gd name="connsiteY2" fmla="*/ 96008 h 96008"/>
                <a:gd name="connsiteX3" fmla="*/ 0 w 408034"/>
                <a:gd name="connsiteY3" fmla="*/ 96008 h 96008"/>
                <a:gd name="connsiteX4" fmla="*/ 0 w 408034"/>
                <a:gd name="connsiteY4" fmla="*/ 0 h 96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8034" h="96008" fill="none" extrusionOk="0">
                  <a:moveTo>
                    <a:pt x="0" y="0"/>
                  </a:moveTo>
                  <a:cubicBezTo>
                    <a:pt x="166131" y="11579"/>
                    <a:pt x="352305" y="-25716"/>
                    <a:pt x="408035" y="0"/>
                  </a:cubicBezTo>
                  <a:cubicBezTo>
                    <a:pt x="414793" y="27966"/>
                    <a:pt x="410968" y="55519"/>
                    <a:pt x="408035" y="96008"/>
                  </a:cubicBezTo>
                  <a:cubicBezTo>
                    <a:pt x="352267" y="100549"/>
                    <a:pt x="166663" y="78870"/>
                    <a:pt x="0" y="96008"/>
                  </a:cubicBezTo>
                  <a:cubicBezTo>
                    <a:pt x="3717" y="83643"/>
                    <a:pt x="-713" y="17141"/>
                    <a:pt x="0" y="0"/>
                  </a:cubicBezTo>
                  <a:close/>
                </a:path>
                <a:path w="408034" h="96008" stroke="0" extrusionOk="0">
                  <a:moveTo>
                    <a:pt x="0" y="0"/>
                  </a:moveTo>
                  <a:cubicBezTo>
                    <a:pt x="116724" y="14159"/>
                    <a:pt x="326526" y="-21200"/>
                    <a:pt x="408035" y="0"/>
                  </a:cubicBezTo>
                  <a:cubicBezTo>
                    <a:pt x="411601" y="37108"/>
                    <a:pt x="409884" y="80259"/>
                    <a:pt x="408035" y="96008"/>
                  </a:cubicBezTo>
                  <a:cubicBezTo>
                    <a:pt x="297840" y="67832"/>
                    <a:pt x="181801" y="92617"/>
                    <a:pt x="0" y="96008"/>
                  </a:cubicBezTo>
                  <a:cubicBezTo>
                    <a:pt x="1862" y="71209"/>
                    <a:pt x="-2529" y="36653"/>
                    <a:pt x="0" y="0"/>
                  </a:cubicBezTo>
                  <a:close/>
                </a:path>
              </a:pathLst>
            </a:custGeom>
            <a:grpFill/>
            <a:ln w="23912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3361476706">
                    <a:custGeom>
                      <a:avLst/>
                      <a:gdLst>
                        <a:gd name="connsiteX0" fmla="*/ 0 w 408034"/>
                        <a:gd name="connsiteY0" fmla="*/ 0 h 96008"/>
                        <a:gd name="connsiteX1" fmla="*/ 408035 w 408034"/>
                        <a:gd name="connsiteY1" fmla="*/ 0 h 96008"/>
                        <a:gd name="connsiteX2" fmla="*/ 408035 w 408034"/>
                        <a:gd name="connsiteY2" fmla="*/ 96008 h 96008"/>
                        <a:gd name="connsiteX3" fmla="*/ 0 w 408034"/>
                        <a:gd name="connsiteY3" fmla="*/ 96008 h 9600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408034" h="96008">
                          <a:moveTo>
                            <a:pt x="0" y="0"/>
                          </a:moveTo>
                          <a:lnTo>
                            <a:pt x="408035" y="0"/>
                          </a:lnTo>
                          <a:lnTo>
                            <a:pt x="408035" y="96008"/>
                          </a:lnTo>
                          <a:lnTo>
                            <a:pt x="0" y="96008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Freihandform: Form 17">
              <a:extLst>
                <a:ext uri="{FF2B5EF4-FFF2-40B4-BE49-F238E27FC236}">
                  <a16:creationId xmlns:a16="http://schemas.microsoft.com/office/drawing/2014/main" id="{06B3245C-60AF-4010-B0EA-82E7A4BCB59A}"/>
                </a:ext>
              </a:extLst>
            </p:cNvPr>
            <p:cNvSpPr/>
            <p:nvPr/>
          </p:nvSpPr>
          <p:spPr>
            <a:xfrm>
              <a:off x="8003206" y="1673674"/>
              <a:ext cx="321291" cy="258886"/>
            </a:xfrm>
            <a:custGeom>
              <a:avLst/>
              <a:gdLst>
                <a:gd name="connsiteX0" fmla="*/ 0 w 321291"/>
                <a:gd name="connsiteY0" fmla="*/ 146244 h 258886"/>
                <a:gd name="connsiteX1" fmla="*/ 50236 w 321291"/>
                <a:gd name="connsiteY1" fmla="*/ 96008 h 258886"/>
                <a:gd name="connsiteX2" fmla="*/ 112642 w 321291"/>
                <a:gd name="connsiteY2" fmla="*/ 158414 h 258886"/>
                <a:gd name="connsiteX3" fmla="*/ 271055 w 321291"/>
                <a:gd name="connsiteY3" fmla="*/ 0 h 258886"/>
                <a:gd name="connsiteX4" fmla="*/ 321291 w 321291"/>
                <a:gd name="connsiteY4" fmla="*/ 50236 h 258886"/>
                <a:gd name="connsiteX5" fmla="*/ 112642 w 321291"/>
                <a:gd name="connsiteY5" fmla="*/ 258886 h 258886"/>
                <a:gd name="connsiteX6" fmla="*/ 0 w 321291"/>
                <a:gd name="connsiteY6" fmla="*/ 146244 h 258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1291" h="258886" fill="none" extrusionOk="0">
                  <a:moveTo>
                    <a:pt x="0" y="146244"/>
                  </a:moveTo>
                  <a:cubicBezTo>
                    <a:pt x="20818" y="126118"/>
                    <a:pt x="41429" y="102706"/>
                    <a:pt x="50236" y="96008"/>
                  </a:cubicBezTo>
                  <a:cubicBezTo>
                    <a:pt x="71747" y="117152"/>
                    <a:pt x="96641" y="134185"/>
                    <a:pt x="112642" y="158414"/>
                  </a:cubicBezTo>
                  <a:cubicBezTo>
                    <a:pt x="161076" y="125676"/>
                    <a:pt x="211716" y="62169"/>
                    <a:pt x="271055" y="0"/>
                  </a:cubicBezTo>
                  <a:cubicBezTo>
                    <a:pt x="288831" y="26465"/>
                    <a:pt x="300153" y="37728"/>
                    <a:pt x="321291" y="50236"/>
                  </a:cubicBezTo>
                  <a:cubicBezTo>
                    <a:pt x="271164" y="92570"/>
                    <a:pt x="170373" y="229603"/>
                    <a:pt x="112642" y="258886"/>
                  </a:cubicBezTo>
                  <a:cubicBezTo>
                    <a:pt x="86061" y="222117"/>
                    <a:pt x="29203" y="159582"/>
                    <a:pt x="0" y="146244"/>
                  </a:cubicBezTo>
                  <a:close/>
                </a:path>
                <a:path w="321291" h="258886" stroke="0" extrusionOk="0">
                  <a:moveTo>
                    <a:pt x="0" y="146244"/>
                  </a:moveTo>
                  <a:cubicBezTo>
                    <a:pt x="24654" y="124159"/>
                    <a:pt x="35557" y="116147"/>
                    <a:pt x="50236" y="96008"/>
                  </a:cubicBezTo>
                  <a:cubicBezTo>
                    <a:pt x="77524" y="119728"/>
                    <a:pt x="91116" y="138476"/>
                    <a:pt x="112642" y="158414"/>
                  </a:cubicBezTo>
                  <a:cubicBezTo>
                    <a:pt x="160125" y="123845"/>
                    <a:pt x="226203" y="44937"/>
                    <a:pt x="271055" y="0"/>
                  </a:cubicBezTo>
                  <a:cubicBezTo>
                    <a:pt x="297536" y="22888"/>
                    <a:pt x="308320" y="41895"/>
                    <a:pt x="321291" y="50236"/>
                  </a:cubicBezTo>
                  <a:cubicBezTo>
                    <a:pt x="287156" y="118002"/>
                    <a:pt x="181300" y="218627"/>
                    <a:pt x="112642" y="258886"/>
                  </a:cubicBezTo>
                  <a:cubicBezTo>
                    <a:pt x="91524" y="255713"/>
                    <a:pt x="42615" y="185284"/>
                    <a:pt x="0" y="146244"/>
                  </a:cubicBezTo>
                  <a:close/>
                </a:path>
              </a:pathLst>
            </a:custGeom>
            <a:grpFill/>
            <a:ln w="23912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328952030">
                    <a:custGeom>
                      <a:avLst/>
                      <a:gdLst>
                        <a:gd name="connsiteX0" fmla="*/ 0 w 321291"/>
                        <a:gd name="connsiteY0" fmla="*/ 146244 h 258886"/>
                        <a:gd name="connsiteX1" fmla="*/ 50236 w 321291"/>
                        <a:gd name="connsiteY1" fmla="*/ 96008 h 258886"/>
                        <a:gd name="connsiteX2" fmla="*/ 112642 w 321291"/>
                        <a:gd name="connsiteY2" fmla="*/ 158414 h 258886"/>
                        <a:gd name="connsiteX3" fmla="*/ 271055 w 321291"/>
                        <a:gd name="connsiteY3" fmla="*/ 0 h 258886"/>
                        <a:gd name="connsiteX4" fmla="*/ 321291 w 321291"/>
                        <a:gd name="connsiteY4" fmla="*/ 50236 h 258886"/>
                        <a:gd name="connsiteX5" fmla="*/ 112642 w 321291"/>
                        <a:gd name="connsiteY5" fmla="*/ 258886 h 258886"/>
                        <a:gd name="connsiteX6" fmla="*/ 0 w 321291"/>
                        <a:gd name="connsiteY6" fmla="*/ 146244 h 25888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321291" h="258886">
                          <a:moveTo>
                            <a:pt x="0" y="146244"/>
                          </a:moveTo>
                          <a:lnTo>
                            <a:pt x="50236" y="96008"/>
                          </a:lnTo>
                          <a:lnTo>
                            <a:pt x="112642" y="158414"/>
                          </a:lnTo>
                          <a:lnTo>
                            <a:pt x="271055" y="0"/>
                          </a:lnTo>
                          <a:lnTo>
                            <a:pt x="321291" y="50236"/>
                          </a:lnTo>
                          <a:lnTo>
                            <a:pt x="112642" y="258886"/>
                          </a:lnTo>
                          <a:lnTo>
                            <a:pt x="0" y="146244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Freihandform: Form 24">
              <a:extLst>
                <a:ext uri="{FF2B5EF4-FFF2-40B4-BE49-F238E27FC236}">
                  <a16:creationId xmlns:a16="http://schemas.microsoft.com/office/drawing/2014/main" id="{711841E0-83FB-48D7-83E0-EBDA82FD5332}"/>
                </a:ext>
              </a:extLst>
            </p:cNvPr>
            <p:cNvSpPr/>
            <p:nvPr/>
          </p:nvSpPr>
          <p:spPr>
            <a:xfrm>
              <a:off x="8003206" y="1961699"/>
              <a:ext cx="321291" cy="258886"/>
            </a:xfrm>
            <a:custGeom>
              <a:avLst/>
              <a:gdLst>
                <a:gd name="connsiteX0" fmla="*/ 0 w 321291"/>
                <a:gd name="connsiteY0" fmla="*/ 146244 h 258886"/>
                <a:gd name="connsiteX1" fmla="*/ 50236 w 321291"/>
                <a:gd name="connsiteY1" fmla="*/ 96008 h 258886"/>
                <a:gd name="connsiteX2" fmla="*/ 112642 w 321291"/>
                <a:gd name="connsiteY2" fmla="*/ 158414 h 258886"/>
                <a:gd name="connsiteX3" fmla="*/ 271055 w 321291"/>
                <a:gd name="connsiteY3" fmla="*/ 0 h 258886"/>
                <a:gd name="connsiteX4" fmla="*/ 321291 w 321291"/>
                <a:gd name="connsiteY4" fmla="*/ 50236 h 258886"/>
                <a:gd name="connsiteX5" fmla="*/ 112642 w 321291"/>
                <a:gd name="connsiteY5" fmla="*/ 258886 h 258886"/>
                <a:gd name="connsiteX6" fmla="*/ 0 w 321291"/>
                <a:gd name="connsiteY6" fmla="*/ 146244 h 258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1291" h="258886" fill="none" extrusionOk="0">
                  <a:moveTo>
                    <a:pt x="0" y="146244"/>
                  </a:moveTo>
                  <a:cubicBezTo>
                    <a:pt x="8781" y="128638"/>
                    <a:pt x="38493" y="102054"/>
                    <a:pt x="50236" y="96008"/>
                  </a:cubicBezTo>
                  <a:cubicBezTo>
                    <a:pt x="82696" y="120536"/>
                    <a:pt x="89946" y="133346"/>
                    <a:pt x="112642" y="158414"/>
                  </a:cubicBezTo>
                  <a:cubicBezTo>
                    <a:pt x="186850" y="109686"/>
                    <a:pt x="260042" y="31064"/>
                    <a:pt x="271055" y="0"/>
                  </a:cubicBezTo>
                  <a:cubicBezTo>
                    <a:pt x="277998" y="10076"/>
                    <a:pt x="310380" y="41727"/>
                    <a:pt x="321291" y="50236"/>
                  </a:cubicBezTo>
                  <a:cubicBezTo>
                    <a:pt x="299669" y="78742"/>
                    <a:pt x="144318" y="245850"/>
                    <a:pt x="112642" y="258886"/>
                  </a:cubicBezTo>
                  <a:cubicBezTo>
                    <a:pt x="70884" y="229329"/>
                    <a:pt x="27377" y="189316"/>
                    <a:pt x="0" y="146244"/>
                  </a:cubicBezTo>
                  <a:close/>
                </a:path>
                <a:path w="321291" h="258886" stroke="0" extrusionOk="0">
                  <a:moveTo>
                    <a:pt x="0" y="146244"/>
                  </a:moveTo>
                  <a:cubicBezTo>
                    <a:pt x="11536" y="137601"/>
                    <a:pt x="40321" y="110279"/>
                    <a:pt x="50236" y="96008"/>
                  </a:cubicBezTo>
                  <a:cubicBezTo>
                    <a:pt x="82885" y="121159"/>
                    <a:pt x="89863" y="131819"/>
                    <a:pt x="112642" y="158414"/>
                  </a:cubicBezTo>
                  <a:cubicBezTo>
                    <a:pt x="133487" y="139498"/>
                    <a:pt x="194943" y="67564"/>
                    <a:pt x="271055" y="0"/>
                  </a:cubicBezTo>
                  <a:cubicBezTo>
                    <a:pt x="285248" y="18514"/>
                    <a:pt x="304509" y="35505"/>
                    <a:pt x="321291" y="50236"/>
                  </a:cubicBezTo>
                  <a:cubicBezTo>
                    <a:pt x="267385" y="134795"/>
                    <a:pt x="132973" y="232726"/>
                    <a:pt x="112642" y="258886"/>
                  </a:cubicBezTo>
                  <a:cubicBezTo>
                    <a:pt x="57441" y="220093"/>
                    <a:pt x="57476" y="188572"/>
                    <a:pt x="0" y="146244"/>
                  </a:cubicBezTo>
                  <a:close/>
                </a:path>
              </a:pathLst>
            </a:custGeom>
            <a:grpFill/>
            <a:ln w="23912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1116599779">
                    <a:custGeom>
                      <a:avLst/>
                      <a:gdLst>
                        <a:gd name="connsiteX0" fmla="*/ 0 w 321291"/>
                        <a:gd name="connsiteY0" fmla="*/ 146244 h 258886"/>
                        <a:gd name="connsiteX1" fmla="*/ 50236 w 321291"/>
                        <a:gd name="connsiteY1" fmla="*/ 96008 h 258886"/>
                        <a:gd name="connsiteX2" fmla="*/ 112642 w 321291"/>
                        <a:gd name="connsiteY2" fmla="*/ 158414 h 258886"/>
                        <a:gd name="connsiteX3" fmla="*/ 271055 w 321291"/>
                        <a:gd name="connsiteY3" fmla="*/ 0 h 258886"/>
                        <a:gd name="connsiteX4" fmla="*/ 321291 w 321291"/>
                        <a:gd name="connsiteY4" fmla="*/ 50236 h 258886"/>
                        <a:gd name="connsiteX5" fmla="*/ 112642 w 321291"/>
                        <a:gd name="connsiteY5" fmla="*/ 258886 h 258886"/>
                        <a:gd name="connsiteX6" fmla="*/ 0 w 321291"/>
                        <a:gd name="connsiteY6" fmla="*/ 146244 h 25888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321291" h="258886">
                          <a:moveTo>
                            <a:pt x="0" y="146244"/>
                          </a:moveTo>
                          <a:lnTo>
                            <a:pt x="50236" y="96008"/>
                          </a:lnTo>
                          <a:lnTo>
                            <a:pt x="112642" y="158414"/>
                          </a:lnTo>
                          <a:lnTo>
                            <a:pt x="271055" y="0"/>
                          </a:lnTo>
                          <a:lnTo>
                            <a:pt x="321291" y="50236"/>
                          </a:lnTo>
                          <a:lnTo>
                            <a:pt x="112642" y="258886"/>
                          </a:lnTo>
                          <a:lnTo>
                            <a:pt x="0" y="146244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" name="Freihandform: Form 27">
              <a:extLst>
                <a:ext uri="{FF2B5EF4-FFF2-40B4-BE49-F238E27FC236}">
                  <a16:creationId xmlns:a16="http://schemas.microsoft.com/office/drawing/2014/main" id="{F28794A7-279B-4CEE-99C9-F2913ACE93D9}"/>
                </a:ext>
              </a:extLst>
            </p:cNvPr>
            <p:cNvSpPr/>
            <p:nvPr/>
          </p:nvSpPr>
          <p:spPr>
            <a:xfrm>
              <a:off x="8003206" y="2249724"/>
              <a:ext cx="321291" cy="258886"/>
            </a:xfrm>
            <a:custGeom>
              <a:avLst/>
              <a:gdLst>
                <a:gd name="connsiteX0" fmla="*/ 0 w 321291"/>
                <a:gd name="connsiteY0" fmla="*/ 146244 h 258886"/>
                <a:gd name="connsiteX1" fmla="*/ 50236 w 321291"/>
                <a:gd name="connsiteY1" fmla="*/ 96008 h 258886"/>
                <a:gd name="connsiteX2" fmla="*/ 112642 w 321291"/>
                <a:gd name="connsiteY2" fmla="*/ 158414 h 258886"/>
                <a:gd name="connsiteX3" fmla="*/ 271055 w 321291"/>
                <a:gd name="connsiteY3" fmla="*/ 0 h 258886"/>
                <a:gd name="connsiteX4" fmla="*/ 321291 w 321291"/>
                <a:gd name="connsiteY4" fmla="*/ 50236 h 258886"/>
                <a:gd name="connsiteX5" fmla="*/ 112642 w 321291"/>
                <a:gd name="connsiteY5" fmla="*/ 258886 h 258886"/>
                <a:gd name="connsiteX6" fmla="*/ 0 w 321291"/>
                <a:gd name="connsiteY6" fmla="*/ 146244 h 258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1291" h="258886" fill="none" extrusionOk="0">
                  <a:moveTo>
                    <a:pt x="0" y="146244"/>
                  </a:moveTo>
                  <a:cubicBezTo>
                    <a:pt x="20146" y="118946"/>
                    <a:pt x="34879" y="109002"/>
                    <a:pt x="50236" y="96008"/>
                  </a:cubicBezTo>
                  <a:cubicBezTo>
                    <a:pt x="80064" y="116502"/>
                    <a:pt x="91320" y="135869"/>
                    <a:pt x="112642" y="158414"/>
                  </a:cubicBezTo>
                  <a:cubicBezTo>
                    <a:pt x="204579" y="94293"/>
                    <a:pt x="232767" y="63974"/>
                    <a:pt x="271055" y="0"/>
                  </a:cubicBezTo>
                  <a:cubicBezTo>
                    <a:pt x="296662" y="17206"/>
                    <a:pt x="314005" y="44059"/>
                    <a:pt x="321291" y="50236"/>
                  </a:cubicBezTo>
                  <a:cubicBezTo>
                    <a:pt x="288335" y="111183"/>
                    <a:pt x="156173" y="230214"/>
                    <a:pt x="112642" y="258886"/>
                  </a:cubicBezTo>
                  <a:cubicBezTo>
                    <a:pt x="59175" y="219167"/>
                    <a:pt x="46835" y="186230"/>
                    <a:pt x="0" y="146244"/>
                  </a:cubicBezTo>
                  <a:close/>
                </a:path>
                <a:path w="321291" h="258886" stroke="0" extrusionOk="0">
                  <a:moveTo>
                    <a:pt x="0" y="146244"/>
                  </a:moveTo>
                  <a:cubicBezTo>
                    <a:pt x="11258" y="138682"/>
                    <a:pt x="41858" y="112314"/>
                    <a:pt x="50236" y="96008"/>
                  </a:cubicBezTo>
                  <a:cubicBezTo>
                    <a:pt x="54974" y="104233"/>
                    <a:pt x="105613" y="150424"/>
                    <a:pt x="112642" y="158414"/>
                  </a:cubicBezTo>
                  <a:cubicBezTo>
                    <a:pt x="132283" y="120422"/>
                    <a:pt x="248188" y="20429"/>
                    <a:pt x="271055" y="0"/>
                  </a:cubicBezTo>
                  <a:cubicBezTo>
                    <a:pt x="297922" y="19131"/>
                    <a:pt x="296704" y="28749"/>
                    <a:pt x="321291" y="50236"/>
                  </a:cubicBezTo>
                  <a:cubicBezTo>
                    <a:pt x="272992" y="75140"/>
                    <a:pt x="131913" y="216833"/>
                    <a:pt x="112642" y="258886"/>
                  </a:cubicBezTo>
                  <a:cubicBezTo>
                    <a:pt x="61498" y="226986"/>
                    <a:pt x="41739" y="183733"/>
                    <a:pt x="0" y="146244"/>
                  </a:cubicBezTo>
                  <a:close/>
                </a:path>
              </a:pathLst>
            </a:custGeom>
            <a:grpFill/>
            <a:ln w="23912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894034206">
                    <a:custGeom>
                      <a:avLst/>
                      <a:gdLst>
                        <a:gd name="connsiteX0" fmla="*/ 0 w 321291"/>
                        <a:gd name="connsiteY0" fmla="*/ 146244 h 258886"/>
                        <a:gd name="connsiteX1" fmla="*/ 50236 w 321291"/>
                        <a:gd name="connsiteY1" fmla="*/ 96008 h 258886"/>
                        <a:gd name="connsiteX2" fmla="*/ 112642 w 321291"/>
                        <a:gd name="connsiteY2" fmla="*/ 158414 h 258886"/>
                        <a:gd name="connsiteX3" fmla="*/ 271055 w 321291"/>
                        <a:gd name="connsiteY3" fmla="*/ 0 h 258886"/>
                        <a:gd name="connsiteX4" fmla="*/ 321291 w 321291"/>
                        <a:gd name="connsiteY4" fmla="*/ 50236 h 258886"/>
                        <a:gd name="connsiteX5" fmla="*/ 112642 w 321291"/>
                        <a:gd name="connsiteY5" fmla="*/ 258886 h 258886"/>
                        <a:gd name="connsiteX6" fmla="*/ 0 w 321291"/>
                        <a:gd name="connsiteY6" fmla="*/ 146244 h 25888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321291" h="258886">
                          <a:moveTo>
                            <a:pt x="0" y="146244"/>
                          </a:moveTo>
                          <a:lnTo>
                            <a:pt x="50236" y="96008"/>
                          </a:lnTo>
                          <a:lnTo>
                            <a:pt x="112642" y="158414"/>
                          </a:lnTo>
                          <a:lnTo>
                            <a:pt x="271055" y="0"/>
                          </a:lnTo>
                          <a:lnTo>
                            <a:pt x="321291" y="50236"/>
                          </a:lnTo>
                          <a:lnTo>
                            <a:pt x="112642" y="258886"/>
                          </a:lnTo>
                          <a:lnTo>
                            <a:pt x="0" y="146244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" name="Freihandform: Form 28">
              <a:extLst>
                <a:ext uri="{FF2B5EF4-FFF2-40B4-BE49-F238E27FC236}">
                  <a16:creationId xmlns:a16="http://schemas.microsoft.com/office/drawing/2014/main" id="{54BC114A-27D1-41AA-BB46-4A7D032F54C0}"/>
                </a:ext>
              </a:extLst>
            </p:cNvPr>
            <p:cNvSpPr/>
            <p:nvPr/>
          </p:nvSpPr>
          <p:spPr>
            <a:xfrm>
              <a:off x="8003206" y="2537748"/>
              <a:ext cx="321291" cy="258886"/>
            </a:xfrm>
            <a:custGeom>
              <a:avLst/>
              <a:gdLst>
                <a:gd name="connsiteX0" fmla="*/ 0 w 321291"/>
                <a:gd name="connsiteY0" fmla="*/ 146245 h 258886"/>
                <a:gd name="connsiteX1" fmla="*/ 50236 w 321291"/>
                <a:gd name="connsiteY1" fmla="*/ 96008 h 258886"/>
                <a:gd name="connsiteX2" fmla="*/ 112642 w 321291"/>
                <a:gd name="connsiteY2" fmla="*/ 158414 h 258886"/>
                <a:gd name="connsiteX3" fmla="*/ 271055 w 321291"/>
                <a:gd name="connsiteY3" fmla="*/ 0 h 258886"/>
                <a:gd name="connsiteX4" fmla="*/ 321291 w 321291"/>
                <a:gd name="connsiteY4" fmla="*/ 50236 h 258886"/>
                <a:gd name="connsiteX5" fmla="*/ 112642 w 321291"/>
                <a:gd name="connsiteY5" fmla="*/ 258886 h 258886"/>
                <a:gd name="connsiteX6" fmla="*/ 0 w 321291"/>
                <a:gd name="connsiteY6" fmla="*/ 146245 h 258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1291" h="258886" fill="none" extrusionOk="0">
                  <a:moveTo>
                    <a:pt x="0" y="146245"/>
                  </a:moveTo>
                  <a:cubicBezTo>
                    <a:pt x="12760" y="124904"/>
                    <a:pt x="29838" y="120576"/>
                    <a:pt x="50236" y="96008"/>
                  </a:cubicBezTo>
                  <a:cubicBezTo>
                    <a:pt x="65560" y="119998"/>
                    <a:pt x="93662" y="149384"/>
                    <a:pt x="112642" y="158414"/>
                  </a:cubicBezTo>
                  <a:cubicBezTo>
                    <a:pt x="159256" y="117498"/>
                    <a:pt x="248341" y="14921"/>
                    <a:pt x="271055" y="0"/>
                  </a:cubicBezTo>
                  <a:cubicBezTo>
                    <a:pt x="292109" y="15034"/>
                    <a:pt x="312855" y="37577"/>
                    <a:pt x="321291" y="50236"/>
                  </a:cubicBezTo>
                  <a:cubicBezTo>
                    <a:pt x="265160" y="80332"/>
                    <a:pt x="149169" y="190855"/>
                    <a:pt x="112642" y="258886"/>
                  </a:cubicBezTo>
                  <a:cubicBezTo>
                    <a:pt x="61910" y="221515"/>
                    <a:pt x="14526" y="170310"/>
                    <a:pt x="0" y="146245"/>
                  </a:cubicBezTo>
                  <a:close/>
                </a:path>
                <a:path w="321291" h="258886" stroke="0" extrusionOk="0">
                  <a:moveTo>
                    <a:pt x="0" y="146245"/>
                  </a:moveTo>
                  <a:cubicBezTo>
                    <a:pt x="12546" y="125388"/>
                    <a:pt x="31799" y="115103"/>
                    <a:pt x="50236" y="96008"/>
                  </a:cubicBezTo>
                  <a:cubicBezTo>
                    <a:pt x="68516" y="115838"/>
                    <a:pt x="94389" y="148366"/>
                    <a:pt x="112642" y="158414"/>
                  </a:cubicBezTo>
                  <a:cubicBezTo>
                    <a:pt x="156204" y="120994"/>
                    <a:pt x="204659" y="62718"/>
                    <a:pt x="271055" y="0"/>
                  </a:cubicBezTo>
                  <a:cubicBezTo>
                    <a:pt x="288037" y="20810"/>
                    <a:pt x="298526" y="25286"/>
                    <a:pt x="321291" y="50236"/>
                  </a:cubicBezTo>
                  <a:cubicBezTo>
                    <a:pt x="284478" y="105468"/>
                    <a:pt x="142792" y="203380"/>
                    <a:pt x="112642" y="258886"/>
                  </a:cubicBezTo>
                  <a:cubicBezTo>
                    <a:pt x="53630" y="218316"/>
                    <a:pt x="43203" y="208223"/>
                    <a:pt x="0" y="146245"/>
                  </a:cubicBezTo>
                  <a:close/>
                </a:path>
              </a:pathLst>
            </a:custGeom>
            <a:grpFill/>
            <a:ln w="23912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2799331767">
                    <a:custGeom>
                      <a:avLst/>
                      <a:gdLst>
                        <a:gd name="connsiteX0" fmla="*/ 0 w 321291"/>
                        <a:gd name="connsiteY0" fmla="*/ 146245 h 258886"/>
                        <a:gd name="connsiteX1" fmla="*/ 50236 w 321291"/>
                        <a:gd name="connsiteY1" fmla="*/ 96008 h 258886"/>
                        <a:gd name="connsiteX2" fmla="*/ 112642 w 321291"/>
                        <a:gd name="connsiteY2" fmla="*/ 158414 h 258886"/>
                        <a:gd name="connsiteX3" fmla="*/ 271055 w 321291"/>
                        <a:gd name="connsiteY3" fmla="*/ 0 h 258886"/>
                        <a:gd name="connsiteX4" fmla="*/ 321291 w 321291"/>
                        <a:gd name="connsiteY4" fmla="*/ 50236 h 258886"/>
                        <a:gd name="connsiteX5" fmla="*/ 112642 w 321291"/>
                        <a:gd name="connsiteY5" fmla="*/ 258886 h 258886"/>
                        <a:gd name="connsiteX6" fmla="*/ 0 w 321291"/>
                        <a:gd name="connsiteY6" fmla="*/ 146245 h 25888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321291" h="258886">
                          <a:moveTo>
                            <a:pt x="0" y="146245"/>
                          </a:moveTo>
                          <a:lnTo>
                            <a:pt x="50236" y="96008"/>
                          </a:lnTo>
                          <a:lnTo>
                            <a:pt x="112642" y="158414"/>
                          </a:lnTo>
                          <a:lnTo>
                            <a:pt x="271055" y="0"/>
                          </a:lnTo>
                          <a:lnTo>
                            <a:pt x="321291" y="50236"/>
                          </a:lnTo>
                          <a:lnTo>
                            <a:pt x="112642" y="258886"/>
                          </a:lnTo>
                          <a:lnTo>
                            <a:pt x="0" y="146245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0958060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raphic 18">
            <a:extLst>
              <a:ext uri="{FF2B5EF4-FFF2-40B4-BE49-F238E27FC236}">
                <a16:creationId xmlns:a16="http://schemas.microsoft.com/office/drawing/2014/main" id="{7D0AD1A0-97FC-4DA3-A0F9-A95A871544E3}"/>
              </a:ext>
            </a:extLst>
          </p:cNvPr>
          <p:cNvSpPr/>
          <p:nvPr/>
        </p:nvSpPr>
        <p:spPr>
          <a:xfrm flipV="1">
            <a:off x="436327" y="3700952"/>
            <a:ext cx="7788320" cy="1148863"/>
          </a:xfrm>
          <a:custGeom>
            <a:avLst/>
            <a:gdLst>
              <a:gd name="connsiteX0" fmla="*/ 6083962 w 6754076"/>
              <a:gd name="connsiteY0" fmla="*/ 1485749 h 1490118"/>
              <a:gd name="connsiteX1" fmla="*/ 6094764 w 6754076"/>
              <a:gd name="connsiteY1" fmla="*/ 1481528 h 1490118"/>
              <a:gd name="connsiteX2" fmla="*/ 6102958 w 6754076"/>
              <a:gd name="connsiteY2" fmla="*/ 1485749 h 1490118"/>
              <a:gd name="connsiteX3" fmla="*/ 6092155 w 6754076"/>
              <a:gd name="connsiteY3" fmla="*/ 1489971 h 1490118"/>
              <a:gd name="connsiteX4" fmla="*/ 6083962 w 6754076"/>
              <a:gd name="connsiteY4" fmla="*/ 1485749 h 1490118"/>
              <a:gd name="connsiteX5" fmla="*/ 6027704 w 6754076"/>
              <a:gd name="connsiteY5" fmla="*/ 1478745 h 1490118"/>
              <a:gd name="connsiteX6" fmla="*/ 6035475 w 6754076"/>
              <a:gd name="connsiteY6" fmla="*/ 1470975 h 1490118"/>
              <a:gd name="connsiteX7" fmla="*/ 6033979 w 6754076"/>
              <a:gd name="connsiteY7" fmla="*/ 1485020 h 1490118"/>
              <a:gd name="connsiteX8" fmla="*/ 6027704 w 6754076"/>
              <a:gd name="connsiteY8" fmla="*/ 1478745 h 1490118"/>
              <a:gd name="connsiteX9" fmla="*/ 6096754 w 6754076"/>
              <a:gd name="connsiteY9" fmla="*/ 1404928 h 1490118"/>
              <a:gd name="connsiteX10" fmla="*/ 6063067 w 6754076"/>
              <a:gd name="connsiteY10" fmla="*/ 1389194 h 1490118"/>
              <a:gd name="connsiteX11" fmla="*/ 6114566 w 6754076"/>
              <a:gd name="connsiteY11" fmla="*/ 1387625 h 1490118"/>
              <a:gd name="connsiteX12" fmla="*/ 6162056 w 6754076"/>
              <a:gd name="connsiteY12" fmla="*/ 1397193 h 1490118"/>
              <a:gd name="connsiteX13" fmla="*/ 6096754 w 6754076"/>
              <a:gd name="connsiteY13" fmla="*/ 1404928 h 1490118"/>
              <a:gd name="connsiteX14" fmla="*/ 5932699 w 6754076"/>
              <a:gd name="connsiteY14" fmla="*/ 1364739 h 1490118"/>
              <a:gd name="connsiteX15" fmla="*/ 5938327 w 6754076"/>
              <a:gd name="connsiteY15" fmla="*/ 1354889 h 1490118"/>
              <a:gd name="connsiteX16" fmla="*/ 5946770 w 6754076"/>
              <a:gd name="connsiteY16" fmla="*/ 1361221 h 1490118"/>
              <a:gd name="connsiteX17" fmla="*/ 5932699 w 6754076"/>
              <a:gd name="connsiteY17" fmla="*/ 1364739 h 1490118"/>
              <a:gd name="connsiteX18" fmla="*/ 5866565 w 6754076"/>
              <a:gd name="connsiteY18" fmla="*/ 1349261 h 1490118"/>
              <a:gd name="connsiteX19" fmla="*/ 5879474 w 6754076"/>
              <a:gd name="connsiteY19" fmla="*/ 1341066 h 1490118"/>
              <a:gd name="connsiteX20" fmla="*/ 5877118 w 6754076"/>
              <a:gd name="connsiteY20" fmla="*/ 1354889 h 1490118"/>
              <a:gd name="connsiteX21" fmla="*/ 5866565 w 6754076"/>
              <a:gd name="connsiteY21" fmla="*/ 1349261 h 1490118"/>
              <a:gd name="connsiteX22" fmla="*/ 6025919 w 6754076"/>
              <a:gd name="connsiteY22" fmla="*/ 1322191 h 1490118"/>
              <a:gd name="connsiteX23" fmla="*/ 6018532 w 6754076"/>
              <a:gd name="connsiteY23" fmla="*/ 1310256 h 1490118"/>
              <a:gd name="connsiteX24" fmla="*/ 6034748 w 6754076"/>
              <a:gd name="connsiteY24" fmla="*/ 1308953 h 1490118"/>
              <a:gd name="connsiteX25" fmla="*/ 6025919 w 6754076"/>
              <a:gd name="connsiteY25" fmla="*/ 1322191 h 1490118"/>
              <a:gd name="connsiteX26" fmla="*/ 5980708 w 6754076"/>
              <a:gd name="connsiteY26" fmla="*/ 1314989 h 1490118"/>
              <a:gd name="connsiteX27" fmla="*/ 5989267 w 6754076"/>
              <a:gd name="connsiteY27" fmla="*/ 1291570 h 1490118"/>
              <a:gd name="connsiteX28" fmla="*/ 5997425 w 6754076"/>
              <a:gd name="connsiteY28" fmla="*/ 1306344 h 1490118"/>
              <a:gd name="connsiteX29" fmla="*/ 5980708 w 6754076"/>
              <a:gd name="connsiteY29" fmla="*/ 1314989 h 1490118"/>
              <a:gd name="connsiteX30" fmla="*/ 5681161 w 6754076"/>
              <a:gd name="connsiteY30" fmla="*/ 1310214 h 1490118"/>
              <a:gd name="connsiteX31" fmla="*/ 5683711 w 6754076"/>
              <a:gd name="connsiteY31" fmla="*/ 1307663 h 1490118"/>
              <a:gd name="connsiteX32" fmla="*/ 5683378 w 6754076"/>
              <a:gd name="connsiteY32" fmla="*/ 1315754 h 1490118"/>
              <a:gd name="connsiteX33" fmla="*/ 5681161 w 6754076"/>
              <a:gd name="connsiteY33" fmla="*/ 1310214 h 1490118"/>
              <a:gd name="connsiteX34" fmla="*/ 5905612 w 6754076"/>
              <a:gd name="connsiteY34" fmla="*/ 1311611 h 1490118"/>
              <a:gd name="connsiteX35" fmla="*/ 5907723 w 6754076"/>
              <a:gd name="connsiteY35" fmla="*/ 1293036 h 1490118"/>
              <a:gd name="connsiteX36" fmla="*/ 5945812 w 6754076"/>
              <a:gd name="connsiteY36" fmla="*/ 1290410 h 1490118"/>
              <a:gd name="connsiteX37" fmla="*/ 5959173 w 6754076"/>
              <a:gd name="connsiteY37" fmla="*/ 1299048 h 1490118"/>
              <a:gd name="connsiteX38" fmla="*/ 5970641 w 6754076"/>
              <a:gd name="connsiteY38" fmla="*/ 1310383 h 1490118"/>
              <a:gd name="connsiteX39" fmla="*/ 5931226 w 6754076"/>
              <a:gd name="connsiteY39" fmla="*/ 1310400 h 1490118"/>
              <a:gd name="connsiteX40" fmla="*/ 5919919 w 6754076"/>
              <a:gd name="connsiteY40" fmla="*/ 1309980 h 1490118"/>
              <a:gd name="connsiteX41" fmla="*/ 5905612 w 6754076"/>
              <a:gd name="connsiteY41" fmla="*/ 1311612 h 1490118"/>
              <a:gd name="connsiteX42" fmla="*/ 6571522 w 6754076"/>
              <a:gd name="connsiteY42" fmla="*/ 1289459 h 1490118"/>
              <a:gd name="connsiteX43" fmla="*/ 6588253 w 6754076"/>
              <a:gd name="connsiteY43" fmla="*/ 1285053 h 1490118"/>
              <a:gd name="connsiteX44" fmla="*/ 6579715 w 6754076"/>
              <a:gd name="connsiteY44" fmla="*/ 1300012 h 1490118"/>
              <a:gd name="connsiteX45" fmla="*/ 6571522 w 6754076"/>
              <a:gd name="connsiteY45" fmla="*/ 1289459 h 1490118"/>
              <a:gd name="connsiteX46" fmla="*/ 6377342 w 6754076"/>
              <a:gd name="connsiteY46" fmla="*/ 1287055 h 1490118"/>
              <a:gd name="connsiteX47" fmla="*/ 6386797 w 6754076"/>
              <a:gd name="connsiteY47" fmla="*/ 1279668 h 1490118"/>
              <a:gd name="connsiteX48" fmla="*/ 6388205 w 6754076"/>
              <a:gd name="connsiteY48" fmla="*/ 1295791 h 1490118"/>
              <a:gd name="connsiteX49" fmla="*/ 6377342 w 6754076"/>
              <a:gd name="connsiteY49" fmla="*/ 1287055 h 1490118"/>
              <a:gd name="connsiteX50" fmla="*/ 5457099 w 6754076"/>
              <a:gd name="connsiteY50" fmla="*/ 1281016 h 1490118"/>
              <a:gd name="connsiteX51" fmla="*/ 5463431 w 6754076"/>
              <a:gd name="connsiteY51" fmla="*/ 1274684 h 1490118"/>
              <a:gd name="connsiteX52" fmla="*/ 5469763 w 6754076"/>
              <a:gd name="connsiteY52" fmla="*/ 1281016 h 1490118"/>
              <a:gd name="connsiteX53" fmla="*/ 5463431 w 6754076"/>
              <a:gd name="connsiteY53" fmla="*/ 1287348 h 1490118"/>
              <a:gd name="connsiteX54" fmla="*/ 5457099 w 6754076"/>
              <a:gd name="connsiteY54" fmla="*/ 1281016 h 1490118"/>
              <a:gd name="connsiteX55" fmla="*/ 6348848 w 6754076"/>
              <a:gd name="connsiteY55" fmla="*/ 1282996 h 1490118"/>
              <a:gd name="connsiteX56" fmla="*/ 6356235 w 6754076"/>
              <a:gd name="connsiteY56" fmla="*/ 1270463 h 1490118"/>
              <a:gd name="connsiteX57" fmla="*/ 6373121 w 6754076"/>
              <a:gd name="connsiteY57" fmla="*/ 1278906 h 1490118"/>
              <a:gd name="connsiteX58" fmla="*/ 6348848 w 6754076"/>
              <a:gd name="connsiteY58" fmla="*/ 1282996 h 1490118"/>
              <a:gd name="connsiteX59" fmla="*/ 5340320 w 6754076"/>
              <a:gd name="connsiteY59" fmla="*/ 1276511 h 1490118"/>
              <a:gd name="connsiteX60" fmla="*/ 5356843 w 6754076"/>
              <a:gd name="connsiteY60" fmla="*/ 1259751 h 1490118"/>
              <a:gd name="connsiteX61" fmla="*/ 5368452 w 6754076"/>
              <a:gd name="connsiteY61" fmla="*/ 1264264 h 1490118"/>
              <a:gd name="connsiteX62" fmla="*/ 5340320 w 6754076"/>
              <a:gd name="connsiteY62" fmla="*/ 1276511 h 1490118"/>
              <a:gd name="connsiteX63" fmla="*/ 6299361 w 6754076"/>
              <a:gd name="connsiteY63" fmla="*/ 1276305 h 1490118"/>
              <a:gd name="connsiteX64" fmla="*/ 6280677 w 6754076"/>
              <a:gd name="connsiteY64" fmla="*/ 1271856 h 1490118"/>
              <a:gd name="connsiteX65" fmla="*/ 6260619 w 6754076"/>
              <a:gd name="connsiteY65" fmla="*/ 1268488 h 1490118"/>
              <a:gd name="connsiteX66" fmla="*/ 6206219 w 6754076"/>
              <a:gd name="connsiteY66" fmla="*/ 1260097 h 1490118"/>
              <a:gd name="connsiteX67" fmla="*/ 6155970 w 6754076"/>
              <a:gd name="connsiteY67" fmla="*/ 1253402 h 1490118"/>
              <a:gd name="connsiteX68" fmla="*/ 6144975 w 6754076"/>
              <a:gd name="connsiteY68" fmla="*/ 1249357 h 1490118"/>
              <a:gd name="connsiteX69" fmla="*/ 6125736 w 6754076"/>
              <a:gd name="connsiteY69" fmla="*/ 1243226 h 1490118"/>
              <a:gd name="connsiteX70" fmla="*/ 6031196 w 6754076"/>
              <a:gd name="connsiteY70" fmla="*/ 1240357 h 1490118"/>
              <a:gd name="connsiteX71" fmla="*/ 5958168 w 6754076"/>
              <a:gd name="connsiteY71" fmla="*/ 1229306 h 1490118"/>
              <a:gd name="connsiteX72" fmla="*/ 5930608 w 6754076"/>
              <a:gd name="connsiteY72" fmla="*/ 1230752 h 1490118"/>
              <a:gd name="connsiteX73" fmla="*/ 5847569 w 6754076"/>
              <a:gd name="connsiteY73" fmla="*/ 1228545 h 1490118"/>
              <a:gd name="connsiteX74" fmla="*/ 5820131 w 6754076"/>
              <a:gd name="connsiteY74" fmla="*/ 1230361 h 1490118"/>
              <a:gd name="connsiteX75" fmla="*/ 5814453 w 6754076"/>
              <a:gd name="connsiteY75" fmla="*/ 1236693 h 1490118"/>
              <a:gd name="connsiteX76" fmla="*/ 5796383 w 6754076"/>
              <a:gd name="connsiteY76" fmla="*/ 1263521 h 1490118"/>
              <a:gd name="connsiteX77" fmla="*/ 5784136 w 6754076"/>
              <a:gd name="connsiteY77" fmla="*/ 1274500 h 1490118"/>
              <a:gd name="connsiteX78" fmla="*/ 5770070 w 6754076"/>
              <a:gd name="connsiteY78" fmla="*/ 1270463 h 1490118"/>
              <a:gd name="connsiteX79" fmla="*/ 5753886 w 6754076"/>
              <a:gd name="connsiteY79" fmla="*/ 1265849 h 1490118"/>
              <a:gd name="connsiteX80" fmla="*/ 5739203 w 6754076"/>
              <a:gd name="connsiteY80" fmla="*/ 1267832 h 1490118"/>
              <a:gd name="connsiteX81" fmla="*/ 5699705 w 6754076"/>
              <a:gd name="connsiteY81" fmla="*/ 1271837 h 1490118"/>
              <a:gd name="connsiteX82" fmla="*/ 5656883 w 6754076"/>
              <a:gd name="connsiteY82" fmla="*/ 1269531 h 1490118"/>
              <a:gd name="connsiteX83" fmla="*/ 5641371 w 6754076"/>
              <a:gd name="connsiteY83" fmla="*/ 1264292 h 1490118"/>
              <a:gd name="connsiteX84" fmla="*/ 5585510 w 6754076"/>
              <a:gd name="connsiteY84" fmla="*/ 1268102 h 1490118"/>
              <a:gd name="connsiteX85" fmla="*/ 5543538 w 6754076"/>
              <a:gd name="connsiteY85" fmla="*/ 1274134 h 1490118"/>
              <a:gd name="connsiteX86" fmla="*/ 5497368 w 6754076"/>
              <a:gd name="connsiteY86" fmla="*/ 1268083 h 1490118"/>
              <a:gd name="connsiteX87" fmla="*/ 5435574 w 6754076"/>
              <a:gd name="connsiteY87" fmla="*/ 1260064 h 1490118"/>
              <a:gd name="connsiteX88" fmla="*/ 5380968 w 6754076"/>
              <a:gd name="connsiteY88" fmla="*/ 1253316 h 1490118"/>
              <a:gd name="connsiteX89" fmla="*/ 5289888 w 6754076"/>
              <a:gd name="connsiteY89" fmla="*/ 1236710 h 1490118"/>
              <a:gd name="connsiteX90" fmla="*/ 5282892 w 6754076"/>
              <a:gd name="connsiteY90" fmla="*/ 1246719 h 1490118"/>
              <a:gd name="connsiteX91" fmla="*/ 5274920 w 6754076"/>
              <a:gd name="connsiteY91" fmla="*/ 1257262 h 1490118"/>
              <a:gd name="connsiteX92" fmla="*/ 5252467 w 6754076"/>
              <a:gd name="connsiteY92" fmla="*/ 1258845 h 1490118"/>
              <a:gd name="connsiteX93" fmla="*/ 5248490 w 6754076"/>
              <a:gd name="connsiteY93" fmla="*/ 1239695 h 1490118"/>
              <a:gd name="connsiteX94" fmla="*/ 5222854 w 6754076"/>
              <a:gd name="connsiteY94" fmla="*/ 1225374 h 1490118"/>
              <a:gd name="connsiteX95" fmla="*/ 5192936 w 6754076"/>
              <a:gd name="connsiteY95" fmla="*/ 1219270 h 1490118"/>
              <a:gd name="connsiteX96" fmla="*/ 5134381 w 6754076"/>
              <a:gd name="connsiteY96" fmla="*/ 1224573 h 1490118"/>
              <a:gd name="connsiteX97" fmla="*/ 5137547 w 6754076"/>
              <a:gd name="connsiteY97" fmla="*/ 1228250 h 1490118"/>
              <a:gd name="connsiteX98" fmla="*/ 5141166 w 6754076"/>
              <a:gd name="connsiteY98" fmla="*/ 1244205 h 1490118"/>
              <a:gd name="connsiteX99" fmla="*/ 5081405 w 6754076"/>
              <a:gd name="connsiteY99" fmla="*/ 1244374 h 1490118"/>
              <a:gd name="connsiteX100" fmla="*/ 5071906 w 6754076"/>
              <a:gd name="connsiteY100" fmla="*/ 1239633 h 1490118"/>
              <a:gd name="connsiteX101" fmla="*/ 5062408 w 6754076"/>
              <a:gd name="connsiteY101" fmla="*/ 1237765 h 1490118"/>
              <a:gd name="connsiteX102" fmla="*/ 5071613 w 6754076"/>
              <a:gd name="connsiteY102" fmla="*/ 1234702 h 1490118"/>
              <a:gd name="connsiteX103" fmla="*/ 5078023 w 6754076"/>
              <a:gd name="connsiteY103" fmla="*/ 1217794 h 1490118"/>
              <a:gd name="connsiteX104" fmla="*/ 5043854 w 6754076"/>
              <a:gd name="connsiteY104" fmla="*/ 1212551 h 1490118"/>
              <a:gd name="connsiteX105" fmla="*/ 5019784 w 6754076"/>
              <a:gd name="connsiteY105" fmla="*/ 1214922 h 1490118"/>
              <a:gd name="connsiteX106" fmla="*/ 5011732 w 6754076"/>
              <a:gd name="connsiteY106" fmla="*/ 1224037 h 1490118"/>
              <a:gd name="connsiteX107" fmla="*/ 4996978 w 6754076"/>
              <a:gd name="connsiteY107" fmla="*/ 1221918 h 1490118"/>
              <a:gd name="connsiteX108" fmla="*/ 4978231 w 6754076"/>
              <a:gd name="connsiteY108" fmla="*/ 1222052 h 1490118"/>
              <a:gd name="connsiteX109" fmla="*/ 4954765 w 6754076"/>
              <a:gd name="connsiteY109" fmla="*/ 1223911 h 1490118"/>
              <a:gd name="connsiteX110" fmla="*/ 4927900 w 6754076"/>
              <a:gd name="connsiteY110" fmla="*/ 1222325 h 1490118"/>
              <a:gd name="connsiteX111" fmla="*/ 4897974 w 6754076"/>
              <a:gd name="connsiteY111" fmla="*/ 1220127 h 1490118"/>
              <a:gd name="connsiteX112" fmla="*/ 4888836 w 6754076"/>
              <a:gd name="connsiteY112" fmla="*/ 1220222 h 1490118"/>
              <a:gd name="connsiteX113" fmla="*/ 4831647 w 6754076"/>
              <a:gd name="connsiteY113" fmla="*/ 1219732 h 1490118"/>
              <a:gd name="connsiteX114" fmla="*/ 4778500 w 6754076"/>
              <a:gd name="connsiteY114" fmla="*/ 1206403 h 1490118"/>
              <a:gd name="connsiteX115" fmla="*/ 4749965 w 6754076"/>
              <a:gd name="connsiteY115" fmla="*/ 1200189 h 1490118"/>
              <a:gd name="connsiteX116" fmla="*/ 4731036 w 6754076"/>
              <a:gd name="connsiteY116" fmla="*/ 1202923 h 1490118"/>
              <a:gd name="connsiteX117" fmla="*/ 4719216 w 6754076"/>
              <a:gd name="connsiteY117" fmla="*/ 1198701 h 1490118"/>
              <a:gd name="connsiteX118" fmla="*/ 4702156 w 6754076"/>
              <a:gd name="connsiteY118" fmla="*/ 1193460 h 1490118"/>
              <a:gd name="connsiteX119" fmla="*/ 4693170 w 6754076"/>
              <a:gd name="connsiteY119" fmla="*/ 1194276 h 1490118"/>
              <a:gd name="connsiteX120" fmla="*/ 4668018 w 6754076"/>
              <a:gd name="connsiteY120" fmla="*/ 1200819 h 1490118"/>
              <a:gd name="connsiteX121" fmla="*/ 4646610 w 6754076"/>
              <a:gd name="connsiteY121" fmla="*/ 1189901 h 1490118"/>
              <a:gd name="connsiteX122" fmla="*/ 4631228 w 6754076"/>
              <a:gd name="connsiteY122" fmla="*/ 1176308 h 1490118"/>
              <a:gd name="connsiteX123" fmla="*/ 4628403 w 6754076"/>
              <a:gd name="connsiteY123" fmla="*/ 1185658 h 1490118"/>
              <a:gd name="connsiteX124" fmla="*/ 4620567 w 6754076"/>
              <a:gd name="connsiteY124" fmla="*/ 1195952 h 1490118"/>
              <a:gd name="connsiteX125" fmla="*/ 4601469 w 6754076"/>
              <a:gd name="connsiteY125" fmla="*/ 1183927 h 1490118"/>
              <a:gd name="connsiteX126" fmla="*/ 4565365 w 6754076"/>
              <a:gd name="connsiteY126" fmla="*/ 1167278 h 1490118"/>
              <a:gd name="connsiteX127" fmla="*/ 4541092 w 6754076"/>
              <a:gd name="connsiteY127" fmla="*/ 1178944 h 1490118"/>
              <a:gd name="connsiteX128" fmla="*/ 4531623 w 6754076"/>
              <a:gd name="connsiteY128" fmla="*/ 1189497 h 1490118"/>
              <a:gd name="connsiteX129" fmla="*/ 4520636 w 6754076"/>
              <a:gd name="connsiteY129" fmla="*/ 1180119 h 1490118"/>
              <a:gd name="connsiteX130" fmla="*/ 4472329 w 6754076"/>
              <a:gd name="connsiteY130" fmla="*/ 1154680 h 1490118"/>
              <a:gd name="connsiteX131" fmla="*/ 4421905 w 6754076"/>
              <a:gd name="connsiteY131" fmla="*/ 1167338 h 1490118"/>
              <a:gd name="connsiteX132" fmla="*/ 4415283 w 6754076"/>
              <a:gd name="connsiteY132" fmla="*/ 1177595 h 1490118"/>
              <a:gd name="connsiteX133" fmla="*/ 4405091 w 6754076"/>
              <a:gd name="connsiteY133" fmla="*/ 1172768 h 1490118"/>
              <a:gd name="connsiteX134" fmla="*/ 4393732 w 6754076"/>
              <a:gd name="connsiteY134" fmla="*/ 1173159 h 1490118"/>
              <a:gd name="connsiteX135" fmla="*/ 4374336 w 6754076"/>
              <a:gd name="connsiteY135" fmla="*/ 1157308 h 1490118"/>
              <a:gd name="connsiteX136" fmla="*/ 4353267 w 6754076"/>
              <a:gd name="connsiteY136" fmla="*/ 1145319 h 1490118"/>
              <a:gd name="connsiteX137" fmla="*/ 4320515 w 6754076"/>
              <a:gd name="connsiteY137" fmla="*/ 1156928 h 1490118"/>
              <a:gd name="connsiteX138" fmla="*/ 4300377 w 6754076"/>
              <a:gd name="connsiteY138" fmla="*/ 1169152 h 1490118"/>
              <a:gd name="connsiteX139" fmla="*/ 4294726 w 6754076"/>
              <a:gd name="connsiteY139" fmla="*/ 1151610 h 1490118"/>
              <a:gd name="connsiteX140" fmla="*/ 4297531 w 6754076"/>
              <a:gd name="connsiteY140" fmla="*/ 1134068 h 1490118"/>
              <a:gd name="connsiteX141" fmla="*/ 4273376 w 6754076"/>
              <a:gd name="connsiteY141" fmla="*/ 1136907 h 1490118"/>
              <a:gd name="connsiteX142" fmla="*/ 4251576 w 6754076"/>
              <a:gd name="connsiteY142" fmla="*/ 1135936 h 1490118"/>
              <a:gd name="connsiteX143" fmla="*/ 4227279 w 6754076"/>
              <a:gd name="connsiteY143" fmla="*/ 1131009 h 1490118"/>
              <a:gd name="connsiteX144" fmla="*/ 4228334 w 6754076"/>
              <a:gd name="connsiteY144" fmla="*/ 1137265 h 1490118"/>
              <a:gd name="connsiteX145" fmla="*/ 4232923 w 6754076"/>
              <a:gd name="connsiteY145" fmla="*/ 1148960 h 1490118"/>
              <a:gd name="connsiteX146" fmla="*/ 4138999 w 6754076"/>
              <a:gd name="connsiteY146" fmla="*/ 1155220 h 1490118"/>
              <a:gd name="connsiteX147" fmla="*/ 4021891 w 6754076"/>
              <a:gd name="connsiteY147" fmla="*/ 1137150 h 1490118"/>
              <a:gd name="connsiteX148" fmla="*/ 4048189 w 6754076"/>
              <a:gd name="connsiteY148" fmla="*/ 1126020 h 1490118"/>
              <a:gd name="connsiteX149" fmla="*/ 4119040 w 6754076"/>
              <a:gd name="connsiteY149" fmla="*/ 1133012 h 1490118"/>
              <a:gd name="connsiteX150" fmla="*/ 4174167 w 6754076"/>
              <a:gd name="connsiteY150" fmla="*/ 1128018 h 1490118"/>
              <a:gd name="connsiteX151" fmla="*/ 4069347 w 6754076"/>
              <a:gd name="connsiteY151" fmla="*/ 1107241 h 1490118"/>
              <a:gd name="connsiteX152" fmla="*/ 4030300 w 6754076"/>
              <a:gd name="connsiteY152" fmla="*/ 1101108 h 1490118"/>
              <a:gd name="connsiteX153" fmla="*/ 4019747 w 6754076"/>
              <a:gd name="connsiteY153" fmla="*/ 1097390 h 1490118"/>
              <a:gd name="connsiteX154" fmla="*/ 4009194 w 6754076"/>
              <a:gd name="connsiteY154" fmla="*/ 1101611 h 1490118"/>
              <a:gd name="connsiteX155" fmla="*/ 3980489 w 6754076"/>
              <a:gd name="connsiteY155" fmla="*/ 1100767 h 1490118"/>
              <a:gd name="connsiteX156" fmla="*/ 3970358 w 6754076"/>
              <a:gd name="connsiteY156" fmla="*/ 1100767 h 1490118"/>
              <a:gd name="connsiteX157" fmla="*/ 3932366 w 6754076"/>
              <a:gd name="connsiteY157" fmla="*/ 1105833 h 1490118"/>
              <a:gd name="connsiteX158" fmla="*/ 3899440 w 6754076"/>
              <a:gd name="connsiteY158" fmla="*/ 1112165 h 1490118"/>
              <a:gd name="connsiteX159" fmla="*/ 3922140 w 6754076"/>
              <a:gd name="connsiteY159" fmla="*/ 1118496 h 1490118"/>
              <a:gd name="connsiteX160" fmla="*/ 3952321 w 6754076"/>
              <a:gd name="connsiteY160" fmla="*/ 1135197 h 1490118"/>
              <a:gd name="connsiteX161" fmla="*/ 3914781 w 6754076"/>
              <a:gd name="connsiteY161" fmla="*/ 1136651 h 1490118"/>
              <a:gd name="connsiteX162" fmla="*/ 3892971 w 6754076"/>
              <a:gd name="connsiteY162" fmla="*/ 1134860 h 1490118"/>
              <a:gd name="connsiteX163" fmla="*/ 3874112 w 6754076"/>
              <a:gd name="connsiteY163" fmla="*/ 1128065 h 1490118"/>
              <a:gd name="connsiteX164" fmla="*/ 3880310 w 6754076"/>
              <a:gd name="connsiteY164" fmla="*/ 1111916 h 1490118"/>
              <a:gd name="connsiteX165" fmla="*/ 3886642 w 6754076"/>
              <a:gd name="connsiteY165" fmla="*/ 1101069 h 1490118"/>
              <a:gd name="connsiteX166" fmla="*/ 3839278 w 6754076"/>
              <a:gd name="connsiteY166" fmla="*/ 1092879 h 1490118"/>
              <a:gd name="connsiteX167" fmla="*/ 3797305 w 6754076"/>
              <a:gd name="connsiteY167" fmla="*/ 1094066 h 1490118"/>
              <a:gd name="connsiteX168" fmla="*/ 3767756 w 6754076"/>
              <a:gd name="connsiteY168" fmla="*/ 1083194 h 1490118"/>
              <a:gd name="connsiteX169" fmla="*/ 3751695 w 6754076"/>
              <a:gd name="connsiteY169" fmla="*/ 1074672 h 1490118"/>
              <a:gd name="connsiteX170" fmla="*/ 3680988 w 6754076"/>
              <a:gd name="connsiteY170" fmla="*/ 1073664 h 1490118"/>
              <a:gd name="connsiteX171" fmla="*/ 3663047 w 6754076"/>
              <a:gd name="connsiteY171" fmla="*/ 1067397 h 1490118"/>
              <a:gd name="connsiteX172" fmla="*/ 3631388 w 6754076"/>
              <a:gd name="connsiteY172" fmla="*/ 1067841 h 1490118"/>
              <a:gd name="connsiteX173" fmla="*/ 3604511 w 6754076"/>
              <a:gd name="connsiteY173" fmla="*/ 1067212 h 1490118"/>
              <a:gd name="connsiteX174" fmla="*/ 3584069 w 6754076"/>
              <a:gd name="connsiteY174" fmla="*/ 1066781 h 1490118"/>
              <a:gd name="connsiteX175" fmla="*/ 3566044 w 6754076"/>
              <a:gd name="connsiteY175" fmla="*/ 1067894 h 1490118"/>
              <a:gd name="connsiteX176" fmla="*/ 3498951 w 6754076"/>
              <a:gd name="connsiteY176" fmla="*/ 1061551 h 1490118"/>
              <a:gd name="connsiteX177" fmla="*/ 3432402 w 6754076"/>
              <a:gd name="connsiteY177" fmla="*/ 1054608 h 1490118"/>
              <a:gd name="connsiteX178" fmla="*/ 3375414 w 6754076"/>
              <a:gd name="connsiteY178" fmla="*/ 1049516 h 1490118"/>
              <a:gd name="connsiteX179" fmla="*/ 3314225 w 6754076"/>
              <a:gd name="connsiteY179" fmla="*/ 1043424 h 1490118"/>
              <a:gd name="connsiteX180" fmla="*/ 3159178 w 6754076"/>
              <a:gd name="connsiteY180" fmla="*/ 1033178 h 1490118"/>
              <a:gd name="connsiteX181" fmla="*/ 3120496 w 6754076"/>
              <a:gd name="connsiteY181" fmla="*/ 1029754 h 1490118"/>
              <a:gd name="connsiteX182" fmla="*/ 3095957 w 6754076"/>
              <a:gd name="connsiteY182" fmla="*/ 1026187 h 1490118"/>
              <a:gd name="connsiteX183" fmla="*/ 3070184 w 6754076"/>
              <a:gd name="connsiteY183" fmla="*/ 1021597 h 1490118"/>
              <a:gd name="connsiteX184" fmla="*/ 3055592 w 6754076"/>
              <a:gd name="connsiteY184" fmla="*/ 1023145 h 1490118"/>
              <a:gd name="connsiteX185" fmla="*/ 3026027 w 6754076"/>
              <a:gd name="connsiteY185" fmla="*/ 1027393 h 1490118"/>
              <a:gd name="connsiteX186" fmla="*/ 3002342 w 6754076"/>
              <a:gd name="connsiteY186" fmla="*/ 1021290 h 1490118"/>
              <a:gd name="connsiteX187" fmla="*/ 2984496 w 6754076"/>
              <a:gd name="connsiteY187" fmla="*/ 1021716 h 1490118"/>
              <a:gd name="connsiteX188" fmla="*/ 2963275 w 6754076"/>
              <a:gd name="connsiteY188" fmla="*/ 1018232 h 1490118"/>
              <a:gd name="connsiteX189" fmla="*/ 2933726 w 6754076"/>
              <a:gd name="connsiteY189" fmla="*/ 1010975 h 1490118"/>
              <a:gd name="connsiteX190" fmla="*/ 2904084 w 6754076"/>
              <a:gd name="connsiteY190" fmla="*/ 1007324 h 1490118"/>
              <a:gd name="connsiteX191" fmla="*/ 2893531 w 6754076"/>
              <a:gd name="connsiteY191" fmla="*/ 1007689 h 1490118"/>
              <a:gd name="connsiteX192" fmla="*/ 2719082 w 6754076"/>
              <a:gd name="connsiteY192" fmla="*/ 1004102 h 1490118"/>
              <a:gd name="connsiteX193" fmla="*/ 2702105 w 6754076"/>
              <a:gd name="connsiteY193" fmla="*/ 1004026 h 1490118"/>
              <a:gd name="connsiteX194" fmla="*/ 2685345 w 6754076"/>
              <a:gd name="connsiteY194" fmla="*/ 1004129 h 1490118"/>
              <a:gd name="connsiteX195" fmla="*/ 2679485 w 6754076"/>
              <a:gd name="connsiteY195" fmla="*/ 1003468 h 1490118"/>
              <a:gd name="connsiteX196" fmla="*/ 2630779 w 6754076"/>
              <a:gd name="connsiteY196" fmla="*/ 1008510 h 1490118"/>
              <a:gd name="connsiteX197" fmla="*/ 2603551 w 6754076"/>
              <a:gd name="connsiteY197" fmla="*/ 1006673 h 1490118"/>
              <a:gd name="connsiteX198" fmla="*/ 2574532 w 6754076"/>
              <a:gd name="connsiteY198" fmla="*/ 1003282 h 1490118"/>
              <a:gd name="connsiteX199" fmla="*/ 2566583 w 6754076"/>
              <a:gd name="connsiteY199" fmla="*/ 1003466 h 1490118"/>
              <a:gd name="connsiteX200" fmla="*/ 2546460 w 6754076"/>
              <a:gd name="connsiteY200" fmla="*/ 999245 h 1490118"/>
              <a:gd name="connsiteX201" fmla="*/ 2511264 w 6754076"/>
              <a:gd name="connsiteY201" fmla="*/ 997200 h 1490118"/>
              <a:gd name="connsiteX202" fmla="*/ 2495952 w 6754076"/>
              <a:gd name="connsiteY202" fmla="*/ 994810 h 1490118"/>
              <a:gd name="connsiteX203" fmla="*/ 2488325 w 6754076"/>
              <a:gd name="connsiteY203" fmla="*/ 995998 h 1490118"/>
              <a:gd name="connsiteX204" fmla="*/ 2465535 w 6754076"/>
              <a:gd name="connsiteY204" fmla="*/ 992956 h 1490118"/>
              <a:gd name="connsiteX205" fmla="*/ 2451535 w 6754076"/>
              <a:gd name="connsiteY205" fmla="*/ 997916 h 1490118"/>
              <a:gd name="connsiteX206" fmla="*/ 2395304 w 6754076"/>
              <a:gd name="connsiteY206" fmla="*/ 1003682 h 1490118"/>
              <a:gd name="connsiteX207" fmla="*/ 2374838 w 6754076"/>
              <a:gd name="connsiteY207" fmla="*/ 1004138 h 1490118"/>
              <a:gd name="connsiteX208" fmla="*/ 2359707 w 6754076"/>
              <a:gd name="connsiteY208" fmla="*/ 999601 h 1490118"/>
              <a:gd name="connsiteX209" fmla="*/ 2351971 w 6754076"/>
              <a:gd name="connsiteY209" fmla="*/ 997973 h 1490118"/>
              <a:gd name="connsiteX210" fmla="*/ 2296641 w 6754076"/>
              <a:gd name="connsiteY210" fmla="*/ 998190 h 1490118"/>
              <a:gd name="connsiteX211" fmla="*/ 2288179 w 6754076"/>
              <a:gd name="connsiteY211" fmla="*/ 995024 h 1490118"/>
              <a:gd name="connsiteX212" fmla="*/ 2273889 w 6754076"/>
              <a:gd name="connsiteY212" fmla="*/ 1000300 h 1490118"/>
              <a:gd name="connsiteX213" fmla="*/ 2261577 w 6754076"/>
              <a:gd name="connsiteY213" fmla="*/ 1004227 h 1490118"/>
              <a:gd name="connsiteX214" fmla="*/ 2248550 w 6754076"/>
              <a:gd name="connsiteY214" fmla="*/ 1004418 h 1490118"/>
              <a:gd name="connsiteX215" fmla="*/ 2227644 w 6754076"/>
              <a:gd name="connsiteY215" fmla="*/ 1005602 h 1490118"/>
              <a:gd name="connsiteX216" fmla="*/ 2202418 w 6754076"/>
              <a:gd name="connsiteY216" fmla="*/ 1001264 h 1490118"/>
              <a:gd name="connsiteX217" fmla="*/ 2175835 w 6754076"/>
              <a:gd name="connsiteY217" fmla="*/ 997868 h 1490118"/>
              <a:gd name="connsiteX218" fmla="*/ 2108027 w 6754076"/>
              <a:gd name="connsiteY218" fmla="*/ 1003599 h 1490118"/>
              <a:gd name="connsiteX219" fmla="*/ 2041541 w 6754076"/>
              <a:gd name="connsiteY219" fmla="*/ 995551 h 1490118"/>
              <a:gd name="connsiteX220" fmla="*/ 2027164 w 6754076"/>
              <a:gd name="connsiteY220" fmla="*/ 991646 h 1490118"/>
              <a:gd name="connsiteX221" fmla="*/ 1859516 w 6754076"/>
              <a:gd name="connsiteY221" fmla="*/ 1002494 h 1490118"/>
              <a:gd name="connsiteX222" fmla="*/ 1696331 w 6754076"/>
              <a:gd name="connsiteY222" fmla="*/ 995354 h 1490118"/>
              <a:gd name="connsiteX223" fmla="*/ 1679095 w 6754076"/>
              <a:gd name="connsiteY223" fmla="*/ 995064 h 1490118"/>
              <a:gd name="connsiteX224" fmla="*/ 1634714 w 6754076"/>
              <a:gd name="connsiteY224" fmla="*/ 996079 h 1490118"/>
              <a:gd name="connsiteX225" fmla="*/ 1561685 w 6754076"/>
              <a:gd name="connsiteY225" fmla="*/ 996923 h 1490118"/>
              <a:gd name="connsiteX226" fmla="*/ 1551554 w 6754076"/>
              <a:gd name="connsiteY226" fmla="*/ 996923 h 1490118"/>
              <a:gd name="connsiteX227" fmla="*/ 1527282 w 6754076"/>
              <a:gd name="connsiteY227" fmla="*/ 991793 h 1490118"/>
              <a:gd name="connsiteX228" fmla="*/ 1499341 w 6754076"/>
              <a:gd name="connsiteY228" fmla="*/ 979666 h 1490118"/>
              <a:gd name="connsiteX229" fmla="*/ 1496676 w 6754076"/>
              <a:gd name="connsiteY229" fmla="*/ 974973 h 1490118"/>
              <a:gd name="connsiteX230" fmla="*/ 1485938 w 6754076"/>
              <a:gd name="connsiteY230" fmla="*/ 983255 h 1490118"/>
              <a:gd name="connsiteX231" fmla="*/ 1426879 w 6754076"/>
              <a:gd name="connsiteY231" fmla="*/ 989567 h 1490118"/>
              <a:gd name="connsiteX232" fmla="*/ 1345555 w 6754076"/>
              <a:gd name="connsiteY232" fmla="*/ 985277 h 1490118"/>
              <a:gd name="connsiteX233" fmla="*/ 1286457 w 6754076"/>
              <a:gd name="connsiteY233" fmla="*/ 983124 h 1490118"/>
              <a:gd name="connsiteX234" fmla="*/ 1247876 w 6754076"/>
              <a:gd name="connsiteY234" fmla="*/ 978085 h 1490118"/>
              <a:gd name="connsiteX235" fmla="*/ 1210528 w 6754076"/>
              <a:gd name="connsiteY235" fmla="*/ 974064 h 1490118"/>
              <a:gd name="connsiteX236" fmla="*/ 1181567 w 6754076"/>
              <a:gd name="connsiteY236" fmla="*/ 971402 h 1490118"/>
              <a:gd name="connsiteX237" fmla="*/ 1134490 w 6754076"/>
              <a:gd name="connsiteY237" fmla="*/ 964627 h 1490118"/>
              <a:gd name="connsiteX238" fmla="*/ 1090167 w 6754076"/>
              <a:gd name="connsiteY238" fmla="*/ 960154 h 1490118"/>
              <a:gd name="connsiteX239" fmla="*/ 1054285 w 6754076"/>
              <a:gd name="connsiteY239" fmla="*/ 955633 h 1490118"/>
              <a:gd name="connsiteX240" fmla="*/ 1022626 w 6754076"/>
              <a:gd name="connsiteY240" fmla="*/ 949774 h 1490118"/>
              <a:gd name="connsiteX241" fmla="*/ 987177 w 6754076"/>
              <a:gd name="connsiteY241" fmla="*/ 943646 h 1490118"/>
              <a:gd name="connsiteX242" fmla="*/ 954585 w 6754076"/>
              <a:gd name="connsiteY242" fmla="*/ 936566 h 1490118"/>
              <a:gd name="connsiteX243" fmla="*/ 800273 w 6754076"/>
              <a:gd name="connsiteY243" fmla="*/ 929321 h 1490118"/>
              <a:gd name="connsiteX244" fmla="*/ 745401 w 6754076"/>
              <a:gd name="connsiteY244" fmla="*/ 933091 h 1490118"/>
              <a:gd name="connsiteX245" fmla="*/ 693370 w 6754076"/>
              <a:gd name="connsiteY245" fmla="*/ 936961 h 1490118"/>
              <a:gd name="connsiteX246" fmla="*/ 625824 w 6754076"/>
              <a:gd name="connsiteY246" fmla="*/ 943392 h 1490118"/>
              <a:gd name="connsiteX247" fmla="*/ 535066 w 6754076"/>
              <a:gd name="connsiteY247" fmla="*/ 950910 h 1490118"/>
              <a:gd name="connsiteX248" fmla="*/ 462669 w 6754076"/>
              <a:gd name="connsiteY248" fmla="*/ 955264 h 1490118"/>
              <a:gd name="connsiteX249" fmla="*/ 388019 w 6754076"/>
              <a:gd name="connsiteY249" fmla="*/ 961935 h 1490118"/>
              <a:gd name="connsiteX250" fmla="*/ 312670 w 6754076"/>
              <a:gd name="connsiteY250" fmla="*/ 966614 h 1490118"/>
              <a:gd name="connsiteX251" fmla="*/ 170220 w 6754076"/>
              <a:gd name="connsiteY251" fmla="*/ 980928 h 1490118"/>
              <a:gd name="connsiteX252" fmla="*/ 85498 w 6754076"/>
              <a:gd name="connsiteY252" fmla="*/ 981420 h 1490118"/>
              <a:gd name="connsiteX253" fmla="*/ 50496 w 6754076"/>
              <a:gd name="connsiteY253" fmla="*/ 958631 h 1490118"/>
              <a:gd name="connsiteX254" fmla="*/ 30657 w 6754076"/>
              <a:gd name="connsiteY254" fmla="*/ 930649 h 1490118"/>
              <a:gd name="connsiteX255" fmla="*/ 22671 w 6754076"/>
              <a:gd name="connsiteY255" fmla="*/ 894768 h 1490118"/>
              <a:gd name="connsiteX256" fmla="*/ 16602 w 6754076"/>
              <a:gd name="connsiteY256" fmla="*/ 726921 h 1490118"/>
              <a:gd name="connsiteX257" fmla="*/ 11547 w 6754076"/>
              <a:gd name="connsiteY257" fmla="*/ 580187 h 1490118"/>
              <a:gd name="connsiteX258" fmla="*/ 2548 w 6754076"/>
              <a:gd name="connsiteY258" fmla="*/ 416706 h 1490118"/>
              <a:gd name="connsiteX259" fmla="*/ 2149 w 6754076"/>
              <a:gd name="connsiteY259" fmla="*/ 355497 h 1490118"/>
              <a:gd name="connsiteX260" fmla="*/ 8538 w 6754076"/>
              <a:gd name="connsiteY260" fmla="*/ 147846 h 1490118"/>
              <a:gd name="connsiteX261" fmla="*/ 18597 w 6754076"/>
              <a:gd name="connsiteY261" fmla="*/ 117107 h 1490118"/>
              <a:gd name="connsiteX262" fmla="*/ 30471 w 6754076"/>
              <a:gd name="connsiteY262" fmla="*/ 93593 h 1490118"/>
              <a:gd name="connsiteX263" fmla="*/ 42639 w 6754076"/>
              <a:gd name="connsiteY263" fmla="*/ 74796 h 1490118"/>
              <a:gd name="connsiteX264" fmla="*/ 56013 w 6754076"/>
              <a:gd name="connsiteY264" fmla="*/ 60668 h 1490118"/>
              <a:gd name="connsiteX265" fmla="*/ 66502 w 6754076"/>
              <a:gd name="connsiteY265" fmla="*/ 53936 h 1490118"/>
              <a:gd name="connsiteX266" fmla="*/ 100272 w 6754076"/>
              <a:gd name="connsiteY266" fmla="*/ 61091 h 1490118"/>
              <a:gd name="connsiteX267" fmla="*/ 167917 w 6754076"/>
              <a:gd name="connsiteY267" fmla="*/ 48398 h 1490118"/>
              <a:gd name="connsiteX268" fmla="*/ 170829 w 6754076"/>
              <a:gd name="connsiteY268" fmla="*/ 37844 h 1490118"/>
              <a:gd name="connsiteX269" fmla="*/ 233973 w 6754076"/>
              <a:gd name="connsiteY269" fmla="*/ 30340 h 1490118"/>
              <a:gd name="connsiteX270" fmla="*/ 303233 w 6754076"/>
              <a:gd name="connsiteY270" fmla="*/ 24999 h 1490118"/>
              <a:gd name="connsiteX271" fmla="*/ 430393 w 6754076"/>
              <a:gd name="connsiteY271" fmla="*/ 18443 h 1490118"/>
              <a:gd name="connsiteX272" fmla="*/ 552792 w 6754076"/>
              <a:gd name="connsiteY272" fmla="*/ 11156 h 1490118"/>
              <a:gd name="connsiteX273" fmla="*/ 561062 w 6754076"/>
              <a:gd name="connsiteY273" fmla="*/ 11496 h 1490118"/>
              <a:gd name="connsiteX274" fmla="*/ 599089 w 6754076"/>
              <a:gd name="connsiteY274" fmla="*/ 13039 h 1490118"/>
              <a:gd name="connsiteX275" fmla="*/ 1102830 w 6754076"/>
              <a:gd name="connsiteY275" fmla="*/ 1789 h 1490118"/>
              <a:gd name="connsiteX276" fmla="*/ 1565062 w 6754076"/>
              <a:gd name="connsiteY276" fmla="*/ 12473 h 1490118"/>
              <a:gd name="connsiteX277" fmla="*/ 1745583 w 6754076"/>
              <a:gd name="connsiteY277" fmla="*/ 18228 h 1490118"/>
              <a:gd name="connsiteX278" fmla="*/ 1931320 w 6754076"/>
              <a:gd name="connsiteY278" fmla="*/ 24917 h 1490118"/>
              <a:gd name="connsiteX279" fmla="*/ 2065286 w 6754076"/>
              <a:gd name="connsiteY279" fmla="*/ 33663 h 1490118"/>
              <a:gd name="connsiteX280" fmla="*/ 2296227 w 6754076"/>
              <a:gd name="connsiteY280" fmla="*/ 47842 h 1490118"/>
              <a:gd name="connsiteX281" fmla="*/ 2304458 w 6754076"/>
              <a:gd name="connsiteY281" fmla="*/ 47307 h 1490118"/>
              <a:gd name="connsiteX282" fmla="*/ 2330848 w 6754076"/>
              <a:gd name="connsiteY282" fmla="*/ 45673 h 1490118"/>
              <a:gd name="connsiteX283" fmla="*/ 2491637 w 6754076"/>
              <a:gd name="connsiteY283" fmla="*/ 57279 h 1490118"/>
              <a:gd name="connsiteX284" fmla="*/ 2690038 w 6754076"/>
              <a:gd name="connsiteY284" fmla="*/ 71615 h 1490118"/>
              <a:gd name="connsiteX285" fmla="*/ 2768132 w 6754076"/>
              <a:gd name="connsiteY285" fmla="*/ 77804 h 1490118"/>
              <a:gd name="connsiteX286" fmla="*/ 3002414 w 6754076"/>
              <a:gd name="connsiteY286" fmla="*/ 94876 h 1490118"/>
              <a:gd name="connsiteX287" fmla="*/ 3086840 w 6754076"/>
              <a:gd name="connsiteY287" fmla="*/ 100812 h 1490118"/>
              <a:gd name="connsiteX288" fmla="*/ 3289463 w 6754076"/>
              <a:gd name="connsiteY288" fmla="*/ 117874 h 1490118"/>
              <a:gd name="connsiteX289" fmla="*/ 3361813 w 6754076"/>
              <a:gd name="connsiteY289" fmla="*/ 124000 h 1490118"/>
              <a:gd name="connsiteX290" fmla="*/ 3435686 w 6754076"/>
              <a:gd name="connsiteY290" fmla="*/ 130360 h 1490118"/>
              <a:gd name="connsiteX291" fmla="*/ 3508718 w 6754076"/>
              <a:gd name="connsiteY291" fmla="*/ 139206 h 1490118"/>
              <a:gd name="connsiteX292" fmla="*/ 3587064 w 6754076"/>
              <a:gd name="connsiteY292" fmla="*/ 155385 h 1490118"/>
              <a:gd name="connsiteX293" fmla="*/ 3706712 w 6754076"/>
              <a:gd name="connsiteY293" fmla="*/ 170922 h 1490118"/>
              <a:gd name="connsiteX294" fmla="*/ 3746815 w 6754076"/>
              <a:gd name="connsiteY294" fmla="*/ 177047 h 1490118"/>
              <a:gd name="connsiteX295" fmla="*/ 3874112 w 6754076"/>
              <a:gd name="connsiteY295" fmla="*/ 189885 h 1490118"/>
              <a:gd name="connsiteX296" fmla="*/ 3900104 w 6754076"/>
              <a:gd name="connsiteY296" fmla="*/ 195716 h 1490118"/>
              <a:gd name="connsiteX297" fmla="*/ 3915179 w 6754076"/>
              <a:gd name="connsiteY297" fmla="*/ 197711 h 1490118"/>
              <a:gd name="connsiteX298" fmla="*/ 3948286 w 6754076"/>
              <a:gd name="connsiteY298" fmla="*/ 198586 h 1490118"/>
              <a:gd name="connsiteX299" fmla="*/ 4017636 w 6754076"/>
              <a:gd name="connsiteY299" fmla="*/ 206807 h 1490118"/>
              <a:gd name="connsiteX300" fmla="*/ 4125279 w 6754076"/>
              <a:gd name="connsiteY300" fmla="*/ 223777 h 1490118"/>
              <a:gd name="connsiteX301" fmla="*/ 4179582 w 6754076"/>
              <a:gd name="connsiteY301" fmla="*/ 229713 h 1490118"/>
              <a:gd name="connsiteX302" fmla="*/ 4230238 w 6754076"/>
              <a:gd name="connsiteY302" fmla="*/ 235591 h 1490118"/>
              <a:gd name="connsiteX303" fmla="*/ 4311776 w 6754076"/>
              <a:gd name="connsiteY303" fmla="*/ 246153 h 1490118"/>
              <a:gd name="connsiteX304" fmla="*/ 4328309 w 6754076"/>
              <a:gd name="connsiteY304" fmla="*/ 250020 h 1490118"/>
              <a:gd name="connsiteX305" fmla="*/ 4343131 w 6754076"/>
              <a:gd name="connsiteY305" fmla="*/ 253130 h 1490118"/>
              <a:gd name="connsiteX306" fmla="*/ 4357215 w 6754076"/>
              <a:gd name="connsiteY306" fmla="*/ 256971 h 1490118"/>
              <a:gd name="connsiteX307" fmla="*/ 4390180 w 6754076"/>
              <a:gd name="connsiteY307" fmla="*/ 265643 h 1490118"/>
              <a:gd name="connsiteX308" fmla="*/ 4433734 w 6754076"/>
              <a:gd name="connsiteY308" fmla="*/ 274466 h 1490118"/>
              <a:gd name="connsiteX309" fmla="*/ 4457163 w 6754076"/>
              <a:gd name="connsiteY309" fmla="*/ 278458 h 1490118"/>
              <a:gd name="connsiteX310" fmla="*/ 4471834 w 6754076"/>
              <a:gd name="connsiteY310" fmla="*/ 282664 h 1490118"/>
              <a:gd name="connsiteX311" fmla="*/ 4515039 w 6754076"/>
              <a:gd name="connsiteY311" fmla="*/ 289639 h 1490118"/>
              <a:gd name="connsiteX312" fmla="*/ 4556249 w 6754076"/>
              <a:gd name="connsiteY312" fmla="*/ 295986 h 1490118"/>
              <a:gd name="connsiteX313" fmla="*/ 4593390 w 6754076"/>
              <a:gd name="connsiteY313" fmla="*/ 299565 h 1490118"/>
              <a:gd name="connsiteX314" fmla="*/ 4631359 w 6754076"/>
              <a:gd name="connsiteY314" fmla="*/ 302605 h 1490118"/>
              <a:gd name="connsiteX315" fmla="*/ 4648521 w 6754076"/>
              <a:gd name="connsiteY315" fmla="*/ 304429 h 1490118"/>
              <a:gd name="connsiteX316" fmla="*/ 4665428 w 6754076"/>
              <a:gd name="connsiteY316" fmla="*/ 307720 h 1490118"/>
              <a:gd name="connsiteX317" fmla="*/ 4696670 w 6754076"/>
              <a:gd name="connsiteY317" fmla="*/ 312228 h 1490118"/>
              <a:gd name="connsiteX318" fmla="*/ 4729136 w 6754076"/>
              <a:gd name="connsiteY318" fmla="*/ 315990 h 1490118"/>
              <a:gd name="connsiteX319" fmla="*/ 4770433 w 6754076"/>
              <a:gd name="connsiteY319" fmla="*/ 321583 h 1490118"/>
              <a:gd name="connsiteX320" fmla="*/ 4810536 w 6754076"/>
              <a:gd name="connsiteY320" fmla="*/ 327749 h 1490118"/>
              <a:gd name="connsiteX321" fmla="*/ 4874560 w 6754076"/>
              <a:gd name="connsiteY321" fmla="*/ 334552 h 1490118"/>
              <a:gd name="connsiteX322" fmla="*/ 4948433 w 6754076"/>
              <a:gd name="connsiteY322" fmla="*/ 343333 h 1490118"/>
              <a:gd name="connsiteX323" fmla="*/ 5009641 w 6754076"/>
              <a:gd name="connsiteY323" fmla="*/ 351813 h 1490118"/>
              <a:gd name="connsiteX324" fmla="*/ 5106731 w 6754076"/>
              <a:gd name="connsiteY324" fmla="*/ 362760 h 1490118"/>
              <a:gd name="connsiteX325" fmla="*/ 5215817 w 6754076"/>
              <a:gd name="connsiteY325" fmla="*/ 379923 h 1490118"/>
              <a:gd name="connsiteX326" fmla="*/ 5268583 w 6754076"/>
              <a:gd name="connsiteY326" fmla="*/ 387443 h 1490118"/>
              <a:gd name="connsiteX327" fmla="*/ 5353677 w 6754076"/>
              <a:gd name="connsiteY327" fmla="*/ 399303 h 1490118"/>
              <a:gd name="connsiteX328" fmla="*/ 5402222 w 6754076"/>
              <a:gd name="connsiteY328" fmla="*/ 407648 h 1490118"/>
              <a:gd name="connsiteX329" fmla="*/ 5476956 w 6754076"/>
              <a:gd name="connsiteY329" fmla="*/ 417151 h 1490118"/>
              <a:gd name="connsiteX330" fmla="*/ 5525291 w 6754076"/>
              <a:gd name="connsiteY330" fmla="*/ 425148 h 1490118"/>
              <a:gd name="connsiteX331" fmla="*/ 5546341 w 6754076"/>
              <a:gd name="connsiteY331" fmla="*/ 430425 h 1490118"/>
              <a:gd name="connsiteX332" fmla="*/ 5564742 w 6754076"/>
              <a:gd name="connsiteY332" fmla="*/ 434646 h 1490118"/>
              <a:gd name="connsiteX333" fmla="*/ 5593485 w 6754076"/>
              <a:gd name="connsiteY333" fmla="*/ 438893 h 1490118"/>
              <a:gd name="connsiteX334" fmla="*/ 5631710 w 6754076"/>
              <a:gd name="connsiteY334" fmla="*/ 445225 h 1490118"/>
              <a:gd name="connsiteX335" fmla="*/ 5655759 w 6754076"/>
              <a:gd name="connsiteY335" fmla="*/ 451531 h 1490118"/>
              <a:gd name="connsiteX336" fmla="*/ 5686374 w 6754076"/>
              <a:gd name="connsiteY336" fmla="*/ 461451 h 1490118"/>
              <a:gd name="connsiteX337" fmla="*/ 5736649 w 6754076"/>
              <a:gd name="connsiteY337" fmla="*/ 474236 h 1490118"/>
              <a:gd name="connsiteX338" fmla="*/ 5782589 w 6754076"/>
              <a:gd name="connsiteY338" fmla="*/ 481494 h 1490118"/>
              <a:gd name="connsiteX339" fmla="*/ 5842997 w 6754076"/>
              <a:gd name="connsiteY339" fmla="*/ 487772 h 1490118"/>
              <a:gd name="connsiteX340" fmla="*/ 5893652 w 6754076"/>
              <a:gd name="connsiteY340" fmla="*/ 493300 h 1490118"/>
              <a:gd name="connsiteX341" fmla="*/ 5931995 w 6754076"/>
              <a:gd name="connsiteY341" fmla="*/ 499197 h 1490118"/>
              <a:gd name="connsiteX342" fmla="*/ 5976319 w 6754076"/>
              <a:gd name="connsiteY342" fmla="*/ 504641 h 1490118"/>
              <a:gd name="connsiteX343" fmla="*/ 6021698 w 6754076"/>
              <a:gd name="connsiteY343" fmla="*/ 509539 h 1490118"/>
              <a:gd name="connsiteX344" fmla="*/ 6056523 w 6754076"/>
              <a:gd name="connsiteY344" fmla="*/ 521493 h 1490118"/>
              <a:gd name="connsiteX345" fmla="*/ 6047274 w 6754076"/>
              <a:gd name="connsiteY345" fmla="*/ 531736 h 1490118"/>
              <a:gd name="connsiteX346" fmla="*/ 6046219 w 6754076"/>
              <a:gd name="connsiteY346" fmla="*/ 537784 h 1490118"/>
              <a:gd name="connsiteX347" fmla="*/ 6050191 w 6754076"/>
              <a:gd name="connsiteY347" fmla="*/ 548098 h 1490118"/>
              <a:gd name="connsiteX348" fmla="*/ 5965765 w 6754076"/>
              <a:gd name="connsiteY348" fmla="*/ 538670 h 1490118"/>
              <a:gd name="connsiteX349" fmla="*/ 5896301 w 6754076"/>
              <a:gd name="connsiteY349" fmla="*/ 542120 h 1490118"/>
              <a:gd name="connsiteX350" fmla="*/ 5847321 w 6754076"/>
              <a:gd name="connsiteY350" fmla="*/ 542423 h 1490118"/>
              <a:gd name="connsiteX351" fmla="*/ 5830121 w 6754076"/>
              <a:gd name="connsiteY351" fmla="*/ 536091 h 1490118"/>
              <a:gd name="connsiteX352" fmla="*/ 5818908 w 6754076"/>
              <a:gd name="connsiteY352" fmla="*/ 527515 h 1490118"/>
              <a:gd name="connsiteX353" fmla="*/ 5805751 w 6754076"/>
              <a:gd name="connsiteY353" fmla="*/ 519072 h 1490118"/>
              <a:gd name="connsiteX354" fmla="*/ 5794803 w 6754076"/>
              <a:gd name="connsiteY354" fmla="*/ 514851 h 1490118"/>
              <a:gd name="connsiteX355" fmla="*/ 5762932 w 6754076"/>
              <a:gd name="connsiteY355" fmla="*/ 514493 h 1490118"/>
              <a:gd name="connsiteX356" fmla="*/ 5748369 w 6754076"/>
              <a:gd name="connsiteY356" fmla="*/ 519770 h 1490118"/>
              <a:gd name="connsiteX357" fmla="*/ 5750499 w 6754076"/>
              <a:gd name="connsiteY357" fmla="*/ 554116 h 1490118"/>
              <a:gd name="connsiteX358" fmla="*/ 5781891 w 6754076"/>
              <a:gd name="connsiteY358" fmla="*/ 569728 h 1490118"/>
              <a:gd name="connsiteX359" fmla="*/ 5800522 w 6754076"/>
              <a:gd name="connsiteY359" fmla="*/ 575984 h 1490118"/>
              <a:gd name="connsiteX360" fmla="*/ 5819969 w 6754076"/>
              <a:gd name="connsiteY360" fmla="*/ 584966 h 1490118"/>
              <a:gd name="connsiteX361" fmla="*/ 5837016 w 6754076"/>
              <a:gd name="connsiteY361" fmla="*/ 590810 h 1490118"/>
              <a:gd name="connsiteX362" fmla="*/ 5866565 w 6754076"/>
              <a:gd name="connsiteY362" fmla="*/ 591814 h 1490118"/>
              <a:gd name="connsiteX363" fmla="*/ 5896114 w 6754076"/>
              <a:gd name="connsiteY363" fmla="*/ 596731 h 1490118"/>
              <a:gd name="connsiteX364" fmla="*/ 5917374 w 6754076"/>
              <a:gd name="connsiteY364" fmla="*/ 601249 h 1490118"/>
              <a:gd name="connsiteX365" fmla="*/ 5970930 w 6754076"/>
              <a:gd name="connsiteY365" fmla="*/ 600332 h 1490118"/>
              <a:gd name="connsiteX366" fmla="*/ 5991426 w 6754076"/>
              <a:gd name="connsiteY366" fmla="*/ 607777 h 1490118"/>
              <a:gd name="connsiteX367" fmla="*/ 6020607 w 6754076"/>
              <a:gd name="connsiteY367" fmla="*/ 616220 h 1490118"/>
              <a:gd name="connsiteX368" fmla="*/ 6043252 w 6754076"/>
              <a:gd name="connsiteY368" fmla="*/ 619539 h 1490118"/>
              <a:gd name="connsiteX369" fmla="*/ 6075956 w 6754076"/>
              <a:gd name="connsiteY369" fmla="*/ 623616 h 1490118"/>
              <a:gd name="connsiteX370" fmla="*/ 6149392 w 6754076"/>
              <a:gd name="connsiteY370" fmla="*/ 643190 h 1490118"/>
              <a:gd name="connsiteX371" fmla="*/ 6188565 w 6754076"/>
              <a:gd name="connsiteY371" fmla="*/ 678785 h 1490118"/>
              <a:gd name="connsiteX372" fmla="*/ 6189798 w 6754076"/>
              <a:gd name="connsiteY372" fmla="*/ 707621 h 1490118"/>
              <a:gd name="connsiteX373" fmla="*/ 6226961 w 6754076"/>
              <a:gd name="connsiteY373" fmla="*/ 720489 h 1490118"/>
              <a:gd name="connsiteX374" fmla="*/ 6251230 w 6754076"/>
              <a:gd name="connsiteY374" fmla="*/ 719072 h 1490118"/>
              <a:gd name="connsiteX375" fmla="*/ 6267588 w 6754076"/>
              <a:gd name="connsiteY375" fmla="*/ 739167 h 1490118"/>
              <a:gd name="connsiteX376" fmla="*/ 6258610 w 6754076"/>
              <a:gd name="connsiteY376" fmla="*/ 757745 h 1490118"/>
              <a:gd name="connsiteX377" fmla="*/ 6176898 w 6754076"/>
              <a:gd name="connsiteY377" fmla="*/ 751354 h 1490118"/>
              <a:gd name="connsiteX378" fmla="*/ 6146278 w 6754076"/>
              <a:gd name="connsiteY378" fmla="*/ 742732 h 1490118"/>
              <a:gd name="connsiteX379" fmla="*/ 6112511 w 6754076"/>
              <a:gd name="connsiteY379" fmla="*/ 733331 h 1490118"/>
              <a:gd name="connsiteX380" fmla="*/ 6096681 w 6754076"/>
              <a:gd name="connsiteY380" fmla="*/ 731856 h 1490118"/>
              <a:gd name="connsiteX381" fmla="*/ 6086072 w 6754076"/>
              <a:gd name="connsiteY381" fmla="*/ 728107 h 1490118"/>
              <a:gd name="connsiteX382" fmla="*/ 6076407 w 6754076"/>
              <a:gd name="connsiteY382" fmla="*/ 730137 h 1490118"/>
              <a:gd name="connsiteX383" fmla="*/ 6065813 w 6754076"/>
              <a:gd name="connsiteY383" fmla="*/ 738579 h 1490118"/>
              <a:gd name="connsiteX384" fmla="*/ 6055333 w 6754076"/>
              <a:gd name="connsiteY384" fmla="*/ 760977 h 1490118"/>
              <a:gd name="connsiteX385" fmla="*/ 6074950 w 6754076"/>
              <a:gd name="connsiteY385" fmla="*/ 776542 h 1490118"/>
              <a:gd name="connsiteX386" fmla="*/ 6105731 w 6754076"/>
              <a:gd name="connsiteY386" fmla="*/ 785147 h 1490118"/>
              <a:gd name="connsiteX387" fmla="*/ 6122616 w 6754076"/>
              <a:gd name="connsiteY387" fmla="*/ 788528 h 1490118"/>
              <a:gd name="connsiteX388" fmla="*/ 6173192 w 6754076"/>
              <a:gd name="connsiteY388" fmla="*/ 798197 h 1490118"/>
              <a:gd name="connsiteX389" fmla="*/ 6188437 w 6754076"/>
              <a:gd name="connsiteY389" fmla="*/ 797391 h 1490118"/>
              <a:gd name="connsiteX390" fmla="*/ 6211917 w 6754076"/>
              <a:gd name="connsiteY390" fmla="*/ 799377 h 1490118"/>
              <a:gd name="connsiteX391" fmla="*/ 6232553 w 6754076"/>
              <a:gd name="connsiteY391" fmla="*/ 806254 h 1490118"/>
              <a:gd name="connsiteX392" fmla="*/ 6248344 w 6754076"/>
              <a:gd name="connsiteY392" fmla="*/ 812586 h 1490118"/>
              <a:gd name="connsiteX393" fmla="*/ 6266036 w 6754076"/>
              <a:gd name="connsiteY393" fmla="*/ 818784 h 1490118"/>
              <a:gd name="connsiteX394" fmla="*/ 6278141 w 6754076"/>
              <a:gd name="connsiteY394" fmla="*/ 823005 h 1490118"/>
              <a:gd name="connsiteX395" fmla="*/ 6290248 w 6754076"/>
              <a:gd name="connsiteY395" fmla="*/ 827227 h 1490118"/>
              <a:gd name="connsiteX396" fmla="*/ 6307939 w 6754076"/>
              <a:gd name="connsiteY396" fmla="*/ 833424 h 1490118"/>
              <a:gd name="connsiteX397" fmla="*/ 6327742 w 6754076"/>
              <a:gd name="connsiteY397" fmla="*/ 839756 h 1490118"/>
              <a:gd name="connsiteX398" fmla="*/ 6339350 w 6754076"/>
              <a:gd name="connsiteY398" fmla="*/ 850444 h 1490118"/>
              <a:gd name="connsiteX399" fmla="*/ 6327029 w 6754076"/>
              <a:gd name="connsiteY399" fmla="*/ 860997 h 1490118"/>
              <a:gd name="connsiteX400" fmla="*/ 6301934 w 6754076"/>
              <a:gd name="connsiteY400" fmla="*/ 853667 h 1490118"/>
              <a:gd name="connsiteX401" fmla="*/ 6277320 w 6754076"/>
              <a:gd name="connsiteY401" fmla="*/ 855145 h 1490118"/>
              <a:gd name="connsiteX402" fmla="*/ 6264187 w 6754076"/>
              <a:gd name="connsiteY402" fmla="*/ 872582 h 1490118"/>
              <a:gd name="connsiteX403" fmla="*/ 6181286 w 6754076"/>
              <a:gd name="connsiteY403" fmla="*/ 881224 h 1490118"/>
              <a:gd name="connsiteX404" fmla="*/ 6081851 w 6754076"/>
              <a:gd name="connsiteY404" fmla="*/ 892941 h 1490118"/>
              <a:gd name="connsiteX405" fmla="*/ 6073160 w 6754076"/>
              <a:gd name="connsiteY405" fmla="*/ 898989 h 1490118"/>
              <a:gd name="connsiteX406" fmla="*/ 6067077 w 6754076"/>
              <a:gd name="connsiteY406" fmla="*/ 903210 h 1490118"/>
              <a:gd name="connsiteX407" fmla="*/ 6076824 w 6754076"/>
              <a:gd name="connsiteY407" fmla="*/ 907457 h 1490118"/>
              <a:gd name="connsiteX408" fmla="*/ 6096053 w 6754076"/>
              <a:gd name="connsiteY408" fmla="*/ 913789 h 1490118"/>
              <a:gd name="connsiteX409" fmla="*/ 6129939 w 6754076"/>
              <a:gd name="connsiteY409" fmla="*/ 920095 h 1490118"/>
              <a:gd name="connsiteX410" fmla="*/ 6170498 w 6754076"/>
              <a:gd name="connsiteY410" fmla="*/ 939330 h 1490118"/>
              <a:gd name="connsiteX411" fmla="*/ 6166277 w 6754076"/>
              <a:gd name="connsiteY411" fmla="*/ 945423 h 1490118"/>
              <a:gd name="connsiteX412" fmla="*/ 6162056 w 6754076"/>
              <a:gd name="connsiteY412" fmla="*/ 949946 h 1490118"/>
              <a:gd name="connsiteX413" fmla="*/ 6155724 w 6754076"/>
              <a:gd name="connsiteY413" fmla="*/ 960801 h 1490118"/>
              <a:gd name="connsiteX414" fmla="*/ 6149392 w 6754076"/>
              <a:gd name="connsiteY414" fmla="*/ 975125 h 1490118"/>
              <a:gd name="connsiteX415" fmla="*/ 6122231 w 6754076"/>
              <a:gd name="connsiteY415" fmla="*/ 991857 h 1490118"/>
              <a:gd name="connsiteX416" fmla="*/ 6111400 w 6754076"/>
              <a:gd name="connsiteY416" fmla="*/ 998519 h 1490118"/>
              <a:gd name="connsiteX417" fmla="*/ 6074464 w 6754076"/>
              <a:gd name="connsiteY417" fmla="*/ 1004187 h 1490118"/>
              <a:gd name="connsiteX418" fmla="*/ 6018532 w 6754076"/>
              <a:gd name="connsiteY418" fmla="*/ 993862 h 1490118"/>
              <a:gd name="connsiteX419" fmla="*/ 5992363 w 6754076"/>
              <a:gd name="connsiteY419" fmla="*/ 988812 h 1490118"/>
              <a:gd name="connsiteX420" fmla="*/ 5940861 w 6754076"/>
              <a:gd name="connsiteY420" fmla="*/ 977024 h 1490118"/>
              <a:gd name="connsiteX421" fmla="*/ 5935144 w 6754076"/>
              <a:gd name="connsiteY421" fmla="*/ 966865 h 1490118"/>
              <a:gd name="connsiteX422" fmla="*/ 5924591 w 6754076"/>
              <a:gd name="connsiteY422" fmla="*/ 973819 h 1490118"/>
              <a:gd name="connsiteX423" fmla="*/ 5879359 w 6754076"/>
              <a:gd name="connsiteY423" fmla="*/ 984057 h 1490118"/>
              <a:gd name="connsiteX424" fmla="*/ 5867398 w 6754076"/>
              <a:gd name="connsiteY424" fmla="*/ 979582 h 1490118"/>
              <a:gd name="connsiteX425" fmla="*/ 5832795 w 6754076"/>
              <a:gd name="connsiteY425" fmla="*/ 993934 h 1490118"/>
              <a:gd name="connsiteX426" fmla="*/ 5795260 w 6754076"/>
              <a:gd name="connsiteY426" fmla="*/ 1002511 h 1490118"/>
              <a:gd name="connsiteX427" fmla="*/ 5785199 w 6754076"/>
              <a:gd name="connsiteY427" fmla="*/ 991622 h 1490118"/>
              <a:gd name="connsiteX428" fmla="*/ 5780521 w 6754076"/>
              <a:gd name="connsiteY428" fmla="*/ 983415 h 1490118"/>
              <a:gd name="connsiteX429" fmla="*/ 5773696 w 6754076"/>
              <a:gd name="connsiteY429" fmla="*/ 979193 h 1490118"/>
              <a:gd name="connsiteX430" fmla="*/ 5764737 w 6754076"/>
              <a:gd name="connsiteY430" fmla="*/ 974972 h 1490118"/>
              <a:gd name="connsiteX431" fmla="*/ 5761117 w 6754076"/>
              <a:gd name="connsiteY431" fmla="*/ 981406 h 1490118"/>
              <a:gd name="connsiteX432" fmla="*/ 5754445 w 6754076"/>
              <a:gd name="connsiteY432" fmla="*/ 990233 h 1490118"/>
              <a:gd name="connsiteX433" fmla="*/ 5749884 w 6754076"/>
              <a:gd name="connsiteY433" fmla="*/ 981333 h 1490118"/>
              <a:gd name="connsiteX434" fmla="*/ 5732703 w 6754076"/>
              <a:gd name="connsiteY434" fmla="*/ 971220 h 1490118"/>
              <a:gd name="connsiteX435" fmla="*/ 5721688 w 6754076"/>
              <a:gd name="connsiteY435" fmla="*/ 968795 h 1490118"/>
              <a:gd name="connsiteX436" fmla="*/ 5706627 w 6754076"/>
              <a:gd name="connsiteY436" fmla="*/ 969216 h 1490118"/>
              <a:gd name="connsiteX437" fmla="*/ 5623261 w 6754076"/>
              <a:gd name="connsiteY437" fmla="*/ 970470 h 1490118"/>
              <a:gd name="connsiteX438" fmla="*/ 5604844 w 6754076"/>
              <a:gd name="connsiteY438" fmla="*/ 957710 h 1490118"/>
              <a:gd name="connsiteX439" fmla="*/ 5592430 w 6754076"/>
              <a:gd name="connsiteY439" fmla="*/ 953866 h 1490118"/>
              <a:gd name="connsiteX440" fmla="*/ 5577784 w 6754076"/>
              <a:gd name="connsiteY440" fmla="*/ 950256 h 1490118"/>
              <a:gd name="connsiteX441" fmla="*/ 5540710 w 6754076"/>
              <a:gd name="connsiteY441" fmla="*/ 944259 h 1490118"/>
              <a:gd name="connsiteX442" fmla="*/ 5504348 w 6754076"/>
              <a:gd name="connsiteY442" fmla="*/ 937315 h 1490118"/>
              <a:gd name="connsiteX443" fmla="*/ 5479732 w 6754076"/>
              <a:gd name="connsiteY443" fmla="*/ 939091 h 1490118"/>
              <a:gd name="connsiteX444" fmla="*/ 5469312 w 6754076"/>
              <a:gd name="connsiteY444" fmla="*/ 945423 h 1490118"/>
              <a:gd name="connsiteX445" fmla="*/ 5461320 w 6754076"/>
              <a:gd name="connsiteY445" fmla="*/ 950795 h 1490118"/>
              <a:gd name="connsiteX446" fmla="*/ 5514087 w 6754076"/>
              <a:gd name="connsiteY446" fmla="*/ 969395 h 1490118"/>
              <a:gd name="connsiteX447" fmla="*/ 5537956 w 6754076"/>
              <a:gd name="connsiteY447" fmla="*/ 979759 h 1490118"/>
              <a:gd name="connsiteX448" fmla="*/ 5564303 w 6754076"/>
              <a:gd name="connsiteY448" fmla="*/ 987636 h 1490118"/>
              <a:gd name="connsiteX449" fmla="*/ 5584718 w 6754076"/>
              <a:gd name="connsiteY449" fmla="*/ 996079 h 1490118"/>
              <a:gd name="connsiteX450" fmla="*/ 5615896 w 6754076"/>
              <a:gd name="connsiteY450" fmla="*/ 1004521 h 1490118"/>
              <a:gd name="connsiteX451" fmla="*/ 5647057 w 6754076"/>
              <a:gd name="connsiteY451" fmla="*/ 1010853 h 1490118"/>
              <a:gd name="connsiteX452" fmla="*/ 5665726 w 6754076"/>
              <a:gd name="connsiteY452" fmla="*/ 1017185 h 1490118"/>
              <a:gd name="connsiteX453" fmla="*/ 5683167 w 6754076"/>
              <a:gd name="connsiteY453" fmla="*/ 1021213 h 1490118"/>
              <a:gd name="connsiteX454" fmla="*/ 5730981 w 6754076"/>
              <a:gd name="connsiteY454" fmla="*/ 1027235 h 1490118"/>
              <a:gd name="connsiteX455" fmla="*/ 5779297 w 6754076"/>
              <a:gd name="connsiteY455" fmla="*/ 1033761 h 1490118"/>
              <a:gd name="connsiteX456" fmla="*/ 5790909 w 6754076"/>
              <a:gd name="connsiteY456" fmla="*/ 1038292 h 1490118"/>
              <a:gd name="connsiteX457" fmla="*/ 5803245 w 6754076"/>
              <a:gd name="connsiteY457" fmla="*/ 1044623 h 1490118"/>
              <a:gd name="connsiteX458" fmla="*/ 5818195 w 6754076"/>
              <a:gd name="connsiteY458" fmla="*/ 1050955 h 1490118"/>
              <a:gd name="connsiteX459" fmla="*/ 5841951 w 6754076"/>
              <a:gd name="connsiteY459" fmla="*/ 1058002 h 1490118"/>
              <a:gd name="connsiteX460" fmla="*/ 5863927 w 6754076"/>
              <a:gd name="connsiteY460" fmla="*/ 1068920 h 1490118"/>
              <a:gd name="connsiteX461" fmla="*/ 5904029 w 6754076"/>
              <a:gd name="connsiteY461" fmla="*/ 1075165 h 1490118"/>
              <a:gd name="connsiteX462" fmla="*/ 5938461 w 6754076"/>
              <a:gd name="connsiteY462" fmla="*/ 1080945 h 1490118"/>
              <a:gd name="connsiteX463" fmla="*/ 6001646 w 6754076"/>
              <a:gd name="connsiteY463" fmla="*/ 1100151 h 1490118"/>
              <a:gd name="connsiteX464" fmla="*/ 6050725 w 6754076"/>
              <a:gd name="connsiteY464" fmla="*/ 1121228 h 1490118"/>
              <a:gd name="connsiteX465" fmla="*/ 6048035 w 6754076"/>
              <a:gd name="connsiteY465" fmla="*/ 1137547 h 1490118"/>
              <a:gd name="connsiteX466" fmla="*/ 6047150 w 6754076"/>
              <a:gd name="connsiteY466" fmla="*/ 1143824 h 1490118"/>
              <a:gd name="connsiteX467" fmla="*/ 6054414 w 6754076"/>
              <a:gd name="connsiteY467" fmla="*/ 1169159 h 1490118"/>
              <a:gd name="connsiteX468" fmla="*/ 6061160 w 6754076"/>
              <a:gd name="connsiteY468" fmla="*/ 1196847 h 1490118"/>
              <a:gd name="connsiteX469" fmla="*/ 6064966 w 6754076"/>
              <a:gd name="connsiteY469" fmla="*/ 1206941 h 1490118"/>
              <a:gd name="connsiteX470" fmla="*/ 6090294 w 6754076"/>
              <a:gd name="connsiteY470" fmla="*/ 1216931 h 1490118"/>
              <a:gd name="connsiteX471" fmla="*/ 6165339 w 6754076"/>
              <a:gd name="connsiteY471" fmla="*/ 1232859 h 1490118"/>
              <a:gd name="connsiteX472" fmla="*/ 6182720 w 6754076"/>
              <a:gd name="connsiteY472" fmla="*/ 1231768 h 1490118"/>
              <a:gd name="connsiteX473" fmla="*/ 6198433 w 6754076"/>
              <a:gd name="connsiteY473" fmla="*/ 1230554 h 1490118"/>
              <a:gd name="connsiteX474" fmla="*/ 6219043 w 6754076"/>
              <a:gd name="connsiteY474" fmla="*/ 1234654 h 1490118"/>
              <a:gd name="connsiteX475" fmla="*/ 6263367 w 6754076"/>
              <a:gd name="connsiteY475" fmla="*/ 1242573 h 1490118"/>
              <a:gd name="connsiteX476" fmla="*/ 6291428 w 6754076"/>
              <a:gd name="connsiteY476" fmla="*/ 1253578 h 1490118"/>
              <a:gd name="connsiteX477" fmla="*/ 6322465 w 6754076"/>
              <a:gd name="connsiteY477" fmla="*/ 1272722 h 1490118"/>
              <a:gd name="connsiteX478" fmla="*/ 6299361 w 6754076"/>
              <a:gd name="connsiteY478" fmla="*/ 1276305 h 1490118"/>
              <a:gd name="connsiteX479" fmla="*/ 6609978 w 6754076"/>
              <a:gd name="connsiteY479" fmla="*/ 1256249 h 1490118"/>
              <a:gd name="connsiteX480" fmla="*/ 6611751 w 6754076"/>
              <a:gd name="connsiteY480" fmla="*/ 1245030 h 1490118"/>
              <a:gd name="connsiteX481" fmla="*/ 6624981 w 6754076"/>
              <a:gd name="connsiteY481" fmla="*/ 1255405 h 1490118"/>
              <a:gd name="connsiteX482" fmla="*/ 6609978 w 6754076"/>
              <a:gd name="connsiteY482" fmla="*/ 1256249 h 1490118"/>
              <a:gd name="connsiteX483" fmla="*/ 6639062 w 6754076"/>
              <a:gd name="connsiteY483" fmla="*/ 1251467 h 1490118"/>
              <a:gd name="connsiteX484" fmla="*/ 6644339 w 6754076"/>
              <a:gd name="connsiteY484" fmla="*/ 1241969 h 1490118"/>
              <a:gd name="connsiteX485" fmla="*/ 6649616 w 6754076"/>
              <a:gd name="connsiteY485" fmla="*/ 1251467 h 1490118"/>
              <a:gd name="connsiteX486" fmla="*/ 6644339 w 6754076"/>
              <a:gd name="connsiteY486" fmla="*/ 1260965 h 1490118"/>
              <a:gd name="connsiteX487" fmla="*/ 6639062 w 6754076"/>
              <a:gd name="connsiteY487" fmla="*/ 1251467 h 1490118"/>
              <a:gd name="connsiteX488" fmla="*/ 6522230 w 6754076"/>
              <a:gd name="connsiteY488" fmla="*/ 1242599 h 1490118"/>
              <a:gd name="connsiteX489" fmla="*/ 6535641 w 6754076"/>
              <a:gd name="connsiteY489" fmla="*/ 1229705 h 1490118"/>
              <a:gd name="connsiteX490" fmla="*/ 6541211 w 6754076"/>
              <a:gd name="connsiteY490" fmla="*/ 1240189 h 1490118"/>
              <a:gd name="connsiteX491" fmla="*/ 6533691 w 6754076"/>
              <a:gd name="connsiteY491" fmla="*/ 1249357 h 1490118"/>
              <a:gd name="connsiteX492" fmla="*/ 6522230 w 6754076"/>
              <a:gd name="connsiteY492" fmla="*/ 1242599 h 1490118"/>
              <a:gd name="connsiteX493" fmla="*/ 6555339 w 6754076"/>
              <a:gd name="connsiteY493" fmla="*/ 1244873 h 1490118"/>
              <a:gd name="connsiteX494" fmla="*/ 6565542 w 6754076"/>
              <a:gd name="connsiteY494" fmla="*/ 1230361 h 1490118"/>
              <a:gd name="connsiteX495" fmla="*/ 6583424 w 6754076"/>
              <a:gd name="connsiteY495" fmla="*/ 1239859 h 1490118"/>
              <a:gd name="connsiteX496" fmla="*/ 6574982 w 6754076"/>
              <a:gd name="connsiteY496" fmla="*/ 1249089 h 1490118"/>
              <a:gd name="connsiteX497" fmla="*/ 6555339 w 6754076"/>
              <a:gd name="connsiteY497" fmla="*/ 1244873 h 1490118"/>
              <a:gd name="connsiteX498" fmla="*/ 5041824 w 6754076"/>
              <a:gd name="connsiteY498" fmla="*/ 1234422 h 1490118"/>
              <a:gd name="connsiteX499" fmla="*/ 5045776 w 6754076"/>
              <a:gd name="connsiteY499" fmla="*/ 1225458 h 1490118"/>
              <a:gd name="connsiteX500" fmla="*/ 5054619 w 6754076"/>
              <a:gd name="connsiteY500" fmla="*/ 1234400 h 1490118"/>
              <a:gd name="connsiteX501" fmla="*/ 5041824 w 6754076"/>
              <a:gd name="connsiteY501" fmla="*/ 1234421 h 1490118"/>
              <a:gd name="connsiteX502" fmla="*/ 4462330 w 6754076"/>
              <a:gd name="connsiteY502" fmla="*/ 1179523 h 1490118"/>
              <a:gd name="connsiteX503" fmla="*/ 4474601 w 6754076"/>
              <a:gd name="connsiteY503" fmla="*/ 1166927 h 1490118"/>
              <a:gd name="connsiteX504" fmla="*/ 4486201 w 6754076"/>
              <a:gd name="connsiteY504" fmla="*/ 1170657 h 1490118"/>
              <a:gd name="connsiteX505" fmla="*/ 4478036 w 6754076"/>
              <a:gd name="connsiteY505" fmla="*/ 1181667 h 1490118"/>
              <a:gd name="connsiteX506" fmla="*/ 4462330 w 6754076"/>
              <a:gd name="connsiteY506" fmla="*/ 1179523 h 1490118"/>
              <a:gd name="connsiteX507" fmla="*/ 4249808 w 6754076"/>
              <a:gd name="connsiteY507" fmla="*/ 1158599 h 1490118"/>
              <a:gd name="connsiteX508" fmla="*/ 4256140 w 6754076"/>
              <a:gd name="connsiteY508" fmla="*/ 1152267 h 1490118"/>
              <a:gd name="connsiteX509" fmla="*/ 4262472 w 6754076"/>
              <a:gd name="connsiteY509" fmla="*/ 1158599 h 1490118"/>
              <a:gd name="connsiteX510" fmla="*/ 4256140 w 6754076"/>
              <a:gd name="connsiteY510" fmla="*/ 1164931 h 1490118"/>
              <a:gd name="connsiteX511" fmla="*/ 4249808 w 6754076"/>
              <a:gd name="connsiteY511" fmla="*/ 1158599 h 1490118"/>
              <a:gd name="connsiteX512" fmla="*/ 4334234 w 6754076"/>
              <a:gd name="connsiteY512" fmla="*/ 1158599 h 1490118"/>
              <a:gd name="connsiteX513" fmla="*/ 4341621 w 6754076"/>
              <a:gd name="connsiteY513" fmla="*/ 1153070 h 1490118"/>
              <a:gd name="connsiteX514" fmla="*/ 4340789 w 6754076"/>
              <a:gd name="connsiteY514" fmla="*/ 1164185 h 1490118"/>
              <a:gd name="connsiteX515" fmla="*/ 4334234 w 6754076"/>
              <a:gd name="connsiteY515" fmla="*/ 1158599 h 1490118"/>
              <a:gd name="connsiteX516" fmla="*/ 3800812 w 6754076"/>
              <a:gd name="connsiteY516" fmla="*/ 1129124 h 1490118"/>
              <a:gd name="connsiteX517" fmla="*/ 3774429 w 6754076"/>
              <a:gd name="connsiteY517" fmla="*/ 1122718 h 1490118"/>
              <a:gd name="connsiteX518" fmla="*/ 3773548 w 6754076"/>
              <a:gd name="connsiteY518" fmla="*/ 1107779 h 1490118"/>
              <a:gd name="connsiteX519" fmla="*/ 3791846 w 6754076"/>
              <a:gd name="connsiteY519" fmla="*/ 1111518 h 1490118"/>
              <a:gd name="connsiteX520" fmla="*/ 3801026 w 6754076"/>
              <a:gd name="connsiteY520" fmla="*/ 1113911 h 1490118"/>
              <a:gd name="connsiteX521" fmla="*/ 3832328 w 6754076"/>
              <a:gd name="connsiteY521" fmla="*/ 1110891 h 1490118"/>
              <a:gd name="connsiteX522" fmla="*/ 3859338 w 6754076"/>
              <a:gd name="connsiteY522" fmla="*/ 1122718 h 1490118"/>
              <a:gd name="connsiteX523" fmla="*/ 3836121 w 6754076"/>
              <a:gd name="connsiteY523" fmla="*/ 1134401 h 1490118"/>
              <a:gd name="connsiteX524" fmla="*/ 3800812 w 6754076"/>
              <a:gd name="connsiteY524" fmla="*/ 1129124 h 1490118"/>
              <a:gd name="connsiteX525" fmla="*/ 3682833 w 6754076"/>
              <a:gd name="connsiteY525" fmla="*/ 1119990 h 1490118"/>
              <a:gd name="connsiteX526" fmla="*/ 3643036 w 6754076"/>
              <a:gd name="connsiteY526" fmla="*/ 1116099 h 1490118"/>
              <a:gd name="connsiteX527" fmla="*/ 3573135 w 6754076"/>
              <a:gd name="connsiteY527" fmla="*/ 1111904 h 1490118"/>
              <a:gd name="connsiteX528" fmla="*/ 3541475 w 6754076"/>
              <a:gd name="connsiteY528" fmla="*/ 1099919 h 1490118"/>
              <a:gd name="connsiteX529" fmla="*/ 3587064 w 6754076"/>
              <a:gd name="connsiteY529" fmla="*/ 1091600 h 1490118"/>
              <a:gd name="connsiteX530" fmla="*/ 3722146 w 6754076"/>
              <a:gd name="connsiteY530" fmla="*/ 1101668 h 1490118"/>
              <a:gd name="connsiteX531" fmla="*/ 3682833 w 6754076"/>
              <a:gd name="connsiteY531" fmla="*/ 1119990 h 1490118"/>
              <a:gd name="connsiteX532" fmla="*/ 3482035 w 6754076"/>
              <a:gd name="connsiteY532" fmla="*/ 1100426 h 1490118"/>
              <a:gd name="connsiteX533" fmla="*/ 3488503 w 6754076"/>
              <a:gd name="connsiteY533" fmla="*/ 1090370 h 1490118"/>
              <a:gd name="connsiteX534" fmla="*/ 3511081 w 6754076"/>
              <a:gd name="connsiteY534" fmla="*/ 1090133 h 1490118"/>
              <a:gd name="connsiteX535" fmla="*/ 3482035 w 6754076"/>
              <a:gd name="connsiteY535" fmla="*/ 1100426 h 1490118"/>
              <a:gd name="connsiteX536" fmla="*/ 3442018 w 6754076"/>
              <a:gd name="connsiteY536" fmla="*/ 1090240 h 1490118"/>
              <a:gd name="connsiteX537" fmla="*/ 3445651 w 6754076"/>
              <a:gd name="connsiteY537" fmla="*/ 1080505 h 1490118"/>
              <a:gd name="connsiteX538" fmla="*/ 3451982 w 6754076"/>
              <a:gd name="connsiteY538" fmla="*/ 1084477 h 1490118"/>
              <a:gd name="connsiteX539" fmla="*/ 3442018 w 6754076"/>
              <a:gd name="connsiteY539" fmla="*/ 1090240 h 1490118"/>
              <a:gd name="connsiteX540" fmla="*/ 5890591 w 6754076"/>
              <a:gd name="connsiteY540" fmla="*/ 1014228 h 1490118"/>
              <a:gd name="connsiteX541" fmla="*/ 5895059 w 6754076"/>
              <a:gd name="connsiteY541" fmla="*/ 992619 h 1490118"/>
              <a:gd name="connsiteX542" fmla="*/ 5904557 w 6754076"/>
              <a:gd name="connsiteY542" fmla="*/ 1004228 h 1490118"/>
              <a:gd name="connsiteX543" fmla="*/ 5901391 w 6754076"/>
              <a:gd name="connsiteY543" fmla="*/ 1016696 h 1490118"/>
              <a:gd name="connsiteX544" fmla="*/ 5890591 w 6754076"/>
              <a:gd name="connsiteY544" fmla="*/ 1014228 h 1490118"/>
              <a:gd name="connsiteX545" fmla="*/ 5967876 w 6754076"/>
              <a:gd name="connsiteY545" fmla="*/ 1010502 h 1490118"/>
              <a:gd name="connsiteX546" fmla="*/ 5972889 w 6754076"/>
              <a:gd name="connsiteY546" fmla="*/ 1005489 h 1490118"/>
              <a:gd name="connsiteX547" fmla="*/ 5974560 w 6754076"/>
              <a:gd name="connsiteY547" fmla="*/ 1017185 h 1490118"/>
              <a:gd name="connsiteX548" fmla="*/ 5967876 w 6754076"/>
              <a:gd name="connsiteY548" fmla="*/ 1010502 h 1490118"/>
              <a:gd name="connsiteX549" fmla="*/ 6666889 w 6754076"/>
              <a:gd name="connsiteY549" fmla="*/ 996707 h 1490118"/>
              <a:gd name="connsiteX550" fmla="*/ 6626654 w 6754076"/>
              <a:gd name="connsiteY550" fmla="*/ 989994 h 1490118"/>
              <a:gd name="connsiteX551" fmla="*/ 6571889 w 6754076"/>
              <a:gd name="connsiteY551" fmla="*/ 978890 h 1490118"/>
              <a:gd name="connsiteX552" fmla="*/ 6550268 w 6754076"/>
              <a:gd name="connsiteY552" fmla="*/ 970751 h 1490118"/>
              <a:gd name="connsiteX553" fmla="*/ 6547226 w 6754076"/>
              <a:gd name="connsiteY553" fmla="*/ 965474 h 1490118"/>
              <a:gd name="connsiteX554" fmla="*/ 6589825 w 6754076"/>
              <a:gd name="connsiteY554" fmla="*/ 962038 h 1490118"/>
              <a:gd name="connsiteX555" fmla="*/ 6621500 w 6754076"/>
              <a:gd name="connsiteY555" fmla="*/ 955778 h 1490118"/>
              <a:gd name="connsiteX556" fmla="*/ 6626398 w 6754076"/>
              <a:gd name="connsiteY556" fmla="*/ 939420 h 1490118"/>
              <a:gd name="connsiteX557" fmla="*/ 6586613 w 6754076"/>
              <a:gd name="connsiteY557" fmla="*/ 928538 h 1490118"/>
              <a:gd name="connsiteX558" fmla="*/ 6569200 w 6754076"/>
              <a:gd name="connsiteY558" fmla="*/ 924583 h 1490118"/>
              <a:gd name="connsiteX559" fmla="*/ 6546194 w 6754076"/>
              <a:gd name="connsiteY559" fmla="*/ 919307 h 1490118"/>
              <a:gd name="connsiteX560" fmla="*/ 6527198 w 6754076"/>
              <a:gd name="connsiteY560" fmla="*/ 909542 h 1490118"/>
              <a:gd name="connsiteX561" fmla="*/ 6556747 w 6754076"/>
              <a:gd name="connsiteY561" fmla="*/ 901339 h 1490118"/>
              <a:gd name="connsiteX562" fmla="*/ 6601071 w 6754076"/>
              <a:gd name="connsiteY562" fmla="*/ 907256 h 1490118"/>
              <a:gd name="connsiteX563" fmla="*/ 6622177 w 6754076"/>
              <a:gd name="connsiteY563" fmla="*/ 915206 h 1490118"/>
              <a:gd name="connsiteX564" fmla="*/ 6664390 w 6754076"/>
              <a:gd name="connsiteY564" fmla="*/ 922789 h 1490118"/>
              <a:gd name="connsiteX565" fmla="*/ 6753037 w 6754076"/>
              <a:gd name="connsiteY565" fmla="*/ 947783 h 1490118"/>
              <a:gd name="connsiteX566" fmla="*/ 6739318 w 6754076"/>
              <a:gd name="connsiteY566" fmla="*/ 953931 h 1490118"/>
              <a:gd name="connsiteX567" fmla="*/ 6731447 w 6754076"/>
              <a:gd name="connsiteY567" fmla="*/ 957699 h 1490118"/>
              <a:gd name="connsiteX568" fmla="*/ 6734653 w 6754076"/>
              <a:gd name="connsiteY568" fmla="*/ 971931 h 1490118"/>
              <a:gd name="connsiteX569" fmla="*/ 6717124 w 6754076"/>
              <a:gd name="connsiteY569" fmla="*/ 985253 h 1490118"/>
              <a:gd name="connsiteX570" fmla="*/ 6698060 w 6754076"/>
              <a:gd name="connsiteY570" fmla="*/ 985463 h 1490118"/>
              <a:gd name="connsiteX571" fmla="*/ 6681543 w 6754076"/>
              <a:gd name="connsiteY571" fmla="*/ 991667 h 1490118"/>
              <a:gd name="connsiteX572" fmla="*/ 6666889 w 6754076"/>
              <a:gd name="connsiteY572" fmla="*/ 996707 h 1490118"/>
              <a:gd name="connsiteX573" fmla="*/ 6459484 w 6754076"/>
              <a:gd name="connsiteY573" fmla="*/ 962028 h 1490118"/>
              <a:gd name="connsiteX574" fmla="*/ 6459052 w 6754076"/>
              <a:gd name="connsiteY574" fmla="*/ 955174 h 1490118"/>
              <a:gd name="connsiteX575" fmla="*/ 6474432 w 6754076"/>
              <a:gd name="connsiteY575" fmla="*/ 962176 h 1490118"/>
              <a:gd name="connsiteX576" fmla="*/ 6459484 w 6754076"/>
              <a:gd name="connsiteY576" fmla="*/ 962028 h 1490118"/>
              <a:gd name="connsiteX577" fmla="*/ 6278141 w 6754076"/>
              <a:gd name="connsiteY577" fmla="*/ 755465 h 1490118"/>
              <a:gd name="connsiteX578" fmla="*/ 6284224 w 6754076"/>
              <a:gd name="connsiteY578" fmla="*/ 751244 h 1490118"/>
              <a:gd name="connsiteX579" fmla="*/ 6292916 w 6754076"/>
              <a:gd name="connsiteY579" fmla="*/ 755465 h 1490118"/>
              <a:gd name="connsiteX580" fmla="*/ 6286833 w 6754076"/>
              <a:gd name="connsiteY580" fmla="*/ 759686 h 1490118"/>
              <a:gd name="connsiteX581" fmla="*/ 6278141 w 6754076"/>
              <a:gd name="connsiteY581" fmla="*/ 755465 h 1490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</a:cxnLst>
            <a:rect l="l" t="t" r="r" b="b"/>
            <a:pathLst>
              <a:path w="6754076" h="1490118">
                <a:moveTo>
                  <a:pt x="6083962" y="1485749"/>
                </a:moveTo>
                <a:cubicBezTo>
                  <a:pt x="6085397" y="1483428"/>
                  <a:pt x="6090258" y="1481528"/>
                  <a:pt x="6094764" y="1481528"/>
                </a:cubicBezTo>
                <a:cubicBezTo>
                  <a:pt x="6099271" y="1481528"/>
                  <a:pt x="6102958" y="1483428"/>
                  <a:pt x="6102958" y="1485749"/>
                </a:cubicBezTo>
                <a:cubicBezTo>
                  <a:pt x="6102958" y="1488071"/>
                  <a:pt x="6098096" y="1489971"/>
                  <a:pt x="6092155" y="1489971"/>
                </a:cubicBezTo>
                <a:cubicBezTo>
                  <a:pt x="6086029" y="1489971"/>
                  <a:pt x="6082482" y="1488144"/>
                  <a:pt x="6083962" y="1485749"/>
                </a:cubicBezTo>
                <a:close/>
                <a:moveTo>
                  <a:pt x="6027704" y="1478745"/>
                </a:moveTo>
                <a:cubicBezTo>
                  <a:pt x="6028527" y="1474472"/>
                  <a:pt x="6032024" y="1470975"/>
                  <a:pt x="6035475" y="1470975"/>
                </a:cubicBezTo>
                <a:cubicBezTo>
                  <a:pt x="6044523" y="1470975"/>
                  <a:pt x="6043216" y="1483241"/>
                  <a:pt x="6033979" y="1485020"/>
                </a:cubicBezTo>
                <a:cubicBezTo>
                  <a:pt x="6028337" y="1486106"/>
                  <a:pt x="6026618" y="1484387"/>
                  <a:pt x="6027704" y="1478745"/>
                </a:cubicBezTo>
                <a:close/>
                <a:moveTo>
                  <a:pt x="6096754" y="1404928"/>
                </a:moveTo>
                <a:cubicBezTo>
                  <a:pt x="6066704" y="1401077"/>
                  <a:pt x="6055720" y="1395947"/>
                  <a:pt x="6063067" y="1389194"/>
                </a:cubicBezTo>
                <a:cubicBezTo>
                  <a:pt x="6065272" y="1387166"/>
                  <a:pt x="6088447" y="1386460"/>
                  <a:pt x="6114566" y="1387625"/>
                </a:cubicBezTo>
                <a:cubicBezTo>
                  <a:pt x="6156329" y="1389488"/>
                  <a:pt x="6162056" y="1390642"/>
                  <a:pt x="6162056" y="1397193"/>
                </a:cubicBezTo>
                <a:cubicBezTo>
                  <a:pt x="6162056" y="1410423"/>
                  <a:pt x="6150407" y="1411803"/>
                  <a:pt x="6096754" y="1404928"/>
                </a:cubicBezTo>
                <a:close/>
                <a:moveTo>
                  <a:pt x="5932699" y="1364739"/>
                </a:moveTo>
                <a:cubicBezTo>
                  <a:pt x="5927347" y="1359387"/>
                  <a:pt x="5929917" y="1354889"/>
                  <a:pt x="5938327" y="1354889"/>
                </a:cubicBezTo>
                <a:cubicBezTo>
                  <a:pt x="5943018" y="1354889"/>
                  <a:pt x="5946770" y="1357703"/>
                  <a:pt x="5946770" y="1361221"/>
                </a:cubicBezTo>
                <a:cubicBezTo>
                  <a:pt x="5946770" y="1367648"/>
                  <a:pt x="5937840" y="1369880"/>
                  <a:pt x="5932699" y="1364739"/>
                </a:cubicBezTo>
                <a:close/>
                <a:moveTo>
                  <a:pt x="5866565" y="1349261"/>
                </a:moveTo>
                <a:cubicBezTo>
                  <a:pt x="5866565" y="1340995"/>
                  <a:pt x="5870252" y="1338655"/>
                  <a:pt x="5879474" y="1341066"/>
                </a:cubicBezTo>
                <a:cubicBezTo>
                  <a:pt x="5891485" y="1344207"/>
                  <a:pt x="5889665" y="1354889"/>
                  <a:pt x="5877118" y="1354889"/>
                </a:cubicBezTo>
                <a:cubicBezTo>
                  <a:pt x="5871138" y="1354889"/>
                  <a:pt x="5866565" y="1352450"/>
                  <a:pt x="5866565" y="1349261"/>
                </a:cubicBezTo>
                <a:close/>
                <a:moveTo>
                  <a:pt x="6025919" y="1322191"/>
                </a:moveTo>
                <a:cubicBezTo>
                  <a:pt x="6021378" y="1321151"/>
                  <a:pt x="6018532" y="1316553"/>
                  <a:pt x="6018532" y="1310256"/>
                </a:cubicBezTo>
                <a:cubicBezTo>
                  <a:pt x="6018532" y="1297631"/>
                  <a:pt x="6027240" y="1296931"/>
                  <a:pt x="6034748" y="1308953"/>
                </a:cubicBezTo>
                <a:cubicBezTo>
                  <a:pt x="6040985" y="1318939"/>
                  <a:pt x="6037108" y="1324752"/>
                  <a:pt x="6025919" y="1322191"/>
                </a:cubicBezTo>
                <a:close/>
                <a:moveTo>
                  <a:pt x="5980708" y="1314989"/>
                </a:moveTo>
                <a:cubicBezTo>
                  <a:pt x="5973755" y="1306611"/>
                  <a:pt x="5979252" y="1291570"/>
                  <a:pt x="5989267" y="1291570"/>
                </a:cubicBezTo>
                <a:cubicBezTo>
                  <a:pt x="5995777" y="1291570"/>
                  <a:pt x="5997425" y="1294556"/>
                  <a:pt x="5997425" y="1306344"/>
                </a:cubicBezTo>
                <a:cubicBezTo>
                  <a:pt x="5997425" y="1322164"/>
                  <a:pt x="5989895" y="1326058"/>
                  <a:pt x="5980708" y="1314989"/>
                </a:cubicBezTo>
                <a:close/>
                <a:moveTo>
                  <a:pt x="5681161" y="1310214"/>
                </a:moveTo>
                <a:cubicBezTo>
                  <a:pt x="5681364" y="1305296"/>
                  <a:pt x="5682364" y="1304296"/>
                  <a:pt x="5683711" y="1307663"/>
                </a:cubicBezTo>
                <a:cubicBezTo>
                  <a:pt x="5684931" y="1310711"/>
                  <a:pt x="5684781" y="1314352"/>
                  <a:pt x="5683378" y="1315754"/>
                </a:cubicBezTo>
                <a:cubicBezTo>
                  <a:pt x="5681975" y="1317157"/>
                  <a:pt x="5680977" y="1314664"/>
                  <a:pt x="5681161" y="1310214"/>
                </a:cubicBezTo>
                <a:close/>
                <a:moveTo>
                  <a:pt x="5905612" y="1311611"/>
                </a:moveTo>
                <a:cubicBezTo>
                  <a:pt x="5892871" y="1305646"/>
                  <a:pt x="5893640" y="1298878"/>
                  <a:pt x="5907723" y="1293036"/>
                </a:cubicBezTo>
                <a:cubicBezTo>
                  <a:pt x="5931420" y="1283204"/>
                  <a:pt x="5942546" y="1282437"/>
                  <a:pt x="5945812" y="1290410"/>
                </a:cubicBezTo>
                <a:cubicBezTo>
                  <a:pt x="5947500" y="1294530"/>
                  <a:pt x="5953512" y="1298417"/>
                  <a:pt x="5959173" y="1299048"/>
                </a:cubicBezTo>
                <a:cubicBezTo>
                  <a:pt x="5972026" y="1300480"/>
                  <a:pt x="5973777" y="1302210"/>
                  <a:pt x="5970641" y="1310383"/>
                </a:cubicBezTo>
                <a:cubicBezTo>
                  <a:pt x="5967331" y="1319010"/>
                  <a:pt x="5939847" y="1319020"/>
                  <a:pt x="5931226" y="1310400"/>
                </a:cubicBezTo>
                <a:cubicBezTo>
                  <a:pt x="5925592" y="1304767"/>
                  <a:pt x="5924087" y="1304711"/>
                  <a:pt x="5919919" y="1309980"/>
                </a:cubicBezTo>
                <a:cubicBezTo>
                  <a:pt x="5916234" y="1314638"/>
                  <a:pt x="5912891" y="1315019"/>
                  <a:pt x="5905612" y="1311612"/>
                </a:cubicBezTo>
                <a:close/>
                <a:moveTo>
                  <a:pt x="6571522" y="1289459"/>
                </a:moveTo>
                <a:cubicBezTo>
                  <a:pt x="6571522" y="1277693"/>
                  <a:pt x="6580240" y="1275397"/>
                  <a:pt x="6588253" y="1285053"/>
                </a:cubicBezTo>
                <a:cubicBezTo>
                  <a:pt x="6594638" y="1292746"/>
                  <a:pt x="6590491" y="1300012"/>
                  <a:pt x="6579715" y="1300012"/>
                </a:cubicBezTo>
                <a:cubicBezTo>
                  <a:pt x="6573790" y="1300012"/>
                  <a:pt x="6571522" y="1297091"/>
                  <a:pt x="6571522" y="1289459"/>
                </a:cubicBezTo>
                <a:close/>
                <a:moveTo>
                  <a:pt x="6377342" y="1287055"/>
                </a:moveTo>
                <a:cubicBezTo>
                  <a:pt x="6377342" y="1280420"/>
                  <a:pt x="6379616" y="1278643"/>
                  <a:pt x="6386797" y="1279668"/>
                </a:cubicBezTo>
                <a:cubicBezTo>
                  <a:pt x="6400828" y="1281669"/>
                  <a:pt x="6402061" y="1295791"/>
                  <a:pt x="6388205" y="1295791"/>
                </a:cubicBezTo>
                <a:cubicBezTo>
                  <a:pt x="6380034" y="1295791"/>
                  <a:pt x="6377342" y="1293626"/>
                  <a:pt x="6377342" y="1287055"/>
                </a:cubicBezTo>
                <a:close/>
                <a:moveTo>
                  <a:pt x="5457099" y="1281016"/>
                </a:moveTo>
                <a:cubicBezTo>
                  <a:pt x="5457099" y="1277534"/>
                  <a:pt x="5459949" y="1274684"/>
                  <a:pt x="5463431" y="1274684"/>
                </a:cubicBezTo>
                <a:cubicBezTo>
                  <a:pt x="5466914" y="1274684"/>
                  <a:pt x="5469763" y="1277534"/>
                  <a:pt x="5469763" y="1281016"/>
                </a:cubicBezTo>
                <a:cubicBezTo>
                  <a:pt x="5469763" y="1284499"/>
                  <a:pt x="5466914" y="1287348"/>
                  <a:pt x="5463431" y="1287348"/>
                </a:cubicBezTo>
                <a:cubicBezTo>
                  <a:pt x="5459949" y="1287348"/>
                  <a:pt x="5457099" y="1284499"/>
                  <a:pt x="5457099" y="1281016"/>
                </a:cubicBezTo>
                <a:close/>
                <a:moveTo>
                  <a:pt x="6348848" y="1282996"/>
                </a:moveTo>
                <a:cubicBezTo>
                  <a:pt x="6333891" y="1276984"/>
                  <a:pt x="6337735" y="1270463"/>
                  <a:pt x="6356235" y="1270463"/>
                </a:cubicBezTo>
                <a:cubicBezTo>
                  <a:pt x="6370307" y="1270463"/>
                  <a:pt x="6373121" y="1271870"/>
                  <a:pt x="6373121" y="1278906"/>
                </a:cubicBezTo>
                <a:cubicBezTo>
                  <a:pt x="6373121" y="1288062"/>
                  <a:pt x="6364900" y="1289447"/>
                  <a:pt x="6348848" y="1282996"/>
                </a:cubicBezTo>
                <a:close/>
                <a:moveTo>
                  <a:pt x="5340320" y="1276511"/>
                </a:moveTo>
                <a:cubicBezTo>
                  <a:pt x="5337155" y="1268261"/>
                  <a:pt x="5341908" y="1263440"/>
                  <a:pt x="5356843" y="1259751"/>
                </a:cubicBezTo>
                <a:cubicBezTo>
                  <a:pt x="5366174" y="1257447"/>
                  <a:pt x="5368452" y="1258332"/>
                  <a:pt x="5368452" y="1264264"/>
                </a:cubicBezTo>
                <a:cubicBezTo>
                  <a:pt x="5368452" y="1278861"/>
                  <a:pt x="5345120" y="1289019"/>
                  <a:pt x="5340320" y="1276511"/>
                </a:cubicBezTo>
                <a:close/>
                <a:moveTo>
                  <a:pt x="6299361" y="1276305"/>
                </a:moveTo>
                <a:cubicBezTo>
                  <a:pt x="6294839" y="1271783"/>
                  <a:pt x="6288541" y="1270283"/>
                  <a:pt x="6280677" y="1271856"/>
                </a:cubicBezTo>
                <a:cubicBezTo>
                  <a:pt x="6273794" y="1273232"/>
                  <a:pt x="6265375" y="1271818"/>
                  <a:pt x="6260619" y="1268488"/>
                </a:cubicBezTo>
                <a:cubicBezTo>
                  <a:pt x="6255638" y="1264999"/>
                  <a:pt x="6234298" y="1261707"/>
                  <a:pt x="6206219" y="1260097"/>
                </a:cubicBezTo>
                <a:cubicBezTo>
                  <a:pt x="6180806" y="1258639"/>
                  <a:pt x="6158194" y="1255626"/>
                  <a:pt x="6155970" y="1253402"/>
                </a:cubicBezTo>
                <a:cubicBezTo>
                  <a:pt x="6153745" y="1251177"/>
                  <a:pt x="6148797" y="1249357"/>
                  <a:pt x="6144975" y="1249357"/>
                </a:cubicBezTo>
                <a:cubicBezTo>
                  <a:pt x="6141152" y="1249357"/>
                  <a:pt x="6132495" y="1246598"/>
                  <a:pt x="6125736" y="1243226"/>
                </a:cubicBezTo>
                <a:cubicBezTo>
                  <a:pt x="6111503" y="1236126"/>
                  <a:pt x="6102607" y="1235856"/>
                  <a:pt x="6031196" y="1240357"/>
                </a:cubicBezTo>
                <a:cubicBezTo>
                  <a:pt x="5978438" y="1243682"/>
                  <a:pt x="5966179" y="1241827"/>
                  <a:pt x="5958168" y="1229306"/>
                </a:cubicBezTo>
                <a:cubicBezTo>
                  <a:pt x="5953550" y="1222086"/>
                  <a:pt x="5942124" y="1222685"/>
                  <a:pt x="5930608" y="1230752"/>
                </a:cubicBezTo>
                <a:cubicBezTo>
                  <a:pt x="5920182" y="1238054"/>
                  <a:pt x="5880671" y="1237004"/>
                  <a:pt x="5847569" y="1228545"/>
                </a:cubicBezTo>
                <a:cubicBezTo>
                  <a:pt x="5824597" y="1222675"/>
                  <a:pt x="5820131" y="1222971"/>
                  <a:pt x="5820131" y="1230361"/>
                </a:cubicBezTo>
                <a:cubicBezTo>
                  <a:pt x="5820131" y="1233844"/>
                  <a:pt x="5817576" y="1236693"/>
                  <a:pt x="5814453" y="1236693"/>
                </a:cubicBezTo>
                <a:cubicBezTo>
                  <a:pt x="5804214" y="1236693"/>
                  <a:pt x="5793604" y="1252447"/>
                  <a:pt x="5796383" y="1263521"/>
                </a:cubicBezTo>
                <a:cubicBezTo>
                  <a:pt x="5799026" y="1274052"/>
                  <a:pt x="5789266" y="1282801"/>
                  <a:pt x="5784136" y="1274500"/>
                </a:cubicBezTo>
                <a:cubicBezTo>
                  <a:pt x="5782763" y="1272280"/>
                  <a:pt x="5776434" y="1270463"/>
                  <a:pt x="5770070" y="1270463"/>
                </a:cubicBezTo>
                <a:cubicBezTo>
                  <a:pt x="5763706" y="1270463"/>
                  <a:pt x="5756424" y="1268387"/>
                  <a:pt x="5753886" y="1265849"/>
                </a:cubicBezTo>
                <a:cubicBezTo>
                  <a:pt x="5750547" y="1262511"/>
                  <a:pt x="5746487" y="1263059"/>
                  <a:pt x="5739203" y="1267832"/>
                </a:cubicBezTo>
                <a:cubicBezTo>
                  <a:pt x="5731376" y="1272960"/>
                  <a:pt x="5722586" y="1273852"/>
                  <a:pt x="5699705" y="1271837"/>
                </a:cubicBezTo>
                <a:cubicBezTo>
                  <a:pt x="5683518" y="1270411"/>
                  <a:pt x="5664248" y="1269374"/>
                  <a:pt x="5656883" y="1269531"/>
                </a:cubicBezTo>
                <a:cubicBezTo>
                  <a:pt x="5649510" y="1269689"/>
                  <a:pt x="5642539" y="1267334"/>
                  <a:pt x="5641371" y="1264292"/>
                </a:cubicBezTo>
                <a:cubicBezTo>
                  <a:pt x="5638100" y="1255767"/>
                  <a:pt x="5592242" y="1258895"/>
                  <a:pt x="5585510" y="1268102"/>
                </a:cubicBezTo>
                <a:cubicBezTo>
                  <a:pt x="5581138" y="1274081"/>
                  <a:pt x="5574109" y="1275091"/>
                  <a:pt x="5543538" y="1274134"/>
                </a:cubicBezTo>
                <a:cubicBezTo>
                  <a:pt x="5523341" y="1273502"/>
                  <a:pt x="5502565" y="1270779"/>
                  <a:pt x="5497368" y="1268083"/>
                </a:cubicBezTo>
                <a:cubicBezTo>
                  <a:pt x="5492172" y="1265387"/>
                  <a:pt x="5464365" y="1261779"/>
                  <a:pt x="5435574" y="1260064"/>
                </a:cubicBezTo>
                <a:cubicBezTo>
                  <a:pt x="5406783" y="1258349"/>
                  <a:pt x="5382211" y="1255313"/>
                  <a:pt x="5380968" y="1253316"/>
                </a:cubicBezTo>
                <a:cubicBezTo>
                  <a:pt x="5378753" y="1249754"/>
                  <a:pt x="5307393" y="1236743"/>
                  <a:pt x="5289888" y="1236710"/>
                </a:cubicBezTo>
                <a:cubicBezTo>
                  <a:pt x="5282779" y="1236697"/>
                  <a:pt x="5281363" y="1238722"/>
                  <a:pt x="5282892" y="1246719"/>
                </a:cubicBezTo>
                <a:cubicBezTo>
                  <a:pt x="5284450" y="1254869"/>
                  <a:pt x="5282960" y="1256841"/>
                  <a:pt x="5274920" y="1257262"/>
                </a:cubicBezTo>
                <a:cubicBezTo>
                  <a:pt x="5269480" y="1257547"/>
                  <a:pt x="5259377" y="1258259"/>
                  <a:pt x="5252467" y="1258845"/>
                </a:cubicBezTo>
                <a:cubicBezTo>
                  <a:pt x="5235442" y="1260288"/>
                  <a:pt x="5232865" y="1247882"/>
                  <a:pt x="5248490" y="1239695"/>
                </a:cubicBezTo>
                <a:cubicBezTo>
                  <a:pt x="5263360" y="1231904"/>
                  <a:pt x="5257454" y="1228605"/>
                  <a:pt x="5222854" y="1225374"/>
                </a:cubicBezTo>
                <a:cubicBezTo>
                  <a:pt x="5207593" y="1223949"/>
                  <a:pt x="5194129" y="1221202"/>
                  <a:pt x="5192936" y="1219270"/>
                </a:cubicBezTo>
                <a:cubicBezTo>
                  <a:pt x="5190258" y="1214938"/>
                  <a:pt x="5139916" y="1219497"/>
                  <a:pt x="5134381" y="1224573"/>
                </a:cubicBezTo>
                <a:cubicBezTo>
                  <a:pt x="5131961" y="1226793"/>
                  <a:pt x="5133215" y="1228250"/>
                  <a:pt x="5137547" y="1228250"/>
                </a:cubicBezTo>
                <a:cubicBezTo>
                  <a:pt x="5145192" y="1228250"/>
                  <a:pt x="5146799" y="1235330"/>
                  <a:pt x="5141166" y="1244205"/>
                </a:cubicBezTo>
                <a:cubicBezTo>
                  <a:pt x="5137568" y="1249875"/>
                  <a:pt x="5081407" y="1250034"/>
                  <a:pt x="5081405" y="1244374"/>
                </a:cubicBezTo>
                <a:cubicBezTo>
                  <a:pt x="5081404" y="1242794"/>
                  <a:pt x="5077130" y="1240661"/>
                  <a:pt x="5071906" y="1239633"/>
                </a:cubicBezTo>
                <a:lnTo>
                  <a:pt x="5062408" y="1237765"/>
                </a:lnTo>
                <a:lnTo>
                  <a:pt x="5071613" y="1234702"/>
                </a:lnTo>
                <a:cubicBezTo>
                  <a:pt x="5083501" y="1230747"/>
                  <a:pt x="5087092" y="1221274"/>
                  <a:pt x="5078023" y="1217794"/>
                </a:cubicBezTo>
                <a:cubicBezTo>
                  <a:pt x="5074135" y="1216302"/>
                  <a:pt x="5058759" y="1213943"/>
                  <a:pt x="5043854" y="1212551"/>
                </a:cubicBezTo>
                <a:cubicBezTo>
                  <a:pt x="5023832" y="1210681"/>
                  <a:pt x="5017546" y="1211300"/>
                  <a:pt x="5019784" y="1214922"/>
                </a:cubicBezTo>
                <a:cubicBezTo>
                  <a:pt x="5021642" y="1217927"/>
                  <a:pt x="5018527" y="1221453"/>
                  <a:pt x="5011732" y="1224037"/>
                </a:cubicBezTo>
                <a:cubicBezTo>
                  <a:pt x="4997417" y="1229480"/>
                  <a:pt x="4996978" y="1229417"/>
                  <a:pt x="4996978" y="1221918"/>
                </a:cubicBezTo>
                <a:cubicBezTo>
                  <a:pt x="4996978" y="1213946"/>
                  <a:pt x="4988872" y="1214004"/>
                  <a:pt x="4978231" y="1222052"/>
                </a:cubicBezTo>
                <a:cubicBezTo>
                  <a:pt x="4968797" y="1229188"/>
                  <a:pt x="4954765" y="1230300"/>
                  <a:pt x="4954765" y="1223911"/>
                </a:cubicBezTo>
                <a:cubicBezTo>
                  <a:pt x="4954765" y="1221107"/>
                  <a:pt x="4945266" y="1220546"/>
                  <a:pt x="4927900" y="1222325"/>
                </a:cubicBezTo>
                <a:cubicBezTo>
                  <a:pt x="4909253" y="1224235"/>
                  <a:pt x="4900098" y="1223563"/>
                  <a:pt x="4897974" y="1220127"/>
                </a:cubicBezTo>
                <a:cubicBezTo>
                  <a:pt x="4895641" y="1216352"/>
                  <a:pt x="4893472" y="1216374"/>
                  <a:pt x="4888836" y="1220222"/>
                </a:cubicBezTo>
                <a:cubicBezTo>
                  <a:pt x="4884115" y="1224140"/>
                  <a:pt x="4871335" y="1224030"/>
                  <a:pt x="4831647" y="1219732"/>
                </a:cubicBezTo>
                <a:cubicBezTo>
                  <a:pt x="4788204" y="1215027"/>
                  <a:pt x="4780232" y="1213027"/>
                  <a:pt x="4778500" y="1206403"/>
                </a:cubicBezTo>
                <a:cubicBezTo>
                  <a:pt x="4775633" y="1195442"/>
                  <a:pt x="4756485" y="1191273"/>
                  <a:pt x="4749965" y="1200189"/>
                </a:cubicBezTo>
                <a:cubicBezTo>
                  <a:pt x="4744416" y="1207777"/>
                  <a:pt x="4731036" y="1209709"/>
                  <a:pt x="4731036" y="1202923"/>
                </a:cubicBezTo>
                <a:cubicBezTo>
                  <a:pt x="4731036" y="1200601"/>
                  <a:pt x="4725717" y="1198701"/>
                  <a:pt x="4719216" y="1198701"/>
                </a:cubicBezTo>
                <a:cubicBezTo>
                  <a:pt x="4712716" y="1198701"/>
                  <a:pt x="4705038" y="1196343"/>
                  <a:pt x="4702156" y="1193460"/>
                </a:cubicBezTo>
                <a:cubicBezTo>
                  <a:pt x="4697981" y="1189286"/>
                  <a:pt x="4696152" y="1189452"/>
                  <a:pt x="4693170" y="1194276"/>
                </a:cubicBezTo>
                <a:cubicBezTo>
                  <a:pt x="4690791" y="1198127"/>
                  <a:pt x="4681628" y="1200510"/>
                  <a:pt x="4668018" y="1200819"/>
                </a:cubicBezTo>
                <a:cubicBezTo>
                  <a:pt x="4647452" y="1201285"/>
                  <a:pt x="4646610" y="1200857"/>
                  <a:pt x="4646610" y="1189901"/>
                </a:cubicBezTo>
                <a:cubicBezTo>
                  <a:pt x="4646610" y="1178551"/>
                  <a:pt x="4640427" y="1173086"/>
                  <a:pt x="4631228" y="1176308"/>
                </a:cubicBezTo>
                <a:cubicBezTo>
                  <a:pt x="4628572" y="1177239"/>
                  <a:pt x="4627301" y="1181446"/>
                  <a:pt x="4628403" y="1185658"/>
                </a:cubicBezTo>
                <a:cubicBezTo>
                  <a:pt x="4629806" y="1191024"/>
                  <a:pt x="4627460" y="1194106"/>
                  <a:pt x="4620567" y="1195952"/>
                </a:cubicBezTo>
                <a:cubicBezTo>
                  <a:pt x="4601224" y="1201131"/>
                  <a:pt x="4598913" y="1199677"/>
                  <a:pt x="4601469" y="1183927"/>
                </a:cubicBezTo>
                <a:cubicBezTo>
                  <a:pt x="4604171" y="1167276"/>
                  <a:pt x="4605010" y="1167663"/>
                  <a:pt x="4565365" y="1167278"/>
                </a:cubicBezTo>
                <a:cubicBezTo>
                  <a:pt x="4541519" y="1167046"/>
                  <a:pt x="4541107" y="1167244"/>
                  <a:pt x="4541092" y="1178944"/>
                </a:cubicBezTo>
                <a:cubicBezTo>
                  <a:pt x="4541092" y="1188855"/>
                  <a:pt x="4539496" y="1190620"/>
                  <a:pt x="4531623" y="1189497"/>
                </a:cubicBezTo>
                <a:cubicBezTo>
                  <a:pt x="4526354" y="1188745"/>
                  <a:pt x="4521490" y="1184594"/>
                  <a:pt x="4520636" y="1180119"/>
                </a:cubicBezTo>
                <a:cubicBezTo>
                  <a:pt x="4517379" y="1163040"/>
                  <a:pt x="4506424" y="1157272"/>
                  <a:pt x="4472329" y="1154680"/>
                </a:cubicBezTo>
                <a:cubicBezTo>
                  <a:pt x="4429271" y="1151408"/>
                  <a:pt x="4419336" y="1153902"/>
                  <a:pt x="4421905" y="1167338"/>
                </a:cubicBezTo>
                <a:cubicBezTo>
                  <a:pt x="4423461" y="1175479"/>
                  <a:pt x="4422095" y="1177595"/>
                  <a:pt x="4415283" y="1177595"/>
                </a:cubicBezTo>
                <a:cubicBezTo>
                  <a:pt x="4410562" y="1177595"/>
                  <a:pt x="4405976" y="1175423"/>
                  <a:pt x="4405091" y="1172768"/>
                </a:cubicBezTo>
                <a:cubicBezTo>
                  <a:pt x="4403905" y="1169211"/>
                  <a:pt x="4400918" y="1169314"/>
                  <a:pt x="4393732" y="1173159"/>
                </a:cubicBezTo>
                <a:cubicBezTo>
                  <a:pt x="4381585" y="1179660"/>
                  <a:pt x="4374336" y="1173736"/>
                  <a:pt x="4374336" y="1157308"/>
                </a:cubicBezTo>
                <a:cubicBezTo>
                  <a:pt x="4374336" y="1146559"/>
                  <a:pt x="4373179" y="1145901"/>
                  <a:pt x="4353267" y="1145319"/>
                </a:cubicBezTo>
                <a:cubicBezTo>
                  <a:pt x="4335109" y="1144789"/>
                  <a:pt x="4330583" y="1146393"/>
                  <a:pt x="4320515" y="1156928"/>
                </a:cubicBezTo>
                <a:cubicBezTo>
                  <a:pt x="4314090" y="1163651"/>
                  <a:pt x="4305028" y="1169152"/>
                  <a:pt x="4300377" y="1169152"/>
                </a:cubicBezTo>
                <a:cubicBezTo>
                  <a:pt x="4292823" y="1169152"/>
                  <a:pt x="4292221" y="1167280"/>
                  <a:pt x="4294726" y="1151610"/>
                </a:cubicBezTo>
                <a:lnTo>
                  <a:pt x="4297531" y="1134068"/>
                </a:lnTo>
                <a:lnTo>
                  <a:pt x="4273376" y="1136907"/>
                </a:lnTo>
                <a:cubicBezTo>
                  <a:pt x="4259307" y="1138560"/>
                  <a:pt x="4250205" y="1138155"/>
                  <a:pt x="4251576" y="1135936"/>
                </a:cubicBezTo>
                <a:cubicBezTo>
                  <a:pt x="4254595" y="1131051"/>
                  <a:pt x="4231975" y="1126464"/>
                  <a:pt x="4227279" y="1131009"/>
                </a:cubicBezTo>
                <a:cubicBezTo>
                  <a:pt x="4225335" y="1132890"/>
                  <a:pt x="4225810" y="1135705"/>
                  <a:pt x="4228334" y="1137265"/>
                </a:cubicBezTo>
                <a:cubicBezTo>
                  <a:pt x="4230858" y="1138825"/>
                  <a:pt x="4232923" y="1144087"/>
                  <a:pt x="4232923" y="1148960"/>
                </a:cubicBezTo>
                <a:cubicBezTo>
                  <a:pt x="4232923" y="1157769"/>
                  <a:pt x="4232404" y="1157804"/>
                  <a:pt x="4138999" y="1155220"/>
                </a:cubicBezTo>
                <a:cubicBezTo>
                  <a:pt x="4046915" y="1152672"/>
                  <a:pt x="4021975" y="1148824"/>
                  <a:pt x="4021891" y="1137150"/>
                </a:cubicBezTo>
                <a:cubicBezTo>
                  <a:pt x="4021834" y="1129292"/>
                  <a:pt x="4041899" y="1120800"/>
                  <a:pt x="4048189" y="1126020"/>
                </a:cubicBezTo>
                <a:cubicBezTo>
                  <a:pt x="4051311" y="1128611"/>
                  <a:pt x="4082038" y="1131643"/>
                  <a:pt x="4119040" y="1133012"/>
                </a:cubicBezTo>
                <a:cubicBezTo>
                  <a:pt x="4182101" y="1135345"/>
                  <a:pt x="4184022" y="1135171"/>
                  <a:pt x="4174167" y="1128018"/>
                </a:cubicBezTo>
                <a:cubicBezTo>
                  <a:pt x="4161214" y="1118617"/>
                  <a:pt x="4119460" y="1110340"/>
                  <a:pt x="4069347" y="1107241"/>
                </a:cubicBezTo>
                <a:cubicBezTo>
                  <a:pt x="4047872" y="1105912"/>
                  <a:pt x="4030300" y="1103153"/>
                  <a:pt x="4030300" y="1101108"/>
                </a:cubicBezTo>
                <a:cubicBezTo>
                  <a:pt x="4030300" y="1099063"/>
                  <a:pt x="4025551" y="1097390"/>
                  <a:pt x="4019747" y="1097390"/>
                </a:cubicBezTo>
                <a:cubicBezTo>
                  <a:pt x="4013943" y="1097390"/>
                  <a:pt x="4009194" y="1099289"/>
                  <a:pt x="4009194" y="1101611"/>
                </a:cubicBezTo>
                <a:cubicBezTo>
                  <a:pt x="4009194" y="1107549"/>
                  <a:pt x="3986607" y="1106885"/>
                  <a:pt x="3980489" y="1100767"/>
                </a:cubicBezTo>
                <a:cubicBezTo>
                  <a:pt x="3976549" y="1096827"/>
                  <a:pt x="3974298" y="1096827"/>
                  <a:pt x="3970358" y="1100767"/>
                </a:cubicBezTo>
                <a:cubicBezTo>
                  <a:pt x="3967284" y="1103841"/>
                  <a:pt x="3952347" y="1105833"/>
                  <a:pt x="3932366" y="1105833"/>
                </a:cubicBezTo>
                <a:cubicBezTo>
                  <a:pt x="3905913" y="1105833"/>
                  <a:pt x="3899440" y="1107077"/>
                  <a:pt x="3899440" y="1112165"/>
                </a:cubicBezTo>
                <a:cubicBezTo>
                  <a:pt x="3899440" y="1117008"/>
                  <a:pt x="3904776" y="1118496"/>
                  <a:pt x="3922140" y="1118496"/>
                </a:cubicBezTo>
                <a:cubicBezTo>
                  <a:pt x="3944905" y="1118496"/>
                  <a:pt x="3958122" y="1125810"/>
                  <a:pt x="3952321" y="1135197"/>
                </a:cubicBezTo>
                <a:cubicBezTo>
                  <a:pt x="3949284" y="1140109"/>
                  <a:pt x="3919397" y="1141268"/>
                  <a:pt x="3914781" y="1136651"/>
                </a:cubicBezTo>
                <a:cubicBezTo>
                  <a:pt x="3913157" y="1135028"/>
                  <a:pt x="3903343" y="1134222"/>
                  <a:pt x="3892971" y="1134860"/>
                </a:cubicBezTo>
                <a:cubicBezTo>
                  <a:pt x="3876902" y="1135848"/>
                  <a:pt x="3874112" y="1134843"/>
                  <a:pt x="3874112" y="1128065"/>
                </a:cubicBezTo>
                <a:cubicBezTo>
                  <a:pt x="3874112" y="1123690"/>
                  <a:pt x="3876901" y="1116423"/>
                  <a:pt x="3880310" y="1111916"/>
                </a:cubicBezTo>
                <a:cubicBezTo>
                  <a:pt x="3883719" y="1107409"/>
                  <a:pt x="3886568" y="1102528"/>
                  <a:pt x="3886642" y="1101069"/>
                </a:cubicBezTo>
                <a:cubicBezTo>
                  <a:pt x="3886908" y="1095822"/>
                  <a:pt x="3852695" y="1089905"/>
                  <a:pt x="3839278" y="1092879"/>
                </a:cubicBezTo>
                <a:cubicBezTo>
                  <a:pt x="3831737" y="1094550"/>
                  <a:pt x="3812849" y="1095084"/>
                  <a:pt x="3797305" y="1094066"/>
                </a:cubicBezTo>
                <a:cubicBezTo>
                  <a:pt x="3772350" y="1092431"/>
                  <a:pt x="3768892" y="1091159"/>
                  <a:pt x="3767756" y="1083194"/>
                </a:cubicBezTo>
                <a:cubicBezTo>
                  <a:pt x="3766705" y="1075826"/>
                  <a:pt x="3763762" y="1074264"/>
                  <a:pt x="3751695" y="1074672"/>
                </a:cubicBezTo>
                <a:cubicBezTo>
                  <a:pt x="3709212" y="1076109"/>
                  <a:pt x="3697405" y="1075941"/>
                  <a:pt x="3680988" y="1073664"/>
                </a:cubicBezTo>
                <a:cubicBezTo>
                  <a:pt x="3671121" y="1072295"/>
                  <a:pt x="3663047" y="1069475"/>
                  <a:pt x="3663047" y="1067397"/>
                </a:cubicBezTo>
                <a:cubicBezTo>
                  <a:pt x="3663047" y="1062206"/>
                  <a:pt x="3634624" y="1062604"/>
                  <a:pt x="3631388" y="1067841"/>
                </a:cubicBezTo>
                <a:cubicBezTo>
                  <a:pt x="3627885" y="1073508"/>
                  <a:pt x="3614076" y="1073185"/>
                  <a:pt x="3604511" y="1067212"/>
                </a:cubicBezTo>
                <a:cubicBezTo>
                  <a:pt x="3598918" y="1063719"/>
                  <a:pt x="3593198" y="1063599"/>
                  <a:pt x="3584069" y="1066781"/>
                </a:cubicBezTo>
                <a:cubicBezTo>
                  <a:pt x="3577097" y="1069211"/>
                  <a:pt x="3568986" y="1069712"/>
                  <a:pt x="3566044" y="1067894"/>
                </a:cubicBezTo>
                <a:cubicBezTo>
                  <a:pt x="3563102" y="1066076"/>
                  <a:pt x="3532910" y="1063221"/>
                  <a:pt x="3498951" y="1061551"/>
                </a:cubicBezTo>
                <a:cubicBezTo>
                  <a:pt x="3464992" y="1059881"/>
                  <a:pt x="3435045" y="1056756"/>
                  <a:pt x="3432402" y="1054608"/>
                </a:cubicBezTo>
                <a:cubicBezTo>
                  <a:pt x="3429758" y="1052460"/>
                  <a:pt x="3404114" y="1050168"/>
                  <a:pt x="3375414" y="1049516"/>
                </a:cubicBezTo>
                <a:cubicBezTo>
                  <a:pt x="3346121" y="1048850"/>
                  <a:pt x="3319282" y="1046178"/>
                  <a:pt x="3314225" y="1043424"/>
                </a:cubicBezTo>
                <a:cubicBezTo>
                  <a:pt x="3303907" y="1037806"/>
                  <a:pt x="3208483" y="1031500"/>
                  <a:pt x="3159178" y="1033178"/>
                </a:cubicBezTo>
                <a:cubicBezTo>
                  <a:pt x="3139916" y="1033834"/>
                  <a:pt x="3123680" y="1032397"/>
                  <a:pt x="3120496" y="1029754"/>
                </a:cubicBezTo>
                <a:cubicBezTo>
                  <a:pt x="3117479" y="1027250"/>
                  <a:pt x="3106436" y="1025645"/>
                  <a:pt x="3095957" y="1026187"/>
                </a:cubicBezTo>
                <a:cubicBezTo>
                  <a:pt x="3084975" y="1026756"/>
                  <a:pt x="3074057" y="1024811"/>
                  <a:pt x="3070184" y="1021597"/>
                </a:cubicBezTo>
                <a:cubicBezTo>
                  <a:pt x="3064551" y="1016921"/>
                  <a:pt x="3062193" y="1017171"/>
                  <a:pt x="3055592" y="1023145"/>
                </a:cubicBezTo>
                <a:cubicBezTo>
                  <a:pt x="3049322" y="1028819"/>
                  <a:pt x="3043302" y="1029684"/>
                  <a:pt x="3026027" y="1027393"/>
                </a:cubicBezTo>
                <a:cubicBezTo>
                  <a:pt x="3014097" y="1025810"/>
                  <a:pt x="3003438" y="1023064"/>
                  <a:pt x="3002342" y="1021290"/>
                </a:cubicBezTo>
                <a:cubicBezTo>
                  <a:pt x="3001246" y="1019516"/>
                  <a:pt x="2993215" y="1019707"/>
                  <a:pt x="2984496" y="1021716"/>
                </a:cubicBezTo>
                <a:cubicBezTo>
                  <a:pt x="2971665" y="1024671"/>
                  <a:pt x="2967621" y="1024007"/>
                  <a:pt x="2963275" y="1018232"/>
                </a:cubicBezTo>
                <a:cubicBezTo>
                  <a:pt x="2959352" y="1013019"/>
                  <a:pt x="2951393" y="1011064"/>
                  <a:pt x="2933726" y="1010975"/>
                </a:cubicBezTo>
                <a:cubicBezTo>
                  <a:pt x="2920427" y="1010908"/>
                  <a:pt x="2907088" y="1009265"/>
                  <a:pt x="2904084" y="1007324"/>
                </a:cubicBezTo>
                <a:cubicBezTo>
                  <a:pt x="2901079" y="1005382"/>
                  <a:pt x="2896333" y="1005546"/>
                  <a:pt x="2893531" y="1007689"/>
                </a:cubicBezTo>
                <a:cubicBezTo>
                  <a:pt x="2885834" y="1013575"/>
                  <a:pt x="2726550" y="1010300"/>
                  <a:pt x="2719082" y="1004102"/>
                </a:cubicBezTo>
                <a:cubicBezTo>
                  <a:pt x="2714405" y="1000220"/>
                  <a:pt x="2710495" y="1000203"/>
                  <a:pt x="2702105" y="1004026"/>
                </a:cubicBezTo>
                <a:cubicBezTo>
                  <a:pt x="2693871" y="1007777"/>
                  <a:pt x="2689771" y="1007803"/>
                  <a:pt x="2685345" y="1004129"/>
                </a:cubicBezTo>
                <a:cubicBezTo>
                  <a:pt x="2681900" y="1001271"/>
                  <a:pt x="2679485" y="1000998"/>
                  <a:pt x="2679485" y="1003468"/>
                </a:cubicBezTo>
                <a:cubicBezTo>
                  <a:pt x="2679485" y="1008805"/>
                  <a:pt x="2636640" y="1013240"/>
                  <a:pt x="2630779" y="1008510"/>
                </a:cubicBezTo>
                <a:cubicBezTo>
                  <a:pt x="2628369" y="1006564"/>
                  <a:pt x="2616117" y="1005738"/>
                  <a:pt x="2603551" y="1006673"/>
                </a:cubicBezTo>
                <a:cubicBezTo>
                  <a:pt x="2589519" y="1007718"/>
                  <a:pt x="2578324" y="1006410"/>
                  <a:pt x="2574532" y="1003282"/>
                </a:cubicBezTo>
                <a:cubicBezTo>
                  <a:pt x="2569696" y="999293"/>
                  <a:pt x="2567974" y="999333"/>
                  <a:pt x="2566583" y="1003466"/>
                </a:cubicBezTo>
                <a:cubicBezTo>
                  <a:pt x="2563669" y="1012123"/>
                  <a:pt x="2550938" y="1009452"/>
                  <a:pt x="2546460" y="999245"/>
                </a:cubicBezTo>
                <a:cubicBezTo>
                  <a:pt x="2541911" y="988877"/>
                  <a:pt x="2529303" y="988145"/>
                  <a:pt x="2511264" y="997200"/>
                </a:cubicBezTo>
                <a:cubicBezTo>
                  <a:pt x="2502978" y="1001360"/>
                  <a:pt x="2500453" y="1000965"/>
                  <a:pt x="2495952" y="994810"/>
                </a:cubicBezTo>
                <a:cubicBezTo>
                  <a:pt x="2490901" y="987903"/>
                  <a:pt x="2490422" y="987977"/>
                  <a:pt x="2488325" y="995998"/>
                </a:cubicBezTo>
                <a:cubicBezTo>
                  <a:pt x="2485848" y="1005468"/>
                  <a:pt x="2474441" y="1003945"/>
                  <a:pt x="2465535" y="992956"/>
                </a:cubicBezTo>
                <a:cubicBezTo>
                  <a:pt x="2460031" y="986164"/>
                  <a:pt x="2451535" y="989174"/>
                  <a:pt x="2451535" y="997916"/>
                </a:cubicBezTo>
                <a:cubicBezTo>
                  <a:pt x="2451535" y="1004862"/>
                  <a:pt x="2406455" y="1009484"/>
                  <a:pt x="2395304" y="1003682"/>
                </a:cubicBezTo>
                <a:cubicBezTo>
                  <a:pt x="2390358" y="1001109"/>
                  <a:pt x="2383061" y="1001271"/>
                  <a:pt x="2374838" y="1004138"/>
                </a:cubicBezTo>
                <a:cubicBezTo>
                  <a:pt x="2363440" y="1008111"/>
                  <a:pt x="2361804" y="1007621"/>
                  <a:pt x="2359707" y="999601"/>
                </a:cubicBezTo>
                <a:cubicBezTo>
                  <a:pt x="2357514" y="991217"/>
                  <a:pt x="2356991" y="991107"/>
                  <a:pt x="2351971" y="997973"/>
                </a:cubicBezTo>
                <a:cubicBezTo>
                  <a:pt x="2343731" y="1009242"/>
                  <a:pt x="2305244" y="1009393"/>
                  <a:pt x="2296641" y="998190"/>
                </a:cubicBezTo>
                <a:cubicBezTo>
                  <a:pt x="2292163" y="992359"/>
                  <a:pt x="2289545" y="991380"/>
                  <a:pt x="2288179" y="995024"/>
                </a:cubicBezTo>
                <a:cubicBezTo>
                  <a:pt x="2287091" y="997926"/>
                  <a:pt x="2280661" y="1000300"/>
                  <a:pt x="2273889" y="1000300"/>
                </a:cubicBezTo>
                <a:cubicBezTo>
                  <a:pt x="2267117" y="1000300"/>
                  <a:pt x="2261577" y="1002067"/>
                  <a:pt x="2261577" y="1004227"/>
                </a:cubicBezTo>
                <a:cubicBezTo>
                  <a:pt x="2261577" y="1006607"/>
                  <a:pt x="2256446" y="1006682"/>
                  <a:pt x="2248550" y="1004418"/>
                </a:cubicBezTo>
                <a:cubicBezTo>
                  <a:pt x="2239839" y="1001919"/>
                  <a:pt x="2232913" y="1002312"/>
                  <a:pt x="2227644" y="1005602"/>
                </a:cubicBezTo>
                <a:cubicBezTo>
                  <a:pt x="2221279" y="1009578"/>
                  <a:pt x="2216431" y="1008744"/>
                  <a:pt x="2202418" y="1001264"/>
                </a:cubicBezTo>
                <a:cubicBezTo>
                  <a:pt x="2187106" y="993091"/>
                  <a:pt x="2183988" y="992693"/>
                  <a:pt x="2175835" y="997868"/>
                </a:cubicBezTo>
                <a:cubicBezTo>
                  <a:pt x="2169065" y="1002165"/>
                  <a:pt x="2150949" y="1003696"/>
                  <a:pt x="2108027" y="1003599"/>
                </a:cubicBezTo>
                <a:cubicBezTo>
                  <a:pt x="2056493" y="1003482"/>
                  <a:pt x="2048505" y="1002515"/>
                  <a:pt x="2041541" y="995551"/>
                </a:cubicBezTo>
                <a:cubicBezTo>
                  <a:pt x="2033390" y="987400"/>
                  <a:pt x="2022754" y="984511"/>
                  <a:pt x="2027164" y="991646"/>
                </a:cubicBezTo>
                <a:cubicBezTo>
                  <a:pt x="2033807" y="1002395"/>
                  <a:pt x="2008254" y="1004048"/>
                  <a:pt x="1859516" y="1002494"/>
                </a:cubicBezTo>
                <a:cubicBezTo>
                  <a:pt x="1741929" y="1001266"/>
                  <a:pt x="1703075" y="999566"/>
                  <a:pt x="1696331" y="995354"/>
                </a:cubicBezTo>
                <a:cubicBezTo>
                  <a:pt x="1689239" y="990926"/>
                  <a:pt x="1685813" y="990868"/>
                  <a:pt x="1679095" y="995064"/>
                </a:cubicBezTo>
                <a:cubicBezTo>
                  <a:pt x="1669055" y="1001334"/>
                  <a:pt x="1638395" y="1002035"/>
                  <a:pt x="1634714" y="996079"/>
                </a:cubicBezTo>
                <a:cubicBezTo>
                  <a:pt x="1630954" y="989995"/>
                  <a:pt x="1567884" y="990724"/>
                  <a:pt x="1561685" y="996923"/>
                </a:cubicBezTo>
                <a:cubicBezTo>
                  <a:pt x="1557746" y="1000863"/>
                  <a:pt x="1555494" y="1000863"/>
                  <a:pt x="1551554" y="996923"/>
                </a:cubicBezTo>
                <a:cubicBezTo>
                  <a:pt x="1548768" y="994137"/>
                  <a:pt x="1537846" y="991829"/>
                  <a:pt x="1527282" y="991793"/>
                </a:cubicBezTo>
                <a:cubicBezTo>
                  <a:pt x="1506065" y="991722"/>
                  <a:pt x="1494888" y="986870"/>
                  <a:pt x="1499341" y="979666"/>
                </a:cubicBezTo>
                <a:cubicBezTo>
                  <a:pt x="1500936" y="977085"/>
                  <a:pt x="1499737" y="974973"/>
                  <a:pt x="1496676" y="974973"/>
                </a:cubicBezTo>
                <a:cubicBezTo>
                  <a:pt x="1493615" y="974973"/>
                  <a:pt x="1488782" y="978700"/>
                  <a:pt x="1485938" y="983255"/>
                </a:cubicBezTo>
                <a:cubicBezTo>
                  <a:pt x="1481126" y="990960"/>
                  <a:pt x="1477011" y="991400"/>
                  <a:pt x="1426879" y="989567"/>
                </a:cubicBezTo>
                <a:cubicBezTo>
                  <a:pt x="1397242" y="988484"/>
                  <a:pt x="1360646" y="986554"/>
                  <a:pt x="1345555" y="985277"/>
                </a:cubicBezTo>
                <a:cubicBezTo>
                  <a:pt x="1308945" y="982181"/>
                  <a:pt x="1303729" y="981991"/>
                  <a:pt x="1286457" y="983124"/>
                </a:cubicBezTo>
                <a:cubicBezTo>
                  <a:pt x="1278331" y="983657"/>
                  <a:pt x="1260970" y="981390"/>
                  <a:pt x="1247876" y="978085"/>
                </a:cubicBezTo>
                <a:cubicBezTo>
                  <a:pt x="1234783" y="974780"/>
                  <a:pt x="1217976" y="972971"/>
                  <a:pt x="1210528" y="974064"/>
                </a:cubicBezTo>
                <a:cubicBezTo>
                  <a:pt x="1203079" y="975157"/>
                  <a:pt x="1190047" y="973959"/>
                  <a:pt x="1181567" y="971402"/>
                </a:cubicBezTo>
                <a:cubicBezTo>
                  <a:pt x="1173088" y="968845"/>
                  <a:pt x="1151903" y="965796"/>
                  <a:pt x="1134490" y="964627"/>
                </a:cubicBezTo>
                <a:cubicBezTo>
                  <a:pt x="1117077" y="963458"/>
                  <a:pt x="1097132" y="961446"/>
                  <a:pt x="1090167" y="960154"/>
                </a:cubicBezTo>
                <a:cubicBezTo>
                  <a:pt x="1083201" y="958863"/>
                  <a:pt x="1067055" y="956828"/>
                  <a:pt x="1054285" y="955633"/>
                </a:cubicBezTo>
                <a:cubicBezTo>
                  <a:pt x="1041516" y="954437"/>
                  <a:pt x="1027269" y="951801"/>
                  <a:pt x="1022626" y="949774"/>
                </a:cubicBezTo>
                <a:cubicBezTo>
                  <a:pt x="1017982" y="947748"/>
                  <a:pt x="1002030" y="944990"/>
                  <a:pt x="987177" y="943646"/>
                </a:cubicBezTo>
                <a:cubicBezTo>
                  <a:pt x="972323" y="942301"/>
                  <a:pt x="957657" y="939115"/>
                  <a:pt x="954585" y="936566"/>
                </a:cubicBezTo>
                <a:cubicBezTo>
                  <a:pt x="947795" y="930931"/>
                  <a:pt x="810361" y="924479"/>
                  <a:pt x="800273" y="929321"/>
                </a:cubicBezTo>
                <a:cubicBezTo>
                  <a:pt x="796386" y="931187"/>
                  <a:pt x="771694" y="932883"/>
                  <a:pt x="745401" y="933091"/>
                </a:cubicBezTo>
                <a:cubicBezTo>
                  <a:pt x="719109" y="933299"/>
                  <a:pt x="695694" y="935040"/>
                  <a:pt x="693370" y="936961"/>
                </a:cubicBezTo>
                <a:cubicBezTo>
                  <a:pt x="691045" y="938881"/>
                  <a:pt x="660649" y="941775"/>
                  <a:pt x="625824" y="943392"/>
                </a:cubicBezTo>
                <a:cubicBezTo>
                  <a:pt x="555592" y="946652"/>
                  <a:pt x="544299" y="947588"/>
                  <a:pt x="535066" y="950910"/>
                </a:cubicBezTo>
                <a:cubicBezTo>
                  <a:pt x="531583" y="952164"/>
                  <a:pt x="499005" y="954123"/>
                  <a:pt x="462669" y="955264"/>
                </a:cubicBezTo>
                <a:cubicBezTo>
                  <a:pt x="426334" y="956406"/>
                  <a:pt x="392741" y="959408"/>
                  <a:pt x="388019" y="961935"/>
                </a:cubicBezTo>
                <a:cubicBezTo>
                  <a:pt x="382889" y="964680"/>
                  <a:pt x="352561" y="966564"/>
                  <a:pt x="312670" y="966614"/>
                </a:cubicBezTo>
                <a:cubicBezTo>
                  <a:pt x="243193" y="966701"/>
                  <a:pt x="199481" y="971093"/>
                  <a:pt x="170220" y="980928"/>
                </a:cubicBezTo>
                <a:cubicBezTo>
                  <a:pt x="152484" y="986889"/>
                  <a:pt x="115049" y="987107"/>
                  <a:pt x="85498" y="981420"/>
                </a:cubicBezTo>
                <a:cubicBezTo>
                  <a:pt x="73115" y="979037"/>
                  <a:pt x="63782" y="972960"/>
                  <a:pt x="50496" y="958631"/>
                </a:cubicBezTo>
                <a:cubicBezTo>
                  <a:pt x="40532" y="947884"/>
                  <a:pt x="31605" y="935292"/>
                  <a:pt x="30657" y="930649"/>
                </a:cubicBezTo>
                <a:cubicBezTo>
                  <a:pt x="29710" y="926005"/>
                  <a:pt x="26116" y="909859"/>
                  <a:pt x="22671" y="894768"/>
                </a:cubicBezTo>
                <a:cubicBezTo>
                  <a:pt x="17785" y="873361"/>
                  <a:pt x="16450" y="836461"/>
                  <a:pt x="16602" y="726921"/>
                </a:cubicBezTo>
                <a:cubicBezTo>
                  <a:pt x="16749" y="620940"/>
                  <a:pt x="15510" y="584962"/>
                  <a:pt x="11547" y="580187"/>
                </a:cubicBezTo>
                <a:cubicBezTo>
                  <a:pt x="7216" y="574969"/>
                  <a:pt x="2260" y="484930"/>
                  <a:pt x="2548" y="416706"/>
                </a:cubicBezTo>
                <a:cubicBezTo>
                  <a:pt x="2565" y="412643"/>
                  <a:pt x="2385" y="385099"/>
                  <a:pt x="2149" y="355497"/>
                </a:cubicBezTo>
                <a:cubicBezTo>
                  <a:pt x="647" y="167500"/>
                  <a:pt x="788" y="162925"/>
                  <a:pt x="8538" y="147846"/>
                </a:cubicBezTo>
                <a:cubicBezTo>
                  <a:pt x="12645" y="139856"/>
                  <a:pt x="17171" y="126024"/>
                  <a:pt x="18597" y="117107"/>
                </a:cubicBezTo>
                <a:cubicBezTo>
                  <a:pt x="20091" y="107763"/>
                  <a:pt x="25122" y="97800"/>
                  <a:pt x="30471" y="93593"/>
                </a:cubicBezTo>
                <a:cubicBezTo>
                  <a:pt x="35577" y="89577"/>
                  <a:pt x="41052" y="81119"/>
                  <a:pt x="42639" y="74796"/>
                </a:cubicBezTo>
                <a:cubicBezTo>
                  <a:pt x="44509" y="67344"/>
                  <a:pt x="49213" y="62375"/>
                  <a:pt x="56013" y="60668"/>
                </a:cubicBezTo>
                <a:cubicBezTo>
                  <a:pt x="61782" y="59220"/>
                  <a:pt x="66502" y="56191"/>
                  <a:pt x="66502" y="53936"/>
                </a:cubicBezTo>
                <a:cubicBezTo>
                  <a:pt x="66502" y="48578"/>
                  <a:pt x="91957" y="53970"/>
                  <a:pt x="100272" y="61091"/>
                </a:cubicBezTo>
                <a:cubicBezTo>
                  <a:pt x="112339" y="71423"/>
                  <a:pt x="164005" y="61728"/>
                  <a:pt x="167917" y="48398"/>
                </a:cubicBezTo>
                <a:cubicBezTo>
                  <a:pt x="168598" y="46076"/>
                  <a:pt x="169908" y="41327"/>
                  <a:pt x="170829" y="37844"/>
                </a:cubicBezTo>
                <a:cubicBezTo>
                  <a:pt x="172201" y="32652"/>
                  <a:pt x="183570" y="31301"/>
                  <a:pt x="233973" y="30340"/>
                </a:cubicBezTo>
                <a:cubicBezTo>
                  <a:pt x="267782" y="29696"/>
                  <a:pt x="298949" y="27292"/>
                  <a:pt x="303233" y="24999"/>
                </a:cubicBezTo>
                <a:cubicBezTo>
                  <a:pt x="307518" y="22706"/>
                  <a:pt x="364740" y="19756"/>
                  <a:pt x="430393" y="18443"/>
                </a:cubicBezTo>
                <a:cubicBezTo>
                  <a:pt x="514153" y="16769"/>
                  <a:pt x="550666" y="14595"/>
                  <a:pt x="552792" y="11156"/>
                </a:cubicBezTo>
                <a:cubicBezTo>
                  <a:pt x="555064" y="7479"/>
                  <a:pt x="557129" y="7564"/>
                  <a:pt x="561062" y="11496"/>
                </a:cubicBezTo>
                <a:cubicBezTo>
                  <a:pt x="567017" y="17452"/>
                  <a:pt x="596948" y="18666"/>
                  <a:pt x="599089" y="13039"/>
                </a:cubicBezTo>
                <a:cubicBezTo>
                  <a:pt x="601758" y="6023"/>
                  <a:pt x="882080" y="-238"/>
                  <a:pt x="1102830" y="1789"/>
                </a:cubicBezTo>
                <a:cubicBezTo>
                  <a:pt x="1378913" y="4323"/>
                  <a:pt x="1562330" y="8563"/>
                  <a:pt x="1565062" y="12473"/>
                </a:cubicBezTo>
                <a:cubicBezTo>
                  <a:pt x="1566223" y="14135"/>
                  <a:pt x="1647457" y="16724"/>
                  <a:pt x="1745583" y="18228"/>
                </a:cubicBezTo>
                <a:cubicBezTo>
                  <a:pt x="1843708" y="19732"/>
                  <a:pt x="1927290" y="22742"/>
                  <a:pt x="1931320" y="24917"/>
                </a:cubicBezTo>
                <a:cubicBezTo>
                  <a:pt x="1935350" y="27092"/>
                  <a:pt x="1995635" y="31028"/>
                  <a:pt x="2065286" y="33663"/>
                </a:cubicBezTo>
                <a:cubicBezTo>
                  <a:pt x="2270650" y="41434"/>
                  <a:pt x="2293028" y="42808"/>
                  <a:pt x="2296227" y="47842"/>
                </a:cubicBezTo>
                <a:cubicBezTo>
                  <a:pt x="2298385" y="51239"/>
                  <a:pt x="2300675" y="51090"/>
                  <a:pt x="2304458" y="47307"/>
                </a:cubicBezTo>
                <a:cubicBezTo>
                  <a:pt x="2310437" y="41328"/>
                  <a:pt x="2327510" y="40270"/>
                  <a:pt x="2330848" y="45673"/>
                </a:cubicBezTo>
                <a:cubicBezTo>
                  <a:pt x="2332754" y="48756"/>
                  <a:pt x="2392428" y="53063"/>
                  <a:pt x="2491637" y="57279"/>
                </a:cubicBezTo>
                <a:cubicBezTo>
                  <a:pt x="2576976" y="60905"/>
                  <a:pt x="2682834" y="68554"/>
                  <a:pt x="2690038" y="71615"/>
                </a:cubicBezTo>
                <a:cubicBezTo>
                  <a:pt x="2694682" y="73587"/>
                  <a:pt x="2729824" y="76373"/>
                  <a:pt x="2768132" y="77804"/>
                </a:cubicBezTo>
                <a:cubicBezTo>
                  <a:pt x="2826005" y="79967"/>
                  <a:pt x="2916420" y="86555"/>
                  <a:pt x="3002414" y="94876"/>
                </a:cubicBezTo>
                <a:cubicBezTo>
                  <a:pt x="3011701" y="95775"/>
                  <a:pt x="3049693" y="98446"/>
                  <a:pt x="3086840" y="100812"/>
                </a:cubicBezTo>
                <a:cubicBezTo>
                  <a:pt x="3234711" y="110231"/>
                  <a:pt x="3281382" y="114161"/>
                  <a:pt x="3289463" y="117874"/>
                </a:cubicBezTo>
                <a:cubicBezTo>
                  <a:pt x="3294106" y="120008"/>
                  <a:pt x="3326664" y="122765"/>
                  <a:pt x="3361813" y="124000"/>
                </a:cubicBezTo>
                <a:cubicBezTo>
                  <a:pt x="3396962" y="125236"/>
                  <a:pt x="3430205" y="128098"/>
                  <a:pt x="3435686" y="130360"/>
                </a:cubicBezTo>
                <a:cubicBezTo>
                  <a:pt x="3441166" y="132622"/>
                  <a:pt x="3474031" y="136603"/>
                  <a:pt x="3508718" y="139206"/>
                </a:cubicBezTo>
                <a:cubicBezTo>
                  <a:pt x="3567891" y="143647"/>
                  <a:pt x="3587064" y="147606"/>
                  <a:pt x="3587064" y="155385"/>
                </a:cubicBezTo>
                <a:cubicBezTo>
                  <a:pt x="3587064" y="158731"/>
                  <a:pt x="3647526" y="166582"/>
                  <a:pt x="3706712" y="170922"/>
                </a:cubicBezTo>
                <a:cubicBezTo>
                  <a:pt x="3724924" y="172257"/>
                  <a:pt x="3742970" y="175013"/>
                  <a:pt x="3746815" y="177047"/>
                </a:cubicBezTo>
                <a:cubicBezTo>
                  <a:pt x="3753702" y="180689"/>
                  <a:pt x="3845317" y="189929"/>
                  <a:pt x="3874112" y="189885"/>
                </a:cubicBezTo>
                <a:cubicBezTo>
                  <a:pt x="3882238" y="189873"/>
                  <a:pt x="3893935" y="192497"/>
                  <a:pt x="3900104" y="195716"/>
                </a:cubicBezTo>
                <a:cubicBezTo>
                  <a:pt x="3906878" y="199250"/>
                  <a:pt x="3912850" y="200040"/>
                  <a:pt x="3915179" y="197711"/>
                </a:cubicBezTo>
                <a:cubicBezTo>
                  <a:pt x="3917509" y="195381"/>
                  <a:pt x="3930624" y="195728"/>
                  <a:pt x="3948286" y="198586"/>
                </a:cubicBezTo>
                <a:cubicBezTo>
                  <a:pt x="3964372" y="201189"/>
                  <a:pt x="3995580" y="204888"/>
                  <a:pt x="4017636" y="206807"/>
                </a:cubicBezTo>
                <a:cubicBezTo>
                  <a:pt x="4066222" y="211034"/>
                  <a:pt x="4113822" y="218538"/>
                  <a:pt x="4125279" y="223777"/>
                </a:cubicBezTo>
                <a:cubicBezTo>
                  <a:pt x="4129923" y="225900"/>
                  <a:pt x="4154359" y="228572"/>
                  <a:pt x="4179582" y="229713"/>
                </a:cubicBezTo>
                <a:cubicBezTo>
                  <a:pt x="4204806" y="230855"/>
                  <a:pt x="4227601" y="233500"/>
                  <a:pt x="4230238" y="235591"/>
                </a:cubicBezTo>
                <a:cubicBezTo>
                  <a:pt x="4234482" y="238955"/>
                  <a:pt x="4273319" y="243986"/>
                  <a:pt x="4311776" y="246153"/>
                </a:cubicBezTo>
                <a:cubicBezTo>
                  <a:pt x="4319159" y="246569"/>
                  <a:pt x="4326599" y="248309"/>
                  <a:pt x="4328309" y="250020"/>
                </a:cubicBezTo>
                <a:cubicBezTo>
                  <a:pt x="4330020" y="251731"/>
                  <a:pt x="4336690" y="253130"/>
                  <a:pt x="4343131" y="253130"/>
                </a:cubicBezTo>
                <a:cubicBezTo>
                  <a:pt x="4349572" y="253130"/>
                  <a:pt x="4355910" y="254858"/>
                  <a:pt x="4357215" y="256971"/>
                </a:cubicBezTo>
                <a:cubicBezTo>
                  <a:pt x="4358521" y="259083"/>
                  <a:pt x="4373355" y="262985"/>
                  <a:pt x="4390180" y="265643"/>
                </a:cubicBezTo>
                <a:cubicBezTo>
                  <a:pt x="4407005" y="268300"/>
                  <a:pt x="4426604" y="272271"/>
                  <a:pt x="4433734" y="274466"/>
                </a:cubicBezTo>
                <a:cubicBezTo>
                  <a:pt x="4440864" y="276662"/>
                  <a:pt x="4451407" y="278458"/>
                  <a:pt x="4457163" y="278458"/>
                </a:cubicBezTo>
                <a:cubicBezTo>
                  <a:pt x="4462918" y="278458"/>
                  <a:pt x="4469520" y="280351"/>
                  <a:pt x="4471834" y="282664"/>
                </a:cubicBezTo>
                <a:cubicBezTo>
                  <a:pt x="4474147" y="284978"/>
                  <a:pt x="4493589" y="288116"/>
                  <a:pt x="4515039" y="289639"/>
                </a:cubicBezTo>
                <a:cubicBezTo>
                  <a:pt x="4536488" y="291162"/>
                  <a:pt x="4555033" y="294018"/>
                  <a:pt x="4556249" y="295986"/>
                </a:cubicBezTo>
                <a:cubicBezTo>
                  <a:pt x="4557466" y="297954"/>
                  <a:pt x="4574179" y="299565"/>
                  <a:pt x="4593390" y="299565"/>
                </a:cubicBezTo>
                <a:cubicBezTo>
                  <a:pt x="4612600" y="299565"/>
                  <a:pt x="4629686" y="300933"/>
                  <a:pt x="4631359" y="302605"/>
                </a:cubicBezTo>
                <a:cubicBezTo>
                  <a:pt x="4633031" y="304278"/>
                  <a:pt x="4640754" y="305098"/>
                  <a:pt x="4648521" y="304429"/>
                </a:cubicBezTo>
                <a:cubicBezTo>
                  <a:pt x="4656288" y="303760"/>
                  <a:pt x="4663896" y="305241"/>
                  <a:pt x="4665428" y="307720"/>
                </a:cubicBezTo>
                <a:cubicBezTo>
                  <a:pt x="4666961" y="310200"/>
                  <a:pt x="4681020" y="312228"/>
                  <a:pt x="4696670" y="312228"/>
                </a:cubicBezTo>
                <a:cubicBezTo>
                  <a:pt x="4712321" y="312228"/>
                  <a:pt x="4726931" y="313921"/>
                  <a:pt x="4729136" y="315990"/>
                </a:cubicBezTo>
                <a:cubicBezTo>
                  <a:pt x="4731342" y="318059"/>
                  <a:pt x="4749926" y="320576"/>
                  <a:pt x="4770433" y="321583"/>
                </a:cubicBezTo>
                <a:cubicBezTo>
                  <a:pt x="4790940" y="322591"/>
                  <a:pt x="4808987" y="325366"/>
                  <a:pt x="4810536" y="327749"/>
                </a:cubicBezTo>
                <a:cubicBezTo>
                  <a:pt x="4812117" y="330183"/>
                  <a:pt x="4840183" y="333165"/>
                  <a:pt x="4874560" y="334552"/>
                </a:cubicBezTo>
                <a:cubicBezTo>
                  <a:pt x="4916066" y="336227"/>
                  <a:pt x="4939845" y="339053"/>
                  <a:pt x="4948433" y="343333"/>
                </a:cubicBezTo>
                <a:cubicBezTo>
                  <a:pt x="4956413" y="347309"/>
                  <a:pt x="4979054" y="350446"/>
                  <a:pt x="5009641" y="351813"/>
                </a:cubicBezTo>
                <a:cubicBezTo>
                  <a:pt x="5065908" y="354328"/>
                  <a:pt x="5103721" y="358591"/>
                  <a:pt x="5106731" y="362760"/>
                </a:cubicBezTo>
                <a:cubicBezTo>
                  <a:pt x="5110127" y="367462"/>
                  <a:pt x="5164085" y="375951"/>
                  <a:pt x="5215817" y="379923"/>
                </a:cubicBezTo>
                <a:cubicBezTo>
                  <a:pt x="5242149" y="381945"/>
                  <a:pt x="5265894" y="385328"/>
                  <a:pt x="5268583" y="387443"/>
                </a:cubicBezTo>
                <a:cubicBezTo>
                  <a:pt x="5272895" y="390833"/>
                  <a:pt x="5294099" y="393788"/>
                  <a:pt x="5353677" y="399303"/>
                </a:cubicBezTo>
                <a:cubicBezTo>
                  <a:pt x="5362964" y="400163"/>
                  <a:pt x="5384809" y="403918"/>
                  <a:pt x="5402222" y="407648"/>
                </a:cubicBezTo>
                <a:cubicBezTo>
                  <a:pt x="5419635" y="411378"/>
                  <a:pt x="5453265" y="415654"/>
                  <a:pt x="5476956" y="417151"/>
                </a:cubicBezTo>
                <a:cubicBezTo>
                  <a:pt x="5502328" y="418753"/>
                  <a:pt x="5522193" y="422040"/>
                  <a:pt x="5525291" y="425148"/>
                </a:cubicBezTo>
                <a:cubicBezTo>
                  <a:pt x="5528183" y="428050"/>
                  <a:pt x="5537656" y="430425"/>
                  <a:pt x="5546341" y="430425"/>
                </a:cubicBezTo>
                <a:cubicBezTo>
                  <a:pt x="5555027" y="430425"/>
                  <a:pt x="5563308" y="432324"/>
                  <a:pt x="5564742" y="434646"/>
                </a:cubicBezTo>
                <a:cubicBezTo>
                  <a:pt x="5566177" y="436968"/>
                  <a:pt x="5579112" y="438879"/>
                  <a:pt x="5593485" y="438893"/>
                </a:cubicBezTo>
                <a:cubicBezTo>
                  <a:pt x="5608408" y="438910"/>
                  <a:pt x="5624806" y="441625"/>
                  <a:pt x="5631710" y="445225"/>
                </a:cubicBezTo>
                <a:cubicBezTo>
                  <a:pt x="5638360" y="448694"/>
                  <a:pt x="5649182" y="451531"/>
                  <a:pt x="5655759" y="451531"/>
                </a:cubicBezTo>
                <a:cubicBezTo>
                  <a:pt x="5662336" y="451531"/>
                  <a:pt x="5676113" y="455995"/>
                  <a:pt x="5686374" y="461451"/>
                </a:cubicBezTo>
                <a:cubicBezTo>
                  <a:pt x="5698526" y="467912"/>
                  <a:pt x="5716057" y="472370"/>
                  <a:pt x="5736649" y="474236"/>
                </a:cubicBezTo>
                <a:cubicBezTo>
                  <a:pt x="5754038" y="475812"/>
                  <a:pt x="5774711" y="479078"/>
                  <a:pt x="5782589" y="481494"/>
                </a:cubicBezTo>
                <a:cubicBezTo>
                  <a:pt x="5790468" y="483910"/>
                  <a:pt x="5817651" y="486735"/>
                  <a:pt x="5842997" y="487772"/>
                </a:cubicBezTo>
                <a:cubicBezTo>
                  <a:pt x="5868343" y="488810"/>
                  <a:pt x="5891138" y="491297"/>
                  <a:pt x="5893652" y="493300"/>
                </a:cubicBezTo>
                <a:cubicBezTo>
                  <a:pt x="5896168" y="495302"/>
                  <a:pt x="5913422" y="497956"/>
                  <a:pt x="5931995" y="499197"/>
                </a:cubicBezTo>
                <a:cubicBezTo>
                  <a:pt x="5950569" y="500438"/>
                  <a:pt x="5970514" y="502888"/>
                  <a:pt x="5976319" y="504641"/>
                </a:cubicBezTo>
                <a:cubicBezTo>
                  <a:pt x="5982123" y="506394"/>
                  <a:pt x="6002544" y="508598"/>
                  <a:pt x="6021698" y="509539"/>
                </a:cubicBezTo>
                <a:cubicBezTo>
                  <a:pt x="6055280" y="511189"/>
                  <a:pt x="6056523" y="511616"/>
                  <a:pt x="6056523" y="521493"/>
                </a:cubicBezTo>
                <a:cubicBezTo>
                  <a:pt x="6056523" y="529220"/>
                  <a:pt x="6054251" y="531736"/>
                  <a:pt x="6047274" y="531736"/>
                </a:cubicBezTo>
                <a:cubicBezTo>
                  <a:pt x="6038247" y="531736"/>
                  <a:pt x="6038222" y="531881"/>
                  <a:pt x="6046219" y="537784"/>
                </a:cubicBezTo>
                <a:cubicBezTo>
                  <a:pt x="6051698" y="541828"/>
                  <a:pt x="6053014" y="545245"/>
                  <a:pt x="6050191" y="548098"/>
                </a:cubicBezTo>
                <a:cubicBezTo>
                  <a:pt x="6044993" y="553353"/>
                  <a:pt x="5984363" y="546582"/>
                  <a:pt x="5965765" y="538670"/>
                </a:cubicBezTo>
                <a:cubicBezTo>
                  <a:pt x="5949024" y="531547"/>
                  <a:pt x="5905601" y="533704"/>
                  <a:pt x="5896301" y="542120"/>
                </a:cubicBezTo>
                <a:cubicBezTo>
                  <a:pt x="5887189" y="550366"/>
                  <a:pt x="5858061" y="550547"/>
                  <a:pt x="5847321" y="542423"/>
                </a:cubicBezTo>
                <a:cubicBezTo>
                  <a:pt x="5842814" y="539015"/>
                  <a:pt x="5835074" y="536165"/>
                  <a:pt x="5830121" y="536091"/>
                </a:cubicBezTo>
                <a:cubicBezTo>
                  <a:pt x="5824736" y="536011"/>
                  <a:pt x="5820228" y="532563"/>
                  <a:pt x="5818908" y="527515"/>
                </a:cubicBezTo>
                <a:cubicBezTo>
                  <a:pt x="5817416" y="521810"/>
                  <a:pt x="5813149" y="519072"/>
                  <a:pt x="5805751" y="519072"/>
                </a:cubicBezTo>
                <a:cubicBezTo>
                  <a:pt x="5799730" y="519072"/>
                  <a:pt x="5794803" y="517172"/>
                  <a:pt x="5794803" y="514851"/>
                </a:cubicBezTo>
                <a:cubicBezTo>
                  <a:pt x="5794803" y="509562"/>
                  <a:pt x="5768359" y="509265"/>
                  <a:pt x="5762932" y="514493"/>
                </a:cubicBezTo>
                <a:cubicBezTo>
                  <a:pt x="5760726" y="516618"/>
                  <a:pt x="5754173" y="518993"/>
                  <a:pt x="5748369" y="519770"/>
                </a:cubicBezTo>
                <a:cubicBezTo>
                  <a:pt x="5731999" y="521961"/>
                  <a:pt x="5732868" y="535962"/>
                  <a:pt x="5750499" y="554116"/>
                </a:cubicBezTo>
                <a:cubicBezTo>
                  <a:pt x="5762799" y="566781"/>
                  <a:pt x="5768723" y="569728"/>
                  <a:pt x="5781891" y="569728"/>
                </a:cubicBezTo>
                <a:cubicBezTo>
                  <a:pt x="5792336" y="569728"/>
                  <a:pt x="5798977" y="571957"/>
                  <a:pt x="5800522" y="575984"/>
                </a:cubicBezTo>
                <a:cubicBezTo>
                  <a:pt x="5801842" y="579425"/>
                  <a:pt x="5810594" y="583467"/>
                  <a:pt x="5819969" y="584966"/>
                </a:cubicBezTo>
                <a:cubicBezTo>
                  <a:pt x="5829345" y="586465"/>
                  <a:pt x="5837016" y="589095"/>
                  <a:pt x="5837016" y="590810"/>
                </a:cubicBezTo>
                <a:cubicBezTo>
                  <a:pt x="5837016" y="592525"/>
                  <a:pt x="5850313" y="592977"/>
                  <a:pt x="5866565" y="591814"/>
                </a:cubicBezTo>
                <a:cubicBezTo>
                  <a:pt x="5892170" y="589982"/>
                  <a:pt x="5896114" y="590638"/>
                  <a:pt x="5896114" y="596731"/>
                </a:cubicBezTo>
                <a:cubicBezTo>
                  <a:pt x="5896114" y="607243"/>
                  <a:pt x="5907967" y="609762"/>
                  <a:pt x="5917374" y="601249"/>
                </a:cubicBezTo>
                <a:cubicBezTo>
                  <a:pt x="5928619" y="591072"/>
                  <a:pt x="5960099" y="590533"/>
                  <a:pt x="5970930" y="600332"/>
                </a:cubicBezTo>
                <a:cubicBezTo>
                  <a:pt x="5975420" y="604395"/>
                  <a:pt x="5984643" y="607745"/>
                  <a:pt x="5991426" y="607777"/>
                </a:cubicBezTo>
                <a:cubicBezTo>
                  <a:pt x="6008178" y="607855"/>
                  <a:pt x="6023107" y="612174"/>
                  <a:pt x="6020607" y="616220"/>
                </a:cubicBezTo>
                <a:cubicBezTo>
                  <a:pt x="6019479" y="618045"/>
                  <a:pt x="6029669" y="619539"/>
                  <a:pt x="6043252" y="619539"/>
                </a:cubicBezTo>
                <a:cubicBezTo>
                  <a:pt x="6056836" y="619539"/>
                  <a:pt x="6071552" y="621374"/>
                  <a:pt x="6075956" y="623616"/>
                </a:cubicBezTo>
                <a:cubicBezTo>
                  <a:pt x="6094073" y="632844"/>
                  <a:pt x="6115432" y="638537"/>
                  <a:pt x="6149392" y="643190"/>
                </a:cubicBezTo>
                <a:cubicBezTo>
                  <a:pt x="6199211" y="650016"/>
                  <a:pt x="6203066" y="653519"/>
                  <a:pt x="6188565" y="678785"/>
                </a:cubicBezTo>
                <a:cubicBezTo>
                  <a:pt x="6181614" y="690896"/>
                  <a:pt x="6181667" y="692130"/>
                  <a:pt x="6189798" y="707621"/>
                </a:cubicBezTo>
                <a:cubicBezTo>
                  <a:pt x="6199178" y="725492"/>
                  <a:pt x="6213389" y="730413"/>
                  <a:pt x="6226961" y="720489"/>
                </a:cubicBezTo>
                <a:cubicBezTo>
                  <a:pt x="6233080" y="716015"/>
                  <a:pt x="6238573" y="715694"/>
                  <a:pt x="6251230" y="719072"/>
                </a:cubicBezTo>
                <a:cubicBezTo>
                  <a:pt x="6266519" y="723153"/>
                  <a:pt x="6267588" y="724467"/>
                  <a:pt x="6267588" y="739167"/>
                </a:cubicBezTo>
                <a:cubicBezTo>
                  <a:pt x="6267588" y="751501"/>
                  <a:pt x="6265651" y="755511"/>
                  <a:pt x="6258610" y="757745"/>
                </a:cubicBezTo>
                <a:cubicBezTo>
                  <a:pt x="6247516" y="761266"/>
                  <a:pt x="6179749" y="755965"/>
                  <a:pt x="6176898" y="751354"/>
                </a:cubicBezTo>
                <a:cubicBezTo>
                  <a:pt x="6175758" y="749508"/>
                  <a:pt x="6161978" y="745628"/>
                  <a:pt x="6146278" y="742732"/>
                </a:cubicBezTo>
                <a:cubicBezTo>
                  <a:pt x="6130578" y="739836"/>
                  <a:pt x="6115382" y="735606"/>
                  <a:pt x="6112511" y="733331"/>
                </a:cubicBezTo>
                <a:cubicBezTo>
                  <a:pt x="6109638" y="731055"/>
                  <a:pt x="6102515" y="730392"/>
                  <a:pt x="6096681" y="731856"/>
                </a:cubicBezTo>
                <a:cubicBezTo>
                  <a:pt x="6088838" y="733825"/>
                  <a:pt x="6086072" y="732847"/>
                  <a:pt x="6086072" y="728107"/>
                </a:cubicBezTo>
                <a:cubicBezTo>
                  <a:pt x="6086072" y="718767"/>
                  <a:pt x="6078991" y="720255"/>
                  <a:pt x="6076407" y="730137"/>
                </a:cubicBezTo>
                <a:cubicBezTo>
                  <a:pt x="6075134" y="735005"/>
                  <a:pt x="6070649" y="738579"/>
                  <a:pt x="6065813" y="738579"/>
                </a:cubicBezTo>
                <a:cubicBezTo>
                  <a:pt x="6055750" y="738579"/>
                  <a:pt x="6052415" y="745708"/>
                  <a:pt x="6055333" y="760977"/>
                </a:cubicBezTo>
                <a:cubicBezTo>
                  <a:pt x="6057079" y="770106"/>
                  <a:pt x="6060860" y="773106"/>
                  <a:pt x="6074950" y="776542"/>
                </a:cubicBezTo>
                <a:cubicBezTo>
                  <a:pt x="6084550" y="778882"/>
                  <a:pt x="6098401" y="782755"/>
                  <a:pt x="6105731" y="785147"/>
                </a:cubicBezTo>
                <a:cubicBezTo>
                  <a:pt x="6113060" y="787540"/>
                  <a:pt x="6120658" y="789061"/>
                  <a:pt x="6122616" y="788528"/>
                </a:cubicBezTo>
                <a:cubicBezTo>
                  <a:pt x="6129217" y="786731"/>
                  <a:pt x="6168346" y="794212"/>
                  <a:pt x="6173192" y="798197"/>
                </a:cubicBezTo>
                <a:cubicBezTo>
                  <a:pt x="6176212" y="800681"/>
                  <a:pt x="6181873" y="800382"/>
                  <a:pt x="6188437" y="797391"/>
                </a:cubicBezTo>
                <a:cubicBezTo>
                  <a:pt x="6196707" y="793623"/>
                  <a:pt x="6201588" y="794036"/>
                  <a:pt x="6211917" y="799377"/>
                </a:cubicBezTo>
                <a:cubicBezTo>
                  <a:pt x="6219089" y="803086"/>
                  <a:pt x="6228375" y="806181"/>
                  <a:pt x="6232553" y="806254"/>
                </a:cubicBezTo>
                <a:cubicBezTo>
                  <a:pt x="6236732" y="806328"/>
                  <a:pt x="6243837" y="809178"/>
                  <a:pt x="6248344" y="812586"/>
                </a:cubicBezTo>
                <a:cubicBezTo>
                  <a:pt x="6252851" y="815995"/>
                  <a:pt x="6260812" y="818784"/>
                  <a:pt x="6266036" y="818784"/>
                </a:cubicBezTo>
                <a:cubicBezTo>
                  <a:pt x="6271259" y="818784"/>
                  <a:pt x="6276707" y="820684"/>
                  <a:pt x="6278141" y="823005"/>
                </a:cubicBezTo>
                <a:cubicBezTo>
                  <a:pt x="6279577" y="825327"/>
                  <a:pt x="6285024" y="827227"/>
                  <a:pt x="6290248" y="827227"/>
                </a:cubicBezTo>
                <a:cubicBezTo>
                  <a:pt x="6295471" y="827227"/>
                  <a:pt x="6303432" y="830016"/>
                  <a:pt x="6307939" y="833424"/>
                </a:cubicBezTo>
                <a:cubicBezTo>
                  <a:pt x="6312446" y="836833"/>
                  <a:pt x="6321357" y="839682"/>
                  <a:pt x="6327742" y="839756"/>
                </a:cubicBezTo>
                <a:cubicBezTo>
                  <a:pt x="6337275" y="839866"/>
                  <a:pt x="6339350" y="841778"/>
                  <a:pt x="6339350" y="850444"/>
                </a:cubicBezTo>
                <a:cubicBezTo>
                  <a:pt x="6339350" y="859290"/>
                  <a:pt x="6337358" y="860997"/>
                  <a:pt x="6327029" y="860997"/>
                </a:cubicBezTo>
                <a:cubicBezTo>
                  <a:pt x="6320252" y="860997"/>
                  <a:pt x="6308959" y="857698"/>
                  <a:pt x="6301934" y="853667"/>
                </a:cubicBezTo>
                <a:cubicBezTo>
                  <a:pt x="6289610" y="846593"/>
                  <a:pt x="6288746" y="846645"/>
                  <a:pt x="6277320" y="855145"/>
                </a:cubicBezTo>
                <a:cubicBezTo>
                  <a:pt x="6270807" y="859990"/>
                  <a:pt x="6264897" y="867837"/>
                  <a:pt x="6264187" y="872582"/>
                </a:cubicBezTo>
                <a:cubicBezTo>
                  <a:pt x="6262939" y="880929"/>
                  <a:pt x="6260241" y="881211"/>
                  <a:pt x="6181286" y="881224"/>
                </a:cubicBezTo>
                <a:cubicBezTo>
                  <a:pt x="6096076" y="881236"/>
                  <a:pt x="6081851" y="882914"/>
                  <a:pt x="6081851" y="892941"/>
                </a:cubicBezTo>
                <a:cubicBezTo>
                  <a:pt x="6081851" y="896267"/>
                  <a:pt x="6077940" y="898989"/>
                  <a:pt x="6073160" y="898989"/>
                </a:cubicBezTo>
                <a:cubicBezTo>
                  <a:pt x="6068379" y="898989"/>
                  <a:pt x="6065642" y="900888"/>
                  <a:pt x="6067077" y="903210"/>
                </a:cubicBezTo>
                <a:cubicBezTo>
                  <a:pt x="6068512" y="905532"/>
                  <a:pt x="6072898" y="907443"/>
                  <a:pt x="6076824" y="907457"/>
                </a:cubicBezTo>
                <a:cubicBezTo>
                  <a:pt x="6080750" y="907470"/>
                  <a:pt x="6089403" y="910321"/>
                  <a:pt x="6096053" y="913789"/>
                </a:cubicBezTo>
                <a:cubicBezTo>
                  <a:pt x="6102703" y="917257"/>
                  <a:pt x="6117952" y="920095"/>
                  <a:pt x="6129939" y="920095"/>
                </a:cubicBezTo>
                <a:cubicBezTo>
                  <a:pt x="6152742" y="920095"/>
                  <a:pt x="6170498" y="928516"/>
                  <a:pt x="6170498" y="939330"/>
                </a:cubicBezTo>
                <a:cubicBezTo>
                  <a:pt x="6170498" y="942681"/>
                  <a:pt x="6168599" y="945423"/>
                  <a:pt x="6166277" y="945423"/>
                </a:cubicBezTo>
                <a:cubicBezTo>
                  <a:pt x="6163956" y="945423"/>
                  <a:pt x="6162056" y="947458"/>
                  <a:pt x="6162056" y="949946"/>
                </a:cubicBezTo>
                <a:cubicBezTo>
                  <a:pt x="6162056" y="952433"/>
                  <a:pt x="6159207" y="957318"/>
                  <a:pt x="6155724" y="960801"/>
                </a:cubicBezTo>
                <a:cubicBezTo>
                  <a:pt x="6152241" y="964283"/>
                  <a:pt x="6149392" y="970729"/>
                  <a:pt x="6149392" y="975125"/>
                </a:cubicBezTo>
                <a:cubicBezTo>
                  <a:pt x="6149392" y="984521"/>
                  <a:pt x="6137483" y="991857"/>
                  <a:pt x="6122231" y="991857"/>
                </a:cubicBezTo>
                <a:cubicBezTo>
                  <a:pt x="6115179" y="991857"/>
                  <a:pt x="6111400" y="994182"/>
                  <a:pt x="6111400" y="998519"/>
                </a:cubicBezTo>
                <a:cubicBezTo>
                  <a:pt x="6111400" y="1004156"/>
                  <a:pt x="6105716" y="1005028"/>
                  <a:pt x="6074464" y="1004187"/>
                </a:cubicBezTo>
                <a:cubicBezTo>
                  <a:pt x="6029244" y="1002969"/>
                  <a:pt x="6018532" y="1000992"/>
                  <a:pt x="6018532" y="993862"/>
                </a:cubicBezTo>
                <a:cubicBezTo>
                  <a:pt x="6018532" y="985882"/>
                  <a:pt x="6010222" y="984278"/>
                  <a:pt x="5992363" y="988812"/>
                </a:cubicBezTo>
                <a:cubicBezTo>
                  <a:pt x="5972389" y="993882"/>
                  <a:pt x="5946977" y="988066"/>
                  <a:pt x="5940861" y="977024"/>
                </a:cubicBezTo>
                <a:cubicBezTo>
                  <a:pt x="5938306" y="972413"/>
                  <a:pt x="5935734" y="967841"/>
                  <a:pt x="5935144" y="966865"/>
                </a:cubicBezTo>
                <a:cubicBezTo>
                  <a:pt x="5934555" y="965888"/>
                  <a:pt x="5929806" y="969017"/>
                  <a:pt x="5924591" y="973819"/>
                </a:cubicBezTo>
                <a:cubicBezTo>
                  <a:pt x="5915860" y="981858"/>
                  <a:pt x="5907772" y="983688"/>
                  <a:pt x="5879359" y="984057"/>
                </a:cubicBezTo>
                <a:cubicBezTo>
                  <a:pt x="5873625" y="984131"/>
                  <a:pt x="5868244" y="982118"/>
                  <a:pt x="5867398" y="979582"/>
                </a:cubicBezTo>
                <a:cubicBezTo>
                  <a:pt x="5863266" y="967187"/>
                  <a:pt x="5832795" y="979825"/>
                  <a:pt x="5832795" y="993934"/>
                </a:cubicBezTo>
                <a:cubicBezTo>
                  <a:pt x="5832795" y="1001124"/>
                  <a:pt x="5811305" y="1006035"/>
                  <a:pt x="5795260" y="1002511"/>
                </a:cubicBezTo>
                <a:cubicBezTo>
                  <a:pt x="5785776" y="1000428"/>
                  <a:pt x="5783531" y="997998"/>
                  <a:pt x="5785199" y="991622"/>
                </a:cubicBezTo>
                <a:cubicBezTo>
                  <a:pt x="5786671" y="985992"/>
                  <a:pt x="5785202" y="983415"/>
                  <a:pt x="5780521" y="983415"/>
                </a:cubicBezTo>
                <a:cubicBezTo>
                  <a:pt x="5776768" y="983415"/>
                  <a:pt x="5773696" y="981515"/>
                  <a:pt x="5773696" y="979193"/>
                </a:cubicBezTo>
                <a:cubicBezTo>
                  <a:pt x="5773696" y="976872"/>
                  <a:pt x="5769665" y="974972"/>
                  <a:pt x="5764737" y="974972"/>
                </a:cubicBezTo>
                <a:cubicBezTo>
                  <a:pt x="5757189" y="974972"/>
                  <a:pt x="5756618" y="975985"/>
                  <a:pt x="5761117" y="981406"/>
                </a:cubicBezTo>
                <a:cubicBezTo>
                  <a:pt x="5767571" y="989182"/>
                  <a:pt x="5764004" y="993901"/>
                  <a:pt x="5754445" y="990233"/>
                </a:cubicBezTo>
                <a:cubicBezTo>
                  <a:pt x="5750474" y="988709"/>
                  <a:pt x="5748518" y="984893"/>
                  <a:pt x="5749884" y="981333"/>
                </a:cubicBezTo>
                <a:cubicBezTo>
                  <a:pt x="5752920" y="973423"/>
                  <a:pt x="5738807" y="965116"/>
                  <a:pt x="5732703" y="971220"/>
                </a:cubicBezTo>
                <a:cubicBezTo>
                  <a:pt x="5729791" y="974132"/>
                  <a:pt x="5726245" y="973352"/>
                  <a:pt x="5721688" y="968795"/>
                </a:cubicBezTo>
                <a:cubicBezTo>
                  <a:pt x="5715542" y="962649"/>
                  <a:pt x="5714255" y="962685"/>
                  <a:pt x="5706627" y="969216"/>
                </a:cubicBezTo>
                <a:cubicBezTo>
                  <a:pt x="5693102" y="980797"/>
                  <a:pt x="5646055" y="981505"/>
                  <a:pt x="5623261" y="970470"/>
                </a:cubicBezTo>
                <a:cubicBezTo>
                  <a:pt x="5613132" y="965567"/>
                  <a:pt x="5604844" y="959825"/>
                  <a:pt x="5604844" y="957710"/>
                </a:cubicBezTo>
                <a:cubicBezTo>
                  <a:pt x="5604844" y="955596"/>
                  <a:pt x="5599258" y="953866"/>
                  <a:pt x="5592430" y="953866"/>
                </a:cubicBezTo>
                <a:cubicBezTo>
                  <a:pt x="5585602" y="953866"/>
                  <a:pt x="5579011" y="952241"/>
                  <a:pt x="5577784" y="950256"/>
                </a:cubicBezTo>
                <a:cubicBezTo>
                  <a:pt x="5576558" y="948271"/>
                  <a:pt x="5559874" y="945572"/>
                  <a:pt x="5540710" y="944259"/>
                </a:cubicBezTo>
                <a:cubicBezTo>
                  <a:pt x="5521546" y="942945"/>
                  <a:pt x="5505184" y="939821"/>
                  <a:pt x="5504348" y="937315"/>
                </a:cubicBezTo>
                <a:cubicBezTo>
                  <a:pt x="5502057" y="930440"/>
                  <a:pt x="5482511" y="931851"/>
                  <a:pt x="5479732" y="939091"/>
                </a:cubicBezTo>
                <a:cubicBezTo>
                  <a:pt x="5478396" y="942574"/>
                  <a:pt x="5473706" y="945423"/>
                  <a:pt x="5469312" y="945423"/>
                </a:cubicBezTo>
                <a:cubicBezTo>
                  <a:pt x="5464917" y="945423"/>
                  <a:pt x="5461320" y="947840"/>
                  <a:pt x="5461320" y="950795"/>
                </a:cubicBezTo>
                <a:cubicBezTo>
                  <a:pt x="5461320" y="955727"/>
                  <a:pt x="5482502" y="963194"/>
                  <a:pt x="5514087" y="969395"/>
                </a:cubicBezTo>
                <a:cubicBezTo>
                  <a:pt x="5521052" y="970762"/>
                  <a:pt x="5531793" y="975426"/>
                  <a:pt x="5537956" y="979759"/>
                </a:cubicBezTo>
                <a:cubicBezTo>
                  <a:pt x="5544118" y="984091"/>
                  <a:pt x="5555975" y="987636"/>
                  <a:pt x="5564303" y="987636"/>
                </a:cubicBezTo>
                <a:cubicBezTo>
                  <a:pt x="5574873" y="987636"/>
                  <a:pt x="5581037" y="990185"/>
                  <a:pt x="5584718" y="996079"/>
                </a:cubicBezTo>
                <a:cubicBezTo>
                  <a:pt x="5589060" y="1003031"/>
                  <a:pt x="5594562" y="1004521"/>
                  <a:pt x="5615896" y="1004521"/>
                </a:cubicBezTo>
                <a:cubicBezTo>
                  <a:pt x="5633775" y="1004521"/>
                  <a:pt x="5643431" y="1006483"/>
                  <a:pt x="5647057" y="1010853"/>
                </a:cubicBezTo>
                <a:cubicBezTo>
                  <a:pt x="5649948" y="1014336"/>
                  <a:pt x="5658349" y="1017185"/>
                  <a:pt x="5665726" y="1017185"/>
                </a:cubicBezTo>
                <a:cubicBezTo>
                  <a:pt x="5673104" y="1017185"/>
                  <a:pt x="5680952" y="1018998"/>
                  <a:pt x="5683167" y="1021213"/>
                </a:cubicBezTo>
                <a:cubicBezTo>
                  <a:pt x="5685383" y="1023428"/>
                  <a:pt x="5706899" y="1026138"/>
                  <a:pt x="5730981" y="1027235"/>
                </a:cubicBezTo>
                <a:cubicBezTo>
                  <a:pt x="5755063" y="1028332"/>
                  <a:pt x="5776805" y="1031269"/>
                  <a:pt x="5779297" y="1033761"/>
                </a:cubicBezTo>
                <a:cubicBezTo>
                  <a:pt x="5781789" y="1036253"/>
                  <a:pt x="5787014" y="1038292"/>
                  <a:pt x="5790909" y="1038292"/>
                </a:cubicBezTo>
                <a:cubicBezTo>
                  <a:pt x="5794804" y="1038292"/>
                  <a:pt x="5800355" y="1041141"/>
                  <a:pt x="5803245" y="1044623"/>
                </a:cubicBezTo>
                <a:cubicBezTo>
                  <a:pt x="5806136" y="1048106"/>
                  <a:pt x="5812863" y="1050955"/>
                  <a:pt x="5818195" y="1050955"/>
                </a:cubicBezTo>
                <a:cubicBezTo>
                  <a:pt x="5823527" y="1050955"/>
                  <a:pt x="5834217" y="1054126"/>
                  <a:pt x="5841951" y="1058002"/>
                </a:cubicBezTo>
                <a:cubicBezTo>
                  <a:pt x="5849684" y="1061877"/>
                  <a:pt x="5859574" y="1066790"/>
                  <a:pt x="5863927" y="1068920"/>
                </a:cubicBezTo>
                <a:cubicBezTo>
                  <a:pt x="5868280" y="1071050"/>
                  <a:pt x="5886326" y="1073860"/>
                  <a:pt x="5904029" y="1075165"/>
                </a:cubicBezTo>
                <a:cubicBezTo>
                  <a:pt x="5921732" y="1076470"/>
                  <a:pt x="5937227" y="1079071"/>
                  <a:pt x="5938461" y="1080945"/>
                </a:cubicBezTo>
                <a:cubicBezTo>
                  <a:pt x="5940631" y="1084239"/>
                  <a:pt x="5980067" y="1096226"/>
                  <a:pt x="6001646" y="1100151"/>
                </a:cubicBezTo>
                <a:cubicBezTo>
                  <a:pt x="6036916" y="1106566"/>
                  <a:pt x="6048268" y="1111441"/>
                  <a:pt x="6050725" y="1121228"/>
                </a:cubicBezTo>
                <a:cubicBezTo>
                  <a:pt x="6052111" y="1126751"/>
                  <a:pt x="6050902" y="1134094"/>
                  <a:pt x="6048035" y="1137547"/>
                </a:cubicBezTo>
                <a:cubicBezTo>
                  <a:pt x="6044959" y="1141254"/>
                  <a:pt x="6044596" y="1143824"/>
                  <a:pt x="6047150" y="1143824"/>
                </a:cubicBezTo>
                <a:cubicBezTo>
                  <a:pt x="6049528" y="1143824"/>
                  <a:pt x="6052797" y="1155225"/>
                  <a:pt x="6054414" y="1169159"/>
                </a:cubicBezTo>
                <a:cubicBezTo>
                  <a:pt x="6056031" y="1183094"/>
                  <a:pt x="6059067" y="1195553"/>
                  <a:pt x="6061160" y="1196847"/>
                </a:cubicBezTo>
                <a:cubicBezTo>
                  <a:pt x="6063254" y="1198141"/>
                  <a:pt x="6064966" y="1202683"/>
                  <a:pt x="6064966" y="1206941"/>
                </a:cubicBezTo>
                <a:cubicBezTo>
                  <a:pt x="6064966" y="1216626"/>
                  <a:pt x="6071443" y="1219181"/>
                  <a:pt x="6090294" y="1216931"/>
                </a:cubicBezTo>
                <a:cubicBezTo>
                  <a:pt x="6103659" y="1215336"/>
                  <a:pt x="6140532" y="1223162"/>
                  <a:pt x="6165339" y="1232859"/>
                </a:cubicBezTo>
                <a:cubicBezTo>
                  <a:pt x="6171567" y="1235294"/>
                  <a:pt x="6177689" y="1234909"/>
                  <a:pt x="6182720" y="1231768"/>
                </a:cubicBezTo>
                <a:cubicBezTo>
                  <a:pt x="6187536" y="1228760"/>
                  <a:pt x="6193505" y="1228299"/>
                  <a:pt x="6198433" y="1230554"/>
                </a:cubicBezTo>
                <a:cubicBezTo>
                  <a:pt x="6202804" y="1232554"/>
                  <a:pt x="6212079" y="1234399"/>
                  <a:pt x="6219043" y="1234654"/>
                </a:cubicBezTo>
                <a:cubicBezTo>
                  <a:pt x="6258726" y="1236106"/>
                  <a:pt x="6263367" y="1236935"/>
                  <a:pt x="6263367" y="1242573"/>
                </a:cubicBezTo>
                <a:cubicBezTo>
                  <a:pt x="6263367" y="1249970"/>
                  <a:pt x="6272566" y="1253578"/>
                  <a:pt x="6291428" y="1253578"/>
                </a:cubicBezTo>
                <a:cubicBezTo>
                  <a:pt x="6311651" y="1253578"/>
                  <a:pt x="6322465" y="1260248"/>
                  <a:pt x="6322465" y="1272722"/>
                </a:cubicBezTo>
                <a:cubicBezTo>
                  <a:pt x="6322465" y="1285066"/>
                  <a:pt x="6310048" y="1286992"/>
                  <a:pt x="6299361" y="1276305"/>
                </a:cubicBezTo>
                <a:close/>
                <a:moveTo>
                  <a:pt x="6609978" y="1256249"/>
                </a:moveTo>
                <a:cubicBezTo>
                  <a:pt x="6606329" y="1251852"/>
                  <a:pt x="6606751" y="1249180"/>
                  <a:pt x="6611751" y="1245030"/>
                </a:cubicBezTo>
                <a:cubicBezTo>
                  <a:pt x="6619819" y="1238334"/>
                  <a:pt x="6628822" y="1245395"/>
                  <a:pt x="6624981" y="1255405"/>
                </a:cubicBezTo>
                <a:cubicBezTo>
                  <a:pt x="6621855" y="1263553"/>
                  <a:pt x="6616300" y="1263866"/>
                  <a:pt x="6609978" y="1256249"/>
                </a:cubicBezTo>
                <a:close/>
                <a:moveTo>
                  <a:pt x="6639062" y="1251467"/>
                </a:moveTo>
                <a:cubicBezTo>
                  <a:pt x="6639062" y="1244338"/>
                  <a:pt x="6640997" y="1240855"/>
                  <a:pt x="6644339" y="1241969"/>
                </a:cubicBezTo>
                <a:cubicBezTo>
                  <a:pt x="6647241" y="1242937"/>
                  <a:pt x="6649616" y="1247211"/>
                  <a:pt x="6649616" y="1251467"/>
                </a:cubicBezTo>
                <a:cubicBezTo>
                  <a:pt x="6649616" y="1255724"/>
                  <a:pt x="6647241" y="1259998"/>
                  <a:pt x="6644339" y="1260965"/>
                </a:cubicBezTo>
                <a:cubicBezTo>
                  <a:pt x="6640997" y="1262079"/>
                  <a:pt x="6639062" y="1258597"/>
                  <a:pt x="6639062" y="1251467"/>
                </a:cubicBezTo>
                <a:close/>
                <a:moveTo>
                  <a:pt x="6522230" y="1242599"/>
                </a:moveTo>
                <a:cubicBezTo>
                  <a:pt x="6519558" y="1235637"/>
                  <a:pt x="6528157" y="1227369"/>
                  <a:pt x="6535641" y="1229705"/>
                </a:cubicBezTo>
                <a:cubicBezTo>
                  <a:pt x="6537963" y="1230429"/>
                  <a:pt x="6540469" y="1235147"/>
                  <a:pt x="6541211" y="1240189"/>
                </a:cubicBezTo>
                <a:cubicBezTo>
                  <a:pt x="6542230" y="1247117"/>
                  <a:pt x="6540394" y="1249357"/>
                  <a:pt x="6533691" y="1249357"/>
                </a:cubicBezTo>
                <a:cubicBezTo>
                  <a:pt x="6528813" y="1249357"/>
                  <a:pt x="6523656" y="1246316"/>
                  <a:pt x="6522230" y="1242599"/>
                </a:cubicBezTo>
                <a:close/>
                <a:moveTo>
                  <a:pt x="6555339" y="1244873"/>
                </a:moveTo>
                <a:cubicBezTo>
                  <a:pt x="6540535" y="1238940"/>
                  <a:pt x="6546567" y="1230361"/>
                  <a:pt x="6565542" y="1230361"/>
                </a:cubicBezTo>
                <a:cubicBezTo>
                  <a:pt x="6579474" y="1230361"/>
                  <a:pt x="6582287" y="1231855"/>
                  <a:pt x="6583424" y="1239859"/>
                </a:cubicBezTo>
                <a:cubicBezTo>
                  <a:pt x="6584498" y="1247423"/>
                  <a:pt x="6582780" y="1249302"/>
                  <a:pt x="6574982" y="1249089"/>
                </a:cubicBezTo>
                <a:cubicBezTo>
                  <a:pt x="6569596" y="1248942"/>
                  <a:pt x="6560757" y="1247045"/>
                  <a:pt x="6555339" y="1244873"/>
                </a:cubicBezTo>
                <a:close/>
                <a:moveTo>
                  <a:pt x="5041824" y="1234422"/>
                </a:moveTo>
                <a:cubicBezTo>
                  <a:pt x="5040390" y="1230684"/>
                  <a:pt x="5042064" y="1226882"/>
                  <a:pt x="5045776" y="1225458"/>
                </a:cubicBezTo>
                <a:cubicBezTo>
                  <a:pt x="5054035" y="1222289"/>
                  <a:pt x="5057805" y="1226100"/>
                  <a:pt x="5054619" y="1234400"/>
                </a:cubicBezTo>
                <a:cubicBezTo>
                  <a:pt x="5051415" y="1242751"/>
                  <a:pt x="5045024" y="1242762"/>
                  <a:pt x="5041824" y="1234421"/>
                </a:cubicBezTo>
                <a:close/>
                <a:moveTo>
                  <a:pt x="4462330" y="1179523"/>
                </a:moveTo>
                <a:cubicBezTo>
                  <a:pt x="4459242" y="1171477"/>
                  <a:pt x="4460139" y="1170557"/>
                  <a:pt x="4474601" y="1166927"/>
                </a:cubicBezTo>
                <a:cubicBezTo>
                  <a:pt x="4483572" y="1164675"/>
                  <a:pt x="4486201" y="1165521"/>
                  <a:pt x="4486201" y="1170657"/>
                </a:cubicBezTo>
                <a:cubicBezTo>
                  <a:pt x="4486201" y="1174309"/>
                  <a:pt x="4482527" y="1179264"/>
                  <a:pt x="4478036" y="1181667"/>
                </a:cubicBezTo>
                <a:cubicBezTo>
                  <a:pt x="4467189" y="1187473"/>
                  <a:pt x="4465280" y="1187212"/>
                  <a:pt x="4462330" y="1179523"/>
                </a:cubicBezTo>
                <a:close/>
                <a:moveTo>
                  <a:pt x="4249808" y="1158599"/>
                </a:moveTo>
                <a:cubicBezTo>
                  <a:pt x="4249808" y="1155116"/>
                  <a:pt x="4252657" y="1152267"/>
                  <a:pt x="4256140" y="1152267"/>
                </a:cubicBezTo>
                <a:cubicBezTo>
                  <a:pt x="4259623" y="1152267"/>
                  <a:pt x="4262472" y="1155116"/>
                  <a:pt x="4262472" y="1158599"/>
                </a:cubicBezTo>
                <a:cubicBezTo>
                  <a:pt x="4262472" y="1162081"/>
                  <a:pt x="4259623" y="1164931"/>
                  <a:pt x="4256140" y="1164931"/>
                </a:cubicBezTo>
                <a:cubicBezTo>
                  <a:pt x="4252657" y="1164931"/>
                  <a:pt x="4249808" y="1162081"/>
                  <a:pt x="4249808" y="1158599"/>
                </a:cubicBezTo>
                <a:close/>
                <a:moveTo>
                  <a:pt x="4334234" y="1158599"/>
                </a:moveTo>
                <a:cubicBezTo>
                  <a:pt x="4334234" y="1154251"/>
                  <a:pt x="4337000" y="1152181"/>
                  <a:pt x="4341621" y="1153070"/>
                </a:cubicBezTo>
                <a:cubicBezTo>
                  <a:pt x="4350519" y="1154784"/>
                  <a:pt x="4349958" y="1162276"/>
                  <a:pt x="4340789" y="1164185"/>
                </a:cubicBezTo>
                <a:cubicBezTo>
                  <a:pt x="4336964" y="1164981"/>
                  <a:pt x="4334234" y="1162654"/>
                  <a:pt x="4334234" y="1158599"/>
                </a:cubicBezTo>
                <a:close/>
                <a:moveTo>
                  <a:pt x="3800812" y="1129124"/>
                </a:moveTo>
                <a:cubicBezTo>
                  <a:pt x="3794162" y="1125600"/>
                  <a:pt x="3782290" y="1122718"/>
                  <a:pt x="3774429" y="1122718"/>
                </a:cubicBezTo>
                <a:cubicBezTo>
                  <a:pt x="3755809" y="1122718"/>
                  <a:pt x="3755166" y="1111817"/>
                  <a:pt x="3773548" y="1107779"/>
                </a:cubicBezTo>
                <a:cubicBezTo>
                  <a:pt x="3783435" y="1105608"/>
                  <a:pt x="3788243" y="1106590"/>
                  <a:pt x="3791846" y="1111518"/>
                </a:cubicBezTo>
                <a:cubicBezTo>
                  <a:pt x="3795159" y="1116048"/>
                  <a:pt x="3798118" y="1116819"/>
                  <a:pt x="3801026" y="1113911"/>
                </a:cubicBezTo>
                <a:cubicBezTo>
                  <a:pt x="3803387" y="1111550"/>
                  <a:pt x="3817473" y="1110191"/>
                  <a:pt x="3832328" y="1110891"/>
                </a:cubicBezTo>
                <a:cubicBezTo>
                  <a:pt x="3857985" y="1112101"/>
                  <a:pt x="3859338" y="1112693"/>
                  <a:pt x="3859338" y="1122718"/>
                </a:cubicBezTo>
                <a:cubicBezTo>
                  <a:pt x="3859338" y="1132558"/>
                  <a:pt x="3857770" y="1133347"/>
                  <a:pt x="3836121" y="1134401"/>
                </a:cubicBezTo>
                <a:cubicBezTo>
                  <a:pt x="3821494" y="1135112"/>
                  <a:pt x="3808430" y="1133160"/>
                  <a:pt x="3800812" y="1129124"/>
                </a:cubicBezTo>
                <a:close/>
                <a:moveTo>
                  <a:pt x="3682833" y="1119990"/>
                </a:moveTo>
                <a:cubicBezTo>
                  <a:pt x="3681281" y="1118438"/>
                  <a:pt x="3663373" y="1116687"/>
                  <a:pt x="3643036" y="1116099"/>
                </a:cubicBezTo>
                <a:cubicBezTo>
                  <a:pt x="3622699" y="1115510"/>
                  <a:pt x="3591244" y="1113623"/>
                  <a:pt x="3573135" y="1111904"/>
                </a:cubicBezTo>
                <a:cubicBezTo>
                  <a:pt x="3542911" y="1109036"/>
                  <a:pt x="3540313" y="1108053"/>
                  <a:pt x="3541475" y="1099919"/>
                </a:cubicBezTo>
                <a:cubicBezTo>
                  <a:pt x="3542674" y="1091521"/>
                  <a:pt x="3545057" y="1091086"/>
                  <a:pt x="3587064" y="1091600"/>
                </a:cubicBezTo>
                <a:cubicBezTo>
                  <a:pt x="3704752" y="1093038"/>
                  <a:pt x="3722146" y="1094334"/>
                  <a:pt x="3722146" y="1101668"/>
                </a:cubicBezTo>
                <a:cubicBezTo>
                  <a:pt x="3722146" y="1111364"/>
                  <a:pt x="3689446" y="1126603"/>
                  <a:pt x="3682833" y="1119990"/>
                </a:cubicBezTo>
                <a:close/>
                <a:moveTo>
                  <a:pt x="3482035" y="1100426"/>
                </a:moveTo>
                <a:cubicBezTo>
                  <a:pt x="3478967" y="1097358"/>
                  <a:pt x="3480937" y="1094295"/>
                  <a:pt x="3488503" y="1090370"/>
                </a:cubicBezTo>
                <a:cubicBezTo>
                  <a:pt x="3502225" y="1083251"/>
                  <a:pt x="3511081" y="1083158"/>
                  <a:pt x="3511081" y="1090133"/>
                </a:cubicBezTo>
                <a:cubicBezTo>
                  <a:pt x="3511081" y="1097818"/>
                  <a:pt x="3487709" y="1106101"/>
                  <a:pt x="3482035" y="1100426"/>
                </a:cubicBezTo>
                <a:close/>
                <a:moveTo>
                  <a:pt x="3442018" y="1090240"/>
                </a:moveTo>
                <a:cubicBezTo>
                  <a:pt x="3437264" y="1085486"/>
                  <a:pt x="3439123" y="1080505"/>
                  <a:pt x="3445651" y="1080505"/>
                </a:cubicBezTo>
                <a:cubicBezTo>
                  <a:pt x="3449133" y="1080505"/>
                  <a:pt x="3451982" y="1082292"/>
                  <a:pt x="3451982" y="1084477"/>
                </a:cubicBezTo>
                <a:cubicBezTo>
                  <a:pt x="3451982" y="1089800"/>
                  <a:pt x="3445391" y="1093612"/>
                  <a:pt x="3442018" y="1090240"/>
                </a:cubicBezTo>
                <a:close/>
                <a:moveTo>
                  <a:pt x="5890591" y="1014228"/>
                </a:moveTo>
                <a:cubicBezTo>
                  <a:pt x="5879450" y="1011341"/>
                  <a:pt x="5882966" y="994337"/>
                  <a:pt x="5895059" y="992619"/>
                </a:cubicBezTo>
                <a:cubicBezTo>
                  <a:pt x="5903139" y="991472"/>
                  <a:pt x="5904557" y="993205"/>
                  <a:pt x="5904557" y="1004228"/>
                </a:cubicBezTo>
                <a:cubicBezTo>
                  <a:pt x="5904557" y="1011354"/>
                  <a:pt x="5903132" y="1016965"/>
                  <a:pt x="5901391" y="1016696"/>
                </a:cubicBezTo>
                <a:cubicBezTo>
                  <a:pt x="5899649" y="1016426"/>
                  <a:pt x="5894790" y="1015316"/>
                  <a:pt x="5890591" y="1014228"/>
                </a:cubicBezTo>
                <a:close/>
                <a:moveTo>
                  <a:pt x="5967876" y="1010502"/>
                </a:moveTo>
                <a:cubicBezTo>
                  <a:pt x="5967876" y="1006826"/>
                  <a:pt x="5970132" y="1004570"/>
                  <a:pt x="5972889" y="1005489"/>
                </a:cubicBezTo>
                <a:cubicBezTo>
                  <a:pt x="5980716" y="1008098"/>
                  <a:pt x="5982015" y="1017185"/>
                  <a:pt x="5974560" y="1017185"/>
                </a:cubicBezTo>
                <a:cubicBezTo>
                  <a:pt x="5970884" y="1017185"/>
                  <a:pt x="5967876" y="1014178"/>
                  <a:pt x="5967876" y="1010502"/>
                </a:cubicBezTo>
                <a:close/>
                <a:moveTo>
                  <a:pt x="6666889" y="996707"/>
                </a:moveTo>
                <a:cubicBezTo>
                  <a:pt x="6665616" y="994647"/>
                  <a:pt x="6647510" y="991626"/>
                  <a:pt x="6626654" y="989994"/>
                </a:cubicBezTo>
                <a:cubicBezTo>
                  <a:pt x="6603272" y="988165"/>
                  <a:pt x="6582276" y="983908"/>
                  <a:pt x="6571889" y="978890"/>
                </a:cubicBezTo>
                <a:cubicBezTo>
                  <a:pt x="6562625" y="974413"/>
                  <a:pt x="6552895" y="970751"/>
                  <a:pt x="6550268" y="970751"/>
                </a:cubicBezTo>
                <a:cubicBezTo>
                  <a:pt x="6547640" y="970751"/>
                  <a:pt x="6546271" y="968377"/>
                  <a:pt x="6547226" y="965474"/>
                </a:cubicBezTo>
                <a:cubicBezTo>
                  <a:pt x="6549420" y="958803"/>
                  <a:pt x="6583815" y="956028"/>
                  <a:pt x="6589825" y="962038"/>
                </a:cubicBezTo>
                <a:cubicBezTo>
                  <a:pt x="6598511" y="970723"/>
                  <a:pt x="6616291" y="967210"/>
                  <a:pt x="6621500" y="955778"/>
                </a:cubicBezTo>
                <a:cubicBezTo>
                  <a:pt x="6624195" y="949864"/>
                  <a:pt x="6626398" y="942503"/>
                  <a:pt x="6626398" y="939420"/>
                </a:cubicBezTo>
                <a:cubicBezTo>
                  <a:pt x="6626398" y="933429"/>
                  <a:pt x="6608516" y="928538"/>
                  <a:pt x="6586613" y="928538"/>
                </a:cubicBezTo>
                <a:cubicBezTo>
                  <a:pt x="6579242" y="928538"/>
                  <a:pt x="6571406" y="926758"/>
                  <a:pt x="6569200" y="924583"/>
                </a:cubicBezTo>
                <a:cubicBezTo>
                  <a:pt x="6566994" y="922408"/>
                  <a:pt x="6556642" y="920034"/>
                  <a:pt x="6546194" y="919307"/>
                </a:cubicBezTo>
                <a:cubicBezTo>
                  <a:pt x="6530453" y="918211"/>
                  <a:pt x="6527198" y="916538"/>
                  <a:pt x="6527198" y="909542"/>
                </a:cubicBezTo>
                <a:cubicBezTo>
                  <a:pt x="6527198" y="901881"/>
                  <a:pt x="6529933" y="901122"/>
                  <a:pt x="6556747" y="901339"/>
                </a:cubicBezTo>
                <a:cubicBezTo>
                  <a:pt x="6572999" y="901471"/>
                  <a:pt x="6592945" y="904133"/>
                  <a:pt x="6601071" y="907256"/>
                </a:cubicBezTo>
                <a:cubicBezTo>
                  <a:pt x="6609197" y="910378"/>
                  <a:pt x="6618695" y="913956"/>
                  <a:pt x="6622177" y="915206"/>
                </a:cubicBezTo>
                <a:cubicBezTo>
                  <a:pt x="6625660" y="916456"/>
                  <a:pt x="6644656" y="919868"/>
                  <a:pt x="6664390" y="922789"/>
                </a:cubicBezTo>
                <a:cubicBezTo>
                  <a:pt x="6747300" y="935061"/>
                  <a:pt x="6753037" y="936679"/>
                  <a:pt x="6753037" y="947783"/>
                </a:cubicBezTo>
                <a:cubicBezTo>
                  <a:pt x="6753037" y="951818"/>
                  <a:pt x="6748419" y="953888"/>
                  <a:pt x="6739318" y="953931"/>
                </a:cubicBezTo>
                <a:cubicBezTo>
                  <a:pt x="6729805" y="953975"/>
                  <a:pt x="6727392" y="955131"/>
                  <a:pt x="6731447" y="957699"/>
                </a:cubicBezTo>
                <a:cubicBezTo>
                  <a:pt x="6735223" y="960090"/>
                  <a:pt x="6736359" y="965133"/>
                  <a:pt x="6734653" y="971931"/>
                </a:cubicBezTo>
                <a:cubicBezTo>
                  <a:pt x="6732665" y="979850"/>
                  <a:pt x="6728319" y="983153"/>
                  <a:pt x="6717124" y="985253"/>
                </a:cubicBezTo>
                <a:cubicBezTo>
                  <a:pt x="6708937" y="986789"/>
                  <a:pt x="6700358" y="986884"/>
                  <a:pt x="6698060" y="985463"/>
                </a:cubicBezTo>
                <a:cubicBezTo>
                  <a:pt x="6695762" y="984043"/>
                  <a:pt x="6688329" y="986835"/>
                  <a:pt x="6681543" y="991667"/>
                </a:cubicBezTo>
                <a:cubicBezTo>
                  <a:pt x="6674756" y="996499"/>
                  <a:pt x="6668163" y="998767"/>
                  <a:pt x="6666889" y="996707"/>
                </a:cubicBezTo>
                <a:close/>
                <a:moveTo>
                  <a:pt x="6459484" y="962028"/>
                </a:moveTo>
                <a:cubicBezTo>
                  <a:pt x="6457953" y="959551"/>
                  <a:pt x="6457759" y="956467"/>
                  <a:pt x="6459052" y="955174"/>
                </a:cubicBezTo>
                <a:cubicBezTo>
                  <a:pt x="6462525" y="951702"/>
                  <a:pt x="6474432" y="957122"/>
                  <a:pt x="6474432" y="962176"/>
                </a:cubicBezTo>
                <a:cubicBezTo>
                  <a:pt x="6474432" y="967905"/>
                  <a:pt x="6463047" y="967792"/>
                  <a:pt x="6459484" y="962028"/>
                </a:cubicBezTo>
                <a:close/>
                <a:moveTo>
                  <a:pt x="6278141" y="755465"/>
                </a:moveTo>
                <a:cubicBezTo>
                  <a:pt x="6276707" y="753143"/>
                  <a:pt x="6279444" y="751244"/>
                  <a:pt x="6284224" y="751244"/>
                </a:cubicBezTo>
                <a:cubicBezTo>
                  <a:pt x="6289005" y="751244"/>
                  <a:pt x="6292916" y="753143"/>
                  <a:pt x="6292916" y="755465"/>
                </a:cubicBezTo>
                <a:cubicBezTo>
                  <a:pt x="6292916" y="757787"/>
                  <a:pt x="6290179" y="759686"/>
                  <a:pt x="6286833" y="759686"/>
                </a:cubicBezTo>
                <a:cubicBezTo>
                  <a:pt x="6283488" y="759686"/>
                  <a:pt x="6279577" y="757787"/>
                  <a:pt x="6278141" y="755465"/>
                </a:cubicBezTo>
                <a:close/>
              </a:path>
            </a:pathLst>
          </a:custGeom>
          <a:solidFill>
            <a:srgbClr val="CC0099"/>
          </a:solidFill>
          <a:ln w="80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6EBC4B8A-DDF2-4542-8357-FCE9AFC4A950}"/>
              </a:ext>
            </a:extLst>
          </p:cNvPr>
          <p:cNvSpPr txBox="1"/>
          <p:nvPr/>
        </p:nvSpPr>
        <p:spPr>
          <a:xfrm>
            <a:off x="205239" y="2421032"/>
            <a:ext cx="7919585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dern Love" panose="04090805081005020601" pitchFamily="82" charset="0"/>
                <a:ea typeface="+mn-ea"/>
                <a:cs typeface="+mn-cs"/>
              </a:rPr>
              <a:t>Aufgabe 4</a:t>
            </a:r>
          </a:p>
        </p:txBody>
      </p:sp>
      <p:grpSp>
        <p:nvGrpSpPr>
          <p:cNvPr id="6" name="Grafik 4" descr="Klemmbrett abgehakt mit einfarbiger Füllung">
            <a:extLst>
              <a:ext uri="{FF2B5EF4-FFF2-40B4-BE49-F238E27FC236}">
                <a16:creationId xmlns:a16="http://schemas.microsoft.com/office/drawing/2014/main" id="{C1E74624-CFBF-43C1-8103-65697421D533}"/>
              </a:ext>
            </a:extLst>
          </p:cNvPr>
          <p:cNvGrpSpPr/>
          <p:nvPr/>
        </p:nvGrpSpPr>
        <p:grpSpPr>
          <a:xfrm>
            <a:off x="7400926" y="430924"/>
            <a:ext cx="5143500" cy="5836525"/>
            <a:chOff x="7290178" y="960646"/>
            <a:chExt cx="2304197" cy="2304197"/>
          </a:xfrm>
          <a:solidFill>
            <a:srgbClr val="CC0099"/>
          </a:solidFill>
        </p:grpSpPr>
        <p:sp>
          <p:nvSpPr>
            <p:cNvPr id="7" name="Freihandform: Form 6">
              <a:extLst>
                <a:ext uri="{FF2B5EF4-FFF2-40B4-BE49-F238E27FC236}">
                  <a16:creationId xmlns:a16="http://schemas.microsoft.com/office/drawing/2014/main" id="{BB3D9DB3-5A13-4222-B9D9-A05400DCCDCE}"/>
                </a:ext>
              </a:extLst>
            </p:cNvPr>
            <p:cNvSpPr/>
            <p:nvPr/>
          </p:nvSpPr>
          <p:spPr>
            <a:xfrm>
              <a:off x="7698212" y="1152662"/>
              <a:ext cx="1488127" cy="1920164"/>
            </a:xfrm>
            <a:custGeom>
              <a:avLst/>
              <a:gdLst>
                <a:gd name="connsiteX0" fmla="*/ 1344115 w 1488127"/>
                <a:gd name="connsiteY0" fmla="*/ 1776152 h 1920164"/>
                <a:gd name="connsiteX1" fmla="*/ 144012 w 1488127"/>
                <a:gd name="connsiteY1" fmla="*/ 1776152 h 1920164"/>
                <a:gd name="connsiteX2" fmla="*/ 144012 w 1488127"/>
                <a:gd name="connsiteY2" fmla="*/ 288025 h 1920164"/>
                <a:gd name="connsiteX3" fmla="*/ 408035 w 1488127"/>
                <a:gd name="connsiteY3" fmla="*/ 288025 h 1920164"/>
                <a:gd name="connsiteX4" fmla="*/ 408035 w 1488127"/>
                <a:gd name="connsiteY4" fmla="*/ 432037 h 1920164"/>
                <a:gd name="connsiteX5" fmla="*/ 1080092 w 1488127"/>
                <a:gd name="connsiteY5" fmla="*/ 432037 h 1920164"/>
                <a:gd name="connsiteX6" fmla="*/ 1080092 w 1488127"/>
                <a:gd name="connsiteY6" fmla="*/ 288025 h 1920164"/>
                <a:gd name="connsiteX7" fmla="*/ 1344115 w 1488127"/>
                <a:gd name="connsiteY7" fmla="*/ 288025 h 1920164"/>
                <a:gd name="connsiteX8" fmla="*/ 1344115 w 1488127"/>
                <a:gd name="connsiteY8" fmla="*/ 1776152 h 1920164"/>
                <a:gd name="connsiteX9" fmla="*/ 744064 w 1488127"/>
                <a:gd name="connsiteY9" fmla="*/ 96008 h 1920164"/>
                <a:gd name="connsiteX10" fmla="*/ 816070 w 1488127"/>
                <a:gd name="connsiteY10" fmla="*/ 168014 h 1920164"/>
                <a:gd name="connsiteX11" fmla="*/ 744064 w 1488127"/>
                <a:gd name="connsiteY11" fmla="*/ 240021 h 1920164"/>
                <a:gd name="connsiteX12" fmla="*/ 672057 w 1488127"/>
                <a:gd name="connsiteY12" fmla="*/ 168014 h 1920164"/>
                <a:gd name="connsiteX13" fmla="*/ 741692 w 1488127"/>
                <a:gd name="connsiteY13" fmla="*/ 96008 h 1920164"/>
                <a:gd name="connsiteX14" fmla="*/ 744064 w 1488127"/>
                <a:gd name="connsiteY14" fmla="*/ 96008 h 1920164"/>
                <a:gd name="connsiteX15" fmla="*/ 1392119 w 1488127"/>
                <a:gd name="connsiteY15" fmla="*/ 144012 h 1920164"/>
                <a:gd name="connsiteX16" fmla="*/ 984084 w 1488127"/>
                <a:gd name="connsiteY16" fmla="*/ 144012 h 1920164"/>
                <a:gd name="connsiteX17" fmla="*/ 984084 w 1488127"/>
                <a:gd name="connsiteY17" fmla="*/ 96008 h 1920164"/>
                <a:gd name="connsiteX18" fmla="*/ 888076 w 1488127"/>
                <a:gd name="connsiteY18" fmla="*/ 0 h 1920164"/>
                <a:gd name="connsiteX19" fmla="*/ 600051 w 1488127"/>
                <a:gd name="connsiteY19" fmla="*/ 0 h 1920164"/>
                <a:gd name="connsiteX20" fmla="*/ 504043 w 1488127"/>
                <a:gd name="connsiteY20" fmla="*/ 96008 h 1920164"/>
                <a:gd name="connsiteX21" fmla="*/ 504043 w 1488127"/>
                <a:gd name="connsiteY21" fmla="*/ 144012 h 1920164"/>
                <a:gd name="connsiteX22" fmla="*/ 96008 w 1488127"/>
                <a:gd name="connsiteY22" fmla="*/ 144012 h 1920164"/>
                <a:gd name="connsiteX23" fmla="*/ 0 w 1488127"/>
                <a:gd name="connsiteY23" fmla="*/ 240021 h 1920164"/>
                <a:gd name="connsiteX24" fmla="*/ 0 w 1488127"/>
                <a:gd name="connsiteY24" fmla="*/ 1824156 h 1920164"/>
                <a:gd name="connsiteX25" fmla="*/ 96008 w 1488127"/>
                <a:gd name="connsiteY25" fmla="*/ 1920164 h 1920164"/>
                <a:gd name="connsiteX26" fmla="*/ 1392119 w 1488127"/>
                <a:gd name="connsiteY26" fmla="*/ 1920164 h 1920164"/>
                <a:gd name="connsiteX27" fmla="*/ 1488127 w 1488127"/>
                <a:gd name="connsiteY27" fmla="*/ 1824156 h 1920164"/>
                <a:gd name="connsiteX28" fmla="*/ 1488127 w 1488127"/>
                <a:gd name="connsiteY28" fmla="*/ 240021 h 1920164"/>
                <a:gd name="connsiteX29" fmla="*/ 1392119 w 1488127"/>
                <a:gd name="connsiteY29" fmla="*/ 144012 h 1920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1488127" h="1920164" fill="none" extrusionOk="0">
                  <a:moveTo>
                    <a:pt x="1344115" y="1776152"/>
                  </a:moveTo>
                  <a:cubicBezTo>
                    <a:pt x="817453" y="1826413"/>
                    <a:pt x="702048" y="1668290"/>
                    <a:pt x="144012" y="1776152"/>
                  </a:cubicBezTo>
                  <a:cubicBezTo>
                    <a:pt x="175550" y="1138318"/>
                    <a:pt x="264836" y="616371"/>
                    <a:pt x="144012" y="288025"/>
                  </a:cubicBezTo>
                  <a:cubicBezTo>
                    <a:pt x="172850" y="287569"/>
                    <a:pt x="346229" y="310623"/>
                    <a:pt x="408035" y="288025"/>
                  </a:cubicBezTo>
                  <a:cubicBezTo>
                    <a:pt x="398231" y="303484"/>
                    <a:pt x="410256" y="387550"/>
                    <a:pt x="408035" y="432037"/>
                  </a:cubicBezTo>
                  <a:cubicBezTo>
                    <a:pt x="636668" y="447060"/>
                    <a:pt x="1005835" y="433550"/>
                    <a:pt x="1080092" y="432037"/>
                  </a:cubicBezTo>
                  <a:cubicBezTo>
                    <a:pt x="1092821" y="373014"/>
                    <a:pt x="1082706" y="333447"/>
                    <a:pt x="1080092" y="288025"/>
                  </a:cubicBezTo>
                  <a:cubicBezTo>
                    <a:pt x="1178925" y="291640"/>
                    <a:pt x="1315564" y="289155"/>
                    <a:pt x="1344115" y="288025"/>
                  </a:cubicBezTo>
                  <a:cubicBezTo>
                    <a:pt x="1455671" y="911362"/>
                    <a:pt x="1308602" y="1123861"/>
                    <a:pt x="1344115" y="1776152"/>
                  </a:cubicBezTo>
                  <a:close/>
                  <a:moveTo>
                    <a:pt x="744064" y="96008"/>
                  </a:moveTo>
                  <a:cubicBezTo>
                    <a:pt x="779320" y="93633"/>
                    <a:pt x="822481" y="130327"/>
                    <a:pt x="816070" y="168014"/>
                  </a:cubicBezTo>
                  <a:cubicBezTo>
                    <a:pt x="815237" y="203805"/>
                    <a:pt x="783633" y="238816"/>
                    <a:pt x="744064" y="240021"/>
                  </a:cubicBezTo>
                  <a:cubicBezTo>
                    <a:pt x="709426" y="245251"/>
                    <a:pt x="668800" y="208179"/>
                    <a:pt x="672057" y="168014"/>
                  </a:cubicBezTo>
                  <a:cubicBezTo>
                    <a:pt x="670925" y="129244"/>
                    <a:pt x="703301" y="98564"/>
                    <a:pt x="741692" y="96008"/>
                  </a:cubicBezTo>
                  <a:cubicBezTo>
                    <a:pt x="742477" y="96085"/>
                    <a:pt x="743195" y="96017"/>
                    <a:pt x="744064" y="96008"/>
                  </a:cubicBezTo>
                  <a:close/>
                  <a:moveTo>
                    <a:pt x="1392119" y="144012"/>
                  </a:moveTo>
                  <a:cubicBezTo>
                    <a:pt x="1238292" y="147857"/>
                    <a:pt x="1092513" y="122354"/>
                    <a:pt x="984084" y="144012"/>
                  </a:cubicBezTo>
                  <a:cubicBezTo>
                    <a:pt x="983676" y="125087"/>
                    <a:pt x="988020" y="114710"/>
                    <a:pt x="984084" y="96008"/>
                  </a:cubicBezTo>
                  <a:cubicBezTo>
                    <a:pt x="981117" y="52217"/>
                    <a:pt x="934393" y="-1082"/>
                    <a:pt x="888076" y="0"/>
                  </a:cubicBezTo>
                  <a:cubicBezTo>
                    <a:pt x="793193" y="-20222"/>
                    <a:pt x="654189" y="-25425"/>
                    <a:pt x="600051" y="0"/>
                  </a:cubicBezTo>
                  <a:cubicBezTo>
                    <a:pt x="552424" y="7042"/>
                    <a:pt x="494341" y="38992"/>
                    <a:pt x="504043" y="96008"/>
                  </a:cubicBezTo>
                  <a:cubicBezTo>
                    <a:pt x="503171" y="110845"/>
                    <a:pt x="505473" y="122499"/>
                    <a:pt x="504043" y="144012"/>
                  </a:cubicBezTo>
                  <a:cubicBezTo>
                    <a:pt x="448839" y="131688"/>
                    <a:pt x="264480" y="143451"/>
                    <a:pt x="96008" y="144012"/>
                  </a:cubicBezTo>
                  <a:cubicBezTo>
                    <a:pt x="44522" y="143794"/>
                    <a:pt x="-6518" y="193973"/>
                    <a:pt x="0" y="240021"/>
                  </a:cubicBezTo>
                  <a:cubicBezTo>
                    <a:pt x="-130607" y="448443"/>
                    <a:pt x="23386" y="1389676"/>
                    <a:pt x="0" y="1824156"/>
                  </a:cubicBezTo>
                  <a:cubicBezTo>
                    <a:pt x="3029" y="1869239"/>
                    <a:pt x="40129" y="1919213"/>
                    <a:pt x="96008" y="1920164"/>
                  </a:cubicBezTo>
                  <a:cubicBezTo>
                    <a:pt x="315248" y="1843797"/>
                    <a:pt x="1174651" y="1945233"/>
                    <a:pt x="1392119" y="1920164"/>
                  </a:cubicBezTo>
                  <a:cubicBezTo>
                    <a:pt x="1439153" y="1915381"/>
                    <a:pt x="1488264" y="1884174"/>
                    <a:pt x="1488127" y="1824156"/>
                  </a:cubicBezTo>
                  <a:cubicBezTo>
                    <a:pt x="1488363" y="1519670"/>
                    <a:pt x="1605061" y="607453"/>
                    <a:pt x="1488127" y="240021"/>
                  </a:cubicBezTo>
                  <a:cubicBezTo>
                    <a:pt x="1491696" y="187887"/>
                    <a:pt x="1445672" y="137503"/>
                    <a:pt x="1392119" y="144012"/>
                  </a:cubicBezTo>
                  <a:close/>
                </a:path>
                <a:path w="1488127" h="1920164" stroke="0" extrusionOk="0">
                  <a:moveTo>
                    <a:pt x="1344115" y="1776152"/>
                  </a:moveTo>
                  <a:cubicBezTo>
                    <a:pt x="985147" y="1759153"/>
                    <a:pt x="354774" y="1701199"/>
                    <a:pt x="144012" y="1776152"/>
                  </a:cubicBezTo>
                  <a:cubicBezTo>
                    <a:pt x="169549" y="1214127"/>
                    <a:pt x="105570" y="504487"/>
                    <a:pt x="144012" y="288025"/>
                  </a:cubicBezTo>
                  <a:cubicBezTo>
                    <a:pt x="275514" y="311258"/>
                    <a:pt x="289534" y="266425"/>
                    <a:pt x="408035" y="288025"/>
                  </a:cubicBezTo>
                  <a:cubicBezTo>
                    <a:pt x="417403" y="343275"/>
                    <a:pt x="400937" y="388729"/>
                    <a:pt x="408035" y="432037"/>
                  </a:cubicBezTo>
                  <a:cubicBezTo>
                    <a:pt x="731927" y="382195"/>
                    <a:pt x="825382" y="483788"/>
                    <a:pt x="1080092" y="432037"/>
                  </a:cubicBezTo>
                  <a:cubicBezTo>
                    <a:pt x="1068649" y="387905"/>
                    <a:pt x="1080951" y="338807"/>
                    <a:pt x="1080092" y="288025"/>
                  </a:cubicBezTo>
                  <a:cubicBezTo>
                    <a:pt x="1177387" y="282424"/>
                    <a:pt x="1265172" y="280832"/>
                    <a:pt x="1344115" y="288025"/>
                  </a:cubicBezTo>
                  <a:cubicBezTo>
                    <a:pt x="1308971" y="945602"/>
                    <a:pt x="1441995" y="1224703"/>
                    <a:pt x="1344115" y="1776152"/>
                  </a:cubicBezTo>
                  <a:close/>
                  <a:moveTo>
                    <a:pt x="744064" y="96008"/>
                  </a:moveTo>
                  <a:cubicBezTo>
                    <a:pt x="779360" y="97929"/>
                    <a:pt x="815602" y="124715"/>
                    <a:pt x="816070" y="168014"/>
                  </a:cubicBezTo>
                  <a:cubicBezTo>
                    <a:pt x="821661" y="207954"/>
                    <a:pt x="786588" y="235346"/>
                    <a:pt x="744064" y="240021"/>
                  </a:cubicBezTo>
                  <a:cubicBezTo>
                    <a:pt x="702546" y="242831"/>
                    <a:pt x="673086" y="208671"/>
                    <a:pt x="672057" y="168014"/>
                  </a:cubicBezTo>
                  <a:cubicBezTo>
                    <a:pt x="678346" y="130263"/>
                    <a:pt x="700214" y="100821"/>
                    <a:pt x="741692" y="96008"/>
                  </a:cubicBezTo>
                  <a:cubicBezTo>
                    <a:pt x="742468" y="96003"/>
                    <a:pt x="743271" y="95853"/>
                    <a:pt x="744064" y="96008"/>
                  </a:cubicBezTo>
                  <a:close/>
                  <a:moveTo>
                    <a:pt x="1392119" y="144012"/>
                  </a:moveTo>
                  <a:cubicBezTo>
                    <a:pt x="1212086" y="167177"/>
                    <a:pt x="1033417" y="153740"/>
                    <a:pt x="984084" y="144012"/>
                  </a:cubicBezTo>
                  <a:cubicBezTo>
                    <a:pt x="982817" y="138140"/>
                    <a:pt x="982935" y="119755"/>
                    <a:pt x="984084" y="96008"/>
                  </a:cubicBezTo>
                  <a:cubicBezTo>
                    <a:pt x="991234" y="49841"/>
                    <a:pt x="932478" y="-838"/>
                    <a:pt x="888076" y="0"/>
                  </a:cubicBezTo>
                  <a:cubicBezTo>
                    <a:pt x="840677" y="4398"/>
                    <a:pt x="671101" y="783"/>
                    <a:pt x="600051" y="0"/>
                  </a:cubicBezTo>
                  <a:cubicBezTo>
                    <a:pt x="547943" y="431"/>
                    <a:pt x="495695" y="37273"/>
                    <a:pt x="504043" y="96008"/>
                  </a:cubicBezTo>
                  <a:cubicBezTo>
                    <a:pt x="499851" y="116754"/>
                    <a:pt x="502350" y="135106"/>
                    <a:pt x="504043" y="144012"/>
                  </a:cubicBezTo>
                  <a:cubicBezTo>
                    <a:pt x="310513" y="156931"/>
                    <a:pt x="217052" y="115358"/>
                    <a:pt x="96008" y="144012"/>
                  </a:cubicBezTo>
                  <a:cubicBezTo>
                    <a:pt x="44891" y="144478"/>
                    <a:pt x="-6289" y="185921"/>
                    <a:pt x="0" y="240021"/>
                  </a:cubicBezTo>
                  <a:cubicBezTo>
                    <a:pt x="-44436" y="592551"/>
                    <a:pt x="112122" y="1544288"/>
                    <a:pt x="0" y="1824156"/>
                  </a:cubicBezTo>
                  <a:cubicBezTo>
                    <a:pt x="-1804" y="1883671"/>
                    <a:pt x="34569" y="1918019"/>
                    <a:pt x="96008" y="1920164"/>
                  </a:cubicBezTo>
                  <a:cubicBezTo>
                    <a:pt x="562451" y="1970614"/>
                    <a:pt x="1092228" y="1904128"/>
                    <a:pt x="1392119" y="1920164"/>
                  </a:cubicBezTo>
                  <a:cubicBezTo>
                    <a:pt x="1446210" y="1920521"/>
                    <a:pt x="1491379" y="1874660"/>
                    <a:pt x="1488127" y="1824156"/>
                  </a:cubicBezTo>
                  <a:cubicBezTo>
                    <a:pt x="1540688" y="1569162"/>
                    <a:pt x="1473661" y="800606"/>
                    <a:pt x="1488127" y="240021"/>
                  </a:cubicBezTo>
                  <a:cubicBezTo>
                    <a:pt x="1491700" y="194821"/>
                    <a:pt x="1450966" y="141017"/>
                    <a:pt x="1392119" y="144012"/>
                  </a:cubicBezTo>
                  <a:close/>
                </a:path>
              </a:pathLst>
            </a:custGeom>
            <a:grpFill/>
            <a:ln w="23912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4213301319">
                    <a:custGeom>
                      <a:avLst/>
                      <a:gdLst>
                        <a:gd name="connsiteX0" fmla="*/ 1344115 w 1488127"/>
                        <a:gd name="connsiteY0" fmla="*/ 1776152 h 1920164"/>
                        <a:gd name="connsiteX1" fmla="*/ 144012 w 1488127"/>
                        <a:gd name="connsiteY1" fmla="*/ 1776152 h 1920164"/>
                        <a:gd name="connsiteX2" fmla="*/ 144012 w 1488127"/>
                        <a:gd name="connsiteY2" fmla="*/ 288025 h 1920164"/>
                        <a:gd name="connsiteX3" fmla="*/ 408035 w 1488127"/>
                        <a:gd name="connsiteY3" fmla="*/ 288025 h 1920164"/>
                        <a:gd name="connsiteX4" fmla="*/ 408035 w 1488127"/>
                        <a:gd name="connsiteY4" fmla="*/ 432037 h 1920164"/>
                        <a:gd name="connsiteX5" fmla="*/ 1080092 w 1488127"/>
                        <a:gd name="connsiteY5" fmla="*/ 432037 h 1920164"/>
                        <a:gd name="connsiteX6" fmla="*/ 1080092 w 1488127"/>
                        <a:gd name="connsiteY6" fmla="*/ 288025 h 1920164"/>
                        <a:gd name="connsiteX7" fmla="*/ 1344115 w 1488127"/>
                        <a:gd name="connsiteY7" fmla="*/ 288025 h 1920164"/>
                        <a:gd name="connsiteX8" fmla="*/ 744064 w 1488127"/>
                        <a:gd name="connsiteY8" fmla="*/ 96008 h 1920164"/>
                        <a:gd name="connsiteX9" fmla="*/ 816070 w 1488127"/>
                        <a:gd name="connsiteY9" fmla="*/ 168014 h 1920164"/>
                        <a:gd name="connsiteX10" fmla="*/ 744064 w 1488127"/>
                        <a:gd name="connsiteY10" fmla="*/ 240021 h 1920164"/>
                        <a:gd name="connsiteX11" fmla="*/ 672057 w 1488127"/>
                        <a:gd name="connsiteY11" fmla="*/ 168014 h 1920164"/>
                        <a:gd name="connsiteX12" fmla="*/ 741692 w 1488127"/>
                        <a:gd name="connsiteY12" fmla="*/ 96008 h 1920164"/>
                        <a:gd name="connsiteX13" fmla="*/ 744064 w 1488127"/>
                        <a:gd name="connsiteY13" fmla="*/ 96008 h 1920164"/>
                        <a:gd name="connsiteX14" fmla="*/ 1392119 w 1488127"/>
                        <a:gd name="connsiteY14" fmla="*/ 144012 h 1920164"/>
                        <a:gd name="connsiteX15" fmla="*/ 984084 w 1488127"/>
                        <a:gd name="connsiteY15" fmla="*/ 144012 h 1920164"/>
                        <a:gd name="connsiteX16" fmla="*/ 984084 w 1488127"/>
                        <a:gd name="connsiteY16" fmla="*/ 96008 h 1920164"/>
                        <a:gd name="connsiteX17" fmla="*/ 888076 w 1488127"/>
                        <a:gd name="connsiteY17" fmla="*/ 0 h 1920164"/>
                        <a:gd name="connsiteX18" fmla="*/ 600051 w 1488127"/>
                        <a:gd name="connsiteY18" fmla="*/ 0 h 1920164"/>
                        <a:gd name="connsiteX19" fmla="*/ 504043 w 1488127"/>
                        <a:gd name="connsiteY19" fmla="*/ 96008 h 1920164"/>
                        <a:gd name="connsiteX20" fmla="*/ 504043 w 1488127"/>
                        <a:gd name="connsiteY20" fmla="*/ 144012 h 1920164"/>
                        <a:gd name="connsiteX21" fmla="*/ 96008 w 1488127"/>
                        <a:gd name="connsiteY21" fmla="*/ 144012 h 1920164"/>
                        <a:gd name="connsiteX22" fmla="*/ 0 w 1488127"/>
                        <a:gd name="connsiteY22" fmla="*/ 240021 h 1920164"/>
                        <a:gd name="connsiteX23" fmla="*/ 0 w 1488127"/>
                        <a:gd name="connsiteY23" fmla="*/ 1824156 h 1920164"/>
                        <a:gd name="connsiteX24" fmla="*/ 96008 w 1488127"/>
                        <a:gd name="connsiteY24" fmla="*/ 1920164 h 1920164"/>
                        <a:gd name="connsiteX25" fmla="*/ 1392119 w 1488127"/>
                        <a:gd name="connsiteY25" fmla="*/ 1920164 h 1920164"/>
                        <a:gd name="connsiteX26" fmla="*/ 1488127 w 1488127"/>
                        <a:gd name="connsiteY26" fmla="*/ 1824156 h 1920164"/>
                        <a:gd name="connsiteX27" fmla="*/ 1488127 w 1488127"/>
                        <a:gd name="connsiteY27" fmla="*/ 240021 h 1920164"/>
                        <a:gd name="connsiteX28" fmla="*/ 1392119 w 1488127"/>
                        <a:gd name="connsiteY28" fmla="*/ 144012 h 192016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</a:cxnLst>
                      <a:rect l="l" t="t" r="r" b="b"/>
                      <a:pathLst>
                        <a:path w="1488127" h="1920164">
                          <a:moveTo>
                            <a:pt x="1344115" y="1776152"/>
                          </a:moveTo>
                          <a:lnTo>
                            <a:pt x="144012" y="1776152"/>
                          </a:lnTo>
                          <a:lnTo>
                            <a:pt x="144012" y="288025"/>
                          </a:lnTo>
                          <a:lnTo>
                            <a:pt x="408035" y="288025"/>
                          </a:lnTo>
                          <a:lnTo>
                            <a:pt x="408035" y="432037"/>
                          </a:lnTo>
                          <a:lnTo>
                            <a:pt x="1080092" y="432037"/>
                          </a:lnTo>
                          <a:lnTo>
                            <a:pt x="1080092" y="288025"/>
                          </a:lnTo>
                          <a:lnTo>
                            <a:pt x="1344115" y="288025"/>
                          </a:lnTo>
                          <a:close/>
                          <a:moveTo>
                            <a:pt x="744064" y="96008"/>
                          </a:moveTo>
                          <a:cubicBezTo>
                            <a:pt x="783833" y="96008"/>
                            <a:pt x="816070" y="128245"/>
                            <a:pt x="816070" y="168014"/>
                          </a:cubicBezTo>
                          <a:cubicBezTo>
                            <a:pt x="816070" y="207783"/>
                            <a:pt x="783833" y="240021"/>
                            <a:pt x="744064" y="240021"/>
                          </a:cubicBezTo>
                          <a:cubicBezTo>
                            <a:pt x="704295" y="240021"/>
                            <a:pt x="672057" y="207783"/>
                            <a:pt x="672057" y="168014"/>
                          </a:cubicBezTo>
                          <a:cubicBezTo>
                            <a:pt x="671402" y="128901"/>
                            <a:pt x="702578" y="96663"/>
                            <a:pt x="741692" y="96008"/>
                          </a:cubicBezTo>
                          <a:cubicBezTo>
                            <a:pt x="742482" y="95994"/>
                            <a:pt x="743274" y="95994"/>
                            <a:pt x="744064" y="96008"/>
                          </a:cubicBezTo>
                          <a:close/>
                          <a:moveTo>
                            <a:pt x="1392119" y="144012"/>
                          </a:moveTo>
                          <a:lnTo>
                            <a:pt x="984084" y="144012"/>
                          </a:lnTo>
                          <a:lnTo>
                            <a:pt x="984084" y="96008"/>
                          </a:lnTo>
                          <a:cubicBezTo>
                            <a:pt x="984084" y="42984"/>
                            <a:pt x="941099" y="0"/>
                            <a:pt x="888076" y="0"/>
                          </a:cubicBezTo>
                          <a:lnTo>
                            <a:pt x="600051" y="0"/>
                          </a:lnTo>
                          <a:cubicBezTo>
                            <a:pt x="547028" y="0"/>
                            <a:pt x="504043" y="42984"/>
                            <a:pt x="504043" y="96008"/>
                          </a:cubicBezTo>
                          <a:lnTo>
                            <a:pt x="504043" y="144012"/>
                          </a:lnTo>
                          <a:lnTo>
                            <a:pt x="96008" y="144012"/>
                          </a:lnTo>
                          <a:cubicBezTo>
                            <a:pt x="42985" y="144012"/>
                            <a:pt x="0" y="186998"/>
                            <a:pt x="0" y="240021"/>
                          </a:cubicBezTo>
                          <a:lnTo>
                            <a:pt x="0" y="1824156"/>
                          </a:lnTo>
                          <a:cubicBezTo>
                            <a:pt x="0" y="1877179"/>
                            <a:pt x="42985" y="1920164"/>
                            <a:pt x="96008" y="1920164"/>
                          </a:cubicBezTo>
                          <a:lnTo>
                            <a:pt x="1392119" y="1920164"/>
                          </a:lnTo>
                          <a:cubicBezTo>
                            <a:pt x="1445142" y="1920164"/>
                            <a:pt x="1488127" y="1877179"/>
                            <a:pt x="1488127" y="1824156"/>
                          </a:cubicBezTo>
                          <a:lnTo>
                            <a:pt x="1488127" y="240021"/>
                          </a:lnTo>
                          <a:cubicBezTo>
                            <a:pt x="1488127" y="186998"/>
                            <a:pt x="1445142" y="144012"/>
                            <a:pt x="1392119" y="144012"/>
                          </a:cubicBez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" name="Freihandform: Form 7">
              <a:extLst>
                <a:ext uri="{FF2B5EF4-FFF2-40B4-BE49-F238E27FC236}">
                  <a16:creationId xmlns:a16="http://schemas.microsoft.com/office/drawing/2014/main" id="{8B90EFD5-531F-4960-99A4-0DD5EB794AC1}"/>
                </a:ext>
              </a:extLst>
            </p:cNvPr>
            <p:cNvSpPr/>
            <p:nvPr/>
          </p:nvSpPr>
          <p:spPr>
            <a:xfrm>
              <a:off x="8490280" y="1776715"/>
              <a:ext cx="408034" cy="96008"/>
            </a:xfrm>
            <a:custGeom>
              <a:avLst/>
              <a:gdLst>
                <a:gd name="connsiteX0" fmla="*/ 0 w 408034"/>
                <a:gd name="connsiteY0" fmla="*/ 0 h 96008"/>
                <a:gd name="connsiteX1" fmla="*/ 408035 w 408034"/>
                <a:gd name="connsiteY1" fmla="*/ 0 h 96008"/>
                <a:gd name="connsiteX2" fmla="*/ 408035 w 408034"/>
                <a:gd name="connsiteY2" fmla="*/ 96008 h 96008"/>
                <a:gd name="connsiteX3" fmla="*/ 0 w 408034"/>
                <a:gd name="connsiteY3" fmla="*/ 96008 h 96008"/>
                <a:gd name="connsiteX4" fmla="*/ 0 w 408034"/>
                <a:gd name="connsiteY4" fmla="*/ 0 h 96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8034" h="96008" fill="none" extrusionOk="0">
                  <a:moveTo>
                    <a:pt x="0" y="0"/>
                  </a:moveTo>
                  <a:cubicBezTo>
                    <a:pt x="180292" y="21613"/>
                    <a:pt x="361772" y="15085"/>
                    <a:pt x="408035" y="0"/>
                  </a:cubicBezTo>
                  <a:cubicBezTo>
                    <a:pt x="409925" y="18422"/>
                    <a:pt x="414445" y="85361"/>
                    <a:pt x="408035" y="96008"/>
                  </a:cubicBezTo>
                  <a:cubicBezTo>
                    <a:pt x="317615" y="96285"/>
                    <a:pt x="159489" y="107026"/>
                    <a:pt x="0" y="96008"/>
                  </a:cubicBezTo>
                  <a:cubicBezTo>
                    <a:pt x="6143" y="79212"/>
                    <a:pt x="6466" y="44476"/>
                    <a:pt x="0" y="0"/>
                  </a:cubicBezTo>
                  <a:close/>
                </a:path>
                <a:path w="408034" h="96008" stroke="0" extrusionOk="0">
                  <a:moveTo>
                    <a:pt x="0" y="0"/>
                  </a:moveTo>
                  <a:cubicBezTo>
                    <a:pt x="200495" y="-34784"/>
                    <a:pt x="244148" y="30120"/>
                    <a:pt x="408035" y="0"/>
                  </a:cubicBezTo>
                  <a:cubicBezTo>
                    <a:pt x="399814" y="22047"/>
                    <a:pt x="404507" y="78032"/>
                    <a:pt x="408035" y="96008"/>
                  </a:cubicBezTo>
                  <a:cubicBezTo>
                    <a:pt x="256804" y="72282"/>
                    <a:pt x="60010" y="115042"/>
                    <a:pt x="0" y="96008"/>
                  </a:cubicBezTo>
                  <a:cubicBezTo>
                    <a:pt x="-2380" y="67799"/>
                    <a:pt x="-4406" y="34711"/>
                    <a:pt x="0" y="0"/>
                  </a:cubicBezTo>
                  <a:close/>
                </a:path>
              </a:pathLst>
            </a:custGeom>
            <a:grpFill/>
            <a:ln w="23912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3223068613">
                    <a:custGeom>
                      <a:avLst/>
                      <a:gdLst>
                        <a:gd name="connsiteX0" fmla="*/ 0 w 408034"/>
                        <a:gd name="connsiteY0" fmla="*/ 0 h 96008"/>
                        <a:gd name="connsiteX1" fmla="*/ 408035 w 408034"/>
                        <a:gd name="connsiteY1" fmla="*/ 0 h 96008"/>
                        <a:gd name="connsiteX2" fmla="*/ 408035 w 408034"/>
                        <a:gd name="connsiteY2" fmla="*/ 96008 h 96008"/>
                        <a:gd name="connsiteX3" fmla="*/ 0 w 408034"/>
                        <a:gd name="connsiteY3" fmla="*/ 96008 h 9600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408034" h="96008">
                          <a:moveTo>
                            <a:pt x="0" y="0"/>
                          </a:moveTo>
                          <a:lnTo>
                            <a:pt x="408035" y="0"/>
                          </a:lnTo>
                          <a:lnTo>
                            <a:pt x="408035" y="96008"/>
                          </a:lnTo>
                          <a:lnTo>
                            <a:pt x="0" y="96008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Freihandform: Form 9">
              <a:extLst>
                <a:ext uri="{FF2B5EF4-FFF2-40B4-BE49-F238E27FC236}">
                  <a16:creationId xmlns:a16="http://schemas.microsoft.com/office/drawing/2014/main" id="{71CA6E90-1F32-44E6-B915-BB6245090115}"/>
                </a:ext>
              </a:extLst>
            </p:cNvPr>
            <p:cNvSpPr/>
            <p:nvPr/>
          </p:nvSpPr>
          <p:spPr>
            <a:xfrm>
              <a:off x="8490280" y="2064740"/>
              <a:ext cx="408034" cy="96008"/>
            </a:xfrm>
            <a:custGeom>
              <a:avLst/>
              <a:gdLst>
                <a:gd name="connsiteX0" fmla="*/ 0 w 408034"/>
                <a:gd name="connsiteY0" fmla="*/ 0 h 96008"/>
                <a:gd name="connsiteX1" fmla="*/ 408035 w 408034"/>
                <a:gd name="connsiteY1" fmla="*/ 0 h 96008"/>
                <a:gd name="connsiteX2" fmla="*/ 408035 w 408034"/>
                <a:gd name="connsiteY2" fmla="*/ 96008 h 96008"/>
                <a:gd name="connsiteX3" fmla="*/ 0 w 408034"/>
                <a:gd name="connsiteY3" fmla="*/ 96008 h 96008"/>
                <a:gd name="connsiteX4" fmla="*/ 0 w 408034"/>
                <a:gd name="connsiteY4" fmla="*/ 0 h 96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8034" h="96008" fill="none" extrusionOk="0">
                  <a:moveTo>
                    <a:pt x="0" y="0"/>
                  </a:moveTo>
                  <a:cubicBezTo>
                    <a:pt x="132962" y="13384"/>
                    <a:pt x="334597" y="-11506"/>
                    <a:pt x="408035" y="0"/>
                  </a:cubicBezTo>
                  <a:cubicBezTo>
                    <a:pt x="408251" y="36677"/>
                    <a:pt x="410579" y="57283"/>
                    <a:pt x="408035" y="96008"/>
                  </a:cubicBezTo>
                  <a:cubicBezTo>
                    <a:pt x="269724" y="71775"/>
                    <a:pt x="188201" y="122748"/>
                    <a:pt x="0" y="96008"/>
                  </a:cubicBezTo>
                  <a:cubicBezTo>
                    <a:pt x="3124" y="58502"/>
                    <a:pt x="2836" y="32925"/>
                    <a:pt x="0" y="0"/>
                  </a:cubicBezTo>
                  <a:close/>
                </a:path>
                <a:path w="408034" h="96008" stroke="0" extrusionOk="0">
                  <a:moveTo>
                    <a:pt x="0" y="0"/>
                  </a:moveTo>
                  <a:cubicBezTo>
                    <a:pt x="116373" y="11331"/>
                    <a:pt x="364451" y="34893"/>
                    <a:pt x="408035" y="0"/>
                  </a:cubicBezTo>
                  <a:cubicBezTo>
                    <a:pt x="404736" y="27095"/>
                    <a:pt x="414025" y="69895"/>
                    <a:pt x="408035" y="96008"/>
                  </a:cubicBezTo>
                  <a:cubicBezTo>
                    <a:pt x="247390" y="87314"/>
                    <a:pt x="181451" y="102986"/>
                    <a:pt x="0" y="96008"/>
                  </a:cubicBezTo>
                  <a:cubicBezTo>
                    <a:pt x="4816" y="49130"/>
                    <a:pt x="524" y="30962"/>
                    <a:pt x="0" y="0"/>
                  </a:cubicBezTo>
                  <a:close/>
                </a:path>
              </a:pathLst>
            </a:custGeom>
            <a:grpFill/>
            <a:ln w="23912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1798056708">
                    <a:custGeom>
                      <a:avLst/>
                      <a:gdLst>
                        <a:gd name="connsiteX0" fmla="*/ 0 w 408034"/>
                        <a:gd name="connsiteY0" fmla="*/ 0 h 96008"/>
                        <a:gd name="connsiteX1" fmla="*/ 408035 w 408034"/>
                        <a:gd name="connsiteY1" fmla="*/ 0 h 96008"/>
                        <a:gd name="connsiteX2" fmla="*/ 408035 w 408034"/>
                        <a:gd name="connsiteY2" fmla="*/ 96008 h 96008"/>
                        <a:gd name="connsiteX3" fmla="*/ 0 w 408034"/>
                        <a:gd name="connsiteY3" fmla="*/ 96008 h 9600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408034" h="96008">
                          <a:moveTo>
                            <a:pt x="0" y="0"/>
                          </a:moveTo>
                          <a:lnTo>
                            <a:pt x="408035" y="0"/>
                          </a:lnTo>
                          <a:lnTo>
                            <a:pt x="408035" y="96008"/>
                          </a:lnTo>
                          <a:lnTo>
                            <a:pt x="0" y="96008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Freihandform: Form 15">
              <a:extLst>
                <a:ext uri="{FF2B5EF4-FFF2-40B4-BE49-F238E27FC236}">
                  <a16:creationId xmlns:a16="http://schemas.microsoft.com/office/drawing/2014/main" id="{524834CC-B757-40CE-AADD-A769740836D4}"/>
                </a:ext>
              </a:extLst>
            </p:cNvPr>
            <p:cNvSpPr/>
            <p:nvPr/>
          </p:nvSpPr>
          <p:spPr>
            <a:xfrm>
              <a:off x="8490280" y="2352765"/>
              <a:ext cx="408034" cy="96008"/>
            </a:xfrm>
            <a:custGeom>
              <a:avLst/>
              <a:gdLst>
                <a:gd name="connsiteX0" fmla="*/ 0 w 408034"/>
                <a:gd name="connsiteY0" fmla="*/ 0 h 96008"/>
                <a:gd name="connsiteX1" fmla="*/ 408035 w 408034"/>
                <a:gd name="connsiteY1" fmla="*/ 0 h 96008"/>
                <a:gd name="connsiteX2" fmla="*/ 408035 w 408034"/>
                <a:gd name="connsiteY2" fmla="*/ 96008 h 96008"/>
                <a:gd name="connsiteX3" fmla="*/ 0 w 408034"/>
                <a:gd name="connsiteY3" fmla="*/ 96008 h 96008"/>
                <a:gd name="connsiteX4" fmla="*/ 0 w 408034"/>
                <a:gd name="connsiteY4" fmla="*/ 0 h 96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8034" h="96008" fill="none" extrusionOk="0">
                  <a:moveTo>
                    <a:pt x="0" y="0"/>
                  </a:moveTo>
                  <a:cubicBezTo>
                    <a:pt x="91655" y="-16705"/>
                    <a:pt x="247548" y="14074"/>
                    <a:pt x="408035" y="0"/>
                  </a:cubicBezTo>
                  <a:cubicBezTo>
                    <a:pt x="412061" y="29358"/>
                    <a:pt x="408236" y="78917"/>
                    <a:pt x="408035" y="96008"/>
                  </a:cubicBezTo>
                  <a:cubicBezTo>
                    <a:pt x="286256" y="111980"/>
                    <a:pt x="137198" y="110962"/>
                    <a:pt x="0" y="96008"/>
                  </a:cubicBezTo>
                  <a:cubicBezTo>
                    <a:pt x="-3519" y="72039"/>
                    <a:pt x="8066" y="20769"/>
                    <a:pt x="0" y="0"/>
                  </a:cubicBezTo>
                  <a:close/>
                </a:path>
                <a:path w="408034" h="96008" stroke="0" extrusionOk="0">
                  <a:moveTo>
                    <a:pt x="0" y="0"/>
                  </a:moveTo>
                  <a:cubicBezTo>
                    <a:pt x="96586" y="-25004"/>
                    <a:pt x="292504" y="-12147"/>
                    <a:pt x="408035" y="0"/>
                  </a:cubicBezTo>
                  <a:cubicBezTo>
                    <a:pt x="408426" y="23712"/>
                    <a:pt x="409420" y="83963"/>
                    <a:pt x="408035" y="96008"/>
                  </a:cubicBezTo>
                  <a:cubicBezTo>
                    <a:pt x="276721" y="125366"/>
                    <a:pt x="116095" y="103029"/>
                    <a:pt x="0" y="96008"/>
                  </a:cubicBezTo>
                  <a:cubicBezTo>
                    <a:pt x="-7421" y="66352"/>
                    <a:pt x="-6453" y="13115"/>
                    <a:pt x="0" y="0"/>
                  </a:cubicBezTo>
                  <a:close/>
                </a:path>
              </a:pathLst>
            </a:custGeom>
            <a:grpFill/>
            <a:ln w="23912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2353679558">
                    <a:custGeom>
                      <a:avLst/>
                      <a:gdLst>
                        <a:gd name="connsiteX0" fmla="*/ 0 w 408034"/>
                        <a:gd name="connsiteY0" fmla="*/ 0 h 96008"/>
                        <a:gd name="connsiteX1" fmla="*/ 408035 w 408034"/>
                        <a:gd name="connsiteY1" fmla="*/ 0 h 96008"/>
                        <a:gd name="connsiteX2" fmla="*/ 408035 w 408034"/>
                        <a:gd name="connsiteY2" fmla="*/ 96008 h 96008"/>
                        <a:gd name="connsiteX3" fmla="*/ 0 w 408034"/>
                        <a:gd name="connsiteY3" fmla="*/ 96008 h 9600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408034" h="96008">
                          <a:moveTo>
                            <a:pt x="0" y="0"/>
                          </a:moveTo>
                          <a:lnTo>
                            <a:pt x="408035" y="0"/>
                          </a:lnTo>
                          <a:lnTo>
                            <a:pt x="408035" y="96008"/>
                          </a:lnTo>
                          <a:lnTo>
                            <a:pt x="0" y="96008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Freihandform: Form 16">
              <a:extLst>
                <a:ext uri="{FF2B5EF4-FFF2-40B4-BE49-F238E27FC236}">
                  <a16:creationId xmlns:a16="http://schemas.microsoft.com/office/drawing/2014/main" id="{A7D73467-5485-43A4-90A1-7AC113FD73FA}"/>
                </a:ext>
              </a:extLst>
            </p:cNvPr>
            <p:cNvSpPr/>
            <p:nvPr/>
          </p:nvSpPr>
          <p:spPr>
            <a:xfrm>
              <a:off x="8490280" y="2640789"/>
              <a:ext cx="408034" cy="96008"/>
            </a:xfrm>
            <a:custGeom>
              <a:avLst/>
              <a:gdLst>
                <a:gd name="connsiteX0" fmla="*/ 0 w 408034"/>
                <a:gd name="connsiteY0" fmla="*/ 0 h 96008"/>
                <a:gd name="connsiteX1" fmla="*/ 408035 w 408034"/>
                <a:gd name="connsiteY1" fmla="*/ 0 h 96008"/>
                <a:gd name="connsiteX2" fmla="*/ 408035 w 408034"/>
                <a:gd name="connsiteY2" fmla="*/ 96008 h 96008"/>
                <a:gd name="connsiteX3" fmla="*/ 0 w 408034"/>
                <a:gd name="connsiteY3" fmla="*/ 96008 h 96008"/>
                <a:gd name="connsiteX4" fmla="*/ 0 w 408034"/>
                <a:gd name="connsiteY4" fmla="*/ 0 h 96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8034" h="96008" fill="none" extrusionOk="0">
                  <a:moveTo>
                    <a:pt x="0" y="0"/>
                  </a:moveTo>
                  <a:cubicBezTo>
                    <a:pt x="166131" y="11579"/>
                    <a:pt x="352305" y="-25716"/>
                    <a:pt x="408035" y="0"/>
                  </a:cubicBezTo>
                  <a:cubicBezTo>
                    <a:pt x="414793" y="27966"/>
                    <a:pt x="410968" y="55519"/>
                    <a:pt x="408035" y="96008"/>
                  </a:cubicBezTo>
                  <a:cubicBezTo>
                    <a:pt x="352267" y="100549"/>
                    <a:pt x="166663" y="78870"/>
                    <a:pt x="0" y="96008"/>
                  </a:cubicBezTo>
                  <a:cubicBezTo>
                    <a:pt x="3717" y="83643"/>
                    <a:pt x="-713" y="17141"/>
                    <a:pt x="0" y="0"/>
                  </a:cubicBezTo>
                  <a:close/>
                </a:path>
                <a:path w="408034" h="96008" stroke="0" extrusionOk="0">
                  <a:moveTo>
                    <a:pt x="0" y="0"/>
                  </a:moveTo>
                  <a:cubicBezTo>
                    <a:pt x="116724" y="14159"/>
                    <a:pt x="326526" y="-21200"/>
                    <a:pt x="408035" y="0"/>
                  </a:cubicBezTo>
                  <a:cubicBezTo>
                    <a:pt x="411601" y="37108"/>
                    <a:pt x="409884" y="80259"/>
                    <a:pt x="408035" y="96008"/>
                  </a:cubicBezTo>
                  <a:cubicBezTo>
                    <a:pt x="297840" y="67832"/>
                    <a:pt x="181801" y="92617"/>
                    <a:pt x="0" y="96008"/>
                  </a:cubicBezTo>
                  <a:cubicBezTo>
                    <a:pt x="1862" y="71209"/>
                    <a:pt x="-2529" y="36653"/>
                    <a:pt x="0" y="0"/>
                  </a:cubicBezTo>
                  <a:close/>
                </a:path>
              </a:pathLst>
            </a:custGeom>
            <a:grpFill/>
            <a:ln w="23912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3361476706">
                    <a:custGeom>
                      <a:avLst/>
                      <a:gdLst>
                        <a:gd name="connsiteX0" fmla="*/ 0 w 408034"/>
                        <a:gd name="connsiteY0" fmla="*/ 0 h 96008"/>
                        <a:gd name="connsiteX1" fmla="*/ 408035 w 408034"/>
                        <a:gd name="connsiteY1" fmla="*/ 0 h 96008"/>
                        <a:gd name="connsiteX2" fmla="*/ 408035 w 408034"/>
                        <a:gd name="connsiteY2" fmla="*/ 96008 h 96008"/>
                        <a:gd name="connsiteX3" fmla="*/ 0 w 408034"/>
                        <a:gd name="connsiteY3" fmla="*/ 96008 h 9600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408034" h="96008">
                          <a:moveTo>
                            <a:pt x="0" y="0"/>
                          </a:moveTo>
                          <a:lnTo>
                            <a:pt x="408035" y="0"/>
                          </a:lnTo>
                          <a:lnTo>
                            <a:pt x="408035" y="96008"/>
                          </a:lnTo>
                          <a:lnTo>
                            <a:pt x="0" y="96008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Freihandform: Form 17">
              <a:extLst>
                <a:ext uri="{FF2B5EF4-FFF2-40B4-BE49-F238E27FC236}">
                  <a16:creationId xmlns:a16="http://schemas.microsoft.com/office/drawing/2014/main" id="{06B3245C-60AF-4010-B0EA-82E7A4BCB59A}"/>
                </a:ext>
              </a:extLst>
            </p:cNvPr>
            <p:cNvSpPr/>
            <p:nvPr/>
          </p:nvSpPr>
          <p:spPr>
            <a:xfrm>
              <a:off x="8003206" y="1673674"/>
              <a:ext cx="321291" cy="258886"/>
            </a:xfrm>
            <a:custGeom>
              <a:avLst/>
              <a:gdLst>
                <a:gd name="connsiteX0" fmla="*/ 0 w 321291"/>
                <a:gd name="connsiteY0" fmla="*/ 146244 h 258886"/>
                <a:gd name="connsiteX1" fmla="*/ 50236 w 321291"/>
                <a:gd name="connsiteY1" fmla="*/ 96008 h 258886"/>
                <a:gd name="connsiteX2" fmla="*/ 112642 w 321291"/>
                <a:gd name="connsiteY2" fmla="*/ 158414 h 258886"/>
                <a:gd name="connsiteX3" fmla="*/ 271055 w 321291"/>
                <a:gd name="connsiteY3" fmla="*/ 0 h 258886"/>
                <a:gd name="connsiteX4" fmla="*/ 321291 w 321291"/>
                <a:gd name="connsiteY4" fmla="*/ 50236 h 258886"/>
                <a:gd name="connsiteX5" fmla="*/ 112642 w 321291"/>
                <a:gd name="connsiteY5" fmla="*/ 258886 h 258886"/>
                <a:gd name="connsiteX6" fmla="*/ 0 w 321291"/>
                <a:gd name="connsiteY6" fmla="*/ 146244 h 258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1291" h="258886" fill="none" extrusionOk="0">
                  <a:moveTo>
                    <a:pt x="0" y="146244"/>
                  </a:moveTo>
                  <a:cubicBezTo>
                    <a:pt x="20818" y="126118"/>
                    <a:pt x="41429" y="102706"/>
                    <a:pt x="50236" y="96008"/>
                  </a:cubicBezTo>
                  <a:cubicBezTo>
                    <a:pt x="71747" y="117152"/>
                    <a:pt x="96641" y="134185"/>
                    <a:pt x="112642" y="158414"/>
                  </a:cubicBezTo>
                  <a:cubicBezTo>
                    <a:pt x="161076" y="125676"/>
                    <a:pt x="211716" y="62169"/>
                    <a:pt x="271055" y="0"/>
                  </a:cubicBezTo>
                  <a:cubicBezTo>
                    <a:pt x="288831" y="26465"/>
                    <a:pt x="300153" y="37728"/>
                    <a:pt x="321291" y="50236"/>
                  </a:cubicBezTo>
                  <a:cubicBezTo>
                    <a:pt x="271164" y="92570"/>
                    <a:pt x="170373" y="229603"/>
                    <a:pt x="112642" y="258886"/>
                  </a:cubicBezTo>
                  <a:cubicBezTo>
                    <a:pt x="86061" y="222117"/>
                    <a:pt x="29203" y="159582"/>
                    <a:pt x="0" y="146244"/>
                  </a:cubicBezTo>
                  <a:close/>
                </a:path>
                <a:path w="321291" h="258886" stroke="0" extrusionOk="0">
                  <a:moveTo>
                    <a:pt x="0" y="146244"/>
                  </a:moveTo>
                  <a:cubicBezTo>
                    <a:pt x="24654" y="124159"/>
                    <a:pt x="35557" y="116147"/>
                    <a:pt x="50236" y="96008"/>
                  </a:cubicBezTo>
                  <a:cubicBezTo>
                    <a:pt x="77524" y="119728"/>
                    <a:pt x="91116" y="138476"/>
                    <a:pt x="112642" y="158414"/>
                  </a:cubicBezTo>
                  <a:cubicBezTo>
                    <a:pt x="160125" y="123845"/>
                    <a:pt x="226203" y="44937"/>
                    <a:pt x="271055" y="0"/>
                  </a:cubicBezTo>
                  <a:cubicBezTo>
                    <a:pt x="297536" y="22888"/>
                    <a:pt x="308320" y="41895"/>
                    <a:pt x="321291" y="50236"/>
                  </a:cubicBezTo>
                  <a:cubicBezTo>
                    <a:pt x="287156" y="118002"/>
                    <a:pt x="181300" y="218627"/>
                    <a:pt x="112642" y="258886"/>
                  </a:cubicBezTo>
                  <a:cubicBezTo>
                    <a:pt x="91524" y="255713"/>
                    <a:pt x="42615" y="185284"/>
                    <a:pt x="0" y="146244"/>
                  </a:cubicBezTo>
                  <a:close/>
                </a:path>
              </a:pathLst>
            </a:custGeom>
            <a:grpFill/>
            <a:ln w="23912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328952030">
                    <a:custGeom>
                      <a:avLst/>
                      <a:gdLst>
                        <a:gd name="connsiteX0" fmla="*/ 0 w 321291"/>
                        <a:gd name="connsiteY0" fmla="*/ 146244 h 258886"/>
                        <a:gd name="connsiteX1" fmla="*/ 50236 w 321291"/>
                        <a:gd name="connsiteY1" fmla="*/ 96008 h 258886"/>
                        <a:gd name="connsiteX2" fmla="*/ 112642 w 321291"/>
                        <a:gd name="connsiteY2" fmla="*/ 158414 h 258886"/>
                        <a:gd name="connsiteX3" fmla="*/ 271055 w 321291"/>
                        <a:gd name="connsiteY3" fmla="*/ 0 h 258886"/>
                        <a:gd name="connsiteX4" fmla="*/ 321291 w 321291"/>
                        <a:gd name="connsiteY4" fmla="*/ 50236 h 258886"/>
                        <a:gd name="connsiteX5" fmla="*/ 112642 w 321291"/>
                        <a:gd name="connsiteY5" fmla="*/ 258886 h 258886"/>
                        <a:gd name="connsiteX6" fmla="*/ 0 w 321291"/>
                        <a:gd name="connsiteY6" fmla="*/ 146244 h 25888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321291" h="258886">
                          <a:moveTo>
                            <a:pt x="0" y="146244"/>
                          </a:moveTo>
                          <a:lnTo>
                            <a:pt x="50236" y="96008"/>
                          </a:lnTo>
                          <a:lnTo>
                            <a:pt x="112642" y="158414"/>
                          </a:lnTo>
                          <a:lnTo>
                            <a:pt x="271055" y="0"/>
                          </a:lnTo>
                          <a:lnTo>
                            <a:pt x="321291" y="50236"/>
                          </a:lnTo>
                          <a:lnTo>
                            <a:pt x="112642" y="258886"/>
                          </a:lnTo>
                          <a:lnTo>
                            <a:pt x="0" y="146244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Freihandform: Form 24">
              <a:extLst>
                <a:ext uri="{FF2B5EF4-FFF2-40B4-BE49-F238E27FC236}">
                  <a16:creationId xmlns:a16="http://schemas.microsoft.com/office/drawing/2014/main" id="{711841E0-83FB-48D7-83E0-EBDA82FD5332}"/>
                </a:ext>
              </a:extLst>
            </p:cNvPr>
            <p:cNvSpPr/>
            <p:nvPr/>
          </p:nvSpPr>
          <p:spPr>
            <a:xfrm>
              <a:off x="8003206" y="1961699"/>
              <a:ext cx="321291" cy="258886"/>
            </a:xfrm>
            <a:custGeom>
              <a:avLst/>
              <a:gdLst>
                <a:gd name="connsiteX0" fmla="*/ 0 w 321291"/>
                <a:gd name="connsiteY0" fmla="*/ 146244 h 258886"/>
                <a:gd name="connsiteX1" fmla="*/ 50236 w 321291"/>
                <a:gd name="connsiteY1" fmla="*/ 96008 h 258886"/>
                <a:gd name="connsiteX2" fmla="*/ 112642 w 321291"/>
                <a:gd name="connsiteY2" fmla="*/ 158414 h 258886"/>
                <a:gd name="connsiteX3" fmla="*/ 271055 w 321291"/>
                <a:gd name="connsiteY3" fmla="*/ 0 h 258886"/>
                <a:gd name="connsiteX4" fmla="*/ 321291 w 321291"/>
                <a:gd name="connsiteY4" fmla="*/ 50236 h 258886"/>
                <a:gd name="connsiteX5" fmla="*/ 112642 w 321291"/>
                <a:gd name="connsiteY5" fmla="*/ 258886 h 258886"/>
                <a:gd name="connsiteX6" fmla="*/ 0 w 321291"/>
                <a:gd name="connsiteY6" fmla="*/ 146244 h 258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1291" h="258886" fill="none" extrusionOk="0">
                  <a:moveTo>
                    <a:pt x="0" y="146244"/>
                  </a:moveTo>
                  <a:cubicBezTo>
                    <a:pt x="8781" y="128638"/>
                    <a:pt x="38493" y="102054"/>
                    <a:pt x="50236" y="96008"/>
                  </a:cubicBezTo>
                  <a:cubicBezTo>
                    <a:pt x="82696" y="120536"/>
                    <a:pt x="89946" y="133346"/>
                    <a:pt x="112642" y="158414"/>
                  </a:cubicBezTo>
                  <a:cubicBezTo>
                    <a:pt x="186850" y="109686"/>
                    <a:pt x="260042" y="31064"/>
                    <a:pt x="271055" y="0"/>
                  </a:cubicBezTo>
                  <a:cubicBezTo>
                    <a:pt x="277998" y="10076"/>
                    <a:pt x="310380" y="41727"/>
                    <a:pt x="321291" y="50236"/>
                  </a:cubicBezTo>
                  <a:cubicBezTo>
                    <a:pt x="299669" y="78742"/>
                    <a:pt x="144318" y="245850"/>
                    <a:pt x="112642" y="258886"/>
                  </a:cubicBezTo>
                  <a:cubicBezTo>
                    <a:pt x="70884" y="229329"/>
                    <a:pt x="27377" y="189316"/>
                    <a:pt x="0" y="146244"/>
                  </a:cubicBezTo>
                  <a:close/>
                </a:path>
                <a:path w="321291" h="258886" stroke="0" extrusionOk="0">
                  <a:moveTo>
                    <a:pt x="0" y="146244"/>
                  </a:moveTo>
                  <a:cubicBezTo>
                    <a:pt x="11536" y="137601"/>
                    <a:pt x="40321" y="110279"/>
                    <a:pt x="50236" y="96008"/>
                  </a:cubicBezTo>
                  <a:cubicBezTo>
                    <a:pt x="82885" y="121159"/>
                    <a:pt x="89863" y="131819"/>
                    <a:pt x="112642" y="158414"/>
                  </a:cubicBezTo>
                  <a:cubicBezTo>
                    <a:pt x="133487" y="139498"/>
                    <a:pt x="194943" y="67564"/>
                    <a:pt x="271055" y="0"/>
                  </a:cubicBezTo>
                  <a:cubicBezTo>
                    <a:pt x="285248" y="18514"/>
                    <a:pt x="304509" y="35505"/>
                    <a:pt x="321291" y="50236"/>
                  </a:cubicBezTo>
                  <a:cubicBezTo>
                    <a:pt x="267385" y="134795"/>
                    <a:pt x="132973" y="232726"/>
                    <a:pt x="112642" y="258886"/>
                  </a:cubicBezTo>
                  <a:cubicBezTo>
                    <a:pt x="57441" y="220093"/>
                    <a:pt x="57476" y="188572"/>
                    <a:pt x="0" y="146244"/>
                  </a:cubicBezTo>
                  <a:close/>
                </a:path>
              </a:pathLst>
            </a:custGeom>
            <a:grpFill/>
            <a:ln w="23912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1116599779">
                    <a:custGeom>
                      <a:avLst/>
                      <a:gdLst>
                        <a:gd name="connsiteX0" fmla="*/ 0 w 321291"/>
                        <a:gd name="connsiteY0" fmla="*/ 146244 h 258886"/>
                        <a:gd name="connsiteX1" fmla="*/ 50236 w 321291"/>
                        <a:gd name="connsiteY1" fmla="*/ 96008 h 258886"/>
                        <a:gd name="connsiteX2" fmla="*/ 112642 w 321291"/>
                        <a:gd name="connsiteY2" fmla="*/ 158414 h 258886"/>
                        <a:gd name="connsiteX3" fmla="*/ 271055 w 321291"/>
                        <a:gd name="connsiteY3" fmla="*/ 0 h 258886"/>
                        <a:gd name="connsiteX4" fmla="*/ 321291 w 321291"/>
                        <a:gd name="connsiteY4" fmla="*/ 50236 h 258886"/>
                        <a:gd name="connsiteX5" fmla="*/ 112642 w 321291"/>
                        <a:gd name="connsiteY5" fmla="*/ 258886 h 258886"/>
                        <a:gd name="connsiteX6" fmla="*/ 0 w 321291"/>
                        <a:gd name="connsiteY6" fmla="*/ 146244 h 25888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321291" h="258886">
                          <a:moveTo>
                            <a:pt x="0" y="146244"/>
                          </a:moveTo>
                          <a:lnTo>
                            <a:pt x="50236" y="96008"/>
                          </a:lnTo>
                          <a:lnTo>
                            <a:pt x="112642" y="158414"/>
                          </a:lnTo>
                          <a:lnTo>
                            <a:pt x="271055" y="0"/>
                          </a:lnTo>
                          <a:lnTo>
                            <a:pt x="321291" y="50236"/>
                          </a:lnTo>
                          <a:lnTo>
                            <a:pt x="112642" y="258886"/>
                          </a:lnTo>
                          <a:lnTo>
                            <a:pt x="0" y="146244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" name="Freihandform: Form 27">
              <a:extLst>
                <a:ext uri="{FF2B5EF4-FFF2-40B4-BE49-F238E27FC236}">
                  <a16:creationId xmlns:a16="http://schemas.microsoft.com/office/drawing/2014/main" id="{F28794A7-279B-4CEE-99C9-F2913ACE93D9}"/>
                </a:ext>
              </a:extLst>
            </p:cNvPr>
            <p:cNvSpPr/>
            <p:nvPr/>
          </p:nvSpPr>
          <p:spPr>
            <a:xfrm>
              <a:off x="8003206" y="2249724"/>
              <a:ext cx="321291" cy="258886"/>
            </a:xfrm>
            <a:custGeom>
              <a:avLst/>
              <a:gdLst>
                <a:gd name="connsiteX0" fmla="*/ 0 w 321291"/>
                <a:gd name="connsiteY0" fmla="*/ 146244 h 258886"/>
                <a:gd name="connsiteX1" fmla="*/ 50236 w 321291"/>
                <a:gd name="connsiteY1" fmla="*/ 96008 h 258886"/>
                <a:gd name="connsiteX2" fmla="*/ 112642 w 321291"/>
                <a:gd name="connsiteY2" fmla="*/ 158414 h 258886"/>
                <a:gd name="connsiteX3" fmla="*/ 271055 w 321291"/>
                <a:gd name="connsiteY3" fmla="*/ 0 h 258886"/>
                <a:gd name="connsiteX4" fmla="*/ 321291 w 321291"/>
                <a:gd name="connsiteY4" fmla="*/ 50236 h 258886"/>
                <a:gd name="connsiteX5" fmla="*/ 112642 w 321291"/>
                <a:gd name="connsiteY5" fmla="*/ 258886 h 258886"/>
                <a:gd name="connsiteX6" fmla="*/ 0 w 321291"/>
                <a:gd name="connsiteY6" fmla="*/ 146244 h 258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1291" h="258886" fill="none" extrusionOk="0">
                  <a:moveTo>
                    <a:pt x="0" y="146244"/>
                  </a:moveTo>
                  <a:cubicBezTo>
                    <a:pt x="20146" y="118946"/>
                    <a:pt x="34879" y="109002"/>
                    <a:pt x="50236" y="96008"/>
                  </a:cubicBezTo>
                  <a:cubicBezTo>
                    <a:pt x="80064" y="116502"/>
                    <a:pt x="91320" y="135869"/>
                    <a:pt x="112642" y="158414"/>
                  </a:cubicBezTo>
                  <a:cubicBezTo>
                    <a:pt x="204579" y="94293"/>
                    <a:pt x="232767" y="63974"/>
                    <a:pt x="271055" y="0"/>
                  </a:cubicBezTo>
                  <a:cubicBezTo>
                    <a:pt x="296662" y="17206"/>
                    <a:pt x="314005" y="44059"/>
                    <a:pt x="321291" y="50236"/>
                  </a:cubicBezTo>
                  <a:cubicBezTo>
                    <a:pt x="288335" y="111183"/>
                    <a:pt x="156173" y="230214"/>
                    <a:pt x="112642" y="258886"/>
                  </a:cubicBezTo>
                  <a:cubicBezTo>
                    <a:pt x="59175" y="219167"/>
                    <a:pt x="46835" y="186230"/>
                    <a:pt x="0" y="146244"/>
                  </a:cubicBezTo>
                  <a:close/>
                </a:path>
                <a:path w="321291" h="258886" stroke="0" extrusionOk="0">
                  <a:moveTo>
                    <a:pt x="0" y="146244"/>
                  </a:moveTo>
                  <a:cubicBezTo>
                    <a:pt x="11258" y="138682"/>
                    <a:pt x="41858" y="112314"/>
                    <a:pt x="50236" y="96008"/>
                  </a:cubicBezTo>
                  <a:cubicBezTo>
                    <a:pt x="54974" y="104233"/>
                    <a:pt x="105613" y="150424"/>
                    <a:pt x="112642" y="158414"/>
                  </a:cubicBezTo>
                  <a:cubicBezTo>
                    <a:pt x="132283" y="120422"/>
                    <a:pt x="248188" y="20429"/>
                    <a:pt x="271055" y="0"/>
                  </a:cubicBezTo>
                  <a:cubicBezTo>
                    <a:pt x="297922" y="19131"/>
                    <a:pt x="296704" y="28749"/>
                    <a:pt x="321291" y="50236"/>
                  </a:cubicBezTo>
                  <a:cubicBezTo>
                    <a:pt x="272992" y="75140"/>
                    <a:pt x="131913" y="216833"/>
                    <a:pt x="112642" y="258886"/>
                  </a:cubicBezTo>
                  <a:cubicBezTo>
                    <a:pt x="61498" y="226986"/>
                    <a:pt x="41739" y="183733"/>
                    <a:pt x="0" y="146244"/>
                  </a:cubicBezTo>
                  <a:close/>
                </a:path>
              </a:pathLst>
            </a:custGeom>
            <a:grpFill/>
            <a:ln w="23912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894034206">
                    <a:custGeom>
                      <a:avLst/>
                      <a:gdLst>
                        <a:gd name="connsiteX0" fmla="*/ 0 w 321291"/>
                        <a:gd name="connsiteY0" fmla="*/ 146244 h 258886"/>
                        <a:gd name="connsiteX1" fmla="*/ 50236 w 321291"/>
                        <a:gd name="connsiteY1" fmla="*/ 96008 h 258886"/>
                        <a:gd name="connsiteX2" fmla="*/ 112642 w 321291"/>
                        <a:gd name="connsiteY2" fmla="*/ 158414 h 258886"/>
                        <a:gd name="connsiteX3" fmla="*/ 271055 w 321291"/>
                        <a:gd name="connsiteY3" fmla="*/ 0 h 258886"/>
                        <a:gd name="connsiteX4" fmla="*/ 321291 w 321291"/>
                        <a:gd name="connsiteY4" fmla="*/ 50236 h 258886"/>
                        <a:gd name="connsiteX5" fmla="*/ 112642 w 321291"/>
                        <a:gd name="connsiteY5" fmla="*/ 258886 h 258886"/>
                        <a:gd name="connsiteX6" fmla="*/ 0 w 321291"/>
                        <a:gd name="connsiteY6" fmla="*/ 146244 h 25888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321291" h="258886">
                          <a:moveTo>
                            <a:pt x="0" y="146244"/>
                          </a:moveTo>
                          <a:lnTo>
                            <a:pt x="50236" y="96008"/>
                          </a:lnTo>
                          <a:lnTo>
                            <a:pt x="112642" y="158414"/>
                          </a:lnTo>
                          <a:lnTo>
                            <a:pt x="271055" y="0"/>
                          </a:lnTo>
                          <a:lnTo>
                            <a:pt x="321291" y="50236"/>
                          </a:lnTo>
                          <a:lnTo>
                            <a:pt x="112642" y="258886"/>
                          </a:lnTo>
                          <a:lnTo>
                            <a:pt x="0" y="146244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" name="Freihandform: Form 28">
              <a:extLst>
                <a:ext uri="{FF2B5EF4-FFF2-40B4-BE49-F238E27FC236}">
                  <a16:creationId xmlns:a16="http://schemas.microsoft.com/office/drawing/2014/main" id="{54BC114A-27D1-41AA-BB46-4A7D032F54C0}"/>
                </a:ext>
              </a:extLst>
            </p:cNvPr>
            <p:cNvSpPr/>
            <p:nvPr/>
          </p:nvSpPr>
          <p:spPr>
            <a:xfrm>
              <a:off x="8003206" y="2537748"/>
              <a:ext cx="321291" cy="258886"/>
            </a:xfrm>
            <a:custGeom>
              <a:avLst/>
              <a:gdLst>
                <a:gd name="connsiteX0" fmla="*/ 0 w 321291"/>
                <a:gd name="connsiteY0" fmla="*/ 146245 h 258886"/>
                <a:gd name="connsiteX1" fmla="*/ 50236 w 321291"/>
                <a:gd name="connsiteY1" fmla="*/ 96008 h 258886"/>
                <a:gd name="connsiteX2" fmla="*/ 112642 w 321291"/>
                <a:gd name="connsiteY2" fmla="*/ 158414 h 258886"/>
                <a:gd name="connsiteX3" fmla="*/ 271055 w 321291"/>
                <a:gd name="connsiteY3" fmla="*/ 0 h 258886"/>
                <a:gd name="connsiteX4" fmla="*/ 321291 w 321291"/>
                <a:gd name="connsiteY4" fmla="*/ 50236 h 258886"/>
                <a:gd name="connsiteX5" fmla="*/ 112642 w 321291"/>
                <a:gd name="connsiteY5" fmla="*/ 258886 h 258886"/>
                <a:gd name="connsiteX6" fmla="*/ 0 w 321291"/>
                <a:gd name="connsiteY6" fmla="*/ 146245 h 258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1291" h="258886" fill="none" extrusionOk="0">
                  <a:moveTo>
                    <a:pt x="0" y="146245"/>
                  </a:moveTo>
                  <a:cubicBezTo>
                    <a:pt x="12760" y="124904"/>
                    <a:pt x="29838" y="120576"/>
                    <a:pt x="50236" y="96008"/>
                  </a:cubicBezTo>
                  <a:cubicBezTo>
                    <a:pt x="65560" y="119998"/>
                    <a:pt x="93662" y="149384"/>
                    <a:pt x="112642" y="158414"/>
                  </a:cubicBezTo>
                  <a:cubicBezTo>
                    <a:pt x="159256" y="117498"/>
                    <a:pt x="248341" y="14921"/>
                    <a:pt x="271055" y="0"/>
                  </a:cubicBezTo>
                  <a:cubicBezTo>
                    <a:pt x="292109" y="15034"/>
                    <a:pt x="312855" y="37577"/>
                    <a:pt x="321291" y="50236"/>
                  </a:cubicBezTo>
                  <a:cubicBezTo>
                    <a:pt x="265160" y="80332"/>
                    <a:pt x="149169" y="190855"/>
                    <a:pt x="112642" y="258886"/>
                  </a:cubicBezTo>
                  <a:cubicBezTo>
                    <a:pt x="61910" y="221515"/>
                    <a:pt x="14526" y="170310"/>
                    <a:pt x="0" y="146245"/>
                  </a:cubicBezTo>
                  <a:close/>
                </a:path>
                <a:path w="321291" h="258886" stroke="0" extrusionOk="0">
                  <a:moveTo>
                    <a:pt x="0" y="146245"/>
                  </a:moveTo>
                  <a:cubicBezTo>
                    <a:pt x="12546" y="125388"/>
                    <a:pt x="31799" y="115103"/>
                    <a:pt x="50236" y="96008"/>
                  </a:cubicBezTo>
                  <a:cubicBezTo>
                    <a:pt x="68516" y="115838"/>
                    <a:pt x="94389" y="148366"/>
                    <a:pt x="112642" y="158414"/>
                  </a:cubicBezTo>
                  <a:cubicBezTo>
                    <a:pt x="156204" y="120994"/>
                    <a:pt x="204659" y="62718"/>
                    <a:pt x="271055" y="0"/>
                  </a:cubicBezTo>
                  <a:cubicBezTo>
                    <a:pt x="288037" y="20810"/>
                    <a:pt x="298526" y="25286"/>
                    <a:pt x="321291" y="50236"/>
                  </a:cubicBezTo>
                  <a:cubicBezTo>
                    <a:pt x="284478" y="105468"/>
                    <a:pt x="142792" y="203380"/>
                    <a:pt x="112642" y="258886"/>
                  </a:cubicBezTo>
                  <a:cubicBezTo>
                    <a:pt x="53630" y="218316"/>
                    <a:pt x="43203" y="208223"/>
                    <a:pt x="0" y="146245"/>
                  </a:cubicBezTo>
                  <a:close/>
                </a:path>
              </a:pathLst>
            </a:custGeom>
            <a:grpFill/>
            <a:ln w="23912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2799331767">
                    <a:custGeom>
                      <a:avLst/>
                      <a:gdLst>
                        <a:gd name="connsiteX0" fmla="*/ 0 w 321291"/>
                        <a:gd name="connsiteY0" fmla="*/ 146245 h 258886"/>
                        <a:gd name="connsiteX1" fmla="*/ 50236 w 321291"/>
                        <a:gd name="connsiteY1" fmla="*/ 96008 h 258886"/>
                        <a:gd name="connsiteX2" fmla="*/ 112642 w 321291"/>
                        <a:gd name="connsiteY2" fmla="*/ 158414 h 258886"/>
                        <a:gd name="connsiteX3" fmla="*/ 271055 w 321291"/>
                        <a:gd name="connsiteY3" fmla="*/ 0 h 258886"/>
                        <a:gd name="connsiteX4" fmla="*/ 321291 w 321291"/>
                        <a:gd name="connsiteY4" fmla="*/ 50236 h 258886"/>
                        <a:gd name="connsiteX5" fmla="*/ 112642 w 321291"/>
                        <a:gd name="connsiteY5" fmla="*/ 258886 h 258886"/>
                        <a:gd name="connsiteX6" fmla="*/ 0 w 321291"/>
                        <a:gd name="connsiteY6" fmla="*/ 146245 h 25888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321291" h="258886">
                          <a:moveTo>
                            <a:pt x="0" y="146245"/>
                          </a:moveTo>
                          <a:lnTo>
                            <a:pt x="50236" y="96008"/>
                          </a:lnTo>
                          <a:lnTo>
                            <a:pt x="112642" y="158414"/>
                          </a:lnTo>
                          <a:lnTo>
                            <a:pt x="271055" y="0"/>
                          </a:lnTo>
                          <a:lnTo>
                            <a:pt x="321291" y="50236"/>
                          </a:lnTo>
                          <a:lnTo>
                            <a:pt x="112642" y="258886"/>
                          </a:lnTo>
                          <a:lnTo>
                            <a:pt x="0" y="146245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8909198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raphic 18">
            <a:extLst>
              <a:ext uri="{FF2B5EF4-FFF2-40B4-BE49-F238E27FC236}">
                <a16:creationId xmlns:a16="http://schemas.microsoft.com/office/drawing/2014/main" id="{7D0AD1A0-97FC-4DA3-A0F9-A95A871544E3}"/>
              </a:ext>
            </a:extLst>
          </p:cNvPr>
          <p:cNvSpPr/>
          <p:nvPr/>
        </p:nvSpPr>
        <p:spPr>
          <a:xfrm flipV="1">
            <a:off x="436327" y="3700952"/>
            <a:ext cx="7788320" cy="1148863"/>
          </a:xfrm>
          <a:custGeom>
            <a:avLst/>
            <a:gdLst>
              <a:gd name="connsiteX0" fmla="*/ 6083962 w 6754076"/>
              <a:gd name="connsiteY0" fmla="*/ 1485749 h 1490118"/>
              <a:gd name="connsiteX1" fmla="*/ 6094764 w 6754076"/>
              <a:gd name="connsiteY1" fmla="*/ 1481528 h 1490118"/>
              <a:gd name="connsiteX2" fmla="*/ 6102958 w 6754076"/>
              <a:gd name="connsiteY2" fmla="*/ 1485749 h 1490118"/>
              <a:gd name="connsiteX3" fmla="*/ 6092155 w 6754076"/>
              <a:gd name="connsiteY3" fmla="*/ 1489971 h 1490118"/>
              <a:gd name="connsiteX4" fmla="*/ 6083962 w 6754076"/>
              <a:gd name="connsiteY4" fmla="*/ 1485749 h 1490118"/>
              <a:gd name="connsiteX5" fmla="*/ 6027704 w 6754076"/>
              <a:gd name="connsiteY5" fmla="*/ 1478745 h 1490118"/>
              <a:gd name="connsiteX6" fmla="*/ 6035475 w 6754076"/>
              <a:gd name="connsiteY6" fmla="*/ 1470975 h 1490118"/>
              <a:gd name="connsiteX7" fmla="*/ 6033979 w 6754076"/>
              <a:gd name="connsiteY7" fmla="*/ 1485020 h 1490118"/>
              <a:gd name="connsiteX8" fmla="*/ 6027704 w 6754076"/>
              <a:gd name="connsiteY8" fmla="*/ 1478745 h 1490118"/>
              <a:gd name="connsiteX9" fmla="*/ 6096754 w 6754076"/>
              <a:gd name="connsiteY9" fmla="*/ 1404928 h 1490118"/>
              <a:gd name="connsiteX10" fmla="*/ 6063067 w 6754076"/>
              <a:gd name="connsiteY10" fmla="*/ 1389194 h 1490118"/>
              <a:gd name="connsiteX11" fmla="*/ 6114566 w 6754076"/>
              <a:gd name="connsiteY11" fmla="*/ 1387625 h 1490118"/>
              <a:gd name="connsiteX12" fmla="*/ 6162056 w 6754076"/>
              <a:gd name="connsiteY12" fmla="*/ 1397193 h 1490118"/>
              <a:gd name="connsiteX13" fmla="*/ 6096754 w 6754076"/>
              <a:gd name="connsiteY13" fmla="*/ 1404928 h 1490118"/>
              <a:gd name="connsiteX14" fmla="*/ 5932699 w 6754076"/>
              <a:gd name="connsiteY14" fmla="*/ 1364739 h 1490118"/>
              <a:gd name="connsiteX15" fmla="*/ 5938327 w 6754076"/>
              <a:gd name="connsiteY15" fmla="*/ 1354889 h 1490118"/>
              <a:gd name="connsiteX16" fmla="*/ 5946770 w 6754076"/>
              <a:gd name="connsiteY16" fmla="*/ 1361221 h 1490118"/>
              <a:gd name="connsiteX17" fmla="*/ 5932699 w 6754076"/>
              <a:gd name="connsiteY17" fmla="*/ 1364739 h 1490118"/>
              <a:gd name="connsiteX18" fmla="*/ 5866565 w 6754076"/>
              <a:gd name="connsiteY18" fmla="*/ 1349261 h 1490118"/>
              <a:gd name="connsiteX19" fmla="*/ 5879474 w 6754076"/>
              <a:gd name="connsiteY19" fmla="*/ 1341066 h 1490118"/>
              <a:gd name="connsiteX20" fmla="*/ 5877118 w 6754076"/>
              <a:gd name="connsiteY20" fmla="*/ 1354889 h 1490118"/>
              <a:gd name="connsiteX21" fmla="*/ 5866565 w 6754076"/>
              <a:gd name="connsiteY21" fmla="*/ 1349261 h 1490118"/>
              <a:gd name="connsiteX22" fmla="*/ 6025919 w 6754076"/>
              <a:gd name="connsiteY22" fmla="*/ 1322191 h 1490118"/>
              <a:gd name="connsiteX23" fmla="*/ 6018532 w 6754076"/>
              <a:gd name="connsiteY23" fmla="*/ 1310256 h 1490118"/>
              <a:gd name="connsiteX24" fmla="*/ 6034748 w 6754076"/>
              <a:gd name="connsiteY24" fmla="*/ 1308953 h 1490118"/>
              <a:gd name="connsiteX25" fmla="*/ 6025919 w 6754076"/>
              <a:gd name="connsiteY25" fmla="*/ 1322191 h 1490118"/>
              <a:gd name="connsiteX26" fmla="*/ 5980708 w 6754076"/>
              <a:gd name="connsiteY26" fmla="*/ 1314989 h 1490118"/>
              <a:gd name="connsiteX27" fmla="*/ 5989267 w 6754076"/>
              <a:gd name="connsiteY27" fmla="*/ 1291570 h 1490118"/>
              <a:gd name="connsiteX28" fmla="*/ 5997425 w 6754076"/>
              <a:gd name="connsiteY28" fmla="*/ 1306344 h 1490118"/>
              <a:gd name="connsiteX29" fmla="*/ 5980708 w 6754076"/>
              <a:gd name="connsiteY29" fmla="*/ 1314989 h 1490118"/>
              <a:gd name="connsiteX30" fmla="*/ 5681161 w 6754076"/>
              <a:gd name="connsiteY30" fmla="*/ 1310214 h 1490118"/>
              <a:gd name="connsiteX31" fmla="*/ 5683711 w 6754076"/>
              <a:gd name="connsiteY31" fmla="*/ 1307663 h 1490118"/>
              <a:gd name="connsiteX32" fmla="*/ 5683378 w 6754076"/>
              <a:gd name="connsiteY32" fmla="*/ 1315754 h 1490118"/>
              <a:gd name="connsiteX33" fmla="*/ 5681161 w 6754076"/>
              <a:gd name="connsiteY33" fmla="*/ 1310214 h 1490118"/>
              <a:gd name="connsiteX34" fmla="*/ 5905612 w 6754076"/>
              <a:gd name="connsiteY34" fmla="*/ 1311611 h 1490118"/>
              <a:gd name="connsiteX35" fmla="*/ 5907723 w 6754076"/>
              <a:gd name="connsiteY35" fmla="*/ 1293036 h 1490118"/>
              <a:gd name="connsiteX36" fmla="*/ 5945812 w 6754076"/>
              <a:gd name="connsiteY36" fmla="*/ 1290410 h 1490118"/>
              <a:gd name="connsiteX37" fmla="*/ 5959173 w 6754076"/>
              <a:gd name="connsiteY37" fmla="*/ 1299048 h 1490118"/>
              <a:gd name="connsiteX38" fmla="*/ 5970641 w 6754076"/>
              <a:gd name="connsiteY38" fmla="*/ 1310383 h 1490118"/>
              <a:gd name="connsiteX39" fmla="*/ 5931226 w 6754076"/>
              <a:gd name="connsiteY39" fmla="*/ 1310400 h 1490118"/>
              <a:gd name="connsiteX40" fmla="*/ 5919919 w 6754076"/>
              <a:gd name="connsiteY40" fmla="*/ 1309980 h 1490118"/>
              <a:gd name="connsiteX41" fmla="*/ 5905612 w 6754076"/>
              <a:gd name="connsiteY41" fmla="*/ 1311612 h 1490118"/>
              <a:gd name="connsiteX42" fmla="*/ 6571522 w 6754076"/>
              <a:gd name="connsiteY42" fmla="*/ 1289459 h 1490118"/>
              <a:gd name="connsiteX43" fmla="*/ 6588253 w 6754076"/>
              <a:gd name="connsiteY43" fmla="*/ 1285053 h 1490118"/>
              <a:gd name="connsiteX44" fmla="*/ 6579715 w 6754076"/>
              <a:gd name="connsiteY44" fmla="*/ 1300012 h 1490118"/>
              <a:gd name="connsiteX45" fmla="*/ 6571522 w 6754076"/>
              <a:gd name="connsiteY45" fmla="*/ 1289459 h 1490118"/>
              <a:gd name="connsiteX46" fmla="*/ 6377342 w 6754076"/>
              <a:gd name="connsiteY46" fmla="*/ 1287055 h 1490118"/>
              <a:gd name="connsiteX47" fmla="*/ 6386797 w 6754076"/>
              <a:gd name="connsiteY47" fmla="*/ 1279668 h 1490118"/>
              <a:gd name="connsiteX48" fmla="*/ 6388205 w 6754076"/>
              <a:gd name="connsiteY48" fmla="*/ 1295791 h 1490118"/>
              <a:gd name="connsiteX49" fmla="*/ 6377342 w 6754076"/>
              <a:gd name="connsiteY49" fmla="*/ 1287055 h 1490118"/>
              <a:gd name="connsiteX50" fmla="*/ 5457099 w 6754076"/>
              <a:gd name="connsiteY50" fmla="*/ 1281016 h 1490118"/>
              <a:gd name="connsiteX51" fmla="*/ 5463431 w 6754076"/>
              <a:gd name="connsiteY51" fmla="*/ 1274684 h 1490118"/>
              <a:gd name="connsiteX52" fmla="*/ 5469763 w 6754076"/>
              <a:gd name="connsiteY52" fmla="*/ 1281016 h 1490118"/>
              <a:gd name="connsiteX53" fmla="*/ 5463431 w 6754076"/>
              <a:gd name="connsiteY53" fmla="*/ 1287348 h 1490118"/>
              <a:gd name="connsiteX54" fmla="*/ 5457099 w 6754076"/>
              <a:gd name="connsiteY54" fmla="*/ 1281016 h 1490118"/>
              <a:gd name="connsiteX55" fmla="*/ 6348848 w 6754076"/>
              <a:gd name="connsiteY55" fmla="*/ 1282996 h 1490118"/>
              <a:gd name="connsiteX56" fmla="*/ 6356235 w 6754076"/>
              <a:gd name="connsiteY56" fmla="*/ 1270463 h 1490118"/>
              <a:gd name="connsiteX57" fmla="*/ 6373121 w 6754076"/>
              <a:gd name="connsiteY57" fmla="*/ 1278906 h 1490118"/>
              <a:gd name="connsiteX58" fmla="*/ 6348848 w 6754076"/>
              <a:gd name="connsiteY58" fmla="*/ 1282996 h 1490118"/>
              <a:gd name="connsiteX59" fmla="*/ 5340320 w 6754076"/>
              <a:gd name="connsiteY59" fmla="*/ 1276511 h 1490118"/>
              <a:gd name="connsiteX60" fmla="*/ 5356843 w 6754076"/>
              <a:gd name="connsiteY60" fmla="*/ 1259751 h 1490118"/>
              <a:gd name="connsiteX61" fmla="*/ 5368452 w 6754076"/>
              <a:gd name="connsiteY61" fmla="*/ 1264264 h 1490118"/>
              <a:gd name="connsiteX62" fmla="*/ 5340320 w 6754076"/>
              <a:gd name="connsiteY62" fmla="*/ 1276511 h 1490118"/>
              <a:gd name="connsiteX63" fmla="*/ 6299361 w 6754076"/>
              <a:gd name="connsiteY63" fmla="*/ 1276305 h 1490118"/>
              <a:gd name="connsiteX64" fmla="*/ 6280677 w 6754076"/>
              <a:gd name="connsiteY64" fmla="*/ 1271856 h 1490118"/>
              <a:gd name="connsiteX65" fmla="*/ 6260619 w 6754076"/>
              <a:gd name="connsiteY65" fmla="*/ 1268488 h 1490118"/>
              <a:gd name="connsiteX66" fmla="*/ 6206219 w 6754076"/>
              <a:gd name="connsiteY66" fmla="*/ 1260097 h 1490118"/>
              <a:gd name="connsiteX67" fmla="*/ 6155970 w 6754076"/>
              <a:gd name="connsiteY67" fmla="*/ 1253402 h 1490118"/>
              <a:gd name="connsiteX68" fmla="*/ 6144975 w 6754076"/>
              <a:gd name="connsiteY68" fmla="*/ 1249357 h 1490118"/>
              <a:gd name="connsiteX69" fmla="*/ 6125736 w 6754076"/>
              <a:gd name="connsiteY69" fmla="*/ 1243226 h 1490118"/>
              <a:gd name="connsiteX70" fmla="*/ 6031196 w 6754076"/>
              <a:gd name="connsiteY70" fmla="*/ 1240357 h 1490118"/>
              <a:gd name="connsiteX71" fmla="*/ 5958168 w 6754076"/>
              <a:gd name="connsiteY71" fmla="*/ 1229306 h 1490118"/>
              <a:gd name="connsiteX72" fmla="*/ 5930608 w 6754076"/>
              <a:gd name="connsiteY72" fmla="*/ 1230752 h 1490118"/>
              <a:gd name="connsiteX73" fmla="*/ 5847569 w 6754076"/>
              <a:gd name="connsiteY73" fmla="*/ 1228545 h 1490118"/>
              <a:gd name="connsiteX74" fmla="*/ 5820131 w 6754076"/>
              <a:gd name="connsiteY74" fmla="*/ 1230361 h 1490118"/>
              <a:gd name="connsiteX75" fmla="*/ 5814453 w 6754076"/>
              <a:gd name="connsiteY75" fmla="*/ 1236693 h 1490118"/>
              <a:gd name="connsiteX76" fmla="*/ 5796383 w 6754076"/>
              <a:gd name="connsiteY76" fmla="*/ 1263521 h 1490118"/>
              <a:gd name="connsiteX77" fmla="*/ 5784136 w 6754076"/>
              <a:gd name="connsiteY77" fmla="*/ 1274500 h 1490118"/>
              <a:gd name="connsiteX78" fmla="*/ 5770070 w 6754076"/>
              <a:gd name="connsiteY78" fmla="*/ 1270463 h 1490118"/>
              <a:gd name="connsiteX79" fmla="*/ 5753886 w 6754076"/>
              <a:gd name="connsiteY79" fmla="*/ 1265849 h 1490118"/>
              <a:gd name="connsiteX80" fmla="*/ 5739203 w 6754076"/>
              <a:gd name="connsiteY80" fmla="*/ 1267832 h 1490118"/>
              <a:gd name="connsiteX81" fmla="*/ 5699705 w 6754076"/>
              <a:gd name="connsiteY81" fmla="*/ 1271837 h 1490118"/>
              <a:gd name="connsiteX82" fmla="*/ 5656883 w 6754076"/>
              <a:gd name="connsiteY82" fmla="*/ 1269531 h 1490118"/>
              <a:gd name="connsiteX83" fmla="*/ 5641371 w 6754076"/>
              <a:gd name="connsiteY83" fmla="*/ 1264292 h 1490118"/>
              <a:gd name="connsiteX84" fmla="*/ 5585510 w 6754076"/>
              <a:gd name="connsiteY84" fmla="*/ 1268102 h 1490118"/>
              <a:gd name="connsiteX85" fmla="*/ 5543538 w 6754076"/>
              <a:gd name="connsiteY85" fmla="*/ 1274134 h 1490118"/>
              <a:gd name="connsiteX86" fmla="*/ 5497368 w 6754076"/>
              <a:gd name="connsiteY86" fmla="*/ 1268083 h 1490118"/>
              <a:gd name="connsiteX87" fmla="*/ 5435574 w 6754076"/>
              <a:gd name="connsiteY87" fmla="*/ 1260064 h 1490118"/>
              <a:gd name="connsiteX88" fmla="*/ 5380968 w 6754076"/>
              <a:gd name="connsiteY88" fmla="*/ 1253316 h 1490118"/>
              <a:gd name="connsiteX89" fmla="*/ 5289888 w 6754076"/>
              <a:gd name="connsiteY89" fmla="*/ 1236710 h 1490118"/>
              <a:gd name="connsiteX90" fmla="*/ 5282892 w 6754076"/>
              <a:gd name="connsiteY90" fmla="*/ 1246719 h 1490118"/>
              <a:gd name="connsiteX91" fmla="*/ 5274920 w 6754076"/>
              <a:gd name="connsiteY91" fmla="*/ 1257262 h 1490118"/>
              <a:gd name="connsiteX92" fmla="*/ 5252467 w 6754076"/>
              <a:gd name="connsiteY92" fmla="*/ 1258845 h 1490118"/>
              <a:gd name="connsiteX93" fmla="*/ 5248490 w 6754076"/>
              <a:gd name="connsiteY93" fmla="*/ 1239695 h 1490118"/>
              <a:gd name="connsiteX94" fmla="*/ 5222854 w 6754076"/>
              <a:gd name="connsiteY94" fmla="*/ 1225374 h 1490118"/>
              <a:gd name="connsiteX95" fmla="*/ 5192936 w 6754076"/>
              <a:gd name="connsiteY95" fmla="*/ 1219270 h 1490118"/>
              <a:gd name="connsiteX96" fmla="*/ 5134381 w 6754076"/>
              <a:gd name="connsiteY96" fmla="*/ 1224573 h 1490118"/>
              <a:gd name="connsiteX97" fmla="*/ 5137547 w 6754076"/>
              <a:gd name="connsiteY97" fmla="*/ 1228250 h 1490118"/>
              <a:gd name="connsiteX98" fmla="*/ 5141166 w 6754076"/>
              <a:gd name="connsiteY98" fmla="*/ 1244205 h 1490118"/>
              <a:gd name="connsiteX99" fmla="*/ 5081405 w 6754076"/>
              <a:gd name="connsiteY99" fmla="*/ 1244374 h 1490118"/>
              <a:gd name="connsiteX100" fmla="*/ 5071906 w 6754076"/>
              <a:gd name="connsiteY100" fmla="*/ 1239633 h 1490118"/>
              <a:gd name="connsiteX101" fmla="*/ 5062408 w 6754076"/>
              <a:gd name="connsiteY101" fmla="*/ 1237765 h 1490118"/>
              <a:gd name="connsiteX102" fmla="*/ 5071613 w 6754076"/>
              <a:gd name="connsiteY102" fmla="*/ 1234702 h 1490118"/>
              <a:gd name="connsiteX103" fmla="*/ 5078023 w 6754076"/>
              <a:gd name="connsiteY103" fmla="*/ 1217794 h 1490118"/>
              <a:gd name="connsiteX104" fmla="*/ 5043854 w 6754076"/>
              <a:gd name="connsiteY104" fmla="*/ 1212551 h 1490118"/>
              <a:gd name="connsiteX105" fmla="*/ 5019784 w 6754076"/>
              <a:gd name="connsiteY105" fmla="*/ 1214922 h 1490118"/>
              <a:gd name="connsiteX106" fmla="*/ 5011732 w 6754076"/>
              <a:gd name="connsiteY106" fmla="*/ 1224037 h 1490118"/>
              <a:gd name="connsiteX107" fmla="*/ 4996978 w 6754076"/>
              <a:gd name="connsiteY107" fmla="*/ 1221918 h 1490118"/>
              <a:gd name="connsiteX108" fmla="*/ 4978231 w 6754076"/>
              <a:gd name="connsiteY108" fmla="*/ 1222052 h 1490118"/>
              <a:gd name="connsiteX109" fmla="*/ 4954765 w 6754076"/>
              <a:gd name="connsiteY109" fmla="*/ 1223911 h 1490118"/>
              <a:gd name="connsiteX110" fmla="*/ 4927900 w 6754076"/>
              <a:gd name="connsiteY110" fmla="*/ 1222325 h 1490118"/>
              <a:gd name="connsiteX111" fmla="*/ 4897974 w 6754076"/>
              <a:gd name="connsiteY111" fmla="*/ 1220127 h 1490118"/>
              <a:gd name="connsiteX112" fmla="*/ 4888836 w 6754076"/>
              <a:gd name="connsiteY112" fmla="*/ 1220222 h 1490118"/>
              <a:gd name="connsiteX113" fmla="*/ 4831647 w 6754076"/>
              <a:gd name="connsiteY113" fmla="*/ 1219732 h 1490118"/>
              <a:gd name="connsiteX114" fmla="*/ 4778500 w 6754076"/>
              <a:gd name="connsiteY114" fmla="*/ 1206403 h 1490118"/>
              <a:gd name="connsiteX115" fmla="*/ 4749965 w 6754076"/>
              <a:gd name="connsiteY115" fmla="*/ 1200189 h 1490118"/>
              <a:gd name="connsiteX116" fmla="*/ 4731036 w 6754076"/>
              <a:gd name="connsiteY116" fmla="*/ 1202923 h 1490118"/>
              <a:gd name="connsiteX117" fmla="*/ 4719216 w 6754076"/>
              <a:gd name="connsiteY117" fmla="*/ 1198701 h 1490118"/>
              <a:gd name="connsiteX118" fmla="*/ 4702156 w 6754076"/>
              <a:gd name="connsiteY118" fmla="*/ 1193460 h 1490118"/>
              <a:gd name="connsiteX119" fmla="*/ 4693170 w 6754076"/>
              <a:gd name="connsiteY119" fmla="*/ 1194276 h 1490118"/>
              <a:gd name="connsiteX120" fmla="*/ 4668018 w 6754076"/>
              <a:gd name="connsiteY120" fmla="*/ 1200819 h 1490118"/>
              <a:gd name="connsiteX121" fmla="*/ 4646610 w 6754076"/>
              <a:gd name="connsiteY121" fmla="*/ 1189901 h 1490118"/>
              <a:gd name="connsiteX122" fmla="*/ 4631228 w 6754076"/>
              <a:gd name="connsiteY122" fmla="*/ 1176308 h 1490118"/>
              <a:gd name="connsiteX123" fmla="*/ 4628403 w 6754076"/>
              <a:gd name="connsiteY123" fmla="*/ 1185658 h 1490118"/>
              <a:gd name="connsiteX124" fmla="*/ 4620567 w 6754076"/>
              <a:gd name="connsiteY124" fmla="*/ 1195952 h 1490118"/>
              <a:gd name="connsiteX125" fmla="*/ 4601469 w 6754076"/>
              <a:gd name="connsiteY125" fmla="*/ 1183927 h 1490118"/>
              <a:gd name="connsiteX126" fmla="*/ 4565365 w 6754076"/>
              <a:gd name="connsiteY126" fmla="*/ 1167278 h 1490118"/>
              <a:gd name="connsiteX127" fmla="*/ 4541092 w 6754076"/>
              <a:gd name="connsiteY127" fmla="*/ 1178944 h 1490118"/>
              <a:gd name="connsiteX128" fmla="*/ 4531623 w 6754076"/>
              <a:gd name="connsiteY128" fmla="*/ 1189497 h 1490118"/>
              <a:gd name="connsiteX129" fmla="*/ 4520636 w 6754076"/>
              <a:gd name="connsiteY129" fmla="*/ 1180119 h 1490118"/>
              <a:gd name="connsiteX130" fmla="*/ 4472329 w 6754076"/>
              <a:gd name="connsiteY130" fmla="*/ 1154680 h 1490118"/>
              <a:gd name="connsiteX131" fmla="*/ 4421905 w 6754076"/>
              <a:gd name="connsiteY131" fmla="*/ 1167338 h 1490118"/>
              <a:gd name="connsiteX132" fmla="*/ 4415283 w 6754076"/>
              <a:gd name="connsiteY132" fmla="*/ 1177595 h 1490118"/>
              <a:gd name="connsiteX133" fmla="*/ 4405091 w 6754076"/>
              <a:gd name="connsiteY133" fmla="*/ 1172768 h 1490118"/>
              <a:gd name="connsiteX134" fmla="*/ 4393732 w 6754076"/>
              <a:gd name="connsiteY134" fmla="*/ 1173159 h 1490118"/>
              <a:gd name="connsiteX135" fmla="*/ 4374336 w 6754076"/>
              <a:gd name="connsiteY135" fmla="*/ 1157308 h 1490118"/>
              <a:gd name="connsiteX136" fmla="*/ 4353267 w 6754076"/>
              <a:gd name="connsiteY136" fmla="*/ 1145319 h 1490118"/>
              <a:gd name="connsiteX137" fmla="*/ 4320515 w 6754076"/>
              <a:gd name="connsiteY137" fmla="*/ 1156928 h 1490118"/>
              <a:gd name="connsiteX138" fmla="*/ 4300377 w 6754076"/>
              <a:gd name="connsiteY138" fmla="*/ 1169152 h 1490118"/>
              <a:gd name="connsiteX139" fmla="*/ 4294726 w 6754076"/>
              <a:gd name="connsiteY139" fmla="*/ 1151610 h 1490118"/>
              <a:gd name="connsiteX140" fmla="*/ 4297531 w 6754076"/>
              <a:gd name="connsiteY140" fmla="*/ 1134068 h 1490118"/>
              <a:gd name="connsiteX141" fmla="*/ 4273376 w 6754076"/>
              <a:gd name="connsiteY141" fmla="*/ 1136907 h 1490118"/>
              <a:gd name="connsiteX142" fmla="*/ 4251576 w 6754076"/>
              <a:gd name="connsiteY142" fmla="*/ 1135936 h 1490118"/>
              <a:gd name="connsiteX143" fmla="*/ 4227279 w 6754076"/>
              <a:gd name="connsiteY143" fmla="*/ 1131009 h 1490118"/>
              <a:gd name="connsiteX144" fmla="*/ 4228334 w 6754076"/>
              <a:gd name="connsiteY144" fmla="*/ 1137265 h 1490118"/>
              <a:gd name="connsiteX145" fmla="*/ 4232923 w 6754076"/>
              <a:gd name="connsiteY145" fmla="*/ 1148960 h 1490118"/>
              <a:gd name="connsiteX146" fmla="*/ 4138999 w 6754076"/>
              <a:gd name="connsiteY146" fmla="*/ 1155220 h 1490118"/>
              <a:gd name="connsiteX147" fmla="*/ 4021891 w 6754076"/>
              <a:gd name="connsiteY147" fmla="*/ 1137150 h 1490118"/>
              <a:gd name="connsiteX148" fmla="*/ 4048189 w 6754076"/>
              <a:gd name="connsiteY148" fmla="*/ 1126020 h 1490118"/>
              <a:gd name="connsiteX149" fmla="*/ 4119040 w 6754076"/>
              <a:gd name="connsiteY149" fmla="*/ 1133012 h 1490118"/>
              <a:gd name="connsiteX150" fmla="*/ 4174167 w 6754076"/>
              <a:gd name="connsiteY150" fmla="*/ 1128018 h 1490118"/>
              <a:gd name="connsiteX151" fmla="*/ 4069347 w 6754076"/>
              <a:gd name="connsiteY151" fmla="*/ 1107241 h 1490118"/>
              <a:gd name="connsiteX152" fmla="*/ 4030300 w 6754076"/>
              <a:gd name="connsiteY152" fmla="*/ 1101108 h 1490118"/>
              <a:gd name="connsiteX153" fmla="*/ 4019747 w 6754076"/>
              <a:gd name="connsiteY153" fmla="*/ 1097390 h 1490118"/>
              <a:gd name="connsiteX154" fmla="*/ 4009194 w 6754076"/>
              <a:gd name="connsiteY154" fmla="*/ 1101611 h 1490118"/>
              <a:gd name="connsiteX155" fmla="*/ 3980489 w 6754076"/>
              <a:gd name="connsiteY155" fmla="*/ 1100767 h 1490118"/>
              <a:gd name="connsiteX156" fmla="*/ 3970358 w 6754076"/>
              <a:gd name="connsiteY156" fmla="*/ 1100767 h 1490118"/>
              <a:gd name="connsiteX157" fmla="*/ 3932366 w 6754076"/>
              <a:gd name="connsiteY157" fmla="*/ 1105833 h 1490118"/>
              <a:gd name="connsiteX158" fmla="*/ 3899440 w 6754076"/>
              <a:gd name="connsiteY158" fmla="*/ 1112165 h 1490118"/>
              <a:gd name="connsiteX159" fmla="*/ 3922140 w 6754076"/>
              <a:gd name="connsiteY159" fmla="*/ 1118496 h 1490118"/>
              <a:gd name="connsiteX160" fmla="*/ 3952321 w 6754076"/>
              <a:gd name="connsiteY160" fmla="*/ 1135197 h 1490118"/>
              <a:gd name="connsiteX161" fmla="*/ 3914781 w 6754076"/>
              <a:gd name="connsiteY161" fmla="*/ 1136651 h 1490118"/>
              <a:gd name="connsiteX162" fmla="*/ 3892971 w 6754076"/>
              <a:gd name="connsiteY162" fmla="*/ 1134860 h 1490118"/>
              <a:gd name="connsiteX163" fmla="*/ 3874112 w 6754076"/>
              <a:gd name="connsiteY163" fmla="*/ 1128065 h 1490118"/>
              <a:gd name="connsiteX164" fmla="*/ 3880310 w 6754076"/>
              <a:gd name="connsiteY164" fmla="*/ 1111916 h 1490118"/>
              <a:gd name="connsiteX165" fmla="*/ 3886642 w 6754076"/>
              <a:gd name="connsiteY165" fmla="*/ 1101069 h 1490118"/>
              <a:gd name="connsiteX166" fmla="*/ 3839278 w 6754076"/>
              <a:gd name="connsiteY166" fmla="*/ 1092879 h 1490118"/>
              <a:gd name="connsiteX167" fmla="*/ 3797305 w 6754076"/>
              <a:gd name="connsiteY167" fmla="*/ 1094066 h 1490118"/>
              <a:gd name="connsiteX168" fmla="*/ 3767756 w 6754076"/>
              <a:gd name="connsiteY168" fmla="*/ 1083194 h 1490118"/>
              <a:gd name="connsiteX169" fmla="*/ 3751695 w 6754076"/>
              <a:gd name="connsiteY169" fmla="*/ 1074672 h 1490118"/>
              <a:gd name="connsiteX170" fmla="*/ 3680988 w 6754076"/>
              <a:gd name="connsiteY170" fmla="*/ 1073664 h 1490118"/>
              <a:gd name="connsiteX171" fmla="*/ 3663047 w 6754076"/>
              <a:gd name="connsiteY171" fmla="*/ 1067397 h 1490118"/>
              <a:gd name="connsiteX172" fmla="*/ 3631388 w 6754076"/>
              <a:gd name="connsiteY172" fmla="*/ 1067841 h 1490118"/>
              <a:gd name="connsiteX173" fmla="*/ 3604511 w 6754076"/>
              <a:gd name="connsiteY173" fmla="*/ 1067212 h 1490118"/>
              <a:gd name="connsiteX174" fmla="*/ 3584069 w 6754076"/>
              <a:gd name="connsiteY174" fmla="*/ 1066781 h 1490118"/>
              <a:gd name="connsiteX175" fmla="*/ 3566044 w 6754076"/>
              <a:gd name="connsiteY175" fmla="*/ 1067894 h 1490118"/>
              <a:gd name="connsiteX176" fmla="*/ 3498951 w 6754076"/>
              <a:gd name="connsiteY176" fmla="*/ 1061551 h 1490118"/>
              <a:gd name="connsiteX177" fmla="*/ 3432402 w 6754076"/>
              <a:gd name="connsiteY177" fmla="*/ 1054608 h 1490118"/>
              <a:gd name="connsiteX178" fmla="*/ 3375414 w 6754076"/>
              <a:gd name="connsiteY178" fmla="*/ 1049516 h 1490118"/>
              <a:gd name="connsiteX179" fmla="*/ 3314225 w 6754076"/>
              <a:gd name="connsiteY179" fmla="*/ 1043424 h 1490118"/>
              <a:gd name="connsiteX180" fmla="*/ 3159178 w 6754076"/>
              <a:gd name="connsiteY180" fmla="*/ 1033178 h 1490118"/>
              <a:gd name="connsiteX181" fmla="*/ 3120496 w 6754076"/>
              <a:gd name="connsiteY181" fmla="*/ 1029754 h 1490118"/>
              <a:gd name="connsiteX182" fmla="*/ 3095957 w 6754076"/>
              <a:gd name="connsiteY182" fmla="*/ 1026187 h 1490118"/>
              <a:gd name="connsiteX183" fmla="*/ 3070184 w 6754076"/>
              <a:gd name="connsiteY183" fmla="*/ 1021597 h 1490118"/>
              <a:gd name="connsiteX184" fmla="*/ 3055592 w 6754076"/>
              <a:gd name="connsiteY184" fmla="*/ 1023145 h 1490118"/>
              <a:gd name="connsiteX185" fmla="*/ 3026027 w 6754076"/>
              <a:gd name="connsiteY185" fmla="*/ 1027393 h 1490118"/>
              <a:gd name="connsiteX186" fmla="*/ 3002342 w 6754076"/>
              <a:gd name="connsiteY186" fmla="*/ 1021290 h 1490118"/>
              <a:gd name="connsiteX187" fmla="*/ 2984496 w 6754076"/>
              <a:gd name="connsiteY187" fmla="*/ 1021716 h 1490118"/>
              <a:gd name="connsiteX188" fmla="*/ 2963275 w 6754076"/>
              <a:gd name="connsiteY188" fmla="*/ 1018232 h 1490118"/>
              <a:gd name="connsiteX189" fmla="*/ 2933726 w 6754076"/>
              <a:gd name="connsiteY189" fmla="*/ 1010975 h 1490118"/>
              <a:gd name="connsiteX190" fmla="*/ 2904084 w 6754076"/>
              <a:gd name="connsiteY190" fmla="*/ 1007324 h 1490118"/>
              <a:gd name="connsiteX191" fmla="*/ 2893531 w 6754076"/>
              <a:gd name="connsiteY191" fmla="*/ 1007689 h 1490118"/>
              <a:gd name="connsiteX192" fmla="*/ 2719082 w 6754076"/>
              <a:gd name="connsiteY192" fmla="*/ 1004102 h 1490118"/>
              <a:gd name="connsiteX193" fmla="*/ 2702105 w 6754076"/>
              <a:gd name="connsiteY193" fmla="*/ 1004026 h 1490118"/>
              <a:gd name="connsiteX194" fmla="*/ 2685345 w 6754076"/>
              <a:gd name="connsiteY194" fmla="*/ 1004129 h 1490118"/>
              <a:gd name="connsiteX195" fmla="*/ 2679485 w 6754076"/>
              <a:gd name="connsiteY195" fmla="*/ 1003468 h 1490118"/>
              <a:gd name="connsiteX196" fmla="*/ 2630779 w 6754076"/>
              <a:gd name="connsiteY196" fmla="*/ 1008510 h 1490118"/>
              <a:gd name="connsiteX197" fmla="*/ 2603551 w 6754076"/>
              <a:gd name="connsiteY197" fmla="*/ 1006673 h 1490118"/>
              <a:gd name="connsiteX198" fmla="*/ 2574532 w 6754076"/>
              <a:gd name="connsiteY198" fmla="*/ 1003282 h 1490118"/>
              <a:gd name="connsiteX199" fmla="*/ 2566583 w 6754076"/>
              <a:gd name="connsiteY199" fmla="*/ 1003466 h 1490118"/>
              <a:gd name="connsiteX200" fmla="*/ 2546460 w 6754076"/>
              <a:gd name="connsiteY200" fmla="*/ 999245 h 1490118"/>
              <a:gd name="connsiteX201" fmla="*/ 2511264 w 6754076"/>
              <a:gd name="connsiteY201" fmla="*/ 997200 h 1490118"/>
              <a:gd name="connsiteX202" fmla="*/ 2495952 w 6754076"/>
              <a:gd name="connsiteY202" fmla="*/ 994810 h 1490118"/>
              <a:gd name="connsiteX203" fmla="*/ 2488325 w 6754076"/>
              <a:gd name="connsiteY203" fmla="*/ 995998 h 1490118"/>
              <a:gd name="connsiteX204" fmla="*/ 2465535 w 6754076"/>
              <a:gd name="connsiteY204" fmla="*/ 992956 h 1490118"/>
              <a:gd name="connsiteX205" fmla="*/ 2451535 w 6754076"/>
              <a:gd name="connsiteY205" fmla="*/ 997916 h 1490118"/>
              <a:gd name="connsiteX206" fmla="*/ 2395304 w 6754076"/>
              <a:gd name="connsiteY206" fmla="*/ 1003682 h 1490118"/>
              <a:gd name="connsiteX207" fmla="*/ 2374838 w 6754076"/>
              <a:gd name="connsiteY207" fmla="*/ 1004138 h 1490118"/>
              <a:gd name="connsiteX208" fmla="*/ 2359707 w 6754076"/>
              <a:gd name="connsiteY208" fmla="*/ 999601 h 1490118"/>
              <a:gd name="connsiteX209" fmla="*/ 2351971 w 6754076"/>
              <a:gd name="connsiteY209" fmla="*/ 997973 h 1490118"/>
              <a:gd name="connsiteX210" fmla="*/ 2296641 w 6754076"/>
              <a:gd name="connsiteY210" fmla="*/ 998190 h 1490118"/>
              <a:gd name="connsiteX211" fmla="*/ 2288179 w 6754076"/>
              <a:gd name="connsiteY211" fmla="*/ 995024 h 1490118"/>
              <a:gd name="connsiteX212" fmla="*/ 2273889 w 6754076"/>
              <a:gd name="connsiteY212" fmla="*/ 1000300 h 1490118"/>
              <a:gd name="connsiteX213" fmla="*/ 2261577 w 6754076"/>
              <a:gd name="connsiteY213" fmla="*/ 1004227 h 1490118"/>
              <a:gd name="connsiteX214" fmla="*/ 2248550 w 6754076"/>
              <a:gd name="connsiteY214" fmla="*/ 1004418 h 1490118"/>
              <a:gd name="connsiteX215" fmla="*/ 2227644 w 6754076"/>
              <a:gd name="connsiteY215" fmla="*/ 1005602 h 1490118"/>
              <a:gd name="connsiteX216" fmla="*/ 2202418 w 6754076"/>
              <a:gd name="connsiteY216" fmla="*/ 1001264 h 1490118"/>
              <a:gd name="connsiteX217" fmla="*/ 2175835 w 6754076"/>
              <a:gd name="connsiteY217" fmla="*/ 997868 h 1490118"/>
              <a:gd name="connsiteX218" fmla="*/ 2108027 w 6754076"/>
              <a:gd name="connsiteY218" fmla="*/ 1003599 h 1490118"/>
              <a:gd name="connsiteX219" fmla="*/ 2041541 w 6754076"/>
              <a:gd name="connsiteY219" fmla="*/ 995551 h 1490118"/>
              <a:gd name="connsiteX220" fmla="*/ 2027164 w 6754076"/>
              <a:gd name="connsiteY220" fmla="*/ 991646 h 1490118"/>
              <a:gd name="connsiteX221" fmla="*/ 1859516 w 6754076"/>
              <a:gd name="connsiteY221" fmla="*/ 1002494 h 1490118"/>
              <a:gd name="connsiteX222" fmla="*/ 1696331 w 6754076"/>
              <a:gd name="connsiteY222" fmla="*/ 995354 h 1490118"/>
              <a:gd name="connsiteX223" fmla="*/ 1679095 w 6754076"/>
              <a:gd name="connsiteY223" fmla="*/ 995064 h 1490118"/>
              <a:gd name="connsiteX224" fmla="*/ 1634714 w 6754076"/>
              <a:gd name="connsiteY224" fmla="*/ 996079 h 1490118"/>
              <a:gd name="connsiteX225" fmla="*/ 1561685 w 6754076"/>
              <a:gd name="connsiteY225" fmla="*/ 996923 h 1490118"/>
              <a:gd name="connsiteX226" fmla="*/ 1551554 w 6754076"/>
              <a:gd name="connsiteY226" fmla="*/ 996923 h 1490118"/>
              <a:gd name="connsiteX227" fmla="*/ 1527282 w 6754076"/>
              <a:gd name="connsiteY227" fmla="*/ 991793 h 1490118"/>
              <a:gd name="connsiteX228" fmla="*/ 1499341 w 6754076"/>
              <a:gd name="connsiteY228" fmla="*/ 979666 h 1490118"/>
              <a:gd name="connsiteX229" fmla="*/ 1496676 w 6754076"/>
              <a:gd name="connsiteY229" fmla="*/ 974973 h 1490118"/>
              <a:gd name="connsiteX230" fmla="*/ 1485938 w 6754076"/>
              <a:gd name="connsiteY230" fmla="*/ 983255 h 1490118"/>
              <a:gd name="connsiteX231" fmla="*/ 1426879 w 6754076"/>
              <a:gd name="connsiteY231" fmla="*/ 989567 h 1490118"/>
              <a:gd name="connsiteX232" fmla="*/ 1345555 w 6754076"/>
              <a:gd name="connsiteY232" fmla="*/ 985277 h 1490118"/>
              <a:gd name="connsiteX233" fmla="*/ 1286457 w 6754076"/>
              <a:gd name="connsiteY233" fmla="*/ 983124 h 1490118"/>
              <a:gd name="connsiteX234" fmla="*/ 1247876 w 6754076"/>
              <a:gd name="connsiteY234" fmla="*/ 978085 h 1490118"/>
              <a:gd name="connsiteX235" fmla="*/ 1210528 w 6754076"/>
              <a:gd name="connsiteY235" fmla="*/ 974064 h 1490118"/>
              <a:gd name="connsiteX236" fmla="*/ 1181567 w 6754076"/>
              <a:gd name="connsiteY236" fmla="*/ 971402 h 1490118"/>
              <a:gd name="connsiteX237" fmla="*/ 1134490 w 6754076"/>
              <a:gd name="connsiteY237" fmla="*/ 964627 h 1490118"/>
              <a:gd name="connsiteX238" fmla="*/ 1090167 w 6754076"/>
              <a:gd name="connsiteY238" fmla="*/ 960154 h 1490118"/>
              <a:gd name="connsiteX239" fmla="*/ 1054285 w 6754076"/>
              <a:gd name="connsiteY239" fmla="*/ 955633 h 1490118"/>
              <a:gd name="connsiteX240" fmla="*/ 1022626 w 6754076"/>
              <a:gd name="connsiteY240" fmla="*/ 949774 h 1490118"/>
              <a:gd name="connsiteX241" fmla="*/ 987177 w 6754076"/>
              <a:gd name="connsiteY241" fmla="*/ 943646 h 1490118"/>
              <a:gd name="connsiteX242" fmla="*/ 954585 w 6754076"/>
              <a:gd name="connsiteY242" fmla="*/ 936566 h 1490118"/>
              <a:gd name="connsiteX243" fmla="*/ 800273 w 6754076"/>
              <a:gd name="connsiteY243" fmla="*/ 929321 h 1490118"/>
              <a:gd name="connsiteX244" fmla="*/ 745401 w 6754076"/>
              <a:gd name="connsiteY244" fmla="*/ 933091 h 1490118"/>
              <a:gd name="connsiteX245" fmla="*/ 693370 w 6754076"/>
              <a:gd name="connsiteY245" fmla="*/ 936961 h 1490118"/>
              <a:gd name="connsiteX246" fmla="*/ 625824 w 6754076"/>
              <a:gd name="connsiteY246" fmla="*/ 943392 h 1490118"/>
              <a:gd name="connsiteX247" fmla="*/ 535066 w 6754076"/>
              <a:gd name="connsiteY247" fmla="*/ 950910 h 1490118"/>
              <a:gd name="connsiteX248" fmla="*/ 462669 w 6754076"/>
              <a:gd name="connsiteY248" fmla="*/ 955264 h 1490118"/>
              <a:gd name="connsiteX249" fmla="*/ 388019 w 6754076"/>
              <a:gd name="connsiteY249" fmla="*/ 961935 h 1490118"/>
              <a:gd name="connsiteX250" fmla="*/ 312670 w 6754076"/>
              <a:gd name="connsiteY250" fmla="*/ 966614 h 1490118"/>
              <a:gd name="connsiteX251" fmla="*/ 170220 w 6754076"/>
              <a:gd name="connsiteY251" fmla="*/ 980928 h 1490118"/>
              <a:gd name="connsiteX252" fmla="*/ 85498 w 6754076"/>
              <a:gd name="connsiteY252" fmla="*/ 981420 h 1490118"/>
              <a:gd name="connsiteX253" fmla="*/ 50496 w 6754076"/>
              <a:gd name="connsiteY253" fmla="*/ 958631 h 1490118"/>
              <a:gd name="connsiteX254" fmla="*/ 30657 w 6754076"/>
              <a:gd name="connsiteY254" fmla="*/ 930649 h 1490118"/>
              <a:gd name="connsiteX255" fmla="*/ 22671 w 6754076"/>
              <a:gd name="connsiteY255" fmla="*/ 894768 h 1490118"/>
              <a:gd name="connsiteX256" fmla="*/ 16602 w 6754076"/>
              <a:gd name="connsiteY256" fmla="*/ 726921 h 1490118"/>
              <a:gd name="connsiteX257" fmla="*/ 11547 w 6754076"/>
              <a:gd name="connsiteY257" fmla="*/ 580187 h 1490118"/>
              <a:gd name="connsiteX258" fmla="*/ 2548 w 6754076"/>
              <a:gd name="connsiteY258" fmla="*/ 416706 h 1490118"/>
              <a:gd name="connsiteX259" fmla="*/ 2149 w 6754076"/>
              <a:gd name="connsiteY259" fmla="*/ 355497 h 1490118"/>
              <a:gd name="connsiteX260" fmla="*/ 8538 w 6754076"/>
              <a:gd name="connsiteY260" fmla="*/ 147846 h 1490118"/>
              <a:gd name="connsiteX261" fmla="*/ 18597 w 6754076"/>
              <a:gd name="connsiteY261" fmla="*/ 117107 h 1490118"/>
              <a:gd name="connsiteX262" fmla="*/ 30471 w 6754076"/>
              <a:gd name="connsiteY262" fmla="*/ 93593 h 1490118"/>
              <a:gd name="connsiteX263" fmla="*/ 42639 w 6754076"/>
              <a:gd name="connsiteY263" fmla="*/ 74796 h 1490118"/>
              <a:gd name="connsiteX264" fmla="*/ 56013 w 6754076"/>
              <a:gd name="connsiteY264" fmla="*/ 60668 h 1490118"/>
              <a:gd name="connsiteX265" fmla="*/ 66502 w 6754076"/>
              <a:gd name="connsiteY265" fmla="*/ 53936 h 1490118"/>
              <a:gd name="connsiteX266" fmla="*/ 100272 w 6754076"/>
              <a:gd name="connsiteY266" fmla="*/ 61091 h 1490118"/>
              <a:gd name="connsiteX267" fmla="*/ 167917 w 6754076"/>
              <a:gd name="connsiteY267" fmla="*/ 48398 h 1490118"/>
              <a:gd name="connsiteX268" fmla="*/ 170829 w 6754076"/>
              <a:gd name="connsiteY268" fmla="*/ 37844 h 1490118"/>
              <a:gd name="connsiteX269" fmla="*/ 233973 w 6754076"/>
              <a:gd name="connsiteY269" fmla="*/ 30340 h 1490118"/>
              <a:gd name="connsiteX270" fmla="*/ 303233 w 6754076"/>
              <a:gd name="connsiteY270" fmla="*/ 24999 h 1490118"/>
              <a:gd name="connsiteX271" fmla="*/ 430393 w 6754076"/>
              <a:gd name="connsiteY271" fmla="*/ 18443 h 1490118"/>
              <a:gd name="connsiteX272" fmla="*/ 552792 w 6754076"/>
              <a:gd name="connsiteY272" fmla="*/ 11156 h 1490118"/>
              <a:gd name="connsiteX273" fmla="*/ 561062 w 6754076"/>
              <a:gd name="connsiteY273" fmla="*/ 11496 h 1490118"/>
              <a:gd name="connsiteX274" fmla="*/ 599089 w 6754076"/>
              <a:gd name="connsiteY274" fmla="*/ 13039 h 1490118"/>
              <a:gd name="connsiteX275" fmla="*/ 1102830 w 6754076"/>
              <a:gd name="connsiteY275" fmla="*/ 1789 h 1490118"/>
              <a:gd name="connsiteX276" fmla="*/ 1565062 w 6754076"/>
              <a:gd name="connsiteY276" fmla="*/ 12473 h 1490118"/>
              <a:gd name="connsiteX277" fmla="*/ 1745583 w 6754076"/>
              <a:gd name="connsiteY277" fmla="*/ 18228 h 1490118"/>
              <a:gd name="connsiteX278" fmla="*/ 1931320 w 6754076"/>
              <a:gd name="connsiteY278" fmla="*/ 24917 h 1490118"/>
              <a:gd name="connsiteX279" fmla="*/ 2065286 w 6754076"/>
              <a:gd name="connsiteY279" fmla="*/ 33663 h 1490118"/>
              <a:gd name="connsiteX280" fmla="*/ 2296227 w 6754076"/>
              <a:gd name="connsiteY280" fmla="*/ 47842 h 1490118"/>
              <a:gd name="connsiteX281" fmla="*/ 2304458 w 6754076"/>
              <a:gd name="connsiteY281" fmla="*/ 47307 h 1490118"/>
              <a:gd name="connsiteX282" fmla="*/ 2330848 w 6754076"/>
              <a:gd name="connsiteY282" fmla="*/ 45673 h 1490118"/>
              <a:gd name="connsiteX283" fmla="*/ 2491637 w 6754076"/>
              <a:gd name="connsiteY283" fmla="*/ 57279 h 1490118"/>
              <a:gd name="connsiteX284" fmla="*/ 2690038 w 6754076"/>
              <a:gd name="connsiteY284" fmla="*/ 71615 h 1490118"/>
              <a:gd name="connsiteX285" fmla="*/ 2768132 w 6754076"/>
              <a:gd name="connsiteY285" fmla="*/ 77804 h 1490118"/>
              <a:gd name="connsiteX286" fmla="*/ 3002414 w 6754076"/>
              <a:gd name="connsiteY286" fmla="*/ 94876 h 1490118"/>
              <a:gd name="connsiteX287" fmla="*/ 3086840 w 6754076"/>
              <a:gd name="connsiteY287" fmla="*/ 100812 h 1490118"/>
              <a:gd name="connsiteX288" fmla="*/ 3289463 w 6754076"/>
              <a:gd name="connsiteY288" fmla="*/ 117874 h 1490118"/>
              <a:gd name="connsiteX289" fmla="*/ 3361813 w 6754076"/>
              <a:gd name="connsiteY289" fmla="*/ 124000 h 1490118"/>
              <a:gd name="connsiteX290" fmla="*/ 3435686 w 6754076"/>
              <a:gd name="connsiteY290" fmla="*/ 130360 h 1490118"/>
              <a:gd name="connsiteX291" fmla="*/ 3508718 w 6754076"/>
              <a:gd name="connsiteY291" fmla="*/ 139206 h 1490118"/>
              <a:gd name="connsiteX292" fmla="*/ 3587064 w 6754076"/>
              <a:gd name="connsiteY292" fmla="*/ 155385 h 1490118"/>
              <a:gd name="connsiteX293" fmla="*/ 3706712 w 6754076"/>
              <a:gd name="connsiteY293" fmla="*/ 170922 h 1490118"/>
              <a:gd name="connsiteX294" fmla="*/ 3746815 w 6754076"/>
              <a:gd name="connsiteY294" fmla="*/ 177047 h 1490118"/>
              <a:gd name="connsiteX295" fmla="*/ 3874112 w 6754076"/>
              <a:gd name="connsiteY295" fmla="*/ 189885 h 1490118"/>
              <a:gd name="connsiteX296" fmla="*/ 3900104 w 6754076"/>
              <a:gd name="connsiteY296" fmla="*/ 195716 h 1490118"/>
              <a:gd name="connsiteX297" fmla="*/ 3915179 w 6754076"/>
              <a:gd name="connsiteY297" fmla="*/ 197711 h 1490118"/>
              <a:gd name="connsiteX298" fmla="*/ 3948286 w 6754076"/>
              <a:gd name="connsiteY298" fmla="*/ 198586 h 1490118"/>
              <a:gd name="connsiteX299" fmla="*/ 4017636 w 6754076"/>
              <a:gd name="connsiteY299" fmla="*/ 206807 h 1490118"/>
              <a:gd name="connsiteX300" fmla="*/ 4125279 w 6754076"/>
              <a:gd name="connsiteY300" fmla="*/ 223777 h 1490118"/>
              <a:gd name="connsiteX301" fmla="*/ 4179582 w 6754076"/>
              <a:gd name="connsiteY301" fmla="*/ 229713 h 1490118"/>
              <a:gd name="connsiteX302" fmla="*/ 4230238 w 6754076"/>
              <a:gd name="connsiteY302" fmla="*/ 235591 h 1490118"/>
              <a:gd name="connsiteX303" fmla="*/ 4311776 w 6754076"/>
              <a:gd name="connsiteY303" fmla="*/ 246153 h 1490118"/>
              <a:gd name="connsiteX304" fmla="*/ 4328309 w 6754076"/>
              <a:gd name="connsiteY304" fmla="*/ 250020 h 1490118"/>
              <a:gd name="connsiteX305" fmla="*/ 4343131 w 6754076"/>
              <a:gd name="connsiteY305" fmla="*/ 253130 h 1490118"/>
              <a:gd name="connsiteX306" fmla="*/ 4357215 w 6754076"/>
              <a:gd name="connsiteY306" fmla="*/ 256971 h 1490118"/>
              <a:gd name="connsiteX307" fmla="*/ 4390180 w 6754076"/>
              <a:gd name="connsiteY307" fmla="*/ 265643 h 1490118"/>
              <a:gd name="connsiteX308" fmla="*/ 4433734 w 6754076"/>
              <a:gd name="connsiteY308" fmla="*/ 274466 h 1490118"/>
              <a:gd name="connsiteX309" fmla="*/ 4457163 w 6754076"/>
              <a:gd name="connsiteY309" fmla="*/ 278458 h 1490118"/>
              <a:gd name="connsiteX310" fmla="*/ 4471834 w 6754076"/>
              <a:gd name="connsiteY310" fmla="*/ 282664 h 1490118"/>
              <a:gd name="connsiteX311" fmla="*/ 4515039 w 6754076"/>
              <a:gd name="connsiteY311" fmla="*/ 289639 h 1490118"/>
              <a:gd name="connsiteX312" fmla="*/ 4556249 w 6754076"/>
              <a:gd name="connsiteY312" fmla="*/ 295986 h 1490118"/>
              <a:gd name="connsiteX313" fmla="*/ 4593390 w 6754076"/>
              <a:gd name="connsiteY313" fmla="*/ 299565 h 1490118"/>
              <a:gd name="connsiteX314" fmla="*/ 4631359 w 6754076"/>
              <a:gd name="connsiteY314" fmla="*/ 302605 h 1490118"/>
              <a:gd name="connsiteX315" fmla="*/ 4648521 w 6754076"/>
              <a:gd name="connsiteY315" fmla="*/ 304429 h 1490118"/>
              <a:gd name="connsiteX316" fmla="*/ 4665428 w 6754076"/>
              <a:gd name="connsiteY316" fmla="*/ 307720 h 1490118"/>
              <a:gd name="connsiteX317" fmla="*/ 4696670 w 6754076"/>
              <a:gd name="connsiteY317" fmla="*/ 312228 h 1490118"/>
              <a:gd name="connsiteX318" fmla="*/ 4729136 w 6754076"/>
              <a:gd name="connsiteY318" fmla="*/ 315990 h 1490118"/>
              <a:gd name="connsiteX319" fmla="*/ 4770433 w 6754076"/>
              <a:gd name="connsiteY319" fmla="*/ 321583 h 1490118"/>
              <a:gd name="connsiteX320" fmla="*/ 4810536 w 6754076"/>
              <a:gd name="connsiteY320" fmla="*/ 327749 h 1490118"/>
              <a:gd name="connsiteX321" fmla="*/ 4874560 w 6754076"/>
              <a:gd name="connsiteY321" fmla="*/ 334552 h 1490118"/>
              <a:gd name="connsiteX322" fmla="*/ 4948433 w 6754076"/>
              <a:gd name="connsiteY322" fmla="*/ 343333 h 1490118"/>
              <a:gd name="connsiteX323" fmla="*/ 5009641 w 6754076"/>
              <a:gd name="connsiteY323" fmla="*/ 351813 h 1490118"/>
              <a:gd name="connsiteX324" fmla="*/ 5106731 w 6754076"/>
              <a:gd name="connsiteY324" fmla="*/ 362760 h 1490118"/>
              <a:gd name="connsiteX325" fmla="*/ 5215817 w 6754076"/>
              <a:gd name="connsiteY325" fmla="*/ 379923 h 1490118"/>
              <a:gd name="connsiteX326" fmla="*/ 5268583 w 6754076"/>
              <a:gd name="connsiteY326" fmla="*/ 387443 h 1490118"/>
              <a:gd name="connsiteX327" fmla="*/ 5353677 w 6754076"/>
              <a:gd name="connsiteY327" fmla="*/ 399303 h 1490118"/>
              <a:gd name="connsiteX328" fmla="*/ 5402222 w 6754076"/>
              <a:gd name="connsiteY328" fmla="*/ 407648 h 1490118"/>
              <a:gd name="connsiteX329" fmla="*/ 5476956 w 6754076"/>
              <a:gd name="connsiteY329" fmla="*/ 417151 h 1490118"/>
              <a:gd name="connsiteX330" fmla="*/ 5525291 w 6754076"/>
              <a:gd name="connsiteY330" fmla="*/ 425148 h 1490118"/>
              <a:gd name="connsiteX331" fmla="*/ 5546341 w 6754076"/>
              <a:gd name="connsiteY331" fmla="*/ 430425 h 1490118"/>
              <a:gd name="connsiteX332" fmla="*/ 5564742 w 6754076"/>
              <a:gd name="connsiteY332" fmla="*/ 434646 h 1490118"/>
              <a:gd name="connsiteX333" fmla="*/ 5593485 w 6754076"/>
              <a:gd name="connsiteY333" fmla="*/ 438893 h 1490118"/>
              <a:gd name="connsiteX334" fmla="*/ 5631710 w 6754076"/>
              <a:gd name="connsiteY334" fmla="*/ 445225 h 1490118"/>
              <a:gd name="connsiteX335" fmla="*/ 5655759 w 6754076"/>
              <a:gd name="connsiteY335" fmla="*/ 451531 h 1490118"/>
              <a:gd name="connsiteX336" fmla="*/ 5686374 w 6754076"/>
              <a:gd name="connsiteY336" fmla="*/ 461451 h 1490118"/>
              <a:gd name="connsiteX337" fmla="*/ 5736649 w 6754076"/>
              <a:gd name="connsiteY337" fmla="*/ 474236 h 1490118"/>
              <a:gd name="connsiteX338" fmla="*/ 5782589 w 6754076"/>
              <a:gd name="connsiteY338" fmla="*/ 481494 h 1490118"/>
              <a:gd name="connsiteX339" fmla="*/ 5842997 w 6754076"/>
              <a:gd name="connsiteY339" fmla="*/ 487772 h 1490118"/>
              <a:gd name="connsiteX340" fmla="*/ 5893652 w 6754076"/>
              <a:gd name="connsiteY340" fmla="*/ 493300 h 1490118"/>
              <a:gd name="connsiteX341" fmla="*/ 5931995 w 6754076"/>
              <a:gd name="connsiteY341" fmla="*/ 499197 h 1490118"/>
              <a:gd name="connsiteX342" fmla="*/ 5976319 w 6754076"/>
              <a:gd name="connsiteY342" fmla="*/ 504641 h 1490118"/>
              <a:gd name="connsiteX343" fmla="*/ 6021698 w 6754076"/>
              <a:gd name="connsiteY343" fmla="*/ 509539 h 1490118"/>
              <a:gd name="connsiteX344" fmla="*/ 6056523 w 6754076"/>
              <a:gd name="connsiteY344" fmla="*/ 521493 h 1490118"/>
              <a:gd name="connsiteX345" fmla="*/ 6047274 w 6754076"/>
              <a:gd name="connsiteY345" fmla="*/ 531736 h 1490118"/>
              <a:gd name="connsiteX346" fmla="*/ 6046219 w 6754076"/>
              <a:gd name="connsiteY346" fmla="*/ 537784 h 1490118"/>
              <a:gd name="connsiteX347" fmla="*/ 6050191 w 6754076"/>
              <a:gd name="connsiteY347" fmla="*/ 548098 h 1490118"/>
              <a:gd name="connsiteX348" fmla="*/ 5965765 w 6754076"/>
              <a:gd name="connsiteY348" fmla="*/ 538670 h 1490118"/>
              <a:gd name="connsiteX349" fmla="*/ 5896301 w 6754076"/>
              <a:gd name="connsiteY349" fmla="*/ 542120 h 1490118"/>
              <a:gd name="connsiteX350" fmla="*/ 5847321 w 6754076"/>
              <a:gd name="connsiteY350" fmla="*/ 542423 h 1490118"/>
              <a:gd name="connsiteX351" fmla="*/ 5830121 w 6754076"/>
              <a:gd name="connsiteY351" fmla="*/ 536091 h 1490118"/>
              <a:gd name="connsiteX352" fmla="*/ 5818908 w 6754076"/>
              <a:gd name="connsiteY352" fmla="*/ 527515 h 1490118"/>
              <a:gd name="connsiteX353" fmla="*/ 5805751 w 6754076"/>
              <a:gd name="connsiteY353" fmla="*/ 519072 h 1490118"/>
              <a:gd name="connsiteX354" fmla="*/ 5794803 w 6754076"/>
              <a:gd name="connsiteY354" fmla="*/ 514851 h 1490118"/>
              <a:gd name="connsiteX355" fmla="*/ 5762932 w 6754076"/>
              <a:gd name="connsiteY355" fmla="*/ 514493 h 1490118"/>
              <a:gd name="connsiteX356" fmla="*/ 5748369 w 6754076"/>
              <a:gd name="connsiteY356" fmla="*/ 519770 h 1490118"/>
              <a:gd name="connsiteX357" fmla="*/ 5750499 w 6754076"/>
              <a:gd name="connsiteY357" fmla="*/ 554116 h 1490118"/>
              <a:gd name="connsiteX358" fmla="*/ 5781891 w 6754076"/>
              <a:gd name="connsiteY358" fmla="*/ 569728 h 1490118"/>
              <a:gd name="connsiteX359" fmla="*/ 5800522 w 6754076"/>
              <a:gd name="connsiteY359" fmla="*/ 575984 h 1490118"/>
              <a:gd name="connsiteX360" fmla="*/ 5819969 w 6754076"/>
              <a:gd name="connsiteY360" fmla="*/ 584966 h 1490118"/>
              <a:gd name="connsiteX361" fmla="*/ 5837016 w 6754076"/>
              <a:gd name="connsiteY361" fmla="*/ 590810 h 1490118"/>
              <a:gd name="connsiteX362" fmla="*/ 5866565 w 6754076"/>
              <a:gd name="connsiteY362" fmla="*/ 591814 h 1490118"/>
              <a:gd name="connsiteX363" fmla="*/ 5896114 w 6754076"/>
              <a:gd name="connsiteY363" fmla="*/ 596731 h 1490118"/>
              <a:gd name="connsiteX364" fmla="*/ 5917374 w 6754076"/>
              <a:gd name="connsiteY364" fmla="*/ 601249 h 1490118"/>
              <a:gd name="connsiteX365" fmla="*/ 5970930 w 6754076"/>
              <a:gd name="connsiteY365" fmla="*/ 600332 h 1490118"/>
              <a:gd name="connsiteX366" fmla="*/ 5991426 w 6754076"/>
              <a:gd name="connsiteY366" fmla="*/ 607777 h 1490118"/>
              <a:gd name="connsiteX367" fmla="*/ 6020607 w 6754076"/>
              <a:gd name="connsiteY367" fmla="*/ 616220 h 1490118"/>
              <a:gd name="connsiteX368" fmla="*/ 6043252 w 6754076"/>
              <a:gd name="connsiteY368" fmla="*/ 619539 h 1490118"/>
              <a:gd name="connsiteX369" fmla="*/ 6075956 w 6754076"/>
              <a:gd name="connsiteY369" fmla="*/ 623616 h 1490118"/>
              <a:gd name="connsiteX370" fmla="*/ 6149392 w 6754076"/>
              <a:gd name="connsiteY370" fmla="*/ 643190 h 1490118"/>
              <a:gd name="connsiteX371" fmla="*/ 6188565 w 6754076"/>
              <a:gd name="connsiteY371" fmla="*/ 678785 h 1490118"/>
              <a:gd name="connsiteX372" fmla="*/ 6189798 w 6754076"/>
              <a:gd name="connsiteY372" fmla="*/ 707621 h 1490118"/>
              <a:gd name="connsiteX373" fmla="*/ 6226961 w 6754076"/>
              <a:gd name="connsiteY373" fmla="*/ 720489 h 1490118"/>
              <a:gd name="connsiteX374" fmla="*/ 6251230 w 6754076"/>
              <a:gd name="connsiteY374" fmla="*/ 719072 h 1490118"/>
              <a:gd name="connsiteX375" fmla="*/ 6267588 w 6754076"/>
              <a:gd name="connsiteY375" fmla="*/ 739167 h 1490118"/>
              <a:gd name="connsiteX376" fmla="*/ 6258610 w 6754076"/>
              <a:gd name="connsiteY376" fmla="*/ 757745 h 1490118"/>
              <a:gd name="connsiteX377" fmla="*/ 6176898 w 6754076"/>
              <a:gd name="connsiteY377" fmla="*/ 751354 h 1490118"/>
              <a:gd name="connsiteX378" fmla="*/ 6146278 w 6754076"/>
              <a:gd name="connsiteY378" fmla="*/ 742732 h 1490118"/>
              <a:gd name="connsiteX379" fmla="*/ 6112511 w 6754076"/>
              <a:gd name="connsiteY379" fmla="*/ 733331 h 1490118"/>
              <a:gd name="connsiteX380" fmla="*/ 6096681 w 6754076"/>
              <a:gd name="connsiteY380" fmla="*/ 731856 h 1490118"/>
              <a:gd name="connsiteX381" fmla="*/ 6086072 w 6754076"/>
              <a:gd name="connsiteY381" fmla="*/ 728107 h 1490118"/>
              <a:gd name="connsiteX382" fmla="*/ 6076407 w 6754076"/>
              <a:gd name="connsiteY382" fmla="*/ 730137 h 1490118"/>
              <a:gd name="connsiteX383" fmla="*/ 6065813 w 6754076"/>
              <a:gd name="connsiteY383" fmla="*/ 738579 h 1490118"/>
              <a:gd name="connsiteX384" fmla="*/ 6055333 w 6754076"/>
              <a:gd name="connsiteY384" fmla="*/ 760977 h 1490118"/>
              <a:gd name="connsiteX385" fmla="*/ 6074950 w 6754076"/>
              <a:gd name="connsiteY385" fmla="*/ 776542 h 1490118"/>
              <a:gd name="connsiteX386" fmla="*/ 6105731 w 6754076"/>
              <a:gd name="connsiteY386" fmla="*/ 785147 h 1490118"/>
              <a:gd name="connsiteX387" fmla="*/ 6122616 w 6754076"/>
              <a:gd name="connsiteY387" fmla="*/ 788528 h 1490118"/>
              <a:gd name="connsiteX388" fmla="*/ 6173192 w 6754076"/>
              <a:gd name="connsiteY388" fmla="*/ 798197 h 1490118"/>
              <a:gd name="connsiteX389" fmla="*/ 6188437 w 6754076"/>
              <a:gd name="connsiteY389" fmla="*/ 797391 h 1490118"/>
              <a:gd name="connsiteX390" fmla="*/ 6211917 w 6754076"/>
              <a:gd name="connsiteY390" fmla="*/ 799377 h 1490118"/>
              <a:gd name="connsiteX391" fmla="*/ 6232553 w 6754076"/>
              <a:gd name="connsiteY391" fmla="*/ 806254 h 1490118"/>
              <a:gd name="connsiteX392" fmla="*/ 6248344 w 6754076"/>
              <a:gd name="connsiteY392" fmla="*/ 812586 h 1490118"/>
              <a:gd name="connsiteX393" fmla="*/ 6266036 w 6754076"/>
              <a:gd name="connsiteY393" fmla="*/ 818784 h 1490118"/>
              <a:gd name="connsiteX394" fmla="*/ 6278141 w 6754076"/>
              <a:gd name="connsiteY394" fmla="*/ 823005 h 1490118"/>
              <a:gd name="connsiteX395" fmla="*/ 6290248 w 6754076"/>
              <a:gd name="connsiteY395" fmla="*/ 827227 h 1490118"/>
              <a:gd name="connsiteX396" fmla="*/ 6307939 w 6754076"/>
              <a:gd name="connsiteY396" fmla="*/ 833424 h 1490118"/>
              <a:gd name="connsiteX397" fmla="*/ 6327742 w 6754076"/>
              <a:gd name="connsiteY397" fmla="*/ 839756 h 1490118"/>
              <a:gd name="connsiteX398" fmla="*/ 6339350 w 6754076"/>
              <a:gd name="connsiteY398" fmla="*/ 850444 h 1490118"/>
              <a:gd name="connsiteX399" fmla="*/ 6327029 w 6754076"/>
              <a:gd name="connsiteY399" fmla="*/ 860997 h 1490118"/>
              <a:gd name="connsiteX400" fmla="*/ 6301934 w 6754076"/>
              <a:gd name="connsiteY400" fmla="*/ 853667 h 1490118"/>
              <a:gd name="connsiteX401" fmla="*/ 6277320 w 6754076"/>
              <a:gd name="connsiteY401" fmla="*/ 855145 h 1490118"/>
              <a:gd name="connsiteX402" fmla="*/ 6264187 w 6754076"/>
              <a:gd name="connsiteY402" fmla="*/ 872582 h 1490118"/>
              <a:gd name="connsiteX403" fmla="*/ 6181286 w 6754076"/>
              <a:gd name="connsiteY403" fmla="*/ 881224 h 1490118"/>
              <a:gd name="connsiteX404" fmla="*/ 6081851 w 6754076"/>
              <a:gd name="connsiteY404" fmla="*/ 892941 h 1490118"/>
              <a:gd name="connsiteX405" fmla="*/ 6073160 w 6754076"/>
              <a:gd name="connsiteY405" fmla="*/ 898989 h 1490118"/>
              <a:gd name="connsiteX406" fmla="*/ 6067077 w 6754076"/>
              <a:gd name="connsiteY406" fmla="*/ 903210 h 1490118"/>
              <a:gd name="connsiteX407" fmla="*/ 6076824 w 6754076"/>
              <a:gd name="connsiteY407" fmla="*/ 907457 h 1490118"/>
              <a:gd name="connsiteX408" fmla="*/ 6096053 w 6754076"/>
              <a:gd name="connsiteY408" fmla="*/ 913789 h 1490118"/>
              <a:gd name="connsiteX409" fmla="*/ 6129939 w 6754076"/>
              <a:gd name="connsiteY409" fmla="*/ 920095 h 1490118"/>
              <a:gd name="connsiteX410" fmla="*/ 6170498 w 6754076"/>
              <a:gd name="connsiteY410" fmla="*/ 939330 h 1490118"/>
              <a:gd name="connsiteX411" fmla="*/ 6166277 w 6754076"/>
              <a:gd name="connsiteY411" fmla="*/ 945423 h 1490118"/>
              <a:gd name="connsiteX412" fmla="*/ 6162056 w 6754076"/>
              <a:gd name="connsiteY412" fmla="*/ 949946 h 1490118"/>
              <a:gd name="connsiteX413" fmla="*/ 6155724 w 6754076"/>
              <a:gd name="connsiteY413" fmla="*/ 960801 h 1490118"/>
              <a:gd name="connsiteX414" fmla="*/ 6149392 w 6754076"/>
              <a:gd name="connsiteY414" fmla="*/ 975125 h 1490118"/>
              <a:gd name="connsiteX415" fmla="*/ 6122231 w 6754076"/>
              <a:gd name="connsiteY415" fmla="*/ 991857 h 1490118"/>
              <a:gd name="connsiteX416" fmla="*/ 6111400 w 6754076"/>
              <a:gd name="connsiteY416" fmla="*/ 998519 h 1490118"/>
              <a:gd name="connsiteX417" fmla="*/ 6074464 w 6754076"/>
              <a:gd name="connsiteY417" fmla="*/ 1004187 h 1490118"/>
              <a:gd name="connsiteX418" fmla="*/ 6018532 w 6754076"/>
              <a:gd name="connsiteY418" fmla="*/ 993862 h 1490118"/>
              <a:gd name="connsiteX419" fmla="*/ 5992363 w 6754076"/>
              <a:gd name="connsiteY419" fmla="*/ 988812 h 1490118"/>
              <a:gd name="connsiteX420" fmla="*/ 5940861 w 6754076"/>
              <a:gd name="connsiteY420" fmla="*/ 977024 h 1490118"/>
              <a:gd name="connsiteX421" fmla="*/ 5935144 w 6754076"/>
              <a:gd name="connsiteY421" fmla="*/ 966865 h 1490118"/>
              <a:gd name="connsiteX422" fmla="*/ 5924591 w 6754076"/>
              <a:gd name="connsiteY422" fmla="*/ 973819 h 1490118"/>
              <a:gd name="connsiteX423" fmla="*/ 5879359 w 6754076"/>
              <a:gd name="connsiteY423" fmla="*/ 984057 h 1490118"/>
              <a:gd name="connsiteX424" fmla="*/ 5867398 w 6754076"/>
              <a:gd name="connsiteY424" fmla="*/ 979582 h 1490118"/>
              <a:gd name="connsiteX425" fmla="*/ 5832795 w 6754076"/>
              <a:gd name="connsiteY425" fmla="*/ 993934 h 1490118"/>
              <a:gd name="connsiteX426" fmla="*/ 5795260 w 6754076"/>
              <a:gd name="connsiteY426" fmla="*/ 1002511 h 1490118"/>
              <a:gd name="connsiteX427" fmla="*/ 5785199 w 6754076"/>
              <a:gd name="connsiteY427" fmla="*/ 991622 h 1490118"/>
              <a:gd name="connsiteX428" fmla="*/ 5780521 w 6754076"/>
              <a:gd name="connsiteY428" fmla="*/ 983415 h 1490118"/>
              <a:gd name="connsiteX429" fmla="*/ 5773696 w 6754076"/>
              <a:gd name="connsiteY429" fmla="*/ 979193 h 1490118"/>
              <a:gd name="connsiteX430" fmla="*/ 5764737 w 6754076"/>
              <a:gd name="connsiteY430" fmla="*/ 974972 h 1490118"/>
              <a:gd name="connsiteX431" fmla="*/ 5761117 w 6754076"/>
              <a:gd name="connsiteY431" fmla="*/ 981406 h 1490118"/>
              <a:gd name="connsiteX432" fmla="*/ 5754445 w 6754076"/>
              <a:gd name="connsiteY432" fmla="*/ 990233 h 1490118"/>
              <a:gd name="connsiteX433" fmla="*/ 5749884 w 6754076"/>
              <a:gd name="connsiteY433" fmla="*/ 981333 h 1490118"/>
              <a:gd name="connsiteX434" fmla="*/ 5732703 w 6754076"/>
              <a:gd name="connsiteY434" fmla="*/ 971220 h 1490118"/>
              <a:gd name="connsiteX435" fmla="*/ 5721688 w 6754076"/>
              <a:gd name="connsiteY435" fmla="*/ 968795 h 1490118"/>
              <a:gd name="connsiteX436" fmla="*/ 5706627 w 6754076"/>
              <a:gd name="connsiteY436" fmla="*/ 969216 h 1490118"/>
              <a:gd name="connsiteX437" fmla="*/ 5623261 w 6754076"/>
              <a:gd name="connsiteY437" fmla="*/ 970470 h 1490118"/>
              <a:gd name="connsiteX438" fmla="*/ 5604844 w 6754076"/>
              <a:gd name="connsiteY438" fmla="*/ 957710 h 1490118"/>
              <a:gd name="connsiteX439" fmla="*/ 5592430 w 6754076"/>
              <a:gd name="connsiteY439" fmla="*/ 953866 h 1490118"/>
              <a:gd name="connsiteX440" fmla="*/ 5577784 w 6754076"/>
              <a:gd name="connsiteY440" fmla="*/ 950256 h 1490118"/>
              <a:gd name="connsiteX441" fmla="*/ 5540710 w 6754076"/>
              <a:gd name="connsiteY441" fmla="*/ 944259 h 1490118"/>
              <a:gd name="connsiteX442" fmla="*/ 5504348 w 6754076"/>
              <a:gd name="connsiteY442" fmla="*/ 937315 h 1490118"/>
              <a:gd name="connsiteX443" fmla="*/ 5479732 w 6754076"/>
              <a:gd name="connsiteY443" fmla="*/ 939091 h 1490118"/>
              <a:gd name="connsiteX444" fmla="*/ 5469312 w 6754076"/>
              <a:gd name="connsiteY444" fmla="*/ 945423 h 1490118"/>
              <a:gd name="connsiteX445" fmla="*/ 5461320 w 6754076"/>
              <a:gd name="connsiteY445" fmla="*/ 950795 h 1490118"/>
              <a:gd name="connsiteX446" fmla="*/ 5514087 w 6754076"/>
              <a:gd name="connsiteY446" fmla="*/ 969395 h 1490118"/>
              <a:gd name="connsiteX447" fmla="*/ 5537956 w 6754076"/>
              <a:gd name="connsiteY447" fmla="*/ 979759 h 1490118"/>
              <a:gd name="connsiteX448" fmla="*/ 5564303 w 6754076"/>
              <a:gd name="connsiteY448" fmla="*/ 987636 h 1490118"/>
              <a:gd name="connsiteX449" fmla="*/ 5584718 w 6754076"/>
              <a:gd name="connsiteY449" fmla="*/ 996079 h 1490118"/>
              <a:gd name="connsiteX450" fmla="*/ 5615896 w 6754076"/>
              <a:gd name="connsiteY450" fmla="*/ 1004521 h 1490118"/>
              <a:gd name="connsiteX451" fmla="*/ 5647057 w 6754076"/>
              <a:gd name="connsiteY451" fmla="*/ 1010853 h 1490118"/>
              <a:gd name="connsiteX452" fmla="*/ 5665726 w 6754076"/>
              <a:gd name="connsiteY452" fmla="*/ 1017185 h 1490118"/>
              <a:gd name="connsiteX453" fmla="*/ 5683167 w 6754076"/>
              <a:gd name="connsiteY453" fmla="*/ 1021213 h 1490118"/>
              <a:gd name="connsiteX454" fmla="*/ 5730981 w 6754076"/>
              <a:gd name="connsiteY454" fmla="*/ 1027235 h 1490118"/>
              <a:gd name="connsiteX455" fmla="*/ 5779297 w 6754076"/>
              <a:gd name="connsiteY455" fmla="*/ 1033761 h 1490118"/>
              <a:gd name="connsiteX456" fmla="*/ 5790909 w 6754076"/>
              <a:gd name="connsiteY456" fmla="*/ 1038292 h 1490118"/>
              <a:gd name="connsiteX457" fmla="*/ 5803245 w 6754076"/>
              <a:gd name="connsiteY457" fmla="*/ 1044623 h 1490118"/>
              <a:gd name="connsiteX458" fmla="*/ 5818195 w 6754076"/>
              <a:gd name="connsiteY458" fmla="*/ 1050955 h 1490118"/>
              <a:gd name="connsiteX459" fmla="*/ 5841951 w 6754076"/>
              <a:gd name="connsiteY459" fmla="*/ 1058002 h 1490118"/>
              <a:gd name="connsiteX460" fmla="*/ 5863927 w 6754076"/>
              <a:gd name="connsiteY460" fmla="*/ 1068920 h 1490118"/>
              <a:gd name="connsiteX461" fmla="*/ 5904029 w 6754076"/>
              <a:gd name="connsiteY461" fmla="*/ 1075165 h 1490118"/>
              <a:gd name="connsiteX462" fmla="*/ 5938461 w 6754076"/>
              <a:gd name="connsiteY462" fmla="*/ 1080945 h 1490118"/>
              <a:gd name="connsiteX463" fmla="*/ 6001646 w 6754076"/>
              <a:gd name="connsiteY463" fmla="*/ 1100151 h 1490118"/>
              <a:gd name="connsiteX464" fmla="*/ 6050725 w 6754076"/>
              <a:gd name="connsiteY464" fmla="*/ 1121228 h 1490118"/>
              <a:gd name="connsiteX465" fmla="*/ 6048035 w 6754076"/>
              <a:gd name="connsiteY465" fmla="*/ 1137547 h 1490118"/>
              <a:gd name="connsiteX466" fmla="*/ 6047150 w 6754076"/>
              <a:gd name="connsiteY466" fmla="*/ 1143824 h 1490118"/>
              <a:gd name="connsiteX467" fmla="*/ 6054414 w 6754076"/>
              <a:gd name="connsiteY467" fmla="*/ 1169159 h 1490118"/>
              <a:gd name="connsiteX468" fmla="*/ 6061160 w 6754076"/>
              <a:gd name="connsiteY468" fmla="*/ 1196847 h 1490118"/>
              <a:gd name="connsiteX469" fmla="*/ 6064966 w 6754076"/>
              <a:gd name="connsiteY469" fmla="*/ 1206941 h 1490118"/>
              <a:gd name="connsiteX470" fmla="*/ 6090294 w 6754076"/>
              <a:gd name="connsiteY470" fmla="*/ 1216931 h 1490118"/>
              <a:gd name="connsiteX471" fmla="*/ 6165339 w 6754076"/>
              <a:gd name="connsiteY471" fmla="*/ 1232859 h 1490118"/>
              <a:gd name="connsiteX472" fmla="*/ 6182720 w 6754076"/>
              <a:gd name="connsiteY472" fmla="*/ 1231768 h 1490118"/>
              <a:gd name="connsiteX473" fmla="*/ 6198433 w 6754076"/>
              <a:gd name="connsiteY473" fmla="*/ 1230554 h 1490118"/>
              <a:gd name="connsiteX474" fmla="*/ 6219043 w 6754076"/>
              <a:gd name="connsiteY474" fmla="*/ 1234654 h 1490118"/>
              <a:gd name="connsiteX475" fmla="*/ 6263367 w 6754076"/>
              <a:gd name="connsiteY475" fmla="*/ 1242573 h 1490118"/>
              <a:gd name="connsiteX476" fmla="*/ 6291428 w 6754076"/>
              <a:gd name="connsiteY476" fmla="*/ 1253578 h 1490118"/>
              <a:gd name="connsiteX477" fmla="*/ 6322465 w 6754076"/>
              <a:gd name="connsiteY477" fmla="*/ 1272722 h 1490118"/>
              <a:gd name="connsiteX478" fmla="*/ 6299361 w 6754076"/>
              <a:gd name="connsiteY478" fmla="*/ 1276305 h 1490118"/>
              <a:gd name="connsiteX479" fmla="*/ 6609978 w 6754076"/>
              <a:gd name="connsiteY479" fmla="*/ 1256249 h 1490118"/>
              <a:gd name="connsiteX480" fmla="*/ 6611751 w 6754076"/>
              <a:gd name="connsiteY480" fmla="*/ 1245030 h 1490118"/>
              <a:gd name="connsiteX481" fmla="*/ 6624981 w 6754076"/>
              <a:gd name="connsiteY481" fmla="*/ 1255405 h 1490118"/>
              <a:gd name="connsiteX482" fmla="*/ 6609978 w 6754076"/>
              <a:gd name="connsiteY482" fmla="*/ 1256249 h 1490118"/>
              <a:gd name="connsiteX483" fmla="*/ 6639062 w 6754076"/>
              <a:gd name="connsiteY483" fmla="*/ 1251467 h 1490118"/>
              <a:gd name="connsiteX484" fmla="*/ 6644339 w 6754076"/>
              <a:gd name="connsiteY484" fmla="*/ 1241969 h 1490118"/>
              <a:gd name="connsiteX485" fmla="*/ 6649616 w 6754076"/>
              <a:gd name="connsiteY485" fmla="*/ 1251467 h 1490118"/>
              <a:gd name="connsiteX486" fmla="*/ 6644339 w 6754076"/>
              <a:gd name="connsiteY486" fmla="*/ 1260965 h 1490118"/>
              <a:gd name="connsiteX487" fmla="*/ 6639062 w 6754076"/>
              <a:gd name="connsiteY487" fmla="*/ 1251467 h 1490118"/>
              <a:gd name="connsiteX488" fmla="*/ 6522230 w 6754076"/>
              <a:gd name="connsiteY488" fmla="*/ 1242599 h 1490118"/>
              <a:gd name="connsiteX489" fmla="*/ 6535641 w 6754076"/>
              <a:gd name="connsiteY489" fmla="*/ 1229705 h 1490118"/>
              <a:gd name="connsiteX490" fmla="*/ 6541211 w 6754076"/>
              <a:gd name="connsiteY490" fmla="*/ 1240189 h 1490118"/>
              <a:gd name="connsiteX491" fmla="*/ 6533691 w 6754076"/>
              <a:gd name="connsiteY491" fmla="*/ 1249357 h 1490118"/>
              <a:gd name="connsiteX492" fmla="*/ 6522230 w 6754076"/>
              <a:gd name="connsiteY492" fmla="*/ 1242599 h 1490118"/>
              <a:gd name="connsiteX493" fmla="*/ 6555339 w 6754076"/>
              <a:gd name="connsiteY493" fmla="*/ 1244873 h 1490118"/>
              <a:gd name="connsiteX494" fmla="*/ 6565542 w 6754076"/>
              <a:gd name="connsiteY494" fmla="*/ 1230361 h 1490118"/>
              <a:gd name="connsiteX495" fmla="*/ 6583424 w 6754076"/>
              <a:gd name="connsiteY495" fmla="*/ 1239859 h 1490118"/>
              <a:gd name="connsiteX496" fmla="*/ 6574982 w 6754076"/>
              <a:gd name="connsiteY496" fmla="*/ 1249089 h 1490118"/>
              <a:gd name="connsiteX497" fmla="*/ 6555339 w 6754076"/>
              <a:gd name="connsiteY497" fmla="*/ 1244873 h 1490118"/>
              <a:gd name="connsiteX498" fmla="*/ 5041824 w 6754076"/>
              <a:gd name="connsiteY498" fmla="*/ 1234422 h 1490118"/>
              <a:gd name="connsiteX499" fmla="*/ 5045776 w 6754076"/>
              <a:gd name="connsiteY499" fmla="*/ 1225458 h 1490118"/>
              <a:gd name="connsiteX500" fmla="*/ 5054619 w 6754076"/>
              <a:gd name="connsiteY500" fmla="*/ 1234400 h 1490118"/>
              <a:gd name="connsiteX501" fmla="*/ 5041824 w 6754076"/>
              <a:gd name="connsiteY501" fmla="*/ 1234421 h 1490118"/>
              <a:gd name="connsiteX502" fmla="*/ 4462330 w 6754076"/>
              <a:gd name="connsiteY502" fmla="*/ 1179523 h 1490118"/>
              <a:gd name="connsiteX503" fmla="*/ 4474601 w 6754076"/>
              <a:gd name="connsiteY503" fmla="*/ 1166927 h 1490118"/>
              <a:gd name="connsiteX504" fmla="*/ 4486201 w 6754076"/>
              <a:gd name="connsiteY504" fmla="*/ 1170657 h 1490118"/>
              <a:gd name="connsiteX505" fmla="*/ 4478036 w 6754076"/>
              <a:gd name="connsiteY505" fmla="*/ 1181667 h 1490118"/>
              <a:gd name="connsiteX506" fmla="*/ 4462330 w 6754076"/>
              <a:gd name="connsiteY506" fmla="*/ 1179523 h 1490118"/>
              <a:gd name="connsiteX507" fmla="*/ 4249808 w 6754076"/>
              <a:gd name="connsiteY507" fmla="*/ 1158599 h 1490118"/>
              <a:gd name="connsiteX508" fmla="*/ 4256140 w 6754076"/>
              <a:gd name="connsiteY508" fmla="*/ 1152267 h 1490118"/>
              <a:gd name="connsiteX509" fmla="*/ 4262472 w 6754076"/>
              <a:gd name="connsiteY509" fmla="*/ 1158599 h 1490118"/>
              <a:gd name="connsiteX510" fmla="*/ 4256140 w 6754076"/>
              <a:gd name="connsiteY510" fmla="*/ 1164931 h 1490118"/>
              <a:gd name="connsiteX511" fmla="*/ 4249808 w 6754076"/>
              <a:gd name="connsiteY511" fmla="*/ 1158599 h 1490118"/>
              <a:gd name="connsiteX512" fmla="*/ 4334234 w 6754076"/>
              <a:gd name="connsiteY512" fmla="*/ 1158599 h 1490118"/>
              <a:gd name="connsiteX513" fmla="*/ 4341621 w 6754076"/>
              <a:gd name="connsiteY513" fmla="*/ 1153070 h 1490118"/>
              <a:gd name="connsiteX514" fmla="*/ 4340789 w 6754076"/>
              <a:gd name="connsiteY514" fmla="*/ 1164185 h 1490118"/>
              <a:gd name="connsiteX515" fmla="*/ 4334234 w 6754076"/>
              <a:gd name="connsiteY515" fmla="*/ 1158599 h 1490118"/>
              <a:gd name="connsiteX516" fmla="*/ 3800812 w 6754076"/>
              <a:gd name="connsiteY516" fmla="*/ 1129124 h 1490118"/>
              <a:gd name="connsiteX517" fmla="*/ 3774429 w 6754076"/>
              <a:gd name="connsiteY517" fmla="*/ 1122718 h 1490118"/>
              <a:gd name="connsiteX518" fmla="*/ 3773548 w 6754076"/>
              <a:gd name="connsiteY518" fmla="*/ 1107779 h 1490118"/>
              <a:gd name="connsiteX519" fmla="*/ 3791846 w 6754076"/>
              <a:gd name="connsiteY519" fmla="*/ 1111518 h 1490118"/>
              <a:gd name="connsiteX520" fmla="*/ 3801026 w 6754076"/>
              <a:gd name="connsiteY520" fmla="*/ 1113911 h 1490118"/>
              <a:gd name="connsiteX521" fmla="*/ 3832328 w 6754076"/>
              <a:gd name="connsiteY521" fmla="*/ 1110891 h 1490118"/>
              <a:gd name="connsiteX522" fmla="*/ 3859338 w 6754076"/>
              <a:gd name="connsiteY522" fmla="*/ 1122718 h 1490118"/>
              <a:gd name="connsiteX523" fmla="*/ 3836121 w 6754076"/>
              <a:gd name="connsiteY523" fmla="*/ 1134401 h 1490118"/>
              <a:gd name="connsiteX524" fmla="*/ 3800812 w 6754076"/>
              <a:gd name="connsiteY524" fmla="*/ 1129124 h 1490118"/>
              <a:gd name="connsiteX525" fmla="*/ 3682833 w 6754076"/>
              <a:gd name="connsiteY525" fmla="*/ 1119990 h 1490118"/>
              <a:gd name="connsiteX526" fmla="*/ 3643036 w 6754076"/>
              <a:gd name="connsiteY526" fmla="*/ 1116099 h 1490118"/>
              <a:gd name="connsiteX527" fmla="*/ 3573135 w 6754076"/>
              <a:gd name="connsiteY527" fmla="*/ 1111904 h 1490118"/>
              <a:gd name="connsiteX528" fmla="*/ 3541475 w 6754076"/>
              <a:gd name="connsiteY528" fmla="*/ 1099919 h 1490118"/>
              <a:gd name="connsiteX529" fmla="*/ 3587064 w 6754076"/>
              <a:gd name="connsiteY529" fmla="*/ 1091600 h 1490118"/>
              <a:gd name="connsiteX530" fmla="*/ 3722146 w 6754076"/>
              <a:gd name="connsiteY530" fmla="*/ 1101668 h 1490118"/>
              <a:gd name="connsiteX531" fmla="*/ 3682833 w 6754076"/>
              <a:gd name="connsiteY531" fmla="*/ 1119990 h 1490118"/>
              <a:gd name="connsiteX532" fmla="*/ 3482035 w 6754076"/>
              <a:gd name="connsiteY532" fmla="*/ 1100426 h 1490118"/>
              <a:gd name="connsiteX533" fmla="*/ 3488503 w 6754076"/>
              <a:gd name="connsiteY533" fmla="*/ 1090370 h 1490118"/>
              <a:gd name="connsiteX534" fmla="*/ 3511081 w 6754076"/>
              <a:gd name="connsiteY534" fmla="*/ 1090133 h 1490118"/>
              <a:gd name="connsiteX535" fmla="*/ 3482035 w 6754076"/>
              <a:gd name="connsiteY535" fmla="*/ 1100426 h 1490118"/>
              <a:gd name="connsiteX536" fmla="*/ 3442018 w 6754076"/>
              <a:gd name="connsiteY536" fmla="*/ 1090240 h 1490118"/>
              <a:gd name="connsiteX537" fmla="*/ 3445651 w 6754076"/>
              <a:gd name="connsiteY537" fmla="*/ 1080505 h 1490118"/>
              <a:gd name="connsiteX538" fmla="*/ 3451982 w 6754076"/>
              <a:gd name="connsiteY538" fmla="*/ 1084477 h 1490118"/>
              <a:gd name="connsiteX539" fmla="*/ 3442018 w 6754076"/>
              <a:gd name="connsiteY539" fmla="*/ 1090240 h 1490118"/>
              <a:gd name="connsiteX540" fmla="*/ 5890591 w 6754076"/>
              <a:gd name="connsiteY540" fmla="*/ 1014228 h 1490118"/>
              <a:gd name="connsiteX541" fmla="*/ 5895059 w 6754076"/>
              <a:gd name="connsiteY541" fmla="*/ 992619 h 1490118"/>
              <a:gd name="connsiteX542" fmla="*/ 5904557 w 6754076"/>
              <a:gd name="connsiteY542" fmla="*/ 1004228 h 1490118"/>
              <a:gd name="connsiteX543" fmla="*/ 5901391 w 6754076"/>
              <a:gd name="connsiteY543" fmla="*/ 1016696 h 1490118"/>
              <a:gd name="connsiteX544" fmla="*/ 5890591 w 6754076"/>
              <a:gd name="connsiteY544" fmla="*/ 1014228 h 1490118"/>
              <a:gd name="connsiteX545" fmla="*/ 5967876 w 6754076"/>
              <a:gd name="connsiteY545" fmla="*/ 1010502 h 1490118"/>
              <a:gd name="connsiteX546" fmla="*/ 5972889 w 6754076"/>
              <a:gd name="connsiteY546" fmla="*/ 1005489 h 1490118"/>
              <a:gd name="connsiteX547" fmla="*/ 5974560 w 6754076"/>
              <a:gd name="connsiteY547" fmla="*/ 1017185 h 1490118"/>
              <a:gd name="connsiteX548" fmla="*/ 5967876 w 6754076"/>
              <a:gd name="connsiteY548" fmla="*/ 1010502 h 1490118"/>
              <a:gd name="connsiteX549" fmla="*/ 6666889 w 6754076"/>
              <a:gd name="connsiteY549" fmla="*/ 996707 h 1490118"/>
              <a:gd name="connsiteX550" fmla="*/ 6626654 w 6754076"/>
              <a:gd name="connsiteY550" fmla="*/ 989994 h 1490118"/>
              <a:gd name="connsiteX551" fmla="*/ 6571889 w 6754076"/>
              <a:gd name="connsiteY551" fmla="*/ 978890 h 1490118"/>
              <a:gd name="connsiteX552" fmla="*/ 6550268 w 6754076"/>
              <a:gd name="connsiteY552" fmla="*/ 970751 h 1490118"/>
              <a:gd name="connsiteX553" fmla="*/ 6547226 w 6754076"/>
              <a:gd name="connsiteY553" fmla="*/ 965474 h 1490118"/>
              <a:gd name="connsiteX554" fmla="*/ 6589825 w 6754076"/>
              <a:gd name="connsiteY554" fmla="*/ 962038 h 1490118"/>
              <a:gd name="connsiteX555" fmla="*/ 6621500 w 6754076"/>
              <a:gd name="connsiteY555" fmla="*/ 955778 h 1490118"/>
              <a:gd name="connsiteX556" fmla="*/ 6626398 w 6754076"/>
              <a:gd name="connsiteY556" fmla="*/ 939420 h 1490118"/>
              <a:gd name="connsiteX557" fmla="*/ 6586613 w 6754076"/>
              <a:gd name="connsiteY557" fmla="*/ 928538 h 1490118"/>
              <a:gd name="connsiteX558" fmla="*/ 6569200 w 6754076"/>
              <a:gd name="connsiteY558" fmla="*/ 924583 h 1490118"/>
              <a:gd name="connsiteX559" fmla="*/ 6546194 w 6754076"/>
              <a:gd name="connsiteY559" fmla="*/ 919307 h 1490118"/>
              <a:gd name="connsiteX560" fmla="*/ 6527198 w 6754076"/>
              <a:gd name="connsiteY560" fmla="*/ 909542 h 1490118"/>
              <a:gd name="connsiteX561" fmla="*/ 6556747 w 6754076"/>
              <a:gd name="connsiteY561" fmla="*/ 901339 h 1490118"/>
              <a:gd name="connsiteX562" fmla="*/ 6601071 w 6754076"/>
              <a:gd name="connsiteY562" fmla="*/ 907256 h 1490118"/>
              <a:gd name="connsiteX563" fmla="*/ 6622177 w 6754076"/>
              <a:gd name="connsiteY563" fmla="*/ 915206 h 1490118"/>
              <a:gd name="connsiteX564" fmla="*/ 6664390 w 6754076"/>
              <a:gd name="connsiteY564" fmla="*/ 922789 h 1490118"/>
              <a:gd name="connsiteX565" fmla="*/ 6753037 w 6754076"/>
              <a:gd name="connsiteY565" fmla="*/ 947783 h 1490118"/>
              <a:gd name="connsiteX566" fmla="*/ 6739318 w 6754076"/>
              <a:gd name="connsiteY566" fmla="*/ 953931 h 1490118"/>
              <a:gd name="connsiteX567" fmla="*/ 6731447 w 6754076"/>
              <a:gd name="connsiteY567" fmla="*/ 957699 h 1490118"/>
              <a:gd name="connsiteX568" fmla="*/ 6734653 w 6754076"/>
              <a:gd name="connsiteY568" fmla="*/ 971931 h 1490118"/>
              <a:gd name="connsiteX569" fmla="*/ 6717124 w 6754076"/>
              <a:gd name="connsiteY569" fmla="*/ 985253 h 1490118"/>
              <a:gd name="connsiteX570" fmla="*/ 6698060 w 6754076"/>
              <a:gd name="connsiteY570" fmla="*/ 985463 h 1490118"/>
              <a:gd name="connsiteX571" fmla="*/ 6681543 w 6754076"/>
              <a:gd name="connsiteY571" fmla="*/ 991667 h 1490118"/>
              <a:gd name="connsiteX572" fmla="*/ 6666889 w 6754076"/>
              <a:gd name="connsiteY572" fmla="*/ 996707 h 1490118"/>
              <a:gd name="connsiteX573" fmla="*/ 6459484 w 6754076"/>
              <a:gd name="connsiteY573" fmla="*/ 962028 h 1490118"/>
              <a:gd name="connsiteX574" fmla="*/ 6459052 w 6754076"/>
              <a:gd name="connsiteY574" fmla="*/ 955174 h 1490118"/>
              <a:gd name="connsiteX575" fmla="*/ 6474432 w 6754076"/>
              <a:gd name="connsiteY575" fmla="*/ 962176 h 1490118"/>
              <a:gd name="connsiteX576" fmla="*/ 6459484 w 6754076"/>
              <a:gd name="connsiteY576" fmla="*/ 962028 h 1490118"/>
              <a:gd name="connsiteX577" fmla="*/ 6278141 w 6754076"/>
              <a:gd name="connsiteY577" fmla="*/ 755465 h 1490118"/>
              <a:gd name="connsiteX578" fmla="*/ 6284224 w 6754076"/>
              <a:gd name="connsiteY578" fmla="*/ 751244 h 1490118"/>
              <a:gd name="connsiteX579" fmla="*/ 6292916 w 6754076"/>
              <a:gd name="connsiteY579" fmla="*/ 755465 h 1490118"/>
              <a:gd name="connsiteX580" fmla="*/ 6286833 w 6754076"/>
              <a:gd name="connsiteY580" fmla="*/ 759686 h 1490118"/>
              <a:gd name="connsiteX581" fmla="*/ 6278141 w 6754076"/>
              <a:gd name="connsiteY581" fmla="*/ 755465 h 1490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</a:cxnLst>
            <a:rect l="l" t="t" r="r" b="b"/>
            <a:pathLst>
              <a:path w="6754076" h="1490118">
                <a:moveTo>
                  <a:pt x="6083962" y="1485749"/>
                </a:moveTo>
                <a:cubicBezTo>
                  <a:pt x="6085397" y="1483428"/>
                  <a:pt x="6090258" y="1481528"/>
                  <a:pt x="6094764" y="1481528"/>
                </a:cubicBezTo>
                <a:cubicBezTo>
                  <a:pt x="6099271" y="1481528"/>
                  <a:pt x="6102958" y="1483428"/>
                  <a:pt x="6102958" y="1485749"/>
                </a:cubicBezTo>
                <a:cubicBezTo>
                  <a:pt x="6102958" y="1488071"/>
                  <a:pt x="6098096" y="1489971"/>
                  <a:pt x="6092155" y="1489971"/>
                </a:cubicBezTo>
                <a:cubicBezTo>
                  <a:pt x="6086029" y="1489971"/>
                  <a:pt x="6082482" y="1488144"/>
                  <a:pt x="6083962" y="1485749"/>
                </a:cubicBezTo>
                <a:close/>
                <a:moveTo>
                  <a:pt x="6027704" y="1478745"/>
                </a:moveTo>
                <a:cubicBezTo>
                  <a:pt x="6028527" y="1474472"/>
                  <a:pt x="6032024" y="1470975"/>
                  <a:pt x="6035475" y="1470975"/>
                </a:cubicBezTo>
                <a:cubicBezTo>
                  <a:pt x="6044523" y="1470975"/>
                  <a:pt x="6043216" y="1483241"/>
                  <a:pt x="6033979" y="1485020"/>
                </a:cubicBezTo>
                <a:cubicBezTo>
                  <a:pt x="6028337" y="1486106"/>
                  <a:pt x="6026618" y="1484387"/>
                  <a:pt x="6027704" y="1478745"/>
                </a:cubicBezTo>
                <a:close/>
                <a:moveTo>
                  <a:pt x="6096754" y="1404928"/>
                </a:moveTo>
                <a:cubicBezTo>
                  <a:pt x="6066704" y="1401077"/>
                  <a:pt x="6055720" y="1395947"/>
                  <a:pt x="6063067" y="1389194"/>
                </a:cubicBezTo>
                <a:cubicBezTo>
                  <a:pt x="6065272" y="1387166"/>
                  <a:pt x="6088447" y="1386460"/>
                  <a:pt x="6114566" y="1387625"/>
                </a:cubicBezTo>
                <a:cubicBezTo>
                  <a:pt x="6156329" y="1389488"/>
                  <a:pt x="6162056" y="1390642"/>
                  <a:pt x="6162056" y="1397193"/>
                </a:cubicBezTo>
                <a:cubicBezTo>
                  <a:pt x="6162056" y="1410423"/>
                  <a:pt x="6150407" y="1411803"/>
                  <a:pt x="6096754" y="1404928"/>
                </a:cubicBezTo>
                <a:close/>
                <a:moveTo>
                  <a:pt x="5932699" y="1364739"/>
                </a:moveTo>
                <a:cubicBezTo>
                  <a:pt x="5927347" y="1359387"/>
                  <a:pt x="5929917" y="1354889"/>
                  <a:pt x="5938327" y="1354889"/>
                </a:cubicBezTo>
                <a:cubicBezTo>
                  <a:pt x="5943018" y="1354889"/>
                  <a:pt x="5946770" y="1357703"/>
                  <a:pt x="5946770" y="1361221"/>
                </a:cubicBezTo>
                <a:cubicBezTo>
                  <a:pt x="5946770" y="1367648"/>
                  <a:pt x="5937840" y="1369880"/>
                  <a:pt x="5932699" y="1364739"/>
                </a:cubicBezTo>
                <a:close/>
                <a:moveTo>
                  <a:pt x="5866565" y="1349261"/>
                </a:moveTo>
                <a:cubicBezTo>
                  <a:pt x="5866565" y="1340995"/>
                  <a:pt x="5870252" y="1338655"/>
                  <a:pt x="5879474" y="1341066"/>
                </a:cubicBezTo>
                <a:cubicBezTo>
                  <a:pt x="5891485" y="1344207"/>
                  <a:pt x="5889665" y="1354889"/>
                  <a:pt x="5877118" y="1354889"/>
                </a:cubicBezTo>
                <a:cubicBezTo>
                  <a:pt x="5871138" y="1354889"/>
                  <a:pt x="5866565" y="1352450"/>
                  <a:pt x="5866565" y="1349261"/>
                </a:cubicBezTo>
                <a:close/>
                <a:moveTo>
                  <a:pt x="6025919" y="1322191"/>
                </a:moveTo>
                <a:cubicBezTo>
                  <a:pt x="6021378" y="1321151"/>
                  <a:pt x="6018532" y="1316553"/>
                  <a:pt x="6018532" y="1310256"/>
                </a:cubicBezTo>
                <a:cubicBezTo>
                  <a:pt x="6018532" y="1297631"/>
                  <a:pt x="6027240" y="1296931"/>
                  <a:pt x="6034748" y="1308953"/>
                </a:cubicBezTo>
                <a:cubicBezTo>
                  <a:pt x="6040985" y="1318939"/>
                  <a:pt x="6037108" y="1324752"/>
                  <a:pt x="6025919" y="1322191"/>
                </a:cubicBezTo>
                <a:close/>
                <a:moveTo>
                  <a:pt x="5980708" y="1314989"/>
                </a:moveTo>
                <a:cubicBezTo>
                  <a:pt x="5973755" y="1306611"/>
                  <a:pt x="5979252" y="1291570"/>
                  <a:pt x="5989267" y="1291570"/>
                </a:cubicBezTo>
                <a:cubicBezTo>
                  <a:pt x="5995777" y="1291570"/>
                  <a:pt x="5997425" y="1294556"/>
                  <a:pt x="5997425" y="1306344"/>
                </a:cubicBezTo>
                <a:cubicBezTo>
                  <a:pt x="5997425" y="1322164"/>
                  <a:pt x="5989895" y="1326058"/>
                  <a:pt x="5980708" y="1314989"/>
                </a:cubicBezTo>
                <a:close/>
                <a:moveTo>
                  <a:pt x="5681161" y="1310214"/>
                </a:moveTo>
                <a:cubicBezTo>
                  <a:pt x="5681364" y="1305296"/>
                  <a:pt x="5682364" y="1304296"/>
                  <a:pt x="5683711" y="1307663"/>
                </a:cubicBezTo>
                <a:cubicBezTo>
                  <a:pt x="5684931" y="1310711"/>
                  <a:pt x="5684781" y="1314352"/>
                  <a:pt x="5683378" y="1315754"/>
                </a:cubicBezTo>
                <a:cubicBezTo>
                  <a:pt x="5681975" y="1317157"/>
                  <a:pt x="5680977" y="1314664"/>
                  <a:pt x="5681161" y="1310214"/>
                </a:cubicBezTo>
                <a:close/>
                <a:moveTo>
                  <a:pt x="5905612" y="1311611"/>
                </a:moveTo>
                <a:cubicBezTo>
                  <a:pt x="5892871" y="1305646"/>
                  <a:pt x="5893640" y="1298878"/>
                  <a:pt x="5907723" y="1293036"/>
                </a:cubicBezTo>
                <a:cubicBezTo>
                  <a:pt x="5931420" y="1283204"/>
                  <a:pt x="5942546" y="1282437"/>
                  <a:pt x="5945812" y="1290410"/>
                </a:cubicBezTo>
                <a:cubicBezTo>
                  <a:pt x="5947500" y="1294530"/>
                  <a:pt x="5953512" y="1298417"/>
                  <a:pt x="5959173" y="1299048"/>
                </a:cubicBezTo>
                <a:cubicBezTo>
                  <a:pt x="5972026" y="1300480"/>
                  <a:pt x="5973777" y="1302210"/>
                  <a:pt x="5970641" y="1310383"/>
                </a:cubicBezTo>
                <a:cubicBezTo>
                  <a:pt x="5967331" y="1319010"/>
                  <a:pt x="5939847" y="1319020"/>
                  <a:pt x="5931226" y="1310400"/>
                </a:cubicBezTo>
                <a:cubicBezTo>
                  <a:pt x="5925592" y="1304767"/>
                  <a:pt x="5924087" y="1304711"/>
                  <a:pt x="5919919" y="1309980"/>
                </a:cubicBezTo>
                <a:cubicBezTo>
                  <a:pt x="5916234" y="1314638"/>
                  <a:pt x="5912891" y="1315019"/>
                  <a:pt x="5905612" y="1311612"/>
                </a:cubicBezTo>
                <a:close/>
                <a:moveTo>
                  <a:pt x="6571522" y="1289459"/>
                </a:moveTo>
                <a:cubicBezTo>
                  <a:pt x="6571522" y="1277693"/>
                  <a:pt x="6580240" y="1275397"/>
                  <a:pt x="6588253" y="1285053"/>
                </a:cubicBezTo>
                <a:cubicBezTo>
                  <a:pt x="6594638" y="1292746"/>
                  <a:pt x="6590491" y="1300012"/>
                  <a:pt x="6579715" y="1300012"/>
                </a:cubicBezTo>
                <a:cubicBezTo>
                  <a:pt x="6573790" y="1300012"/>
                  <a:pt x="6571522" y="1297091"/>
                  <a:pt x="6571522" y="1289459"/>
                </a:cubicBezTo>
                <a:close/>
                <a:moveTo>
                  <a:pt x="6377342" y="1287055"/>
                </a:moveTo>
                <a:cubicBezTo>
                  <a:pt x="6377342" y="1280420"/>
                  <a:pt x="6379616" y="1278643"/>
                  <a:pt x="6386797" y="1279668"/>
                </a:cubicBezTo>
                <a:cubicBezTo>
                  <a:pt x="6400828" y="1281669"/>
                  <a:pt x="6402061" y="1295791"/>
                  <a:pt x="6388205" y="1295791"/>
                </a:cubicBezTo>
                <a:cubicBezTo>
                  <a:pt x="6380034" y="1295791"/>
                  <a:pt x="6377342" y="1293626"/>
                  <a:pt x="6377342" y="1287055"/>
                </a:cubicBezTo>
                <a:close/>
                <a:moveTo>
                  <a:pt x="5457099" y="1281016"/>
                </a:moveTo>
                <a:cubicBezTo>
                  <a:pt x="5457099" y="1277534"/>
                  <a:pt x="5459949" y="1274684"/>
                  <a:pt x="5463431" y="1274684"/>
                </a:cubicBezTo>
                <a:cubicBezTo>
                  <a:pt x="5466914" y="1274684"/>
                  <a:pt x="5469763" y="1277534"/>
                  <a:pt x="5469763" y="1281016"/>
                </a:cubicBezTo>
                <a:cubicBezTo>
                  <a:pt x="5469763" y="1284499"/>
                  <a:pt x="5466914" y="1287348"/>
                  <a:pt x="5463431" y="1287348"/>
                </a:cubicBezTo>
                <a:cubicBezTo>
                  <a:pt x="5459949" y="1287348"/>
                  <a:pt x="5457099" y="1284499"/>
                  <a:pt x="5457099" y="1281016"/>
                </a:cubicBezTo>
                <a:close/>
                <a:moveTo>
                  <a:pt x="6348848" y="1282996"/>
                </a:moveTo>
                <a:cubicBezTo>
                  <a:pt x="6333891" y="1276984"/>
                  <a:pt x="6337735" y="1270463"/>
                  <a:pt x="6356235" y="1270463"/>
                </a:cubicBezTo>
                <a:cubicBezTo>
                  <a:pt x="6370307" y="1270463"/>
                  <a:pt x="6373121" y="1271870"/>
                  <a:pt x="6373121" y="1278906"/>
                </a:cubicBezTo>
                <a:cubicBezTo>
                  <a:pt x="6373121" y="1288062"/>
                  <a:pt x="6364900" y="1289447"/>
                  <a:pt x="6348848" y="1282996"/>
                </a:cubicBezTo>
                <a:close/>
                <a:moveTo>
                  <a:pt x="5340320" y="1276511"/>
                </a:moveTo>
                <a:cubicBezTo>
                  <a:pt x="5337155" y="1268261"/>
                  <a:pt x="5341908" y="1263440"/>
                  <a:pt x="5356843" y="1259751"/>
                </a:cubicBezTo>
                <a:cubicBezTo>
                  <a:pt x="5366174" y="1257447"/>
                  <a:pt x="5368452" y="1258332"/>
                  <a:pt x="5368452" y="1264264"/>
                </a:cubicBezTo>
                <a:cubicBezTo>
                  <a:pt x="5368452" y="1278861"/>
                  <a:pt x="5345120" y="1289019"/>
                  <a:pt x="5340320" y="1276511"/>
                </a:cubicBezTo>
                <a:close/>
                <a:moveTo>
                  <a:pt x="6299361" y="1276305"/>
                </a:moveTo>
                <a:cubicBezTo>
                  <a:pt x="6294839" y="1271783"/>
                  <a:pt x="6288541" y="1270283"/>
                  <a:pt x="6280677" y="1271856"/>
                </a:cubicBezTo>
                <a:cubicBezTo>
                  <a:pt x="6273794" y="1273232"/>
                  <a:pt x="6265375" y="1271818"/>
                  <a:pt x="6260619" y="1268488"/>
                </a:cubicBezTo>
                <a:cubicBezTo>
                  <a:pt x="6255638" y="1264999"/>
                  <a:pt x="6234298" y="1261707"/>
                  <a:pt x="6206219" y="1260097"/>
                </a:cubicBezTo>
                <a:cubicBezTo>
                  <a:pt x="6180806" y="1258639"/>
                  <a:pt x="6158194" y="1255626"/>
                  <a:pt x="6155970" y="1253402"/>
                </a:cubicBezTo>
                <a:cubicBezTo>
                  <a:pt x="6153745" y="1251177"/>
                  <a:pt x="6148797" y="1249357"/>
                  <a:pt x="6144975" y="1249357"/>
                </a:cubicBezTo>
                <a:cubicBezTo>
                  <a:pt x="6141152" y="1249357"/>
                  <a:pt x="6132495" y="1246598"/>
                  <a:pt x="6125736" y="1243226"/>
                </a:cubicBezTo>
                <a:cubicBezTo>
                  <a:pt x="6111503" y="1236126"/>
                  <a:pt x="6102607" y="1235856"/>
                  <a:pt x="6031196" y="1240357"/>
                </a:cubicBezTo>
                <a:cubicBezTo>
                  <a:pt x="5978438" y="1243682"/>
                  <a:pt x="5966179" y="1241827"/>
                  <a:pt x="5958168" y="1229306"/>
                </a:cubicBezTo>
                <a:cubicBezTo>
                  <a:pt x="5953550" y="1222086"/>
                  <a:pt x="5942124" y="1222685"/>
                  <a:pt x="5930608" y="1230752"/>
                </a:cubicBezTo>
                <a:cubicBezTo>
                  <a:pt x="5920182" y="1238054"/>
                  <a:pt x="5880671" y="1237004"/>
                  <a:pt x="5847569" y="1228545"/>
                </a:cubicBezTo>
                <a:cubicBezTo>
                  <a:pt x="5824597" y="1222675"/>
                  <a:pt x="5820131" y="1222971"/>
                  <a:pt x="5820131" y="1230361"/>
                </a:cubicBezTo>
                <a:cubicBezTo>
                  <a:pt x="5820131" y="1233844"/>
                  <a:pt x="5817576" y="1236693"/>
                  <a:pt x="5814453" y="1236693"/>
                </a:cubicBezTo>
                <a:cubicBezTo>
                  <a:pt x="5804214" y="1236693"/>
                  <a:pt x="5793604" y="1252447"/>
                  <a:pt x="5796383" y="1263521"/>
                </a:cubicBezTo>
                <a:cubicBezTo>
                  <a:pt x="5799026" y="1274052"/>
                  <a:pt x="5789266" y="1282801"/>
                  <a:pt x="5784136" y="1274500"/>
                </a:cubicBezTo>
                <a:cubicBezTo>
                  <a:pt x="5782763" y="1272280"/>
                  <a:pt x="5776434" y="1270463"/>
                  <a:pt x="5770070" y="1270463"/>
                </a:cubicBezTo>
                <a:cubicBezTo>
                  <a:pt x="5763706" y="1270463"/>
                  <a:pt x="5756424" y="1268387"/>
                  <a:pt x="5753886" y="1265849"/>
                </a:cubicBezTo>
                <a:cubicBezTo>
                  <a:pt x="5750547" y="1262511"/>
                  <a:pt x="5746487" y="1263059"/>
                  <a:pt x="5739203" y="1267832"/>
                </a:cubicBezTo>
                <a:cubicBezTo>
                  <a:pt x="5731376" y="1272960"/>
                  <a:pt x="5722586" y="1273852"/>
                  <a:pt x="5699705" y="1271837"/>
                </a:cubicBezTo>
                <a:cubicBezTo>
                  <a:pt x="5683518" y="1270411"/>
                  <a:pt x="5664248" y="1269374"/>
                  <a:pt x="5656883" y="1269531"/>
                </a:cubicBezTo>
                <a:cubicBezTo>
                  <a:pt x="5649510" y="1269689"/>
                  <a:pt x="5642539" y="1267334"/>
                  <a:pt x="5641371" y="1264292"/>
                </a:cubicBezTo>
                <a:cubicBezTo>
                  <a:pt x="5638100" y="1255767"/>
                  <a:pt x="5592242" y="1258895"/>
                  <a:pt x="5585510" y="1268102"/>
                </a:cubicBezTo>
                <a:cubicBezTo>
                  <a:pt x="5581138" y="1274081"/>
                  <a:pt x="5574109" y="1275091"/>
                  <a:pt x="5543538" y="1274134"/>
                </a:cubicBezTo>
                <a:cubicBezTo>
                  <a:pt x="5523341" y="1273502"/>
                  <a:pt x="5502565" y="1270779"/>
                  <a:pt x="5497368" y="1268083"/>
                </a:cubicBezTo>
                <a:cubicBezTo>
                  <a:pt x="5492172" y="1265387"/>
                  <a:pt x="5464365" y="1261779"/>
                  <a:pt x="5435574" y="1260064"/>
                </a:cubicBezTo>
                <a:cubicBezTo>
                  <a:pt x="5406783" y="1258349"/>
                  <a:pt x="5382211" y="1255313"/>
                  <a:pt x="5380968" y="1253316"/>
                </a:cubicBezTo>
                <a:cubicBezTo>
                  <a:pt x="5378753" y="1249754"/>
                  <a:pt x="5307393" y="1236743"/>
                  <a:pt x="5289888" y="1236710"/>
                </a:cubicBezTo>
                <a:cubicBezTo>
                  <a:pt x="5282779" y="1236697"/>
                  <a:pt x="5281363" y="1238722"/>
                  <a:pt x="5282892" y="1246719"/>
                </a:cubicBezTo>
                <a:cubicBezTo>
                  <a:pt x="5284450" y="1254869"/>
                  <a:pt x="5282960" y="1256841"/>
                  <a:pt x="5274920" y="1257262"/>
                </a:cubicBezTo>
                <a:cubicBezTo>
                  <a:pt x="5269480" y="1257547"/>
                  <a:pt x="5259377" y="1258259"/>
                  <a:pt x="5252467" y="1258845"/>
                </a:cubicBezTo>
                <a:cubicBezTo>
                  <a:pt x="5235442" y="1260288"/>
                  <a:pt x="5232865" y="1247882"/>
                  <a:pt x="5248490" y="1239695"/>
                </a:cubicBezTo>
                <a:cubicBezTo>
                  <a:pt x="5263360" y="1231904"/>
                  <a:pt x="5257454" y="1228605"/>
                  <a:pt x="5222854" y="1225374"/>
                </a:cubicBezTo>
                <a:cubicBezTo>
                  <a:pt x="5207593" y="1223949"/>
                  <a:pt x="5194129" y="1221202"/>
                  <a:pt x="5192936" y="1219270"/>
                </a:cubicBezTo>
                <a:cubicBezTo>
                  <a:pt x="5190258" y="1214938"/>
                  <a:pt x="5139916" y="1219497"/>
                  <a:pt x="5134381" y="1224573"/>
                </a:cubicBezTo>
                <a:cubicBezTo>
                  <a:pt x="5131961" y="1226793"/>
                  <a:pt x="5133215" y="1228250"/>
                  <a:pt x="5137547" y="1228250"/>
                </a:cubicBezTo>
                <a:cubicBezTo>
                  <a:pt x="5145192" y="1228250"/>
                  <a:pt x="5146799" y="1235330"/>
                  <a:pt x="5141166" y="1244205"/>
                </a:cubicBezTo>
                <a:cubicBezTo>
                  <a:pt x="5137568" y="1249875"/>
                  <a:pt x="5081407" y="1250034"/>
                  <a:pt x="5081405" y="1244374"/>
                </a:cubicBezTo>
                <a:cubicBezTo>
                  <a:pt x="5081404" y="1242794"/>
                  <a:pt x="5077130" y="1240661"/>
                  <a:pt x="5071906" y="1239633"/>
                </a:cubicBezTo>
                <a:lnTo>
                  <a:pt x="5062408" y="1237765"/>
                </a:lnTo>
                <a:lnTo>
                  <a:pt x="5071613" y="1234702"/>
                </a:lnTo>
                <a:cubicBezTo>
                  <a:pt x="5083501" y="1230747"/>
                  <a:pt x="5087092" y="1221274"/>
                  <a:pt x="5078023" y="1217794"/>
                </a:cubicBezTo>
                <a:cubicBezTo>
                  <a:pt x="5074135" y="1216302"/>
                  <a:pt x="5058759" y="1213943"/>
                  <a:pt x="5043854" y="1212551"/>
                </a:cubicBezTo>
                <a:cubicBezTo>
                  <a:pt x="5023832" y="1210681"/>
                  <a:pt x="5017546" y="1211300"/>
                  <a:pt x="5019784" y="1214922"/>
                </a:cubicBezTo>
                <a:cubicBezTo>
                  <a:pt x="5021642" y="1217927"/>
                  <a:pt x="5018527" y="1221453"/>
                  <a:pt x="5011732" y="1224037"/>
                </a:cubicBezTo>
                <a:cubicBezTo>
                  <a:pt x="4997417" y="1229480"/>
                  <a:pt x="4996978" y="1229417"/>
                  <a:pt x="4996978" y="1221918"/>
                </a:cubicBezTo>
                <a:cubicBezTo>
                  <a:pt x="4996978" y="1213946"/>
                  <a:pt x="4988872" y="1214004"/>
                  <a:pt x="4978231" y="1222052"/>
                </a:cubicBezTo>
                <a:cubicBezTo>
                  <a:pt x="4968797" y="1229188"/>
                  <a:pt x="4954765" y="1230300"/>
                  <a:pt x="4954765" y="1223911"/>
                </a:cubicBezTo>
                <a:cubicBezTo>
                  <a:pt x="4954765" y="1221107"/>
                  <a:pt x="4945266" y="1220546"/>
                  <a:pt x="4927900" y="1222325"/>
                </a:cubicBezTo>
                <a:cubicBezTo>
                  <a:pt x="4909253" y="1224235"/>
                  <a:pt x="4900098" y="1223563"/>
                  <a:pt x="4897974" y="1220127"/>
                </a:cubicBezTo>
                <a:cubicBezTo>
                  <a:pt x="4895641" y="1216352"/>
                  <a:pt x="4893472" y="1216374"/>
                  <a:pt x="4888836" y="1220222"/>
                </a:cubicBezTo>
                <a:cubicBezTo>
                  <a:pt x="4884115" y="1224140"/>
                  <a:pt x="4871335" y="1224030"/>
                  <a:pt x="4831647" y="1219732"/>
                </a:cubicBezTo>
                <a:cubicBezTo>
                  <a:pt x="4788204" y="1215027"/>
                  <a:pt x="4780232" y="1213027"/>
                  <a:pt x="4778500" y="1206403"/>
                </a:cubicBezTo>
                <a:cubicBezTo>
                  <a:pt x="4775633" y="1195442"/>
                  <a:pt x="4756485" y="1191273"/>
                  <a:pt x="4749965" y="1200189"/>
                </a:cubicBezTo>
                <a:cubicBezTo>
                  <a:pt x="4744416" y="1207777"/>
                  <a:pt x="4731036" y="1209709"/>
                  <a:pt x="4731036" y="1202923"/>
                </a:cubicBezTo>
                <a:cubicBezTo>
                  <a:pt x="4731036" y="1200601"/>
                  <a:pt x="4725717" y="1198701"/>
                  <a:pt x="4719216" y="1198701"/>
                </a:cubicBezTo>
                <a:cubicBezTo>
                  <a:pt x="4712716" y="1198701"/>
                  <a:pt x="4705038" y="1196343"/>
                  <a:pt x="4702156" y="1193460"/>
                </a:cubicBezTo>
                <a:cubicBezTo>
                  <a:pt x="4697981" y="1189286"/>
                  <a:pt x="4696152" y="1189452"/>
                  <a:pt x="4693170" y="1194276"/>
                </a:cubicBezTo>
                <a:cubicBezTo>
                  <a:pt x="4690791" y="1198127"/>
                  <a:pt x="4681628" y="1200510"/>
                  <a:pt x="4668018" y="1200819"/>
                </a:cubicBezTo>
                <a:cubicBezTo>
                  <a:pt x="4647452" y="1201285"/>
                  <a:pt x="4646610" y="1200857"/>
                  <a:pt x="4646610" y="1189901"/>
                </a:cubicBezTo>
                <a:cubicBezTo>
                  <a:pt x="4646610" y="1178551"/>
                  <a:pt x="4640427" y="1173086"/>
                  <a:pt x="4631228" y="1176308"/>
                </a:cubicBezTo>
                <a:cubicBezTo>
                  <a:pt x="4628572" y="1177239"/>
                  <a:pt x="4627301" y="1181446"/>
                  <a:pt x="4628403" y="1185658"/>
                </a:cubicBezTo>
                <a:cubicBezTo>
                  <a:pt x="4629806" y="1191024"/>
                  <a:pt x="4627460" y="1194106"/>
                  <a:pt x="4620567" y="1195952"/>
                </a:cubicBezTo>
                <a:cubicBezTo>
                  <a:pt x="4601224" y="1201131"/>
                  <a:pt x="4598913" y="1199677"/>
                  <a:pt x="4601469" y="1183927"/>
                </a:cubicBezTo>
                <a:cubicBezTo>
                  <a:pt x="4604171" y="1167276"/>
                  <a:pt x="4605010" y="1167663"/>
                  <a:pt x="4565365" y="1167278"/>
                </a:cubicBezTo>
                <a:cubicBezTo>
                  <a:pt x="4541519" y="1167046"/>
                  <a:pt x="4541107" y="1167244"/>
                  <a:pt x="4541092" y="1178944"/>
                </a:cubicBezTo>
                <a:cubicBezTo>
                  <a:pt x="4541092" y="1188855"/>
                  <a:pt x="4539496" y="1190620"/>
                  <a:pt x="4531623" y="1189497"/>
                </a:cubicBezTo>
                <a:cubicBezTo>
                  <a:pt x="4526354" y="1188745"/>
                  <a:pt x="4521490" y="1184594"/>
                  <a:pt x="4520636" y="1180119"/>
                </a:cubicBezTo>
                <a:cubicBezTo>
                  <a:pt x="4517379" y="1163040"/>
                  <a:pt x="4506424" y="1157272"/>
                  <a:pt x="4472329" y="1154680"/>
                </a:cubicBezTo>
                <a:cubicBezTo>
                  <a:pt x="4429271" y="1151408"/>
                  <a:pt x="4419336" y="1153902"/>
                  <a:pt x="4421905" y="1167338"/>
                </a:cubicBezTo>
                <a:cubicBezTo>
                  <a:pt x="4423461" y="1175479"/>
                  <a:pt x="4422095" y="1177595"/>
                  <a:pt x="4415283" y="1177595"/>
                </a:cubicBezTo>
                <a:cubicBezTo>
                  <a:pt x="4410562" y="1177595"/>
                  <a:pt x="4405976" y="1175423"/>
                  <a:pt x="4405091" y="1172768"/>
                </a:cubicBezTo>
                <a:cubicBezTo>
                  <a:pt x="4403905" y="1169211"/>
                  <a:pt x="4400918" y="1169314"/>
                  <a:pt x="4393732" y="1173159"/>
                </a:cubicBezTo>
                <a:cubicBezTo>
                  <a:pt x="4381585" y="1179660"/>
                  <a:pt x="4374336" y="1173736"/>
                  <a:pt x="4374336" y="1157308"/>
                </a:cubicBezTo>
                <a:cubicBezTo>
                  <a:pt x="4374336" y="1146559"/>
                  <a:pt x="4373179" y="1145901"/>
                  <a:pt x="4353267" y="1145319"/>
                </a:cubicBezTo>
                <a:cubicBezTo>
                  <a:pt x="4335109" y="1144789"/>
                  <a:pt x="4330583" y="1146393"/>
                  <a:pt x="4320515" y="1156928"/>
                </a:cubicBezTo>
                <a:cubicBezTo>
                  <a:pt x="4314090" y="1163651"/>
                  <a:pt x="4305028" y="1169152"/>
                  <a:pt x="4300377" y="1169152"/>
                </a:cubicBezTo>
                <a:cubicBezTo>
                  <a:pt x="4292823" y="1169152"/>
                  <a:pt x="4292221" y="1167280"/>
                  <a:pt x="4294726" y="1151610"/>
                </a:cubicBezTo>
                <a:lnTo>
                  <a:pt x="4297531" y="1134068"/>
                </a:lnTo>
                <a:lnTo>
                  <a:pt x="4273376" y="1136907"/>
                </a:lnTo>
                <a:cubicBezTo>
                  <a:pt x="4259307" y="1138560"/>
                  <a:pt x="4250205" y="1138155"/>
                  <a:pt x="4251576" y="1135936"/>
                </a:cubicBezTo>
                <a:cubicBezTo>
                  <a:pt x="4254595" y="1131051"/>
                  <a:pt x="4231975" y="1126464"/>
                  <a:pt x="4227279" y="1131009"/>
                </a:cubicBezTo>
                <a:cubicBezTo>
                  <a:pt x="4225335" y="1132890"/>
                  <a:pt x="4225810" y="1135705"/>
                  <a:pt x="4228334" y="1137265"/>
                </a:cubicBezTo>
                <a:cubicBezTo>
                  <a:pt x="4230858" y="1138825"/>
                  <a:pt x="4232923" y="1144087"/>
                  <a:pt x="4232923" y="1148960"/>
                </a:cubicBezTo>
                <a:cubicBezTo>
                  <a:pt x="4232923" y="1157769"/>
                  <a:pt x="4232404" y="1157804"/>
                  <a:pt x="4138999" y="1155220"/>
                </a:cubicBezTo>
                <a:cubicBezTo>
                  <a:pt x="4046915" y="1152672"/>
                  <a:pt x="4021975" y="1148824"/>
                  <a:pt x="4021891" y="1137150"/>
                </a:cubicBezTo>
                <a:cubicBezTo>
                  <a:pt x="4021834" y="1129292"/>
                  <a:pt x="4041899" y="1120800"/>
                  <a:pt x="4048189" y="1126020"/>
                </a:cubicBezTo>
                <a:cubicBezTo>
                  <a:pt x="4051311" y="1128611"/>
                  <a:pt x="4082038" y="1131643"/>
                  <a:pt x="4119040" y="1133012"/>
                </a:cubicBezTo>
                <a:cubicBezTo>
                  <a:pt x="4182101" y="1135345"/>
                  <a:pt x="4184022" y="1135171"/>
                  <a:pt x="4174167" y="1128018"/>
                </a:cubicBezTo>
                <a:cubicBezTo>
                  <a:pt x="4161214" y="1118617"/>
                  <a:pt x="4119460" y="1110340"/>
                  <a:pt x="4069347" y="1107241"/>
                </a:cubicBezTo>
                <a:cubicBezTo>
                  <a:pt x="4047872" y="1105912"/>
                  <a:pt x="4030300" y="1103153"/>
                  <a:pt x="4030300" y="1101108"/>
                </a:cubicBezTo>
                <a:cubicBezTo>
                  <a:pt x="4030300" y="1099063"/>
                  <a:pt x="4025551" y="1097390"/>
                  <a:pt x="4019747" y="1097390"/>
                </a:cubicBezTo>
                <a:cubicBezTo>
                  <a:pt x="4013943" y="1097390"/>
                  <a:pt x="4009194" y="1099289"/>
                  <a:pt x="4009194" y="1101611"/>
                </a:cubicBezTo>
                <a:cubicBezTo>
                  <a:pt x="4009194" y="1107549"/>
                  <a:pt x="3986607" y="1106885"/>
                  <a:pt x="3980489" y="1100767"/>
                </a:cubicBezTo>
                <a:cubicBezTo>
                  <a:pt x="3976549" y="1096827"/>
                  <a:pt x="3974298" y="1096827"/>
                  <a:pt x="3970358" y="1100767"/>
                </a:cubicBezTo>
                <a:cubicBezTo>
                  <a:pt x="3967284" y="1103841"/>
                  <a:pt x="3952347" y="1105833"/>
                  <a:pt x="3932366" y="1105833"/>
                </a:cubicBezTo>
                <a:cubicBezTo>
                  <a:pt x="3905913" y="1105833"/>
                  <a:pt x="3899440" y="1107077"/>
                  <a:pt x="3899440" y="1112165"/>
                </a:cubicBezTo>
                <a:cubicBezTo>
                  <a:pt x="3899440" y="1117008"/>
                  <a:pt x="3904776" y="1118496"/>
                  <a:pt x="3922140" y="1118496"/>
                </a:cubicBezTo>
                <a:cubicBezTo>
                  <a:pt x="3944905" y="1118496"/>
                  <a:pt x="3958122" y="1125810"/>
                  <a:pt x="3952321" y="1135197"/>
                </a:cubicBezTo>
                <a:cubicBezTo>
                  <a:pt x="3949284" y="1140109"/>
                  <a:pt x="3919397" y="1141268"/>
                  <a:pt x="3914781" y="1136651"/>
                </a:cubicBezTo>
                <a:cubicBezTo>
                  <a:pt x="3913157" y="1135028"/>
                  <a:pt x="3903343" y="1134222"/>
                  <a:pt x="3892971" y="1134860"/>
                </a:cubicBezTo>
                <a:cubicBezTo>
                  <a:pt x="3876902" y="1135848"/>
                  <a:pt x="3874112" y="1134843"/>
                  <a:pt x="3874112" y="1128065"/>
                </a:cubicBezTo>
                <a:cubicBezTo>
                  <a:pt x="3874112" y="1123690"/>
                  <a:pt x="3876901" y="1116423"/>
                  <a:pt x="3880310" y="1111916"/>
                </a:cubicBezTo>
                <a:cubicBezTo>
                  <a:pt x="3883719" y="1107409"/>
                  <a:pt x="3886568" y="1102528"/>
                  <a:pt x="3886642" y="1101069"/>
                </a:cubicBezTo>
                <a:cubicBezTo>
                  <a:pt x="3886908" y="1095822"/>
                  <a:pt x="3852695" y="1089905"/>
                  <a:pt x="3839278" y="1092879"/>
                </a:cubicBezTo>
                <a:cubicBezTo>
                  <a:pt x="3831737" y="1094550"/>
                  <a:pt x="3812849" y="1095084"/>
                  <a:pt x="3797305" y="1094066"/>
                </a:cubicBezTo>
                <a:cubicBezTo>
                  <a:pt x="3772350" y="1092431"/>
                  <a:pt x="3768892" y="1091159"/>
                  <a:pt x="3767756" y="1083194"/>
                </a:cubicBezTo>
                <a:cubicBezTo>
                  <a:pt x="3766705" y="1075826"/>
                  <a:pt x="3763762" y="1074264"/>
                  <a:pt x="3751695" y="1074672"/>
                </a:cubicBezTo>
                <a:cubicBezTo>
                  <a:pt x="3709212" y="1076109"/>
                  <a:pt x="3697405" y="1075941"/>
                  <a:pt x="3680988" y="1073664"/>
                </a:cubicBezTo>
                <a:cubicBezTo>
                  <a:pt x="3671121" y="1072295"/>
                  <a:pt x="3663047" y="1069475"/>
                  <a:pt x="3663047" y="1067397"/>
                </a:cubicBezTo>
                <a:cubicBezTo>
                  <a:pt x="3663047" y="1062206"/>
                  <a:pt x="3634624" y="1062604"/>
                  <a:pt x="3631388" y="1067841"/>
                </a:cubicBezTo>
                <a:cubicBezTo>
                  <a:pt x="3627885" y="1073508"/>
                  <a:pt x="3614076" y="1073185"/>
                  <a:pt x="3604511" y="1067212"/>
                </a:cubicBezTo>
                <a:cubicBezTo>
                  <a:pt x="3598918" y="1063719"/>
                  <a:pt x="3593198" y="1063599"/>
                  <a:pt x="3584069" y="1066781"/>
                </a:cubicBezTo>
                <a:cubicBezTo>
                  <a:pt x="3577097" y="1069211"/>
                  <a:pt x="3568986" y="1069712"/>
                  <a:pt x="3566044" y="1067894"/>
                </a:cubicBezTo>
                <a:cubicBezTo>
                  <a:pt x="3563102" y="1066076"/>
                  <a:pt x="3532910" y="1063221"/>
                  <a:pt x="3498951" y="1061551"/>
                </a:cubicBezTo>
                <a:cubicBezTo>
                  <a:pt x="3464992" y="1059881"/>
                  <a:pt x="3435045" y="1056756"/>
                  <a:pt x="3432402" y="1054608"/>
                </a:cubicBezTo>
                <a:cubicBezTo>
                  <a:pt x="3429758" y="1052460"/>
                  <a:pt x="3404114" y="1050168"/>
                  <a:pt x="3375414" y="1049516"/>
                </a:cubicBezTo>
                <a:cubicBezTo>
                  <a:pt x="3346121" y="1048850"/>
                  <a:pt x="3319282" y="1046178"/>
                  <a:pt x="3314225" y="1043424"/>
                </a:cubicBezTo>
                <a:cubicBezTo>
                  <a:pt x="3303907" y="1037806"/>
                  <a:pt x="3208483" y="1031500"/>
                  <a:pt x="3159178" y="1033178"/>
                </a:cubicBezTo>
                <a:cubicBezTo>
                  <a:pt x="3139916" y="1033834"/>
                  <a:pt x="3123680" y="1032397"/>
                  <a:pt x="3120496" y="1029754"/>
                </a:cubicBezTo>
                <a:cubicBezTo>
                  <a:pt x="3117479" y="1027250"/>
                  <a:pt x="3106436" y="1025645"/>
                  <a:pt x="3095957" y="1026187"/>
                </a:cubicBezTo>
                <a:cubicBezTo>
                  <a:pt x="3084975" y="1026756"/>
                  <a:pt x="3074057" y="1024811"/>
                  <a:pt x="3070184" y="1021597"/>
                </a:cubicBezTo>
                <a:cubicBezTo>
                  <a:pt x="3064551" y="1016921"/>
                  <a:pt x="3062193" y="1017171"/>
                  <a:pt x="3055592" y="1023145"/>
                </a:cubicBezTo>
                <a:cubicBezTo>
                  <a:pt x="3049322" y="1028819"/>
                  <a:pt x="3043302" y="1029684"/>
                  <a:pt x="3026027" y="1027393"/>
                </a:cubicBezTo>
                <a:cubicBezTo>
                  <a:pt x="3014097" y="1025810"/>
                  <a:pt x="3003438" y="1023064"/>
                  <a:pt x="3002342" y="1021290"/>
                </a:cubicBezTo>
                <a:cubicBezTo>
                  <a:pt x="3001246" y="1019516"/>
                  <a:pt x="2993215" y="1019707"/>
                  <a:pt x="2984496" y="1021716"/>
                </a:cubicBezTo>
                <a:cubicBezTo>
                  <a:pt x="2971665" y="1024671"/>
                  <a:pt x="2967621" y="1024007"/>
                  <a:pt x="2963275" y="1018232"/>
                </a:cubicBezTo>
                <a:cubicBezTo>
                  <a:pt x="2959352" y="1013019"/>
                  <a:pt x="2951393" y="1011064"/>
                  <a:pt x="2933726" y="1010975"/>
                </a:cubicBezTo>
                <a:cubicBezTo>
                  <a:pt x="2920427" y="1010908"/>
                  <a:pt x="2907088" y="1009265"/>
                  <a:pt x="2904084" y="1007324"/>
                </a:cubicBezTo>
                <a:cubicBezTo>
                  <a:pt x="2901079" y="1005382"/>
                  <a:pt x="2896333" y="1005546"/>
                  <a:pt x="2893531" y="1007689"/>
                </a:cubicBezTo>
                <a:cubicBezTo>
                  <a:pt x="2885834" y="1013575"/>
                  <a:pt x="2726550" y="1010300"/>
                  <a:pt x="2719082" y="1004102"/>
                </a:cubicBezTo>
                <a:cubicBezTo>
                  <a:pt x="2714405" y="1000220"/>
                  <a:pt x="2710495" y="1000203"/>
                  <a:pt x="2702105" y="1004026"/>
                </a:cubicBezTo>
                <a:cubicBezTo>
                  <a:pt x="2693871" y="1007777"/>
                  <a:pt x="2689771" y="1007803"/>
                  <a:pt x="2685345" y="1004129"/>
                </a:cubicBezTo>
                <a:cubicBezTo>
                  <a:pt x="2681900" y="1001271"/>
                  <a:pt x="2679485" y="1000998"/>
                  <a:pt x="2679485" y="1003468"/>
                </a:cubicBezTo>
                <a:cubicBezTo>
                  <a:pt x="2679485" y="1008805"/>
                  <a:pt x="2636640" y="1013240"/>
                  <a:pt x="2630779" y="1008510"/>
                </a:cubicBezTo>
                <a:cubicBezTo>
                  <a:pt x="2628369" y="1006564"/>
                  <a:pt x="2616117" y="1005738"/>
                  <a:pt x="2603551" y="1006673"/>
                </a:cubicBezTo>
                <a:cubicBezTo>
                  <a:pt x="2589519" y="1007718"/>
                  <a:pt x="2578324" y="1006410"/>
                  <a:pt x="2574532" y="1003282"/>
                </a:cubicBezTo>
                <a:cubicBezTo>
                  <a:pt x="2569696" y="999293"/>
                  <a:pt x="2567974" y="999333"/>
                  <a:pt x="2566583" y="1003466"/>
                </a:cubicBezTo>
                <a:cubicBezTo>
                  <a:pt x="2563669" y="1012123"/>
                  <a:pt x="2550938" y="1009452"/>
                  <a:pt x="2546460" y="999245"/>
                </a:cubicBezTo>
                <a:cubicBezTo>
                  <a:pt x="2541911" y="988877"/>
                  <a:pt x="2529303" y="988145"/>
                  <a:pt x="2511264" y="997200"/>
                </a:cubicBezTo>
                <a:cubicBezTo>
                  <a:pt x="2502978" y="1001360"/>
                  <a:pt x="2500453" y="1000965"/>
                  <a:pt x="2495952" y="994810"/>
                </a:cubicBezTo>
                <a:cubicBezTo>
                  <a:pt x="2490901" y="987903"/>
                  <a:pt x="2490422" y="987977"/>
                  <a:pt x="2488325" y="995998"/>
                </a:cubicBezTo>
                <a:cubicBezTo>
                  <a:pt x="2485848" y="1005468"/>
                  <a:pt x="2474441" y="1003945"/>
                  <a:pt x="2465535" y="992956"/>
                </a:cubicBezTo>
                <a:cubicBezTo>
                  <a:pt x="2460031" y="986164"/>
                  <a:pt x="2451535" y="989174"/>
                  <a:pt x="2451535" y="997916"/>
                </a:cubicBezTo>
                <a:cubicBezTo>
                  <a:pt x="2451535" y="1004862"/>
                  <a:pt x="2406455" y="1009484"/>
                  <a:pt x="2395304" y="1003682"/>
                </a:cubicBezTo>
                <a:cubicBezTo>
                  <a:pt x="2390358" y="1001109"/>
                  <a:pt x="2383061" y="1001271"/>
                  <a:pt x="2374838" y="1004138"/>
                </a:cubicBezTo>
                <a:cubicBezTo>
                  <a:pt x="2363440" y="1008111"/>
                  <a:pt x="2361804" y="1007621"/>
                  <a:pt x="2359707" y="999601"/>
                </a:cubicBezTo>
                <a:cubicBezTo>
                  <a:pt x="2357514" y="991217"/>
                  <a:pt x="2356991" y="991107"/>
                  <a:pt x="2351971" y="997973"/>
                </a:cubicBezTo>
                <a:cubicBezTo>
                  <a:pt x="2343731" y="1009242"/>
                  <a:pt x="2305244" y="1009393"/>
                  <a:pt x="2296641" y="998190"/>
                </a:cubicBezTo>
                <a:cubicBezTo>
                  <a:pt x="2292163" y="992359"/>
                  <a:pt x="2289545" y="991380"/>
                  <a:pt x="2288179" y="995024"/>
                </a:cubicBezTo>
                <a:cubicBezTo>
                  <a:pt x="2287091" y="997926"/>
                  <a:pt x="2280661" y="1000300"/>
                  <a:pt x="2273889" y="1000300"/>
                </a:cubicBezTo>
                <a:cubicBezTo>
                  <a:pt x="2267117" y="1000300"/>
                  <a:pt x="2261577" y="1002067"/>
                  <a:pt x="2261577" y="1004227"/>
                </a:cubicBezTo>
                <a:cubicBezTo>
                  <a:pt x="2261577" y="1006607"/>
                  <a:pt x="2256446" y="1006682"/>
                  <a:pt x="2248550" y="1004418"/>
                </a:cubicBezTo>
                <a:cubicBezTo>
                  <a:pt x="2239839" y="1001919"/>
                  <a:pt x="2232913" y="1002312"/>
                  <a:pt x="2227644" y="1005602"/>
                </a:cubicBezTo>
                <a:cubicBezTo>
                  <a:pt x="2221279" y="1009578"/>
                  <a:pt x="2216431" y="1008744"/>
                  <a:pt x="2202418" y="1001264"/>
                </a:cubicBezTo>
                <a:cubicBezTo>
                  <a:pt x="2187106" y="993091"/>
                  <a:pt x="2183988" y="992693"/>
                  <a:pt x="2175835" y="997868"/>
                </a:cubicBezTo>
                <a:cubicBezTo>
                  <a:pt x="2169065" y="1002165"/>
                  <a:pt x="2150949" y="1003696"/>
                  <a:pt x="2108027" y="1003599"/>
                </a:cubicBezTo>
                <a:cubicBezTo>
                  <a:pt x="2056493" y="1003482"/>
                  <a:pt x="2048505" y="1002515"/>
                  <a:pt x="2041541" y="995551"/>
                </a:cubicBezTo>
                <a:cubicBezTo>
                  <a:pt x="2033390" y="987400"/>
                  <a:pt x="2022754" y="984511"/>
                  <a:pt x="2027164" y="991646"/>
                </a:cubicBezTo>
                <a:cubicBezTo>
                  <a:pt x="2033807" y="1002395"/>
                  <a:pt x="2008254" y="1004048"/>
                  <a:pt x="1859516" y="1002494"/>
                </a:cubicBezTo>
                <a:cubicBezTo>
                  <a:pt x="1741929" y="1001266"/>
                  <a:pt x="1703075" y="999566"/>
                  <a:pt x="1696331" y="995354"/>
                </a:cubicBezTo>
                <a:cubicBezTo>
                  <a:pt x="1689239" y="990926"/>
                  <a:pt x="1685813" y="990868"/>
                  <a:pt x="1679095" y="995064"/>
                </a:cubicBezTo>
                <a:cubicBezTo>
                  <a:pt x="1669055" y="1001334"/>
                  <a:pt x="1638395" y="1002035"/>
                  <a:pt x="1634714" y="996079"/>
                </a:cubicBezTo>
                <a:cubicBezTo>
                  <a:pt x="1630954" y="989995"/>
                  <a:pt x="1567884" y="990724"/>
                  <a:pt x="1561685" y="996923"/>
                </a:cubicBezTo>
                <a:cubicBezTo>
                  <a:pt x="1557746" y="1000863"/>
                  <a:pt x="1555494" y="1000863"/>
                  <a:pt x="1551554" y="996923"/>
                </a:cubicBezTo>
                <a:cubicBezTo>
                  <a:pt x="1548768" y="994137"/>
                  <a:pt x="1537846" y="991829"/>
                  <a:pt x="1527282" y="991793"/>
                </a:cubicBezTo>
                <a:cubicBezTo>
                  <a:pt x="1506065" y="991722"/>
                  <a:pt x="1494888" y="986870"/>
                  <a:pt x="1499341" y="979666"/>
                </a:cubicBezTo>
                <a:cubicBezTo>
                  <a:pt x="1500936" y="977085"/>
                  <a:pt x="1499737" y="974973"/>
                  <a:pt x="1496676" y="974973"/>
                </a:cubicBezTo>
                <a:cubicBezTo>
                  <a:pt x="1493615" y="974973"/>
                  <a:pt x="1488782" y="978700"/>
                  <a:pt x="1485938" y="983255"/>
                </a:cubicBezTo>
                <a:cubicBezTo>
                  <a:pt x="1481126" y="990960"/>
                  <a:pt x="1477011" y="991400"/>
                  <a:pt x="1426879" y="989567"/>
                </a:cubicBezTo>
                <a:cubicBezTo>
                  <a:pt x="1397242" y="988484"/>
                  <a:pt x="1360646" y="986554"/>
                  <a:pt x="1345555" y="985277"/>
                </a:cubicBezTo>
                <a:cubicBezTo>
                  <a:pt x="1308945" y="982181"/>
                  <a:pt x="1303729" y="981991"/>
                  <a:pt x="1286457" y="983124"/>
                </a:cubicBezTo>
                <a:cubicBezTo>
                  <a:pt x="1278331" y="983657"/>
                  <a:pt x="1260970" y="981390"/>
                  <a:pt x="1247876" y="978085"/>
                </a:cubicBezTo>
                <a:cubicBezTo>
                  <a:pt x="1234783" y="974780"/>
                  <a:pt x="1217976" y="972971"/>
                  <a:pt x="1210528" y="974064"/>
                </a:cubicBezTo>
                <a:cubicBezTo>
                  <a:pt x="1203079" y="975157"/>
                  <a:pt x="1190047" y="973959"/>
                  <a:pt x="1181567" y="971402"/>
                </a:cubicBezTo>
                <a:cubicBezTo>
                  <a:pt x="1173088" y="968845"/>
                  <a:pt x="1151903" y="965796"/>
                  <a:pt x="1134490" y="964627"/>
                </a:cubicBezTo>
                <a:cubicBezTo>
                  <a:pt x="1117077" y="963458"/>
                  <a:pt x="1097132" y="961446"/>
                  <a:pt x="1090167" y="960154"/>
                </a:cubicBezTo>
                <a:cubicBezTo>
                  <a:pt x="1083201" y="958863"/>
                  <a:pt x="1067055" y="956828"/>
                  <a:pt x="1054285" y="955633"/>
                </a:cubicBezTo>
                <a:cubicBezTo>
                  <a:pt x="1041516" y="954437"/>
                  <a:pt x="1027269" y="951801"/>
                  <a:pt x="1022626" y="949774"/>
                </a:cubicBezTo>
                <a:cubicBezTo>
                  <a:pt x="1017982" y="947748"/>
                  <a:pt x="1002030" y="944990"/>
                  <a:pt x="987177" y="943646"/>
                </a:cubicBezTo>
                <a:cubicBezTo>
                  <a:pt x="972323" y="942301"/>
                  <a:pt x="957657" y="939115"/>
                  <a:pt x="954585" y="936566"/>
                </a:cubicBezTo>
                <a:cubicBezTo>
                  <a:pt x="947795" y="930931"/>
                  <a:pt x="810361" y="924479"/>
                  <a:pt x="800273" y="929321"/>
                </a:cubicBezTo>
                <a:cubicBezTo>
                  <a:pt x="796386" y="931187"/>
                  <a:pt x="771694" y="932883"/>
                  <a:pt x="745401" y="933091"/>
                </a:cubicBezTo>
                <a:cubicBezTo>
                  <a:pt x="719109" y="933299"/>
                  <a:pt x="695694" y="935040"/>
                  <a:pt x="693370" y="936961"/>
                </a:cubicBezTo>
                <a:cubicBezTo>
                  <a:pt x="691045" y="938881"/>
                  <a:pt x="660649" y="941775"/>
                  <a:pt x="625824" y="943392"/>
                </a:cubicBezTo>
                <a:cubicBezTo>
                  <a:pt x="555592" y="946652"/>
                  <a:pt x="544299" y="947588"/>
                  <a:pt x="535066" y="950910"/>
                </a:cubicBezTo>
                <a:cubicBezTo>
                  <a:pt x="531583" y="952164"/>
                  <a:pt x="499005" y="954123"/>
                  <a:pt x="462669" y="955264"/>
                </a:cubicBezTo>
                <a:cubicBezTo>
                  <a:pt x="426334" y="956406"/>
                  <a:pt x="392741" y="959408"/>
                  <a:pt x="388019" y="961935"/>
                </a:cubicBezTo>
                <a:cubicBezTo>
                  <a:pt x="382889" y="964680"/>
                  <a:pt x="352561" y="966564"/>
                  <a:pt x="312670" y="966614"/>
                </a:cubicBezTo>
                <a:cubicBezTo>
                  <a:pt x="243193" y="966701"/>
                  <a:pt x="199481" y="971093"/>
                  <a:pt x="170220" y="980928"/>
                </a:cubicBezTo>
                <a:cubicBezTo>
                  <a:pt x="152484" y="986889"/>
                  <a:pt x="115049" y="987107"/>
                  <a:pt x="85498" y="981420"/>
                </a:cubicBezTo>
                <a:cubicBezTo>
                  <a:pt x="73115" y="979037"/>
                  <a:pt x="63782" y="972960"/>
                  <a:pt x="50496" y="958631"/>
                </a:cubicBezTo>
                <a:cubicBezTo>
                  <a:pt x="40532" y="947884"/>
                  <a:pt x="31605" y="935292"/>
                  <a:pt x="30657" y="930649"/>
                </a:cubicBezTo>
                <a:cubicBezTo>
                  <a:pt x="29710" y="926005"/>
                  <a:pt x="26116" y="909859"/>
                  <a:pt x="22671" y="894768"/>
                </a:cubicBezTo>
                <a:cubicBezTo>
                  <a:pt x="17785" y="873361"/>
                  <a:pt x="16450" y="836461"/>
                  <a:pt x="16602" y="726921"/>
                </a:cubicBezTo>
                <a:cubicBezTo>
                  <a:pt x="16749" y="620940"/>
                  <a:pt x="15510" y="584962"/>
                  <a:pt x="11547" y="580187"/>
                </a:cubicBezTo>
                <a:cubicBezTo>
                  <a:pt x="7216" y="574969"/>
                  <a:pt x="2260" y="484930"/>
                  <a:pt x="2548" y="416706"/>
                </a:cubicBezTo>
                <a:cubicBezTo>
                  <a:pt x="2565" y="412643"/>
                  <a:pt x="2385" y="385099"/>
                  <a:pt x="2149" y="355497"/>
                </a:cubicBezTo>
                <a:cubicBezTo>
                  <a:pt x="647" y="167500"/>
                  <a:pt x="788" y="162925"/>
                  <a:pt x="8538" y="147846"/>
                </a:cubicBezTo>
                <a:cubicBezTo>
                  <a:pt x="12645" y="139856"/>
                  <a:pt x="17171" y="126024"/>
                  <a:pt x="18597" y="117107"/>
                </a:cubicBezTo>
                <a:cubicBezTo>
                  <a:pt x="20091" y="107763"/>
                  <a:pt x="25122" y="97800"/>
                  <a:pt x="30471" y="93593"/>
                </a:cubicBezTo>
                <a:cubicBezTo>
                  <a:pt x="35577" y="89577"/>
                  <a:pt x="41052" y="81119"/>
                  <a:pt x="42639" y="74796"/>
                </a:cubicBezTo>
                <a:cubicBezTo>
                  <a:pt x="44509" y="67344"/>
                  <a:pt x="49213" y="62375"/>
                  <a:pt x="56013" y="60668"/>
                </a:cubicBezTo>
                <a:cubicBezTo>
                  <a:pt x="61782" y="59220"/>
                  <a:pt x="66502" y="56191"/>
                  <a:pt x="66502" y="53936"/>
                </a:cubicBezTo>
                <a:cubicBezTo>
                  <a:pt x="66502" y="48578"/>
                  <a:pt x="91957" y="53970"/>
                  <a:pt x="100272" y="61091"/>
                </a:cubicBezTo>
                <a:cubicBezTo>
                  <a:pt x="112339" y="71423"/>
                  <a:pt x="164005" y="61728"/>
                  <a:pt x="167917" y="48398"/>
                </a:cubicBezTo>
                <a:cubicBezTo>
                  <a:pt x="168598" y="46076"/>
                  <a:pt x="169908" y="41327"/>
                  <a:pt x="170829" y="37844"/>
                </a:cubicBezTo>
                <a:cubicBezTo>
                  <a:pt x="172201" y="32652"/>
                  <a:pt x="183570" y="31301"/>
                  <a:pt x="233973" y="30340"/>
                </a:cubicBezTo>
                <a:cubicBezTo>
                  <a:pt x="267782" y="29696"/>
                  <a:pt x="298949" y="27292"/>
                  <a:pt x="303233" y="24999"/>
                </a:cubicBezTo>
                <a:cubicBezTo>
                  <a:pt x="307518" y="22706"/>
                  <a:pt x="364740" y="19756"/>
                  <a:pt x="430393" y="18443"/>
                </a:cubicBezTo>
                <a:cubicBezTo>
                  <a:pt x="514153" y="16769"/>
                  <a:pt x="550666" y="14595"/>
                  <a:pt x="552792" y="11156"/>
                </a:cubicBezTo>
                <a:cubicBezTo>
                  <a:pt x="555064" y="7479"/>
                  <a:pt x="557129" y="7564"/>
                  <a:pt x="561062" y="11496"/>
                </a:cubicBezTo>
                <a:cubicBezTo>
                  <a:pt x="567017" y="17452"/>
                  <a:pt x="596948" y="18666"/>
                  <a:pt x="599089" y="13039"/>
                </a:cubicBezTo>
                <a:cubicBezTo>
                  <a:pt x="601758" y="6023"/>
                  <a:pt x="882080" y="-238"/>
                  <a:pt x="1102830" y="1789"/>
                </a:cubicBezTo>
                <a:cubicBezTo>
                  <a:pt x="1378913" y="4323"/>
                  <a:pt x="1562330" y="8563"/>
                  <a:pt x="1565062" y="12473"/>
                </a:cubicBezTo>
                <a:cubicBezTo>
                  <a:pt x="1566223" y="14135"/>
                  <a:pt x="1647457" y="16724"/>
                  <a:pt x="1745583" y="18228"/>
                </a:cubicBezTo>
                <a:cubicBezTo>
                  <a:pt x="1843708" y="19732"/>
                  <a:pt x="1927290" y="22742"/>
                  <a:pt x="1931320" y="24917"/>
                </a:cubicBezTo>
                <a:cubicBezTo>
                  <a:pt x="1935350" y="27092"/>
                  <a:pt x="1995635" y="31028"/>
                  <a:pt x="2065286" y="33663"/>
                </a:cubicBezTo>
                <a:cubicBezTo>
                  <a:pt x="2270650" y="41434"/>
                  <a:pt x="2293028" y="42808"/>
                  <a:pt x="2296227" y="47842"/>
                </a:cubicBezTo>
                <a:cubicBezTo>
                  <a:pt x="2298385" y="51239"/>
                  <a:pt x="2300675" y="51090"/>
                  <a:pt x="2304458" y="47307"/>
                </a:cubicBezTo>
                <a:cubicBezTo>
                  <a:pt x="2310437" y="41328"/>
                  <a:pt x="2327510" y="40270"/>
                  <a:pt x="2330848" y="45673"/>
                </a:cubicBezTo>
                <a:cubicBezTo>
                  <a:pt x="2332754" y="48756"/>
                  <a:pt x="2392428" y="53063"/>
                  <a:pt x="2491637" y="57279"/>
                </a:cubicBezTo>
                <a:cubicBezTo>
                  <a:pt x="2576976" y="60905"/>
                  <a:pt x="2682834" y="68554"/>
                  <a:pt x="2690038" y="71615"/>
                </a:cubicBezTo>
                <a:cubicBezTo>
                  <a:pt x="2694682" y="73587"/>
                  <a:pt x="2729824" y="76373"/>
                  <a:pt x="2768132" y="77804"/>
                </a:cubicBezTo>
                <a:cubicBezTo>
                  <a:pt x="2826005" y="79967"/>
                  <a:pt x="2916420" y="86555"/>
                  <a:pt x="3002414" y="94876"/>
                </a:cubicBezTo>
                <a:cubicBezTo>
                  <a:pt x="3011701" y="95775"/>
                  <a:pt x="3049693" y="98446"/>
                  <a:pt x="3086840" y="100812"/>
                </a:cubicBezTo>
                <a:cubicBezTo>
                  <a:pt x="3234711" y="110231"/>
                  <a:pt x="3281382" y="114161"/>
                  <a:pt x="3289463" y="117874"/>
                </a:cubicBezTo>
                <a:cubicBezTo>
                  <a:pt x="3294106" y="120008"/>
                  <a:pt x="3326664" y="122765"/>
                  <a:pt x="3361813" y="124000"/>
                </a:cubicBezTo>
                <a:cubicBezTo>
                  <a:pt x="3396962" y="125236"/>
                  <a:pt x="3430205" y="128098"/>
                  <a:pt x="3435686" y="130360"/>
                </a:cubicBezTo>
                <a:cubicBezTo>
                  <a:pt x="3441166" y="132622"/>
                  <a:pt x="3474031" y="136603"/>
                  <a:pt x="3508718" y="139206"/>
                </a:cubicBezTo>
                <a:cubicBezTo>
                  <a:pt x="3567891" y="143647"/>
                  <a:pt x="3587064" y="147606"/>
                  <a:pt x="3587064" y="155385"/>
                </a:cubicBezTo>
                <a:cubicBezTo>
                  <a:pt x="3587064" y="158731"/>
                  <a:pt x="3647526" y="166582"/>
                  <a:pt x="3706712" y="170922"/>
                </a:cubicBezTo>
                <a:cubicBezTo>
                  <a:pt x="3724924" y="172257"/>
                  <a:pt x="3742970" y="175013"/>
                  <a:pt x="3746815" y="177047"/>
                </a:cubicBezTo>
                <a:cubicBezTo>
                  <a:pt x="3753702" y="180689"/>
                  <a:pt x="3845317" y="189929"/>
                  <a:pt x="3874112" y="189885"/>
                </a:cubicBezTo>
                <a:cubicBezTo>
                  <a:pt x="3882238" y="189873"/>
                  <a:pt x="3893935" y="192497"/>
                  <a:pt x="3900104" y="195716"/>
                </a:cubicBezTo>
                <a:cubicBezTo>
                  <a:pt x="3906878" y="199250"/>
                  <a:pt x="3912850" y="200040"/>
                  <a:pt x="3915179" y="197711"/>
                </a:cubicBezTo>
                <a:cubicBezTo>
                  <a:pt x="3917509" y="195381"/>
                  <a:pt x="3930624" y="195728"/>
                  <a:pt x="3948286" y="198586"/>
                </a:cubicBezTo>
                <a:cubicBezTo>
                  <a:pt x="3964372" y="201189"/>
                  <a:pt x="3995580" y="204888"/>
                  <a:pt x="4017636" y="206807"/>
                </a:cubicBezTo>
                <a:cubicBezTo>
                  <a:pt x="4066222" y="211034"/>
                  <a:pt x="4113822" y="218538"/>
                  <a:pt x="4125279" y="223777"/>
                </a:cubicBezTo>
                <a:cubicBezTo>
                  <a:pt x="4129923" y="225900"/>
                  <a:pt x="4154359" y="228572"/>
                  <a:pt x="4179582" y="229713"/>
                </a:cubicBezTo>
                <a:cubicBezTo>
                  <a:pt x="4204806" y="230855"/>
                  <a:pt x="4227601" y="233500"/>
                  <a:pt x="4230238" y="235591"/>
                </a:cubicBezTo>
                <a:cubicBezTo>
                  <a:pt x="4234482" y="238955"/>
                  <a:pt x="4273319" y="243986"/>
                  <a:pt x="4311776" y="246153"/>
                </a:cubicBezTo>
                <a:cubicBezTo>
                  <a:pt x="4319159" y="246569"/>
                  <a:pt x="4326599" y="248309"/>
                  <a:pt x="4328309" y="250020"/>
                </a:cubicBezTo>
                <a:cubicBezTo>
                  <a:pt x="4330020" y="251731"/>
                  <a:pt x="4336690" y="253130"/>
                  <a:pt x="4343131" y="253130"/>
                </a:cubicBezTo>
                <a:cubicBezTo>
                  <a:pt x="4349572" y="253130"/>
                  <a:pt x="4355910" y="254858"/>
                  <a:pt x="4357215" y="256971"/>
                </a:cubicBezTo>
                <a:cubicBezTo>
                  <a:pt x="4358521" y="259083"/>
                  <a:pt x="4373355" y="262985"/>
                  <a:pt x="4390180" y="265643"/>
                </a:cubicBezTo>
                <a:cubicBezTo>
                  <a:pt x="4407005" y="268300"/>
                  <a:pt x="4426604" y="272271"/>
                  <a:pt x="4433734" y="274466"/>
                </a:cubicBezTo>
                <a:cubicBezTo>
                  <a:pt x="4440864" y="276662"/>
                  <a:pt x="4451407" y="278458"/>
                  <a:pt x="4457163" y="278458"/>
                </a:cubicBezTo>
                <a:cubicBezTo>
                  <a:pt x="4462918" y="278458"/>
                  <a:pt x="4469520" y="280351"/>
                  <a:pt x="4471834" y="282664"/>
                </a:cubicBezTo>
                <a:cubicBezTo>
                  <a:pt x="4474147" y="284978"/>
                  <a:pt x="4493589" y="288116"/>
                  <a:pt x="4515039" y="289639"/>
                </a:cubicBezTo>
                <a:cubicBezTo>
                  <a:pt x="4536488" y="291162"/>
                  <a:pt x="4555033" y="294018"/>
                  <a:pt x="4556249" y="295986"/>
                </a:cubicBezTo>
                <a:cubicBezTo>
                  <a:pt x="4557466" y="297954"/>
                  <a:pt x="4574179" y="299565"/>
                  <a:pt x="4593390" y="299565"/>
                </a:cubicBezTo>
                <a:cubicBezTo>
                  <a:pt x="4612600" y="299565"/>
                  <a:pt x="4629686" y="300933"/>
                  <a:pt x="4631359" y="302605"/>
                </a:cubicBezTo>
                <a:cubicBezTo>
                  <a:pt x="4633031" y="304278"/>
                  <a:pt x="4640754" y="305098"/>
                  <a:pt x="4648521" y="304429"/>
                </a:cubicBezTo>
                <a:cubicBezTo>
                  <a:pt x="4656288" y="303760"/>
                  <a:pt x="4663896" y="305241"/>
                  <a:pt x="4665428" y="307720"/>
                </a:cubicBezTo>
                <a:cubicBezTo>
                  <a:pt x="4666961" y="310200"/>
                  <a:pt x="4681020" y="312228"/>
                  <a:pt x="4696670" y="312228"/>
                </a:cubicBezTo>
                <a:cubicBezTo>
                  <a:pt x="4712321" y="312228"/>
                  <a:pt x="4726931" y="313921"/>
                  <a:pt x="4729136" y="315990"/>
                </a:cubicBezTo>
                <a:cubicBezTo>
                  <a:pt x="4731342" y="318059"/>
                  <a:pt x="4749926" y="320576"/>
                  <a:pt x="4770433" y="321583"/>
                </a:cubicBezTo>
                <a:cubicBezTo>
                  <a:pt x="4790940" y="322591"/>
                  <a:pt x="4808987" y="325366"/>
                  <a:pt x="4810536" y="327749"/>
                </a:cubicBezTo>
                <a:cubicBezTo>
                  <a:pt x="4812117" y="330183"/>
                  <a:pt x="4840183" y="333165"/>
                  <a:pt x="4874560" y="334552"/>
                </a:cubicBezTo>
                <a:cubicBezTo>
                  <a:pt x="4916066" y="336227"/>
                  <a:pt x="4939845" y="339053"/>
                  <a:pt x="4948433" y="343333"/>
                </a:cubicBezTo>
                <a:cubicBezTo>
                  <a:pt x="4956413" y="347309"/>
                  <a:pt x="4979054" y="350446"/>
                  <a:pt x="5009641" y="351813"/>
                </a:cubicBezTo>
                <a:cubicBezTo>
                  <a:pt x="5065908" y="354328"/>
                  <a:pt x="5103721" y="358591"/>
                  <a:pt x="5106731" y="362760"/>
                </a:cubicBezTo>
                <a:cubicBezTo>
                  <a:pt x="5110127" y="367462"/>
                  <a:pt x="5164085" y="375951"/>
                  <a:pt x="5215817" y="379923"/>
                </a:cubicBezTo>
                <a:cubicBezTo>
                  <a:pt x="5242149" y="381945"/>
                  <a:pt x="5265894" y="385328"/>
                  <a:pt x="5268583" y="387443"/>
                </a:cubicBezTo>
                <a:cubicBezTo>
                  <a:pt x="5272895" y="390833"/>
                  <a:pt x="5294099" y="393788"/>
                  <a:pt x="5353677" y="399303"/>
                </a:cubicBezTo>
                <a:cubicBezTo>
                  <a:pt x="5362964" y="400163"/>
                  <a:pt x="5384809" y="403918"/>
                  <a:pt x="5402222" y="407648"/>
                </a:cubicBezTo>
                <a:cubicBezTo>
                  <a:pt x="5419635" y="411378"/>
                  <a:pt x="5453265" y="415654"/>
                  <a:pt x="5476956" y="417151"/>
                </a:cubicBezTo>
                <a:cubicBezTo>
                  <a:pt x="5502328" y="418753"/>
                  <a:pt x="5522193" y="422040"/>
                  <a:pt x="5525291" y="425148"/>
                </a:cubicBezTo>
                <a:cubicBezTo>
                  <a:pt x="5528183" y="428050"/>
                  <a:pt x="5537656" y="430425"/>
                  <a:pt x="5546341" y="430425"/>
                </a:cubicBezTo>
                <a:cubicBezTo>
                  <a:pt x="5555027" y="430425"/>
                  <a:pt x="5563308" y="432324"/>
                  <a:pt x="5564742" y="434646"/>
                </a:cubicBezTo>
                <a:cubicBezTo>
                  <a:pt x="5566177" y="436968"/>
                  <a:pt x="5579112" y="438879"/>
                  <a:pt x="5593485" y="438893"/>
                </a:cubicBezTo>
                <a:cubicBezTo>
                  <a:pt x="5608408" y="438910"/>
                  <a:pt x="5624806" y="441625"/>
                  <a:pt x="5631710" y="445225"/>
                </a:cubicBezTo>
                <a:cubicBezTo>
                  <a:pt x="5638360" y="448694"/>
                  <a:pt x="5649182" y="451531"/>
                  <a:pt x="5655759" y="451531"/>
                </a:cubicBezTo>
                <a:cubicBezTo>
                  <a:pt x="5662336" y="451531"/>
                  <a:pt x="5676113" y="455995"/>
                  <a:pt x="5686374" y="461451"/>
                </a:cubicBezTo>
                <a:cubicBezTo>
                  <a:pt x="5698526" y="467912"/>
                  <a:pt x="5716057" y="472370"/>
                  <a:pt x="5736649" y="474236"/>
                </a:cubicBezTo>
                <a:cubicBezTo>
                  <a:pt x="5754038" y="475812"/>
                  <a:pt x="5774711" y="479078"/>
                  <a:pt x="5782589" y="481494"/>
                </a:cubicBezTo>
                <a:cubicBezTo>
                  <a:pt x="5790468" y="483910"/>
                  <a:pt x="5817651" y="486735"/>
                  <a:pt x="5842997" y="487772"/>
                </a:cubicBezTo>
                <a:cubicBezTo>
                  <a:pt x="5868343" y="488810"/>
                  <a:pt x="5891138" y="491297"/>
                  <a:pt x="5893652" y="493300"/>
                </a:cubicBezTo>
                <a:cubicBezTo>
                  <a:pt x="5896168" y="495302"/>
                  <a:pt x="5913422" y="497956"/>
                  <a:pt x="5931995" y="499197"/>
                </a:cubicBezTo>
                <a:cubicBezTo>
                  <a:pt x="5950569" y="500438"/>
                  <a:pt x="5970514" y="502888"/>
                  <a:pt x="5976319" y="504641"/>
                </a:cubicBezTo>
                <a:cubicBezTo>
                  <a:pt x="5982123" y="506394"/>
                  <a:pt x="6002544" y="508598"/>
                  <a:pt x="6021698" y="509539"/>
                </a:cubicBezTo>
                <a:cubicBezTo>
                  <a:pt x="6055280" y="511189"/>
                  <a:pt x="6056523" y="511616"/>
                  <a:pt x="6056523" y="521493"/>
                </a:cubicBezTo>
                <a:cubicBezTo>
                  <a:pt x="6056523" y="529220"/>
                  <a:pt x="6054251" y="531736"/>
                  <a:pt x="6047274" y="531736"/>
                </a:cubicBezTo>
                <a:cubicBezTo>
                  <a:pt x="6038247" y="531736"/>
                  <a:pt x="6038222" y="531881"/>
                  <a:pt x="6046219" y="537784"/>
                </a:cubicBezTo>
                <a:cubicBezTo>
                  <a:pt x="6051698" y="541828"/>
                  <a:pt x="6053014" y="545245"/>
                  <a:pt x="6050191" y="548098"/>
                </a:cubicBezTo>
                <a:cubicBezTo>
                  <a:pt x="6044993" y="553353"/>
                  <a:pt x="5984363" y="546582"/>
                  <a:pt x="5965765" y="538670"/>
                </a:cubicBezTo>
                <a:cubicBezTo>
                  <a:pt x="5949024" y="531547"/>
                  <a:pt x="5905601" y="533704"/>
                  <a:pt x="5896301" y="542120"/>
                </a:cubicBezTo>
                <a:cubicBezTo>
                  <a:pt x="5887189" y="550366"/>
                  <a:pt x="5858061" y="550547"/>
                  <a:pt x="5847321" y="542423"/>
                </a:cubicBezTo>
                <a:cubicBezTo>
                  <a:pt x="5842814" y="539015"/>
                  <a:pt x="5835074" y="536165"/>
                  <a:pt x="5830121" y="536091"/>
                </a:cubicBezTo>
                <a:cubicBezTo>
                  <a:pt x="5824736" y="536011"/>
                  <a:pt x="5820228" y="532563"/>
                  <a:pt x="5818908" y="527515"/>
                </a:cubicBezTo>
                <a:cubicBezTo>
                  <a:pt x="5817416" y="521810"/>
                  <a:pt x="5813149" y="519072"/>
                  <a:pt x="5805751" y="519072"/>
                </a:cubicBezTo>
                <a:cubicBezTo>
                  <a:pt x="5799730" y="519072"/>
                  <a:pt x="5794803" y="517172"/>
                  <a:pt x="5794803" y="514851"/>
                </a:cubicBezTo>
                <a:cubicBezTo>
                  <a:pt x="5794803" y="509562"/>
                  <a:pt x="5768359" y="509265"/>
                  <a:pt x="5762932" y="514493"/>
                </a:cubicBezTo>
                <a:cubicBezTo>
                  <a:pt x="5760726" y="516618"/>
                  <a:pt x="5754173" y="518993"/>
                  <a:pt x="5748369" y="519770"/>
                </a:cubicBezTo>
                <a:cubicBezTo>
                  <a:pt x="5731999" y="521961"/>
                  <a:pt x="5732868" y="535962"/>
                  <a:pt x="5750499" y="554116"/>
                </a:cubicBezTo>
                <a:cubicBezTo>
                  <a:pt x="5762799" y="566781"/>
                  <a:pt x="5768723" y="569728"/>
                  <a:pt x="5781891" y="569728"/>
                </a:cubicBezTo>
                <a:cubicBezTo>
                  <a:pt x="5792336" y="569728"/>
                  <a:pt x="5798977" y="571957"/>
                  <a:pt x="5800522" y="575984"/>
                </a:cubicBezTo>
                <a:cubicBezTo>
                  <a:pt x="5801842" y="579425"/>
                  <a:pt x="5810594" y="583467"/>
                  <a:pt x="5819969" y="584966"/>
                </a:cubicBezTo>
                <a:cubicBezTo>
                  <a:pt x="5829345" y="586465"/>
                  <a:pt x="5837016" y="589095"/>
                  <a:pt x="5837016" y="590810"/>
                </a:cubicBezTo>
                <a:cubicBezTo>
                  <a:pt x="5837016" y="592525"/>
                  <a:pt x="5850313" y="592977"/>
                  <a:pt x="5866565" y="591814"/>
                </a:cubicBezTo>
                <a:cubicBezTo>
                  <a:pt x="5892170" y="589982"/>
                  <a:pt x="5896114" y="590638"/>
                  <a:pt x="5896114" y="596731"/>
                </a:cubicBezTo>
                <a:cubicBezTo>
                  <a:pt x="5896114" y="607243"/>
                  <a:pt x="5907967" y="609762"/>
                  <a:pt x="5917374" y="601249"/>
                </a:cubicBezTo>
                <a:cubicBezTo>
                  <a:pt x="5928619" y="591072"/>
                  <a:pt x="5960099" y="590533"/>
                  <a:pt x="5970930" y="600332"/>
                </a:cubicBezTo>
                <a:cubicBezTo>
                  <a:pt x="5975420" y="604395"/>
                  <a:pt x="5984643" y="607745"/>
                  <a:pt x="5991426" y="607777"/>
                </a:cubicBezTo>
                <a:cubicBezTo>
                  <a:pt x="6008178" y="607855"/>
                  <a:pt x="6023107" y="612174"/>
                  <a:pt x="6020607" y="616220"/>
                </a:cubicBezTo>
                <a:cubicBezTo>
                  <a:pt x="6019479" y="618045"/>
                  <a:pt x="6029669" y="619539"/>
                  <a:pt x="6043252" y="619539"/>
                </a:cubicBezTo>
                <a:cubicBezTo>
                  <a:pt x="6056836" y="619539"/>
                  <a:pt x="6071552" y="621374"/>
                  <a:pt x="6075956" y="623616"/>
                </a:cubicBezTo>
                <a:cubicBezTo>
                  <a:pt x="6094073" y="632844"/>
                  <a:pt x="6115432" y="638537"/>
                  <a:pt x="6149392" y="643190"/>
                </a:cubicBezTo>
                <a:cubicBezTo>
                  <a:pt x="6199211" y="650016"/>
                  <a:pt x="6203066" y="653519"/>
                  <a:pt x="6188565" y="678785"/>
                </a:cubicBezTo>
                <a:cubicBezTo>
                  <a:pt x="6181614" y="690896"/>
                  <a:pt x="6181667" y="692130"/>
                  <a:pt x="6189798" y="707621"/>
                </a:cubicBezTo>
                <a:cubicBezTo>
                  <a:pt x="6199178" y="725492"/>
                  <a:pt x="6213389" y="730413"/>
                  <a:pt x="6226961" y="720489"/>
                </a:cubicBezTo>
                <a:cubicBezTo>
                  <a:pt x="6233080" y="716015"/>
                  <a:pt x="6238573" y="715694"/>
                  <a:pt x="6251230" y="719072"/>
                </a:cubicBezTo>
                <a:cubicBezTo>
                  <a:pt x="6266519" y="723153"/>
                  <a:pt x="6267588" y="724467"/>
                  <a:pt x="6267588" y="739167"/>
                </a:cubicBezTo>
                <a:cubicBezTo>
                  <a:pt x="6267588" y="751501"/>
                  <a:pt x="6265651" y="755511"/>
                  <a:pt x="6258610" y="757745"/>
                </a:cubicBezTo>
                <a:cubicBezTo>
                  <a:pt x="6247516" y="761266"/>
                  <a:pt x="6179749" y="755965"/>
                  <a:pt x="6176898" y="751354"/>
                </a:cubicBezTo>
                <a:cubicBezTo>
                  <a:pt x="6175758" y="749508"/>
                  <a:pt x="6161978" y="745628"/>
                  <a:pt x="6146278" y="742732"/>
                </a:cubicBezTo>
                <a:cubicBezTo>
                  <a:pt x="6130578" y="739836"/>
                  <a:pt x="6115382" y="735606"/>
                  <a:pt x="6112511" y="733331"/>
                </a:cubicBezTo>
                <a:cubicBezTo>
                  <a:pt x="6109638" y="731055"/>
                  <a:pt x="6102515" y="730392"/>
                  <a:pt x="6096681" y="731856"/>
                </a:cubicBezTo>
                <a:cubicBezTo>
                  <a:pt x="6088838" y="733825"/>
                  <a:pt x="6086072" y="732847"/>
                  <a:pt x="6086072" y="728107"/>
                </a:cubicBezTo>
                <a:cubicBezTo>
                  <a:pt x="6086072" y="718767"/>
                  <a:pt x="6078991" y="720255"/>
                  <a:pt x="6076407" y="730137"/>
                </a:cubicBezTo>
                <a:cubicBezTo>
                  <a:pt x="6075134" y="735005"/>
                  <a:pt x="6070649" y="738579"/>
                  <a:pt x="6065813" y="738579"/>
                </a:cubicBezTo>
                <a:cubicBezTo>
                  <a:pt x="6055750" y="738579"/>
                  <a:pt x="6052415" y="745708"/>
                  <a:pt x="6055333" y="760977"/>
                </a:cubicBezTo>
                <a:cubicBezTo>
                  <a:pt x="6057079" y="770106"/>
                  <a:pt x="6060860" y="773106"/>
                  <a:pt x="6074950" y="776542"/>
                </a:cubicBezTo>
                <a:cubicBezTo>
                  <a:pt x="6084550" y="778882"/>
                  <a:pt x="6098401" y="782755"/>
                  <a:pt x="6105731" y="785147"/>
                </a:cubicBezTo>
                <a:cubicBezTo>
                  <a:pt x="6113060" y="787540"/>
                  <a:pt x="6120658" y="789061"/>
                  <a:pt x="6122616" y="788528"/>
                </a:cubicBezTo>
                <a:cubicBezTo>
                  <a:pt x="6129217" y="786731"/>
                  <a:pt x="6168346" y="794212"/>
                  <a:pt x="6173192" y="798197"/>
                </a:cubicBezTo>
                <a:cubicBezTo>
                  <a:pt x="6176212" y="800681"/>
                  <a:pt x="6181873" y="800382"/>
                  <a:pt x="6188437" y="797391"/>
                </a:cubicBezTo>
                <a:cubicBezTo>
                  <a:pt x="6196707" y="793623"/>
                  <a:pt x="6201588" y="794036"/>
                  <a:pt x="6211917" y="799377"/>
                </a:cubicBezTo>
                <a:cubicBezTo>
                  <a:pt x="6219089" y="803086"/>
                  <a:pt x="6228375" y="806181"/>
                  <a:pt x="6232553" y="806254"/>
                </a:cubicBezTo>
                <a:cubicBezTo>
                  <a:pt x="6236732" y="806328"/>
                  <a:pt x="6243837" y="809178"/>
                  <a:pt x="6248344" y="812586"/>
                </a:cubicBezTo>
                <a:cubicBezTo>
                  <a:pt x="6252851" y="815995"/>
                  <a:pt x="6260812" y="818784"/>
                  <a:pt x="6266036" y="818784"/>
                </a:cubicBezTo>
                <a:cubicBezTo>
                  <a:pt x="6271259" y="818784"/>
                  <a:pt x="6276707" y="820684"/>
                  <a:pt x="6278141" y="823005"/>
                </a:cubicBezTo>
                <a:cubicBezTo>
                  <a:pt x="6279577" y="825327"/>
                  <a:pt x="6285024" y="827227"/>
                  <a:pt x="6290248" y="827227"/>
                </a:cubicBezTo>
                <a:cubicBezTo>
                  <a:pt x="6295471" y="827227"/>
                  <a:pt x="6303432" y="830016"/>
                  <a:pt x="6307939" y="833424"/>
                </a:cubicBezTo>
                <a:cubicBezTo>
                  <a:pt x="6312446" y="836833"/>
                  <a:pt x="6321357" y="839682"/>
                  <a:pt x="6327742" y="839756"/>
                </a:cubicBezTo>
                <a:cubicBezTo>
                  <a:pt x="6337275" y="839866"/>
                  <a:pt x="6339350" y="841778"/>
                  <a:pt x="6339350" y="850444"/>
                </a:cubicBezTo>
                <a:cubicBezTo>
                  <a:pt x="6339350" y="859290"/>
                  <a:pt x="6337358" y="860997"/>
                  <a:pt x="6327029" y="860997"/>
                </a:cubicBezTo>
                <a:cubicBezTo>
                  <a:pt x="6320252" y="860997"/>
                  <a:pt x="6308959" y="857698"/>
                  <a:pt x="6301934" y="853667"/>
                </a:cubicBezTo>
                <a:cubicBezTo>
                  <a:pt x="6289610" y="846593"/>
                  <a:pt x="6288746" y="846645"/>
                  <a:pt x="6277320" y="855145"/>
                </a:cubicBezTo>
                <a:cubicBezTo>
                  <a:pt x="6270807" y="859990"/>
                  <a:pt x="6264897" y="867837"/>
                  <a:pt x="6264187" y="872582"/>
                </a:cubicBezTo>
                <a:cubicBezTo>
                  <a:pt x="6262939" y="880929"/>
                  <a:pt x="6260241" y="881211"/>
                  <a:pt x="6181286" y="881224"/>
                </a:cubicBezTo>
                <a:cubicBezTo>
                  <a:pt x="6096076" y="881236"/>
                  <a:pt x="6081851" y="882914"/>
                  <a:pt x="6081851" y="892941"/>
                </a:cubicBezTo>
                <a:cubicBezTo>
                  <a:pt x="6081851" y="896267"/>
                  <a:pt x="6077940" y="898989"/>
                  <a:pt x="6073160" y="898989"/>
                </a:cubicBezTo>
                <a:cubicBezTo>
                  <a:pt x="6068379" y="898989"/>
                  <a:pt x="6065642" y="900888"/>
                  <a:pt x="6067077" y="903210"/>
                </a:cubicBezTo>
                <a:cubicBezTo>
                  <a:pt x="6068512" y="905532"/>
                  <a:pt x="6072898" y="907443"/>
                  <a:pt x="6076824" y="907457"/>
                </a:cubicBezTo>
                <a:cubicBezTo>
                  <a:pt x="6080750" y="907470"/>
                  <a:pt x="6089403" y="910321"/>
                  <a:pt x="6096053" y="913789"/>
                </a:cubicBezTo>
                <a:cubicBezTo>
                  <a:pt x="6102703" y="917257"/>
                  <a:pt x="6117952" y="920095"/>
                  <a:pt x="6129939" y="920095"/>
                </a:cubicBezTo>
                <a:cubicBezTo>
                  <a:pt x="6152742" y="920095"/>
                  <a:pt x="6170498" y="928516"/>
                  <a:pt x="6170498" y="939330"/>
                </a:cubicBezTo>
                <a:cubicBezTo>
                  <a:pt x="6170498" y="942681"/>
                  <a:pt x="6168599" y="945423"/>
                  <a:pt x="6166277" y="945423"/>
                </a:cubicBezTo>
                <a:cubicBezTo>
                  <a:pt x="6163956" y="945423"/>
                  <a:pt x="6162056" y="947458"/>
                  <a:pt x="6162056" y="949946"/>
                </a:cubicBezTo>
                <a:cubicBezTo>
                  <a:pt x="6162056" y="952433"/>
                  <a:pt x="6159207" y="957318"/>
                  <a:pt x="6155724" y="960801"/>
                </a:cubicBezTo>
                <a:cubicBezTo>
                  <a:pt x="6152241" y="964283"/>
                  <a:pt x="6149392" y="970729"/>
                  <a:pt x="6149392" y="975125"/>
                </a:cubicBezTo>
                <a:cubicBezTo>
                  <a:pt x="6149392" y="984521"/>
                  <a:pt x="6137483" y="991857"/>
                  <a:pt x="6122231" y="991857"/>
                </a:cubicBezTo>
                <a:cubicBezTo>
                  <a:pt x="6115179" y="991857"/>
                  <a:pt x="6111400" y="994182"/>
                  <a:pt x="6111400" y="998519"/>
                </a:cubicBezTo>
                <a:cubicBezTo>
                  <a:pt x="6111400" y="1004156"/>
                  <a:pt x="6105716" y="1005028"/>
                  <a:pt x="6074464" y="1004187"/>
                </a:cubicBezTo>
                <a:cubicBezTo>
                  <a:pt x="6029244" y="1002969"/>
                  <a:pt x="6018532" y="1000992"/>
                  <a:pt x="6018532" y="993862"/>
                </a:cubicBezTo>
                <a:cubicBezTo>
                  <a:pt x="6018532" y="985882"/>
                  <a:pt x="6010222" y="984278"/>
                  <a:pt x="5992363" y="988812"/>
                </a:cubicBezTo>
                <a:cubicBezTo>
                  <a:pt x="5972389" y="993882"/>
                  <a:pt x="5946977" y="988066"/>
                  <a:pt x="5940861" y="977024"/>
                </a:cubicBezTo>
                <a:cubicBezTo>
                  <a:pt x="5938306" y="972413"/>
                  <a:pt x="5935734" y="967841"/>
                  <a:pt x="5935144" y="966865"/>
                </a:cubicBezTo>
                <a:cubicBezTo>
                  <a:pt x="5934555" y="965888"/>
                  <a:pt x="5929806" y="969017"/>
                  <a:pt x="5924591" y="973819"/>
                </a:cubicBezTo>
                <a:cubicBezTo>
                  <a:pt x="5915860" y="981858"/>
                  <a:pt x="5907772" y="983688"/>
                  <a:pt x="5879359" y="984057"/>
                </a:cubicBezTo>
                <a:cubicBezTo>
                  <a:pt x="5873625" y="984131"/>
                  <a:pt x="5868244" y="982118"/>
                  <a:pt x="5867398" y="979582"/>
                </a:cubicBezTo>
                <a:cubicBezTo>
                  <a:pt x="5863266" y="967187"/>
                  <a:pt x="5832795" y="979825"/>
                  <a:pt x="5832795" y="993934"/>
                </a:cubicBezTo>
                <a:cubicBezTo>
                  <a:pt x="5832795" y="1001124"/>
                  <a:pt x="5811305" y="1006035"/>
                  <a:pt x="5795260" y="1002511"/>
                </a:cubicBezTo>
                <a:cubicBezTo>
                  <a:pt x="5785776" y="1000428"/>
                  <a:pt x="5783531" y="997998"/>
                  <a:pt x="5785199" y="991622"/>
                </a:cubicBezTo>
                <a:cubicBezTo>
                  <a:pt x="5786671" y="985992"/>
                  <a:pt x="5785202" y="983415"/>
                  <a:pt x="5780521" y="983415"/>
                </a:cubicBezTo>
                <a:cubicBezTo>
                  <a:pt x="5776768" y="983415"/>
                  <a:pt x="5773696" y="981515"/>
                  <a:pt x="5773696" y="979193"/>
                </a:cubicBezTo>
                <a:cubicBezTo>
                  <a:pt x="5773696" y="976872"/>
                  <a:pt x="5769665" y="974972"/>
                  <a:pt x="5764737" y="974972"/>
                </a:cubicBezTo>
                <a:cubicBezTo>
                  <a:pt x="5757189" y="974972"/>
                  <a:pt x="5756618" y="975985"/>
                  <a:pt x="5761117" y="981406"/>
                </a:cubicBezTo>
                <a:cubicBezTo>
                  <a:pt x="5767571" y="989182"/>
                  <a:pt x="5764004" y="993901"/>
                  <a:pt x="5754445" y="990233"/>
                </a:cubicBezTo>
                <a:cubicBezTo>
                  <a:pt x="5750474" y="988709"/>
                  <a:pt x="5748518" y="984893"/>
                  <a:pt x="5749884" y="981333"/>
                </a:cubicBezTo>
                <a:cubicBezTo>
                  <a:pt x="5752920" y="973423"/>
                  <a:pt x="5738807" y="965116"/>
                  <a:pt x="5732703" y="971220"/>
                </a:cubicBezTo>
                <a:cubicBezTo>
                  <a:pt x="5729791" y="974132"/>
                  <a:pt x="5726245" y="973352"/>
                  <a:pt x="5721688" y="968795"/>
                </a:cubicBezTo>
                <a:cubicBezTo>
                  <a:pt x="5715542" y="962649"/>
                  <a:pt x="5714255" y="962685"/>
                  <a:pt x="5706627" y="969216"/>
                </a:cubicBezTo>
                <a:cubicBezTo>
                  <a:pt x="5693102" y="980797"/>
                  <a:pt x="5646055" y="981505"/>
                  <a:pt x="5623261" y="970470"/>
                </a:cubicBezTo>
                <a:cubicBezTo>
                  <a:pt x="5613132" y="965567"/>
                  <a:pt x="5604844" y="959825"/>
                  <a:pt x="5604844" y="957710"/>
                </a:cubicBezTo>
                <a:cubicBezTo>
                  <a:pt x="5604844" y="955596"/>
                  <a:pt x="5599258" y="953866"/>
                  <a:pt x="5592430" y="953866"/>
                </a:cubicBezTo>
                <a:cubicBezTo>
                  <a:pt x="5585602" y="953866"/>
                  <a:pt x="5579011" y="952241"/>
                  <a:pt x="5577784" y="950256"/>
                </a:cubicBezTo>
                <a:cubicBezTo>
                  <a:pt x="5576558" y="948271"/>
                  <a:pt x="5559874" y="945572"/>
                  <a:pt x="5540710" y="944259"/>
                </a:cubicBezTo>
                <a:cubicBezTo>
                  <a:pt x="5521546" y="942945"/>
                  <a:pt x="5505184" y="939821"/>
                  <a:pt x="5504348" y="937315"/>
                </a:cubicBezTo>
                <a:cubicBezTo>
                  <a:pt x="5502057" y="930440"/>
                  <a:pt x="5482511" y="931851"/>
                  <a:pt x="5479732" y="939091"/>
                </a:cubicBezTo>
                <a:cubicBezTo>
                  <a:pt x="5478396" y="942574"/>
                  <a:pt x="5473706" y="945423"/>
                  <a:pt x="5469312" y="945423"/>
                </a:cubicBezTo>
                <a:cubicBezTo>
                  <a:pt x="5464917" y="945423"/>
                  <a:pt x="5461320" y="947840"/>
                  <a:pt x="5461320" y="950795"/>
                </a:cubicBezTo>
                <a:cubicBezTo>
                  <a:pt x="5461320" y="955727"/>
                  <a:pt x="5482502" y="963194"/>
                  <a:pt x="5514087" y="969395"/>
                </a:cubicBezTo>
                <a:cubicBezTo>
                  <a:pt x="5521052" y="970762"/>
                  <a:pt x="5531793" y="975426"/>
                  <a:pt x="5537956" y="979759"/>
                </a:cubicBezTo>
                <a:cubicBezTo>
                  <a:pt x="5544118" y="984091"/>
                  <a:pt x="5555975" y="987636"/>
                  <a:pt x="5564303" y="987636"/>
                </a:cubicBezTo>
                <a:cubicBezTo>
                  <a:pt x="5574873" y="987636"/>
                  <a:pt x="5581037" y="990185"/>
                  <a:pt x="5584718" y="996079"/>
                </a:cubicBezTo>
                <a:cubicBezTo>
                  <a:pt x="5589060" y="1003031"/>
                  <a:pt x="5594562" y="1004521"/>
                  <a:pt x="5615896" y="1004521"/>
                </a:cubicBezTo>
                <a:cubicBezTo>
                  <a:pt x="5633775" y="1004521"/>
                  <a:pt x="5643431" y="1006483"/>
                  <a:pt x="5647057" y="1010853"/>
                </a:cubicBezTo>
                <a:cubicBezTo>
                  <a:pt x="5649948" y="1014336"/>
                  <a:pt x="5658349" y="1017185"/>
                  <a:pt x="5665726" y="1017185"/>
                </a:cubicBezTo>
                <a:cubicBezTo>
                  <a:pt x="5673104" y="1017185"/>
                  <a:pt x="5680952" y="1018998"/>
                  <a:pt x="5683167" y="1021213"/>
                </a:cubicBezTo>
                <a:cubicBezTo>
                  <a:pt x="5685383" y="1023428"/>
                  <a:pt x="5706899" y="1026138"/>
                  <a:pt x="5730981" y="1027235"/>
                </a:cubicBezTo>
                <a:cubicBezTo>
                  <a:pt x="5755063" y="1028332"/>
                  <a:pt x="5776805" y="1031269"/>
                  <a:pt x="5779297" y="1033761"/>
                </a:cubicBezTo>
                <a:cubicBezTo>
                  <a:pt x="5781789" y="1036253"/>
                  <a:pt x="5787014" y="1038292"/>
                  <a:pt x="5790909" y="1038292"/>
                </a:cubicBezTo>
                <a:cubicBezTo>
                  <a:pt x="5794804" y="1038292"/>
                  <a:pt x="5800355" y="1041141"/>
                  <a:pt x="5803245" y="1044623"/>
                </a:cubicBezTo>
                <a:cubicBezTo>
                  <a:pt x="5806136" y="1048106"/>
                  <a:pt x="5812863" y="1050955"/>
                  <a:pt x="5818195" y="1050955"/>
                </a:cubicBezTo>
                <a:cubicBezTo>
                  <a:pt x="5823527" y="1050955"/>
                  <a:pt x="5834217" y="1054126"/>
                  <a:pt x="5841951" y="1058002"/>
                </a:cubicBezTo>
                <a:cubicBezTo>
                  <a:pt x="5849684" y="1061877"/>
                  <a:pt x="5859574" y="1066790"/>
                  <a:pt x="5863927" y="1068920"/>
                </a:cubicBezTo>
                <a:cubicBezTo>
                  <a:pt x="5868280" y="1071050"/>
                  <a:pt x="5886326" y="1073860"/>
                  <a:pt x="5904029" y="1075165"/>
                </a:cubicBezTo>
                <a:cubicBezTo>
                  <a:pt x="5921732" y="1076470"/>
                  <a:pt x="5937227" y="1079071"/>
                  <a:pt x="5938461" y="1080945"/>
                </a:cubicBezTo>
                <a:cubicBezTo>
                  <a:pt x="5940631" y="1084239"/>
                  <a:pt x="5980067" y="1096226"/>
                  <a:pt x="6001646" y="1100151"/>
                </a:cubicBezTo>
                <a:cubicBezTo>
                  <a:pt x="6036916" y="1106566"/>
                  <a:pt x="6048268" y="1111441"/>
                  <a:pt x="6050725" y="1121228"/>
                </a:cubicBezTo>
                <a:cubicBezTo>
                  <a:pt x="6052111" y="1126751"/>
                  <a:pt x="6050902" y="1134094"/>
                  <a:pt x="6048035" y="1137547"/>
                </a:cubicBezTo>
                <a:cubicBezTo>
                  <a:pt x="6044959" y="1141254"/>
                  <a:pt x="6044596" y="1143824"/>
                  <a:pt x="6047150" y="1143824"/>
                </a:cubicBezTo>
                <a:cubicBezTo>
                  <a:pt x="6049528" y="1143824"/>
                  <a:pt x="6052797" y="1155225"/>
                  <a:pt x="6054414" y="1169159"/>
                </a:cubicBezTo>
                <a:cubicBezTo>
                  <a:pt x="6056031" y="1183094"/>
                  <a:pt x="6059067" y="1195553"/>
                  <a:pt x="6061160" y="1196847"/>
                </a:cubicBezTo>
                <a:cubicBezTo>
                  <a:pt x="6063254" y="1198141"/>
                  <a:pt x="6064966" y="1202683"/>
                  <a:pt x="6064966" y="1206941"/>
                </a:cubicBezTo>
                <a:cubicBezTo>
                  <a:pt x="6064966" y="1216626"/>
                  <a:pt x="6071443" y="1219181"/>
                  <a:pt x="6090294" y="1216931"/>
                </a:cubicBezTo>
                <a:cubicBezTo>
                  <a:pt x="6103659" y="1215336"/>
                  <a:pt x="6140532" y="1223162"/>
                  <a:pt x="6165339" y="1232859"/>
                </a:cubicBezTo>
                <a:cubicBezTo>
                  <a:pt x="6171567" y="1235294"/>
                  <a:pt x="6177689" y="1234909"/>
                  <a:pt x="6182720" y="1231768"/>
                </a:cubicBezTo>
                <a:cubicBezTo>
                  <a:pt x="6187536" y="1228760"/>
                  <a:pt x="6193505" y="1228299"/>
                  <a:pt x="6198433" y="1230554"/>
                </a:cubicBezTo>
                <a:cubicBezTo>
                  <a:pt x="6202804" y="1232554"/>
                  <a:pt x="6212079" y="1234399"/>
                  <a:pt x="6219043" y="1234654"/>
                </a:cubicBezTo>
                <a:cubicBezTo>
                  <a:pt x="6258726" y="1236106"/>
                  <a:pt x="6263367" y="1236935"/>
                  <a:pt x="6263367" y="1242573"/>
                </a:cubicBezTo>
                <a:cubicBezTo>
                  <a:pt x="6263367" y="1249970"/>
                  <a:pt x="6272566" y="1253578"/>
                  <a:pt x="6291428" y="1253578"/>
                </a:cubicBezTo>
                <a:cubicBezTo>
                  <a:pt x="6311651" y="1253578"/>
                  <a:pt x="6322465" y="1260248"/>
                  <a:pt x="6322465" y="1272722"/>
                </a:cubicBezTo>
                <a:cubicBezTo>
                  <a:pt x="6322465" y="1285066"/>
                  <a:pt x="6310048" y="1286992"/>
                  <a:pt x="6299361" y="1276305"/>
                </a:cubicBezTo>
                <a:close/>
                <a:moveTo>
                  <a:pt x="6609978" y="1256249"/>
                </a:moveTo>
                <a:cubicBezTo>
                  <a:pt x="6606329" y="1251852"/>
                  <a:pt x="6606751" y="1249180"/>
                  <a:pt x="6611751" y="1245030"/>
                </a:cubicBezTo>
                <a:cubicBezTo>
                  <a:pt x="6619819" y="1238334"/>
                  <a:pt x="6628822" y="1245395"/>
                  <a:pt x="6624981" y="1255405"/>
                </a:cubicBezTo>
                <a:cubicBezTo>
                  <a:pt x="6621855" y="1263553"/>
                  <a:pt x="6616300" y="1263866"/>
                  <a:pt x="6609978" y="1256249"/>
                </a:cubicBezTo>
                <a:close/>
                <a:moveTo>
                  <a:pt x="6639062" y="1251467"/>
                </a:moveTo>
                <a:cubicBezTo>
                  <a:pt x="6639062" y="1244338"/>
                  <a:pt x="6640997" y="1240855"/>
                  <a:pt x="6644339" y="1241969"/>
                </a:cubicBezTo>
                <a:cubicBezTo>
                  <a:pt x="6647241" y="1242937"/>
                  <a:pt x="6649616" y="1247211"/>
                  <a:pt x="6649616" y="1251467"/>
                </a:cubicBezTo>
                <a:cubicBezTo>
                  <a:pt x="6649616" y="1255724"/>
                  <a:pt x="6647241" y="1259998"/>
                  <a:pt x="6644339" y="1260965"/>
                </a:cubicBezTo>
                <a:cubicBezTo>
                  <a:pt x="6640997" y="1262079"/>
                  <a:pt x="6639062" y="1258597"/>
                  <a:pt x="6639062" y="1251467"/>
                </a:cubicBezTo>
                <a:close/>
                <a:moveTo>
                  <a:pt x="6522230" y="1242599"/>
                </a:moveTo>
                <a:cubicBezTo>
                  <a:pt x="6519558" y="1235637"/>
                  <a:pt x="6528157" y="1227369"/>
                  <a:pt x="6535641" y="1229705"/>
                </a:cubicBezTo>
                <a:cubicBezTo>
                  <a:pt x="6537963" y="1230429"/>
                  <a:pt x="6540469" y="1235147"/>
                  <a:pt x="6541211" y="1240189"/>
                </a:cubicBezTo>
                <a:cubicBezTo>
                  <a:pt x="6542230" y="1247117"/>
                  <a:pt x="6540394" y="1249357"/>
                  <a:pt x="6533691" y="1249357"/>
                </a:cubicBezTo>
                <a:cubicBezTo>
                  <a:pt x="6528813" y="1249357"/>
                  <a:pt x="6523656" y="1246316"/>
                  <a:pt x="6522230" y="1242599"/>
                </a:cubicBezTo>
                <a:close/>
                <a:moveTo>
                  <a:pt x="6555339" y="1244873"/>
                </a:moveTo>
                <a:cubicBezTo>
                  <a:pt x="6540535" y="1238940"/>
                  <a:pt x="6546567" y="1230361"/>
                  <a:pt x="6565542" y="1230361"/>
                </a:cubicBezTo>
                <a:cubicBezTo>
                  <a:pt x="6579474" y="1230361"/>
                  <a:pt x="6582287" y="1231855"/>
                  <a:pt x="6583424" y="1239859"/>
                </a:cubicBezTo>
                <a:cubicBezTo>
                  <a:pt x="6584498" y="1247423"/>
                  <a:pt x="6582780" y="1249302"/>
                  <a:pt x="6574982" y="1249089"/>
                </a:cubicBezTo>
                <a:cubicBezTo>
                  <a:pt x="6569596" y="1248942"/>
                  <a:pt x="6560757" y="1247045"/>
                  <a:pt x="6555339" y="1244873"/>
                </a:cubicBezTo>
                <a:close/>
                <a:moveTo>
                  <a:pt x="5041824" y="1234422"/>
                </a:moveTo>
                <a:cubicBezTo>
                  <a:pt x="5040390" y="1230684"/>
                  <a:pt x="5042064" y="1226882"/>
                  <a:pt x="5045776" y="1225458"/>
                </a:cubicBezTo>
                <a:cubicBezTo>
                  <a:pt x="5054035" y="1222289"/>
                  <a:pt x="5057805" y="1226100"/>
                  <a:pt x="5054619" y="1234400"/>
                </a:cubicBezTo>
                <a:cubicBezTo>
                  <a:pt x="5051415" y="1242751"/>
                  <a:pt x="5045024" y="1242762"/>
                  <a:pt x="5041824" y="1234421"/>
                </a:cubicBezTo>
                <a:close/>
                <a:moveTo>
                  <a:pt x="4462330" y="1179523"/>
                </a:moveTo>
                <a:cubicBezTo>
                  <a:pt x="4459242" y="1171477"/>
                  <a:pt x="4460139" y="1170557"/>
                  <a:pt x="4474601" y="1166927"/>
                </a:cubicBezTo>
                <a:cubicBezTo>
                  <a:pt x="4483572" y="1164675"/>
                  <a:pt x="4486201" y="1165521"/>
                  <a:pt x="4486201" y="1170657"/>
                </a:cubicBezTo>
                <a:cubicBezTo>
                  <a:pt x="4486201" y="1174309"/>
                  <a:pt x="4482527" y="1179264"/>
                  <a:pt x="4478036" y="1181667"/>
                </a:cubicBezTo>
                <a:cubicBezTo>
                  <a:pt x="4467189" y="1187473"/>
                  <a:pt x="4465280" y="1187212"/>
                  <a:pt x="4462330" y="1179523"/>
                </a:cubicBezTo>
                <a:close/>
                <a:moveTo>
                  <a:pt x="4249808" y="1158599"/>
                </a:moveTo>
                <a:cubicBezTo>
                  <a:pt x="4249808" y="1155116"/>
                  <a:pt x="4252657" y="1152267"/>
                  <a:pt x="4256140" y="1152267"/>
                </a:cubicBezTo>
                <a:cubicBezTo>
                  <a:pt x="4259623" y="1152267"/>
                  <a:pt x="4262472" y="1155116"/>
                  <a:pt x="4262472" y="1158599"/>
                </a:cubicBezTo>
                <a:cubicBezTo>
                  <a:pt x="4262472" y="1162081"/>
                  <a:pt x="4259623" y="1164931"/>
                  <a:pt x="4256140" y="1164931"/>
                </a:cubicBezTo>
                <a:cubicBezTo>
                  <a:pt x="4252657" y="1164931"/>
                  <a:pt x="4249808" y="1162081"/>
                  <a:pt x="4249808" y="1158599"/>
                </a:cubicBezTo>
                <a:close/>
                <a:moveTo>
                  <a:pt x="4334234" y="1158599"/>
                </a:moveTo>
                <a:cubicBezTo>
                  <a:pt x="4334234" y="1154251"/>
                  <a:pt x="4337000" y="1152181"/>
                  <a:pt x="4341621" y="1153070"/>
                </a:cubicBezTo>
                <a:cubicBezTo>
                  <a:pt x="4350519" y="1154784"/>
                  <a:pt x="4349958" y="1162276"/>
                  <a:pt x="4340789" y="1164185"/>
                </a:cubicBezTo>
                <a:cubicBezTo>
                  <a:pt x="4336964" y="1164981"/>
                  <a:pt x="4334234" y="1162654"/>
                  <a:pt x="4334234" y="1158599"/>
                </a:cubicBezTo>
                <a:close/>
                <a:moveTo>
                  <a:pt x="3800812" y="1129124"/>
                </a:moveTo>
                <a:cubicBezTo>
                  <a:pt x="3794162" y="1125600"/>
                  <a:pt x="3782290" y="1122718"/>
                  <a:pt x="3774429" y="1122718"/>
                </a:cubicBezTo>
                <a:cubicBezTo>
                  <a:pt x="3755809" y="1122718"/>
                  <a:pt x="3755166" y="1111817"/>
                  <a:pt x="3773548" y="1107779"/>
                </a:cubicBezTo>
                <a:cubicBezTo>
                  <a:pt x="3783435" y="1105608"/>
                  <a:pt x="3788243" y="1106590"/>
                  <a:pt x="3791846" y="1111518"/>
                </a:cubicBezTo>
                <a:cubicBezTo>
                  <a:pt x="3795159" y="1116048"/>
                  <a:pt x="3798118" y="1116819"/>
                  <a:pt x="3801026" y="1113911"/>
                </a:cubicBezTo>
                <a:cubicBezTo>
                  <a:pt x="3803387" y="1111550"/>
                  <a:pt x="3817473" y="1110191"/>
                  <a:pt x="3832328" y="1110891"/>
                </a:cubicBezTo>
                <a:cubicBezTo>
                  <a:pt x="3857985" y="1112101"/>
                  <a:pt x="3859338" y="1112693"/>
                  <a:pt x="3859338" y="1122718"/>
                </a:cubicBezTo>
                <a:cubicBezTo>
                  <a:pt x="3859338" y="1132558"/>
                  <a:pt x="3857770" y="1133347"/>
                  <a:pt x="3836121" y="1134401"/>
                </a:cubicBezTo>
                <a:cubicBezTo>
                  <a:pt x="3821494" y="1135112"/>
                  <a:pt x="3808430" y="1133160"/>
                  <a:pt x="3800812" y="1129124"/>
                </a:cubicBezTo>
                <a:close/>
                <a:moveTo>
                  <a:pt x="3682833" y="1119990"/>
                </a:moveTo>
                <a:cubicBezTo>
                  <a:pt x="3681281" y="1118438"/>
                  <a:pt x="3663373" y="1116687"/>
                  <a:pt x="3643036" y="1116099"/>
                </a:cubicBezTo>
                <a:cubicBezTo>
                  <a:pt x="3622699" y="1115510"/>
                  <a:pt x="3591244" y="1113623"/>
                  <a:pt x="3573135" y="1111904"/>
                </a:cubicBezTo>
                <a:cubicBezTo>
                  <a:pt x="3542911" y="1109036"/>
                  <a:pt x="3540313" y="1108053"/>
                  <a:pt x="3541475" y="1099919"/>
                </a:cubicBezTo>
                <a:cubicBezTo>
                  <a:pt x="3542674" y="1091521"/>
                  <a:pt x="3545057" y="1091086"/>
                  <a:pt x="3587064" y="1091600"/>
                </a:cubicBezTo>
                <a:cubicBezTo>
                  <a:pt x="3704752" y="1093038"/>
                  <a:pt x="3722146" y="1094334"/>
                  <a:pt x="3722146" y="1101668"/>
                </a:cubicBezTo>
                <a:cubicBezTo>
                  <a:pt x="3722146" y="1111364"/>
                  <a:pt x="3689446" y="1126603"/>
                  <a:pt x="3682833" y="1119990"/>
                </a:cubicBezTo>
                <a:close/>
                <a:moveTo>
                  <a:pt x="3482035" y="1100426"/>
                </a:moveTo>
                <a:cubicBezTo>
                  <a:pt x="3478967" y="1097358"/>
                  <a:pt x="3480937" y="1094295"/>
                  <a:pt x="3488503" y="1090370"/>
                </a:cubicBezTo>
                <a:cubicBezTo>
                  <a:pt x="3502225" y="1083251"/>
                  <a:pt x="3511081" y="1083158"/>
                  <a:pt x="3511081" y="1090133"/>
                </a:cubicBezTo>
                <a:cubicBezTo>
                  <a:pt x="3511081" y="1097818"/>
                  <a:pt x="3487709" y="1106101"/>
                  <a:pt x="3482035" y="1100426"/>
                </a:cubicBezTo>
                <a:close/>
                <a:moveTo>
                  <a:pt x="3442018" y="1090240"/>
                </a:moveTo>
                <a:cubicBezTo>
                  <a:pt x="3437264" y="1085486"/>
                  <a:pt x="3439123" y="1080505"/>
                  <a:pt x="3445651" y="1080505"/>
                </a:cubicBezTo>
                <a:cubicBezTo>
                  <a:pt x="3449133" y="1080505"/>
                  <a:pt x="3451982" y="1082292"/>
                  <a:pt x="3451982" y="1084477"/>
                </a:cubicBezTo>
                <a:cubicBezTo>
                  <a:pt x="3451982" y="1089800"/>
                  <a:pt x="3445391" y="1093612"/>
                  <a:pt x="3442018" y="1090240"/>
                </a:cubicBezTo>
                <a:close/>
                <a:moveTo>
                  <a:pt x="5890591" y="1014228"/>
                </a:moveTo>
                <a:cubicBezTo>
                  <a:pt x="5879450" y="1011341"/>
                  <a:pt x="5882966" y="994337"/>
                  <a:pt x="5895059" y="992619"/>
                </a:cubicBezTo>
                <a:cubicBezTo>
                  <a:pt x="5903139" y="991472"/>
                  <a:pt x="5904557" y="993205"/>
                  <a:pt x="5904557" y="1004228"/>
                </a:cubicBezTo>
                <a:cubicBezTo>
                  <a:pt x="5904557" y="1011354"/>
                  <a:pt x="5903132" y="1016965"/>
                  <a:pt x="5901391" y="1016696"/>
                </a:cubicBezTo>
                <a:cubicBezTo>
                  <a:pt x="5899649" y="1016426"/>
                  <a:pt x="5894790" y="1015316"/>
                  <a:pt x="5890591" y="1014228"/>
                </a:cubicBezTo>
                <a:close/>
                <a:moveTo>
                  <a:pt x="5967876" y="1010502"/>
                </a:moveTo>
                <a:cubicBezTo>
                  <a:pt x="5967876" y="1006826"/>
                  <a:pt x="5970132" y="1004570"/>
                  <a:pt x="5972889" y="1005489"/>
                </a:cubicBezTo>
                <a:cubicBezTo>
                  <a:pt x="5980716" y="1008098"/>
                  <a:pt x="5982015" y="1017185"/>
                  <a:pt x="5974560" y="1017185"/>
                </a:cubicBezTo>
                <a:cubicBezTo>
                  <a:pt x="5970884" y="1017185"/>
                  <a:pt x="5967876" y="1014178"/>
                  <a:pt x="5967876" y="1010502"/>
                </a:cubicBezTo>
                <a:close/>
                <a:moveTo>
                  <a:pt x="6666889" y="996707"/>
                </a:moveTo>
                <a:cubicBezTo>
                  <a:pt x="6665616" y="994647"/>
                  <a:pt x="6647510" y="991626"/>
                  <a:pt x="6626654" y="989994"/>
                </a:cubicBezTo>
                <a:cubicBezTo>
                  <a:pt x="6603272" y="988165"/>
                  <a:pt x="6582276" y="983908"/>
                  <a:pt x="6571889" y="978890"/>
                </a:cubicBezTo>
                <a:cubicBezTo>
                  <a:pt x="6562625" y="974413"/>
                  <a:pt x="6552895" y="970751"/>
                  <a:pt x="6550268" y="970751"/>
                </a:cubicBezTo>
                <a:cubicBezTo>
                  <a:pt x="6547640" y="970751"/>
                  <a:pt x="6546271" y="968377"/>
                  <a:pt x="6547226" y="965474"/>
                </a:cubicBezTo>
                <a:cubicBezTo>
                  <a:pt x="6549420" y="958803"/>
                  <a:pt x="6583815" y="956028"/>
                  <a:pt x="6589825" y="962038"/>
                </a:cubicBezTo>
                <a:cubicBezTo>
                  <a:pt x="6598511" y="970723"/>
                  <a:pt x="6616291" y="967210"/>
                  <a:pt x="6621500" y="955778"/>
                </a:cubicBezTo>
                <a:cubicBezTo>
                  <a:pt x="6624195" y="949864"/>
                  <a:pt x="6626398" y="942503"/>
                  <a:pt x="6626398" y="939420"/>
                </a:cubicBezTo>
                <a:cubicBezTo>
                  <a:pt x="6626398" y="933429"/>
                  <a:pt x="6608516" y="928538"/>
                  <a:pt x="6586613" y="928538"/>
                </a:cubicBezTo>
                <a:cubicBezTo>
                  <a:pt x="6579242" y="928538"/>
                  <a:pt x="6571406" y="926758"/>
                  <a:pt x="6569200" y="924583"/>
                </a:cubicBezTo>
                <a:cubicBezTo>
                  <a:pt x="6566994" y="922408"/>
                  <a:pt x="6556642" y="920034"/>
                  <a:pt x="6546194" y="919307"/>
                </a:cubicBezTo>
                <a:cubicBezTo>
                  <a:pt x="6530453" y="918211"/>
                  <a:pt x="6527198" y="916538"/>
                  <a:pt x="6527198" y="909542"/>
                </a:cubicBezTo>
                <a:cubicBezTo>
                  <a:pt x="6527198" y="901881"/>
                  <a:pt x="6529933" y="901122"/>
                  <a:pt x="6556747" y="901339"/>
                </a:cubicBezTo>
                <a:cubicBezTo>
                  <a:pt x="6572999" y="901471"/>
                  <a:pt x="6592945" y="904133"/>
                  <a:pt x="6601071" y="907256"/>
                </a:cubicBezTo>
                <a:cubicBezTo>
                  <a:pt x="6609197" y="910378"/>
                  <a:pt x="6618695" y="913956"/>
                  <a:pt x="6622177" y="915206"/>
                </a:cubicBezTo>
                <a:cubicBezTo>
                  <a:pt x="6625660" y="916456"/>
                  <a:pt x="6644656" y="919868"/>
                  <a:pt x="6664390" y="922789"/>
                </a:cubicBezTo>
                <a:cubicBezTo>
                  <a:pt x="6747300" y="935061"/>
                  <a:pt x="6753037" y="936679"/>
                  <a:pt x="6753037" y="947783"/>
                </a:cubicBezTo>
                <a:cubicBezTo>
                  <a:pt x="6753037" y="951818"/>
                  <a:pt x="6748419" y="953888"/>
                  <a:pt x="6739318" y="953931"/>
                </a:cubicBezTo>
                <a:cubicBezTo>
                  <a:pt x="6729805" y="953975"/>
                  <a:pt x="6727392" y="955131"/>
                  <a:pt x="6731447" y="957699"/>
                </a:cubicBezTo>
                <a:cubicBezTo>
                  <a:pt x="6735223" y="960090"/>
                  <a:pt x="6736359" y="965133"/>
                  <a:pt x="6734653" y="971931"/>
                </a:cubicBezTo>
                <a:cubicBezTo>
                  <a:pt x="6732665" y="979850"/>
                  <a:pt x="6728319" y="983153"/>
                  <a:pt x="6717124" y="985253"/>
                </a:cubicBezTo>
                <a:cubicBezTo>
                  <a:pt x="6708937" y="986789"/>
                  <a:pt x="6700358" y="986884"/>
                  <a:pt x="6698060" y="985463"/>
                </a:cubicBezTo>
                <a:cubicBezTo>
                  <a:pt x="6695762" y="984043"/>
                  <a:pt x="6688329" y="986835"/>
                  <a:pt x="6681543" y="991667"/>
                </a:cubicBezTo>
                <a:cubicBezTo>
                  <a:pt x="6674756" y="996499"/>
                  <a:pt x="6668163" y="998767"/>
                  <a:pt x="6666889" y="996707"/>
                </a:cubicBezTo>
                <a:close/>
                <a:moveTo>
                  <a:pt x="6459484" y="962028"/>
                </a:moveTo>
                <a:cubicBezTo>
                  <a:pt x="6457953" y="959551"/>
                  <a:pt x="6457759" y="956467"/>
                  <a:pt x="6459052" y="955174"/>
                </a:cubicBezTo>
                <a:cubicBezTo>
                  <a:pt x="6462525" y="951702"/>
                  <a:pt x="6474432" y="957122"/>
                  <a:pt x="6474432" y="962176"/>
                </a:cubicBezTo>
                <a:cubicBezTo>
                  <a:pt x="6474432" y="967905"/>
                  <a:pt x="6463047" y="967792"/>
                  <a:pt x="6459484" y="962028"/>
                </a:cubicBezTo>
                <a:close/>
                <a:moveTo>
                  <a:pt x="6278141" y="755465"/>
                </a:moveTo>
                <a:cubicBezTo>
                  <a:pt x="6276707" y="753143"/>
                  <a:pt x="6279444" y="751244"/>
                  <a:pt x="6284224" y="751244"/>
                </a:cubicBezTo>
                <a:cubicBezTo>
                  <a:pt x="6289005" y="751244"/>
                  <a:pt x="6292916" y="753143"/>
                  <a:pt x="6292916" y="755465"/>
                </a:cubicBezTo>
                <a:cubicBezTo>
                  <a:pt x="6292916" y="757787"/>
                  <a:pt x="6290179" y="759686"/>
                  <a:pt x="6286833" y="759686"/>
                </a:cubicBezTo>
                <a:cubicBezTo>
                  <a:pt x="6283488" y="759686"/>
                  <a:pt x="6279577" y="757787"/>
                  <a:pt x="6278141" y="755465"/>
                </a:cubicBezTo>
                <a:close/>
              </a:path>
            </a:pathLst>
          </a:custGeom>
          <a:solidFill>
            <a:srgbClr val="FFC000"/>
          </a:solidFill>
          <a:ln w="80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6EBC4B8A-DDF2-4542-8357-FCE9AFC4A950}"/>
              </a:ext>
            </a:extLst>
          </p:cNvPr>
          <p:cNvSpPr txBox="1"/>
          <p:nvPr/>
        </p:nvSpPr>
        <p:spPr>
          <a:xfrm>
            <a:off x="205240" y="2421032"/>
            <a:ext cx="7788320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dern Love" panose="04090805081005020601" pitchFamily="82" charset="0"/>
                <a:ea typeface="+mn-ea"/>
                <a:cs typeface="+mn-cs"/>
              </a:rPr>
              <a:t>Aufgabe 5</a:t>
            </a:r>
          </a:p>
        </p:txBody>
      </p:sp>
      <p:grpSp>
        <p:nvGrpSpPr>
          <p:cNvPr id="6" name="Grafik 4" descr="Klemmbrett abgehakt mit einfarbiger Füllung">
            <a:extLst>
              <a:ext uri="{FF2B5EF4-FFF2-40B4-BE49-F238E27FC236}">
                <a16:creationId xmlns:a16="http://schemas.microsoft.com/office/drawing/2014/main" id="{C1E74624-CFBF-43C1-8103-65697421D533}"/>
              </a:ext>
            </a:extLst>
          </p:cNvPr>
          <p:cNvGrpSpPr/>
          <p:nvPr/>
        </p:nvGrpSpPr>
        <p:grpSpPr>
          <a:xfrm>
            <a:off x="7400926" y="430924"/>
            <a:ext cx="5143500" cy="5836525"/>
            <a:chOff x="7290178" y="960646"/>
            <a:chExt cx="2304197" cy="2304197"/>
          </a:xfrm>
          <a:solidFill>
            <a:srgbClr val="FFC000"/>
          </a:solidFill>
        </p:grpSpPr>
        <p:sp>
          <p:nvSpPr>
            <p:cNvPr id="7" name="Freihandform: Form 6">
              <a:extLst>
                <a:ext uri="{FF2B5EF4-FFF2-40B4-BE49-F238E27FC236}">
                  <a16:creationId xmlns:a16="http://schemas.microsoft.com/office/drawing/2014/main" id="{BB3D9DB3-5A13-4222-B9D9-A05400DCCDCE}"/>
                </a:ext>
              </a:extLst>
            </p:cNvPr>
            <p:cNvSpPr/>
            <p:nvPr/>
          </p:nvSpPr>
          <p:spPr>
            <a:xfrm>
              <a:off x="7698212" y="1152662"/>
              <a:ext cx="1488127" cy="1920164"/>
            </a:xfrm>
            <a:custGeom>
              <a:avLst/>
              <a:gdLst>
                <a:gd name="connsiteX0" fmla="*/ 1344115 w 1488127"/>
                <a:gd name="connsiteY0" fmla="*/ 1776152 h 1920164"/>
                <a:gd name="connsiteX1" fmla="*/ 144012 w 1488127"/>
                <a:gd name="connsiteY1" fmla="*/ 1776152 h 1920164"/>
                <a:gd name="connsiteX2" fmla="*/ 144012 w 1488127"/>
                <a:gd name="connsiteY2" fmla="*/ 288025 h 1920164"/>
                <a:gd name="connsiteX3" fmla="*/ 408035 w 1488127"/>
                <a:gd name="connsiteY3" fmla="*/ 288025 h 1920164"/>
                <a:gd name="connsiteX4" fmla="*/ 408035 w 1488127"/>
                <a:gd name="connsiteY4" fmla="*/ 432037 h 1920164"/>
                <a:gd name="connsiteX5" fmla="*/ 1080092 w 1488127"/>
                <a:gd name="connsiteY5" fmla="*/ 432037 h 1920164"/>
                <a:gd name="connsiteX6" fmla="*/ 1080092 w 1488127"/>
                <a:gd name="connsiteY6" fmla="*/ 288025 h 1920164"/>
                <a:gd name="connsiteX7" fmla="*/ 1344115 w 1488127"/>
                <a:gd name="connsiteY7" fmla="*/ 288025 h 1920164"/>
                <a:gd name="connsiteX8" fmla="*/ 1344115 w 1488127"/>
                <a:gd name="connsiteY8" fmla="*/ 1776152 h 1920164"/>
                <a:gd name="connsiteX9" fmla="*/ 744064 w 1488127"/>
                <a:gd name="connsiteY9" fmla="*/ 96008 h 1920164"/>
                <a:gd name="connsiteX10" fmla="*/ 816070 w 1488127"/>
                <a:gd name="connsiteY10" fmla="*/ 168014 h 1920164"/>
                <a:gd name="connsiteX11" fmla="*/ 744064 w 1488127"/>
                <a:gd name="connsiteY11" fmla="*/ 240021 h 1920164"/>
                <a:gd name="connsiteX12" fmla="*/ 672057 w 1488127"/>
                <a:gd name="connsiteY12" fmla="*/ 168014 h 1920164"/>
                <a:gd name="connsiteX13" fmla="*/ 741692 w 1488127"/>
                <a:gd name="connsiteY13" fmla="*/ 96008 h 1920164"/>
                <a:gd name="connsiteX14" fmla="*/ 744064 w 1488127"/>
                <a:gd name="connsiteY14" fmla="*/ 96008 h 1920164"/>
                <a:gd name="connsiteX15" fmla="*/ 1392119 w 1488127"/>
                <a:gd name="connsiteY15" fmla="*/ 144012 h 1920164"/>
                <a:gd name="connsiteX16" fmla="*/ 984084 w 1488127"/>
                <a:gd name="connsiteY16" fmla="*/ 144012 h 1920164"/>
                <a:gd name="connsiteX17" fmla="*/ 984084 w 1488127"/>
                <a:gd name="connsiteY17" fmla="*/ 96008 h 1920164"/>
                <a:gd name="connsiteX18" fmla="*/ 888076 w 1488127"/>
                <a:gd name="connsiteY18" fmla="*/ 0 h 1920164"/>
                <a:gd name="connsiteX19" fmla="*/ 600051 w 1488127"/>
                <a:gd name="connsiteY19" fmla="*/ 0 h 1920164"/>
                <a:gd name="connsiteX20" fmla="*/ 504043 w 1488127"/>
                <a:gd name="connsiteY20" fmla="*/ 96008 h 1920164"/>
                <a:gd name="connsiteX21" fmla="*/ 504043 w 1488127"/>
                <a:gd name="connsiteY21" fmla="*/ 144012 h 1920164"/>
                <a:gd name="connsiteX22" fmla="*/ 96008 w 1488127"/>
                <a:gd name="connsiteY22" fmla="*/ 144012 h 1920164"/>
                <a:gd name="connsiteX23" fmla="*/ 0 w 1488127"/>
                <a:gd name="connsiteY23" fmla="*/ 240021 h 1920164"/>
                <a:gd name="connsiteX24" fmla="*/ 0 w 1488127"/>
                <a:gd name="connsiteY24" fmla="*/ 1824156 h 1920164"/>
                <a:gd name="connsiteX25" fmla="*/ 96008 w 1488127"/>
                <a:gd name="connsiteY25" fmla="*/ 1920164 h 1920164"/>
                <a:gd name="connsiteX26" fmla="*/ 1392119 w 1488127"/>
                <a:gd name="connsiteY26" fmla="*/ 1920164 h 1920164"/>
                <a:gd name="connsiteX27" fmla="*/ 1488127 w 1488127"/>
                <a:gd name="connsiteY27" fmla="*/ 1824156 h 1920164"/>
                <a:gd name="connsiteX28" fmla="*/ 1488127 w 1488127"/>
                <a:gd name="connsiteY28" fmla="*/ 240021 h 1920164"/>
                <a:gd name="connsiteX29" fmla="*/ 1392119 w 1488127"/>
                <a:gd name="connsiteY29" fmla="*/ 144012 h 1920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1488127" h="1920164" fill="none" extrusionOk="0">
                  <a:moveTo>
                    <a:pt x="1344115" y="1776152"/>
                  </a:moveTo>
                  <a:cubicBezTo>
                    <a:pt x="817453" y="1826413"/>
                    <a:pt x="702048" y="1668290"/>
                    <a:pt x="144012" y="1776152"/>
                  </a:cubicBezTo>
                  <a:cubicBezTo>
                    <a:pt x="175550" y="1138318"/>
                    <a:pt x="264836" y="616371"/>
                    <a:pt x="144012" y="288025"/>
                  </a:cubicBezTo>
                  <a:cubicBezTo>
                    <a:pt x="172850" y="287569"/>
                    <a:pt x="346229" y="310623"/>
                    <a:pt x="408035" y="288025"/>
                  </a:cubicBezTo>
                  <a:cubicBezTo>
                    <a:pt x="398231" y="303484"/>
                    <a:pt x="410256" y="387550"/>
                    <a:pt x="408035" y="432037"/>
                  </a:cubicBezTo>
                  <a:cubicBezTo>
                    <a:pt x="636668" y="447060"/>
                    <a:pt x="1005835" y="433550"/>
                    <a:pt x="1080092" y="432037"/>
                  </a:cubicBezTo>
                  <a:cubicBezTo>
                    <a:pt x="1092821" y="373014"/>
                    <a:pt x="1082706" y="333447"/>
                    <a:pt x="1080092" y="288025"/>
                  </a:cubicBezTo>
                  <a:cubicBezTo>
                    <a:pt x="1178925" y="291640"/>
                    <a:pt x="1315564" y="289155"/>
                    <a:pt x="1344115" y="288025"/>
                  </a:cubicBezTo>
                  <a:cubicBezTo>
                    <a:pt x="1455671" y="911362"/>
                    <a:pt x="1308602" y="1123861"/>
                    <a:pt x="1344115" y="1776152"/>
                  </a:cubicBezTo>
                  <a:close/>
                  <a:moveTo>
                    <a:pt x="744064" y="96008"/>
                  </a:moveTo>
                  <a:cubicBezTo>
                    <a:pt x="779320" y="93633"/>
                    <a:pt x="822481" y="130327"/>
                    <a:pt x="816070" y="168014"/>
                  </a:cubicBezTo>
                  <a:cubicBezTo>
                    <a:pt x="815237" y="203805"/>
                    <a:pt x="783633" y="238816"/>
                    <a:pt x="744064" y="240021"/>
                  </a:cubicBezTo>
                  <a:cubicBezTo>
                    <a:pt x="709426" y="245251"/>
                    <a:pt x="668800" y="208179"/>
                    <a:pt x="672057" y="168014"/>
                  </a:cubicBezTo>
                  <a:cubicBezTo>
                    <a:pt x="670925" y="129244"/>
                    <a:pt x="703301" y="98564"/>
                    <a:pt x="741692" y="96008"/>
                  </a:cubicBezTo>
                  <a:cubicBezTo>
                    <a:pt x="742477" y="96085"/>
                    <a:pt x="743195" y="96017"/>
                    <a:pt x="744064" y="96008"/>
                  </a:cubicBezTo>
                  <a:close/>
                  <a:moveTo>
                    <a:pt x="1392119" y="144012"/>
                  </a:moveTo>
                  <a:cubicBezTo>
                    <a:pt x="1238292" y="147857"/>
                    <a:pt x="1092513" y="122354"/>
                    <a:pt x="984084" y="144012"/>
                  </a:cubicBezTo>
                  <a:cubicBezTo>
                    <a:pt x="983676" y="125087"/>
                    <a:pt x="988020" y="114710"/>
                    <a:pt x="984084" y="96008"/>
                  </a:cubicBezTo>
                  <a:cubicBezTo>
                    <a:pt x="981117" y="52217"/>
                    <a:pt x="934393" y="-1082"/>
                    <a:pt x="888076" y="0"/>
                  </a:cubicBezTo>
                  <a:cubicBezTo>
                    <a:pt x="793193" y="-20222"/>
                    <a:pt x="654189" y="-25425"/>
                    <a:pt x="600051" y="0"/>
                  </a:cubicBezTo>
                  <a:cubicBezTo>
                    <a:pt x="552424" y="7042"/>
                    <a:pt x="494341" y="38992"/>
                    <a:pt x="504043" y="96008"/>
                  </a:cubicBezTo>
                  <a:cubicBezTo>
                    <a:pt x="503171" y="110845"/>
                    <a:pt x="505473" y="122499"/>
                    <a:pt x="504043" y="144012"/>
                  </a:cubicBezTo>
                  <a:cubicBezTo>
                    <a:pt x="448839" y="131688"/>
                    <a:pt x="264480" y="143451"/>
                    <a:pt x="96008" y="144012"/>
                  </a:cubicBezTo>
                  <a:cubicBezTo>
                    <a:pt x="44522" y="143794"/>
                    <a:pt x="-6518" y="193973"/>
                    <a:pt x="0" y="240021"/>
                  </a:cubicBezTo>
                  <a:cubicBezTo>
                    <a:pt x="-130607" y="448443"/>
                    <a:pt x="23386" y="1389676"/>
                    <a:pt x="0" y="1824156"/>
                  </a:cubicBezTo>
                  <a:cubicBezTo>
                    <a:pt x="3029" y="1869239"/>
                    <a:pt x="40129" y="1919213"/>
                    <a:pt x="96008" y="1920164"/>
                  </a:cubicBezTo>
                  <a:cubicBezTo>
                    <a:pt x="315248" y="1843797"/>
                    <a:pt x="1174651" y="1945233"/>
                    <a:pt x="1392119" y="1920164"/>
                  </a:cubicBezTo>
                  <a:cubicBezTo>
                    <a:pt x="1439153" y="1915381"/>
                    <a:pt x="1488264" y="1884174"/>
                    <a:pt x="1488127" y="1824156"/>
                  </a:cubicBezTo>
                  <a:cubicBezTo>
                    <a:pt x="1488363" y="1519670"/>
                    <a:pt x="1605061" y="607453"/>
                    <a:pt x="1488127" y="240021"/>
                  </a:cubicBezTo>
                  <a:cubicBezTo>
                    <a:pt x="1491696" y="187887"/>
                    <a:pt x="1445672" y="137503"/>
                    <a:pt x="1392119" y="144012"/>
                  </a:cubicBezTo>
                  <a:close/>
                </a:path>
                <a:path w="1488127" h="1920164" stroke="0" extrusionOk="0">
                  <a:moveTo>
                    <a:pt x="1344115" y="1776152"/>
                  </a:moveTo>
                  <a:cubicBezTo>
                    <a:pt x="985147" y="1759153"/>
                    <a:pt x="354774" y="1701199"/>
                    <a:pt x="144012" y="1776152"/>
                  </a:cubicBezTo>
                  <a:cubicBezTo>
                    <a:pt x="169549" y="1214127"/>
                    <a:pt x="105570" y="504487"/>
                    <a:pt x="144012" y="288025"/>
                  </a:cubicBezTo>
                  <a:cubicBezTo>
                    <a:pt x="275514" y="311258"/>
                    <a:pt x="289534" y="266425"/>
                    <a:pt x="408035" y="288025"/>
                  </a:cubicBezTo>
                  <a:cubicBezTo>
                    <a:pt x="417403" y="343275"/>
                    <a:pt x="400937" y="388729"/>
                    <a:pt x="408035" y="432037"/>
                  </a:cubicBezTo>
                  <a:cubicBezTo>
                    <a:pt x="731927" y="382195"/>
                    <a:pt x="825382" y="483788"/>
                    <a:pt x="1080092" y="432037"/>
                  </a:cubicBezTo>
                  <a:cubicBezTo>
                    <a:pt x="1068649" y="387905"/>
                    <a:pt x="1080951" y="338807"/>
                    <a:pt x="1080092" y="288025"/>
                  </a:cubicBezTo>
                  <a:cubicBezTo>
                    <a:pt x="1177387" y="282424"/>
                    <a:pt x="1265172" y="280832"/>
                    <a:pt x="1344115" y="288025"/>
                  </a:cubicBezTo>
                  <a:cubicBezTo>
                    <a:pt x="1308971" y="945602"/>
                    <a:pt x="1441995" y="1224703"/>
                    <a:pt x="1344115" y="1776152"/>
                  </a:cubicBezTo>
                  <a:close/>
                  <a:moveTo>
                    <a:pt x="744064" y="96008"/>
                  </a:moveTo>
                  <a:cubicBezTo>
                    <a:pt x="779360" y="97929"/>
                    <a:pt x="815602" y="124715"/>
                    <a:pt x="816070" y="168014"/>
                  </a:cubicBezTo>
                  <a:cubicBezTo>
                    <a:pt x="821661" y="207954"/>
                    <a:pt x="786588" y="235346"/>
                    <a:pt x="744064" y="240021"/>
                  </a:cubicBezTo>
                  <a:cubicBezTo>
                    <a:pt x="702546" y="242831"/>
                    <a:pt x="673086" y="208671"/>
                    <a:pt x="672057" y="168014"/>
                  </a:cubicBezTo>
                  <a:cubicBezTo>
                    <a:pt x="678346" y="130263"/>
                    <a:pt x="700214" y="100821"/>
                    <a:pt x="741692" y="96008"/>
                  </a:cubicBezTo>
                  <a:cubicBezTo>
                    <a:pt x="742468" y="96003"/>
                    <a:pt x="743271" y="95853"/>
                    <a:pt x="744064" y="96008"/>
                  </a:cubicBezTo>
                  <a:close/>
                  <a:moveTo>
                    <a:pt x="1392119" y="144012"/>
                  </a:moveTo>
                  <a:cubicBezTo>
                    <a:pt x="1212086" y="167177"/>
                    <a:pt x="1033417" y="153740"/>
                    <a:pt x="984084" y="144012"/>
                  </a:cubicBezTo>
                  <a:cubicBezTo>
                    <a:pt x="982817" y="138140"/>
                    <a:pt x="982935" y="119755"/>
                    <a:pt x="984084" y="96008"/>
                  </a:cubicBezTo>
                  <a:cubicBezTo>
                    <a:pt x="991234" y="49841"/>
                    <a:pt x="932478" y="-838"/>
                    <a:pt x="888076" y="0"/>
                  </a:cubicBezTo>
                  <a:cubicBezTo>
                    <a:pt x="840677" y="4398"/>
                    <a:pt x="671101" y="783"/>
                    <a:pt x="600051" y="0"/>
                  </a:cubicBezTo>
                  <a:cubicBezTo>
                    <a:pt x="547943" y="431"/>
                    <a:pt x="495695" y="37273"/>
                    <a:pt x="504043" y="96008"/>
                  </a:cubicBezTo>
                  <a:cubicBezTo>
                    <a:pt x="499851" y="116754"/>
                    <a:pt x="502350" y="135106"/>
                    <a:pt x="504043" y="144012"/>
                  </a:cubicBezTo>
                  <a:cubicBezTo>
                    <a:pt x="310513" y="156931"/>
                    <a:pt x="217052" y="115358"/>
                    <a:pt x="96008" y="144012"/>
                  </a:cubicBezTo>
                  <a:cubicBezTo>
                    <a:pt x="44891" y="144478"/>
                    <a:pt x="-6289" y="185921"/>
                    <a:pt x="0" y="240021"/>
                  </a:cubicBezTo>
                  <a:cubicBezTo>
                    <a:pt x="-44436" y="592551"/>
                    <a:pt x="112122" y="1544288"/>
                    <a:pt x="0" y="1824156"/>
                  </a:cubicBezTo>
                  <a:cubicBezTo>
                    <a:pt x="-1804" y="1883671"/>
                    <a:pt x="34569" y="1918019"/>
                    <a:pt x="96008" y="1920164"/>
                  </a:cubicBezTo>
                  <a:cubicBezTo>
                    <a:pt x="562451" y="1970614"/>
                    <a:pt x="1092228" y="1904128"/>
                    <a:pt x="1392119" y="1920164"/>
                  </a:cubicBezTo>
                  <a:cubicBezTo>
                    <a:pt x="1446210" y="1920521"/>
                    <a:pt x="1491379" y="1874660"/>
                    <a:pt x="1488127" y="1824156"/>
                  </a:cubicBezTo>
                  <a:cubicBezTo>
                    <a:pt x="1540688" y="1569162"/>
                    <a:pt x="1473661" y="800606"/>
                    <a:pt x="1488127" y="240021"/>
                  </a:cubicBezTo>
                  <a:cubicBezTo>
                    <a:pt x="1491700" y="194821"/>
                    <a:pt x="1450966" y="141017"/>
                    <a:pt x="1392119" y="144012"/>
                  </a:cubicBezTo>
                  <a:close/>
                </a:path>
              </a:pathLst>
            </a:custGeom>
            <a:grpFill/>
            <a:ln w="23912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4213301319">
                    <a:custGeom>
                      <a:avLst/>
                      <a:gdLst>
                        <a:gd name="connsiteX0" fmla="*/ 1344115 w 1488127"/>
                        <a:gd name="connsiteY0" fmla="*/ 1776152 h 1920164"/>
                        <a:gd name="connsiteX1" fmla="*/ 144012 w 1488127"/>
                        <a:gd name="connsiteY1" fmla="*/ 1776152 h 1920164"/>
                        <a:gd name="connsiteX2" fmla="*/ 144012 w 1488127"/>
                        <a:gd name="connsiteY2" fmla="*/ 288025 h 1920164"/>
                        <a:gd name="connsiteX3" fmla="*/ 408035 w 1488127"/>
                        <a:gd name="connsiteY3" fmla="*/ 288025 h 1920164"/>
                        <a:gd name="connsiteX4" fmla="*/ 408035 w 1488127"/>
                        <a:gd name="connsiteY4" fmla="*/ 432037 h 1920164"/>
                        <a:gd name="connsiteX5" fmla="*/ 1080092 w 1488127"/>
                        <a:gd name="connsiteY5" fmla="*/ 432037 h 1920164"/>
                        <a:gd name="connsiteX6" fmla="*/ 1080092 w 1488127"/>
                        <a:gd name="connsiteY6" fmla="*/ 288025 h 1920164"/>
                        <a:gd name="connsiteX7" fmla="*/ 1344115 w 1488127"/>
                        <a:gd name="connsiteY7" fmla="*/ 288025 h 1920164"/>
                        <a:gd name="connsiteX8" fmla="*/ 744064 w 1488127"/>
                        <a:gd name="connsiteY8" fmla="*/ 96008 h 1920164"/>
                        <a:gd name="connsiteX9" fmla="*/ 816070 w 1488127"/>
                        <a:gd name="connsiteY9" fmla="*/ 168014 h 1920164"/>
                        <a:gd name="connsiteX10" fmla="*/ 744064 w 1488127"/>
                        <a:gd name="connsiteY10" fmla="*/ 240021 h 1920164"/>
                        <a:gd name="connsiteX11" fmla="*/ 672057 w 1488127"/>
                        <a:gd name="connsiteY11" fmla="*/ 168014 h 1920164"/>
                        <a:gd name="connsiteX12" fmla="*/ 741692 w 1488127"/>
                        <a:gd name="connsiteY12" fmla="*/ 96008 h 1920164"/>
                        <a:gd name="connsiteX13" fmla="*/ 744064 w 1488127"/>
                        <a:gd name="connsiteY13" fmla="*/ 96008 h 1920164"/>
                        <a:gd name="connsiteX14" fmla="*/ 1392119 w 1488127"/>
                        <a:gd name="connsiteY14" fmla="*/ 144012 h 1920164"/>
                        <a:gd name="connsiteX15" fmla="*/ 984084 w 1488127"/>
                        <a:gd name="connsiteY15" fmla="*/ 144012 h 1920164"/>
                        <a:gd name="connsiteX16" fmla="*/ 984084 w 1488127"/>
                        <a:gd name="connsiteY16" fmla="*/ 96008 h 1920164"/>
                        <a:gd name="connsiteX17" fmla="*/ 888076 w 1488127"/>
                        <a:gd name="connsiteY17" fmla="*/ 0 h 1920164"/>
                        <a:gd name="connsiteX18" fmla="*/ 600051 w 1488127"/>
                        <a:gd name="connsiteY18" fmla="*/ 0 h 1920164"/>
                        <a:gd name="connsiteX19" fmla="*/ 504043 w 1488127"/>
                        <a:gd name="connsiteY19" fmla="*/ 96008 h 1920164"/>
                        <a:gd name="connsiteX20" fmla="*/ 504043 w 1488127"/>
                        <a:gd name="connsiteY20" fmla="*/ 144012 h 1920164"/>
                        <a:gd name="connsiteX21" fmla="*/ 96008 w 1488127"/>
                        <a:gd name="connsiteY21" fmla="*/ 144012 h 1920164"/>
                        <a:gd name="connsiteX22" fmla="*/ 0 w 1488127"/>
                        <a:gd name="connsiteY22" fmla="*/ 240021 h 1920164"/>
                        <a:gd name="connsiteX23" fmla="*/ 0 w 1488127"/>
                        <a:gd name="connsiteY23" fmla="*/ 1824156 h 1920164"/>
                        <a:gd name="connsiteX24" fmla="*/ 96008 w 1488127"/>
                        <a:gd name="connsiteY24" fmla="*/ 1920164 h 1920164"/>
                        <a:gd name="connsiteX25" fmla="*/ 1392119 w 1488127"/>
                        <a:gd name="connsiteY25" fmla="*/ 1920164 h 1920164"/>
                        <a:gd name="connsiteX26" fmla="*/ 1488127 w 1488127"/>
                        <a:gd name="connsiteY26" fmla="*/ 1824156 h 1920164"/>
                        <a:gd name="connsiteX27" fmla="*/ 1488127 w 1488127"/>
                        <a:gd name="connsiteY27" fmla="*/ 240021 h 1920164"/>
                        <a:gd name="connsiteX28" fmla="*/ 1392119 w 1488127"/>
                        <a:gd name="connsiteY28" fmla="*/ 144012 h 192016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</a:cxnLst>
                      <a:rect l="l" t="t" r="r" b="b"/>
                      <a:pathLst>
                        <a:path w="1488127" h="1920164">
                          <a:moveTo>
                            <a:pt x="1344115" y="1776152"/>
                          </a:moveTo>
                          <a:lnTo>
                            <a:pt x="144012" y="1776152"/>
                          </a:lnTo>
                          <a:lnTo>
                            <a:pt x="144012" y="288025"/>
                          </a:lnTo>
                          <a:lnTo>
                            <a:pt x="408035" y="288025"/>
                          </a:lnTo>
                          <a:lnTo>
                            <a:pt x="408035" y="432037"/>
                          </a:lnTo>
                          <a:lnTo>
                            <a:pt x="1080092" y="432037"/>
                          </a:lnTo>
                          <a:lnTo>
                            <a:pt x="1080092" y="288025"/>
                          </a:lnTo>
                          <a:lnTo>
                            <a:pt x="1344115" y="288025"/>
                          </a:lnTo>
                          <a:close/>
                          <a:moveTo>
                            <a:pt x="744064" y="96008"/>
                          </a:moveTo>
                          <a:cubicBezTo>
                            <a:pt x="783833" y="96008"/>
                            <a:pt x="816070" y="128245"/>
                            <a:pt x="816070" y="168014"/>
                          </a:cubicBezTo>
                          <a:cubicBezTo>
                            <a:pt x="816070" y="207783"/>
                            <a:pt x="783833" y="240021"/>
                            <a:pt x="744064" y="240021"/>
                          </a:cubicBezTo>
                          <a:cubicBezTo>
                            <a:pt x="704295" y="240021"/>
                            <a:pt x="672057" y="207783"/>
                            <a:pt x="672057" y="168014"/>
                          </a:cubicBezTo>
                          <a:cubicBezTo>
                            <a:pt x="671402" y="128901"/>
                            <a:pt x="702578" y="96663"/>
                            <a:pt x="741692" y="96008"/>
                          </a:cubicBezTo>
                          <a:cubicBezTo>
                            <a:pt x="742482" y="95994"/>
                            <a:pt x="743274" y="95994"/>
                            <a:pt x="744064" y="96008"/>
                          </a:cubicBezTo>
                          <a:close/>
                          <a:moveTo>
                            <a:pt x="1392119" y="144012"/>
                          </a:moveTo>
                          <a:lnTo>
                            <a:pt x="984084" y="144012"/>
                          </a:lnTo>
                          <a:lnTo>
                            <a:pt x="984084" y="96008"/>
                          </a:lnTo>
                          <a:cubicBezTo>
                            <a:pt x="984084" y="42984"/>
                            <a:pt x="941099" y="0"/>
                            <a:pt x="888076" y="0"/>
                          </a:cubicBezTo>
                          <a:lnTo>
                            <a:pt x="600051" y="0"/>
                          </a:lnTo>
                          <a:cubicBezTo>
                            <a:pt x="547028" y="0"/>
                            <a:pt x="504043" y="42984"/>
                            <a:pt x="504043" y="96008"/>
                          </a:cubicBezTo>
                          <a:lnTo>
                            <a:pt x="504043" y="144012"/>
                          </a:lnTo>
                          <a:lnTo>
                            <a:pt x="96008" y="144012"/>
                          </a:lnTo>
                          <a:cubicBezTo>
                            <a:pt x="42985" y="144012"/>
                            <a:pt x="0" y="186998"/>
                            <a:pt x="0" y="240021"/>
                          </a:cubicBezTo>
                          <a:lnTo>
                            <a:pt x="0" y="1824156"/>
                          </a:lnTo>
                          <a:cubicBezTo>
                            <a:pt x="0" y="1877179"/>
                            <a:pt x="42985" y="1920164"/>
                            <a:pt x="96008" y="1920164"/>
                          </a:cubicBezTo>
                          <a:lnTo>
                            <a:pt x="1392119" y="1920164"/>
                          </a:lnTo>
                          <a:cubicBezTo>
                            <a:pt x="1445142" y="1920164"/>
                            <a:pt x="1488127" y="1877179"/>
                            <a:pt x="1488127" y="1824156"/>
                          </a:cubicBezTo>
                          <a:lnTo>
                            <a:pt x="1488127" y="240021"/>
                          </a:lnTo>
                          <a:cubicBezTo>
                            <a:pt x="1488127" y="186998"/>
                            <a:pt x="1445142" y="144012"/>
                            <a:pt x="1392119" y="144012"/>
                          </a:cubicBez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" name="Freihandform: Form 7">
              <a:extLst>
                <a:ext uri="{FF2B5EF4-FFF2-40B4-BE49-F238E27FC236}">
                  <a16:creationId xmlns:a16="http://schemas.microsoft.com/office/drawing/2014/main" id="{8B90EFD5-531F-4960-99A4-0DD5EB794AC1}"/>
                </a:ext>
              </a:extLst>
            </p:cNvPr>
            <p:cNvSpPr/>
            <p:nvPr/>
          </p:nvSpPr>
          <p:spPr>
            <a:xfrm>
              <a:off x="8490280" y="1776715"/>
              <a:ext cx="408034" cy="96008"/>
            </a:xfrm>
            <a:custGeom>
              <a:avLst/>
              <a:gdLst>
                <a:gd name="connsiteX0" fmla="*/ 0 w 408034"/>
                <a:gd name="connsiteY0" fmla="*/ 0 h 96008"/>
                <a:gd name="connsiteX1" fmla="*/ 408035 w 408034"/>
                <a:gd name="connsiteY1" fmla="*/ 0 h 96008"/>
                <a:gd name="connsiteX2" fmla="*/ 408035 w 408034"/>
                <a:gd name="connsiteY2" fmla="*/ 96008 h 96008"/>
                <a:gd name="connsiteX3" fmla="*/ 0 w 408034"/>
                <a:gd name="connsiteY3" fmla="*/ 96008 h 96008"/>
                <a:gd name="connsiteX4" fmla="*/ 0 w 408034"/>
                <a:gd name="connsiteY4" fmla="*/ 0 h 96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8034" h="96008" fill="none" extrusionOk="0">
                  <a:moveTo>
                    <a:pt x="0" y="0"/>
                  </a:moveTo>
                  <a:cubicBezTo>
                    <a:pt x="180292" y="21613"/>
                    <a:pt x="361772" y="15085"/>
                    <a:pt x="408035" y="0"/>
                  </a:cubicBezTo>
                  <a:cubicBezTo>
                    <a:pt x="409925" y="18422"/>
                    <a:pt x="414445" y="85361"/>
                    <a:pt x="408035" y="96008"/>
                  </a:cubicBezTo>
                  <a:cubicBezTo>
                    <a:pt x="317615" y="96285"/>
                    <a:pt x="159489" y="107026"/>
                    <a:pt x="0" y="96008"/>
                  </a:cubicBezTo>
                  <a:cubicBezTo>
                    <a:pt x="6143" y="79212"/>
                    <a:pt x="6466" y="44476"/>
                    <a:pt x="0" y="0"/>
                  </a:cubicBezTo>
                  <a:close/>
                </a:path>
                <a:path w="408034" h="96008" stroke="0" extrusionOk="0">
                  <a:moveTo>
                    <a:pt x="0" y="0"/>
                  </a:moveTo>
                  <a:cubicBezTo>
                    <a:pt x="200495" y="-34784"/>
                    <a:pt x="244148" y="30120"/>
                    <a:pt x="408035" y="0"/>
                  </a:cubicBezTo>
                  <a:cubicBezTo>
                    <a:pt x="399814" y="22047"/>
                    <a:pt x="404507" y="78032"/>
                    <a:pt x="408035" y="96008"/>
                  </a:cubicBezTo>
                  <a:cubicBezTo>
                    <a:pt x="256804" y="72282"/>
                    <a:pt x="60010" y="115042"/>
                    <a:pt x="0" y="96008"/>
                  </a:cubicBezTo>
                  <a:cubicBezTo>
                    <a:pt x="-2380" y="67799"/>
                    <a:pt x="-4406" y="34711"/>
                    <a:pt x="0" y="0"/>
                  </a:cubicBezTo>
                  <a:close/>
                </a:path>
              </a:pathLst>
            </a:custGeom>
            <a:grpFill/>
            <a:ln w="23912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3223068613">
                    <a:custGeom>
                      <a:avLst/>
                      <a:gdLst>
                        <a:gd name="connsiteX0" fmla="*/ 0 w 408034"/>
                        <a:gd name="connsiteY0" fmla="*/ 0 h 96008"/>
                        <a:gd name="connsiteX1" fmla="*/ 408035 w 408034"/>
                        <a:gd name="connsiteY1" fmla="*/ 0 h 96008"/>
                        <a:gd name="connsiteX2" fmla="*/ 408035 w 408034"/>
                        <a:gd name="connsiteY2" fmla="*/ 96008 h 96008"/>
                        <a:gd name="connsiteX3" fmla="*/ 0 w 408034"/>
                        <a:gd name="connsiteY3" fmla="*/ 96008 h 9600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408034" h="96008">
                          <a:moveTo>
                            <a:pt x="0" y="0"/>
                          </a:moveTo>
                          <a:lnTo>
                            <a:pt x="408035" y="0"/>
                          </a:lnTo>
                          <a:lnTo>
                            <a:pt x="408035" y="96008"/>
                          </a:lnTo>
                          <a:lnTo>
                            <a:pt x="0" y="96008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Freihandform: Form 9">
              <a:extLst>
                <a:ext uri="{FF2B5EF4-FFF2-40B4-BE49-F238E27FC236}">
                  <a16:creationId xmlns:a16="http://schemas.microsoft.com/office/drawing/2014/main" id="{71CA6E90-1F32-44E6-B915-BB6245090115}"/>
                </a:ext>
              </a:extLst>
            </p:cNvPr>
            <p:cNvSpPr/>
            <p:nvPr/>
          </p:nvSpPr>
          <p:spPr>
            <a:xfrm>
              <a:off x="8490280" y="2064740"/>
              <a:ext cx="408034" cy="96008"/>
            </a:xfrm>
            <a:custGeom>
              <a:avLst/>
              <a:gdLst>
                <a:gd name="connsiteX0" fmla="*/ 0 w 408034"/>
                <a:gd name="connsiteY0" fmla="*/ 0 h 96008"/>
                <a:gd name="connsiteX1" fmla="*/ 408035 w 408034"/>
                <a:gd name="connsiteY1" fmla="*/ 0 h 96008"/>
                <a:gd name="connsiteX2" fmla="*/ 408035 w 408034"/>
                <a:gd name="connsiteY2" fmla="*/ 96008 h 96008"/>
                <a:gd name="connsiteX3" fmla="*/ 0 w 408034"/>
                <a:gd name="connsiteY3" fmla="*/ 96008 h 96008"/>
                <a:gd name="connsiteX4" fmla="*/ 0 w 408034"/>
                <a:gd name="connsiteY4" fmla="*/ 0 h 96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8034" h="96008" fill="none" extrusionOk="0">
                  <a:moveTo>
                    <a:pt x="0" y="0"/>
                  </a:moveTo>
                  <a:cubicBezTo>
                    <a:pt x="132962" y="13384"/>
                    <a:pt x="334597" y="-11506"/>
                    <a:pt x="408035" y="0"/>
                  </a:cubicBezTo>
                  <a:cubicBezTo>
                    <a:pt x="408251" y="36677"/>
                    <a:pt x="410579" y="57283"/>
                    <a:pt x="408035" y="96008"/>
                  </a:cubicBezTo>
                  <a:cubicBezTo>
                    <a:pt x="269724" y="71775"/>
                    <a:pt x="188201" y="122748"/>
                    <a:pt x="0" y="96008"/>
                  </a:cubicBezTo>
                  <a:cubicBezTo>
                    <a:pt x="3124" y="58502"/>
                    <a:pt x="2836" y="32925"/>
                    <a:pt x="0" y="0"/>
                  </a:cubicBezTo>
                  <a:close/>
                </a:path>
                <a:path w="408034" h="96008" stroke="0" extrusionOk="0">
                  <a:moveTo>
                    <a:pt x="0" y="0"/>
                  </a:moveTo>
                  <a:cubicBezTo>
                    <a:pt x="116373" y="11331"/>
                    <a:pt x="364451" y="34893"/>
                    <a:pt x="408035" y="0"/>
                  </a:cubicBezTo>
                  <a:cubicBezTo>
                    <a:pt x="404736" y="27095"/>
                    <a:pt x="414025" y="69895"/>
                    <a:pt x="408035" y="96008"/>
                  </a:cubicBezTo>
                  <a:cubicBezTo>
                    <a:pt x="247390" y="87314"/>
                    <a:pt x="181451" y="102986"/>
                    <a:pt x="0" y="96008"/>
                  </a:cubicBezTo>
                  <a:cubicBezTo>
                    <a:pt x="4816" y="49130"/>
                    <a:pt x="524" y="30962"/>
                    <a:pt x="0" y="0"/>
                  </a:cubicBezTo>
                  <a:close/>
                </a:path>
              </a:pathLst>
            </a:custGeom>
            <a:grpFill/>
            <a:ln w="23912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1798056708">
                    <a:custGeom>
                      <a:avLst/>
                      <a:gdLst>
                        <a:gd name="connsiteX0" fmla="*/ 0 w 408034"/>
                        <a:gd name="connsiteY0" fmla="*/ 0 h 96008"/>
                        <a:gd name="connsiteX1" fmla="*/ 408035 w 408034"/>
                        <a:gd name="connsiteY1" fmla="*/ 0 h 96008"/>
                        <a:gd name="connsiteX2" fmla="*/ 408035 w 408034"/>
                        <a:gd name="connsiteY2" fmla="*/ 96008 h 96008"/>
                        <a:gd name="connsiteX3" fmla="*/ 0 w 408034"/>
                        <a:gd name="connsiteY3" fmla="*/ 96008 h 9600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408034" h="96008">
                          <a:moveTo>
                            <a:pt x="0" y="0"/>
                          </a:moveTo>
                          <a:lnTo>
                            <a:pt x="408035" y="0"/>
                          </a:lnTo>
                          <a:lnTo>
                            <a:pt x="408035" y="96008"/>
                          </a:lnTo>
                          <a:lnTo>
                            <a:pt x="0" y="96008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Freihandform: Form 15">
              <a:extLst>
                <a:ext uri="{FF2B5EF4-FFF2-40B4-BE49-F238E27FC236}">
                  <a16:creationId xmlns:a16="http://schemas.microsoft.com/office/drawing/2014/main" id="{524834CC-B757-40CE-AADD-A769740836D4}"/>
                </a:ext>
              </a:extLst>
            </p:cNvPr>
            <p:cNvSpPr/>
            <p:nvPr/>
          </p:nvSpPr>
          <p:spPr>
            <a:xfrm>
              <a:off x="8490280" y="2352765"/>
              <a:ext cx="408034" cy="96008"/>
            </a:xfrm>
            <a:custGeom>
              <a:avLst/>
              <a:gdLst>
                <a:gd name="connsiteX0" fmla="*/ 0 w 408034"/>
                <a:gd name="connsiteY0" fmla="*/ 0 h 96008"/>
                <a:gd name="connsiteX1" fmla="*/ 408035 w 408034"/>
                <a:gd name="connsiteY1" fmla="*/ 0 h 96008"/>
                <a:gd name="connsiteX2" fmla="*/ 408035 w 408034"/>
                <a:gd name="connsiteY2" fmla="*/ 96008 h 96008"/>
                <a:gd name="connsiteX3" fmla="*/ 0 w 408034"/>
                <a:gd name="connsiteY3" fmla="*/ 96008 h 96008"/>
                <a:gd name="connsiteX4" fmla="*/ 0 w 408034"/>
                <a:gd name="connsiteY4" fmla="*/ 0 h 96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8034" h="96008" fill="none" extrusionOk="0">
                  <a:moveTo>
                    <a:pt x="0" y="0"/>
                  </a:moveTo>
                  <a:cubicBezTo>
                    <a:pt x="91655" y="-16705"/>
                    <a:pt x="247548" y="14074"/>
                    <a:pt x="408035" y="0"/>
                  </a:cubicBezTo>
                  <a:cubicBezTo>
                    <a:pt x="412061" y="29358"/>
                    <a:pt x="408236" y="78917"/>
                    <a:pt x="408035" y="96008"/>
                  </a:cubicBezTo>
                  <a:cubicBezTo>
                    <a:pt x="286256" y="111980"/>
                    <a:pt x="137198" y="110962"/>
                    <a:pt x="0" y="96008"/>
                  </a:cubicBezTo>
                  <a:cubicBezTo>
                    <a:pt x="-3519" y="72039"/>
                    <a:pt x="8066" y="20769"/>
                    <a:pt x="0" y="0"/>
                  </a:cubicBezTo>
                  <a:close/>
                </a:path>
                <a:path w="408034" h="96008" stroke="0" extrusionOk="0">
                  <a:moveTo>
                    <a:pt x="0" y="0"/>
                  </a:moveTo>
                  <a:cubicBezTo>
                    <a:pt x="96586" y="-25004"/>
                    <a:pt x="292504" y="-12147"/>
                    <a:pt x="408035" y="0"/>
                  </a:cubicBezTo>
                  <a:cubicBezTo>
                    <a:pt x="408426" y="23712"/>
                    <a:pt x="409420" y="83963"/>
                    <a:pt x="408035" y="96008"/>
                  </a:cubicBezTo>
                  <a:cubicBezTo>
                    <a:pt x="276721" y="125366"/>
                    <a:pt x="116095" y="103029"/>
                    <a:pt x="0" y="96008"/>
                  </a:cubicBezTo>
                  <a:cubicBezTo>
                    <a:pt x="-7421" y="66352"/>
                    <a:pt x="-6453" y="13115"/>
                    <a:pt x="0" y="0"/>
                  </a:cubicBezTo>
                  <a:close/>
                </a:path>
              </a:pathLst>
            </a:custGeom>
            <a:grpFill/>
            <a:ln w="23912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2353679558">
                    <a:custGeom>
                      <a:avLst/>
                      <a:gdLst>
                        <a:gd name="connsiteX0" fmla="*/ 0 w 408034"/>
                        <a:gd name="connsiteY0" fmla="*/ 0 h 96008"/>
                        <a:gd name="connsiteX1" fmla="*/ 408035 w 408034"/>
                        <a:gd name="connsiteY1" fmla="*/ 0 h 96008"/>
                        <a:gd name="connsiteX2" fmla="*/ 408035 w 408034"/>
                        <a:gd name="connsiteY2" fmla="*/ 96008 h 96008"/>
                        <a:gd name="connsiteX3" fmla="*/ 0 w 408034"/>
                        <a:gd name="connsiteY3" fmla="*/ 96008 h 9600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408034" h="96008">
                          <a:moveTo>
                            <a:pt x="0" y="0"/>
                          </a:moveTo>
                          <a:lnTo>
                            <a:pt x="408035" y="0"/>
                          </a:lnTo>
                          <a:lnTo>
                            <a:pt x="408035" y="96008"/>
                          </a:lnTo>
                          <a:lnTo>
                            <a:pt x="0" y="96008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Freihandform: Form 16">
              <a:extLst>
                <a:ext uri="{FF2B5EF4-FFF2-40B4-BE49-F238E27FC236}">
                  <a16:creationId xmlns:a16="http://schemas.microsoft.com/office/drawing/2014/main" id="{A7D73467-5485-43A4-90A1-7AC113FD73FA}"/>
                </a:ext>
              </a:extLst>
            </p:cNvPr>
            <p:cNvSpPr/>
            <p:nvPr/>
          </p:nvSpPr>
          <p:spPr>
            <a:xfrm>
              <a:off x="8490280" y="2640789"/>
              <a:ext cx="408034" cy="96008"/>
            </a:xfrm>
            <a:custGeom>
              <a:avLst/>
              <a:gdLst>
                <a:gd name="connsiteX0" fmla="*/ 0 w 408034"/>
                <a:gd name="connsiteY0" fmla="*/ 0 h 96008"/>
                <a:gd name="connsiteX1" fmla="*/ 408035 w 408034"/>
                <a:gd name="connsiteY1" fmla="*/ 0 h 96008"/>
                <a:gd name="connsiteX2" fmla="*/ 408035 w 408034"/>
                <a:gd name="connsiteY2" fmla="*/ 96008 h 96008"/>
                <a:gd name="connsiteX3" fmla="*/ 0 w 408034"/>
                <a:gd name="connsiteY3" fmla="*/ 96008 h 96008"/>
                <a:gd name="connsiteX4" fmla="*/ 0 w 408034"/>
                <a:gd name="connsiteY4" fmla="*/ 0 h 96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8034" h="96008" fill="none" extrusionOk="0">
                  <a:moveTo>
                    <a:pt x="0" y="0"/>
                  </a:moveTo>
                  <a:cubicBezTo>
                    <a:pt x="166131" y="11579"/>
                    <a:pt x="352305" y="-25716"/>
                    <a:pt x="408035" y="0"/>
                  </a:cubicBezTo>
                  <a:cubicBezTo>
                    <a:pt x="414793" y="27966"/>
                    <a:pt x="410968" y="55519"/>
                    <a:pt x="408035" y="96008"/>
                  </a:cubicBezTo>
                  <a:cubicBezTo>
                    <a:pt x="352267" y="100549"/>
                    <a:pt x="166663" y="78870"/>
                    <a:pt x="0" y="96008"/>
                  </a:cubicBezTo>
                  <a:cubicBezTo>
                    <a:pt x="3717" y="83643"/>
                    <a:pt x="-713" y="17141"/>
                    <a:pt x="0" y="0"/>
                  </a:cubicBezTo>
                  <a:close/>
                </a:path>
                <a:path w="408034" h="96008" stroke="0" extrusionOk="0">
                  <a:moveTo>
                    <a:pt x="0" y="0"/>
                  </a:moveTo>
                  <a:cubicBezTo>
                    <a:pt x="116724" y="14159"/>
                    <a:pt x="326526" y="-21200"/>
                    <a:pt x="408035" y="0"/>
                  </a:cubicBezTo>
                  <a:cubicBezTo>
                    <a:pt x="411601" y="37108"/>
                    <a:pt x="409884" y="80259"/>
                    <a:pt x="408035" y="96008"/>
                  </a:cubicBezTo>
                  <a:cubicBezTo>
                    <a:pt x="297840" y="67832"/>
                    <a:pt x="181801" y="92617"/>
                    <a:pt x="0" y="96008"/>
                  </a:cubicBezTo>
                  <a:cubicBezTo>
                    <a:pt x="1862" y="71209"/>
                    <a:pt x="-2529" y="36653"/>
                    <a:pt x="0" y="0"/>
                  </a:cubicBezTo>
                  <a:close/>
                </a:path>
              </a:pathLst>
            </a:custGeom>
            <a:grpFill/>
            <a:ln w="23912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3361476706">
                    <a:custGeom>
                      <a:avLst/>
                      <a:gdLst>
                        <a:gd name="connsiteX0" fmla="*/ 0 w 408034"/>
                        <a:gd name="connsiteY0" fmla="*/ 0 h 96008"/>
                        <a:gd name="connsiteX1" fmla="*/ 408035 w 408034"/>
                        <a:gd name="connsiteY1" fmla="*/ 0 h 96008"/>
                        <a:gd name="connsiteX2" fmla="*/ 408035 w 408034"/>
                        <a:gd name="connsiteY2" fmla="*/ 96008 h 96008"/>
                        <a:gd name="connsiteX3" fmla="*/ 0 w 408034"/>
                        <a:gd name="connsiteY3" fmla="*/ 96008 h 9600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408034" h="96008">
                          <a:moveTo>
                            <a:pt x="0" y="0"/>
                          </a:moveTo>
                          <a:lnTo>
                            <a:pt x="408035" y="0"/>
                          </a:lnTo>
                          <a:lnTo>
                            <a:pt x="408035" y="96008"/>
                          </a:lnTo>
                          <a:lnTo>
                            <a:pt x="0" y="96008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Freihandform: Form 17">
              <a:extLst>
                <a:ext uri="{FF2B5EF4-FFF2-40B4-BE49-F238E27FC236}">
                  <a16:creationId xmlns:a16="http://schemas.microsoft.com/office/drawing/2014/main" id="{06B3245C-60AF-4010-B0EA-82E7A4BCB59A}"/>
                </a:ext>
              </a:extLst>
            </p:cNvPr>
            <p:cNvSpPr/>
            <p:nvPr/>
          </p:nvSpPr>
          <p:spPr>
            <a:xfrm>
              <a:off x="8003206" y="1673674"/>
              <a:ext cx="321291" cy="258886"/>
            </a:xfrm>
            <a:custGeom>
              <a:avLst/>
              <a:gdLst>
                <a:gd name="connsiteX0" fmla="*/ 0 w 321291"/>
                <a:gd name="connsiteY0" fmla="*/ 146244 h 258886"/>
                <a:gd name="connsiteX1" fmla="*/ 50236 w 321291"/>
                <a:gd name="connsiteY1" fmla="*/ 96008 h 258886"/>
                <a:gd name="connsiteX2" fmla="*/ 112642 w 321291"/>
                <a:gd name="connsiteY2" fmla="*/ 158414 h 258886"/>
                <a:gd name="connsiteX3" fmla="*/ 271055 w 321291"/>
                <a:gd name="connsiteY3" fmla="*/ 0 h 258886"/>
                <a:gd name="connsiteX4" fmla="*/ 321291 w 321291"/>
                <a:gd name="connsiteY4" fmla="*/ 50236 h 258886"/>
                <a:gd name="connsiteX5" fmla="*/ 112642 w 321291"/>
                <a:gd name="connsiteY5" fmla="*/ 258886 h 258886"/>
                <a:gd name="connsiteX6" fmla="*/ 0 w 321291"/>
                <a:gd name="connsiteY6" fmla="*/ 146244 h 258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1291" h="258886" fill="none" extrusionOk="0">
                  <a:moveTo>
                    <a:pt x="0" y="146244"/>
                  </a:moveTo>
                  <a:cubicBezTo>
                    <a:pt x="20818" y="126118"/>
                    <a:pt x="41429" y="102706"/>
                    <a:pt x="50236" y="96008"/>
                  </a:cubicBezTo>
                  <a:cubicBezTo>
                    <a:pt x="71747" y="117152"/>
                    <a:pt x="96641" y="134185"/>
                    <a:pt x="112642" y="158414"/>
                  </a:cubicBezTo>
                  <a:cubicBezTo>
                    <a:pt x="161076" y="125676"/>
                    <a:pt x="211716" y="62169"/>
                    <a:pt x="271055" y="0"/>
                  </a:cubicBezTo>
                  <a:cubicBezTo>
                    <a:pt x="288831" y="26465"/>
                    <a:pt x="300153" y="37728"/>
                    <a:pt x="321291" y="50236"/>
                  </a:cubicBezTo>
                  <a:cubicBezTo>
                    <a:pt x="271164" y="92570"/>
                    <a:pt x="170373" y="229603"/>
                    <a:pt x="112642" y="258886"/>
                  </a:cubicBezTo>
                  <a:cubicBezTo>
                    <a:pt x="86061" y="222117"/>
                    <a:pt x="29203" y="159582"/>
                    <a:pt x="0" y="146244"/>
                  </a:cubicBezTo>
                  <a:close/>
                </a:path>
                <a:path w="321291" h="258886" stroke="0" extrusionOk="0">
                  <a:moveTo>
                    <a:pt x="0" y="146244"/>
                  </a:moveTo>
                  <a:cubicBezTo>
                    <a:pt x="24654" y="124159"/>
                    <a:pt x="35557" y="116147"/>
                    <a:pt x="50236" y="96008"/>
                  </a:cubicBezTo>
                  <a:cubicBezTo>
                    <a:pt x="77524" y="119728"/>
                    <a:pt x="91116" y="138476"/>
                    <a:pt x="112642" y="158414"/>
                  </a:cubicBezTo>
                  <a:cubicBezTo>
                    <a:pt x="160125" y="123845"/>
                    <a:pt x="226203" y="44937"/>
                    <a:pt x="271055" y="0"/>
                  </a:cubicBezTo>
                  <a:cubicBezTo>
                    <a:pt x="297536" y="22888"/>
                    <a:pt x="308320" y="41895"/>
                    <a:pt x="321291" y="50236"/>
                  </a:cubicBezTo>
                  <a:cubicBezTo>
                    <a:pt x="287156" y="118002"/>
                    <a:pt x="181300" y="218627"/>
                    <a:pt x="112642" y="258886"/>
                  </a:cubicBezTo>
                  <a:cubicBezTo>
                    <a:pt x="91524" y="255713"/>
                    <a:pt x="42615" y="185284"/>
                    <a:pt x="0" y="146244"/>
                  </a:cubicBezTo>
                  <a:close/>
                </a:path>
              </a:pathLst>
            </a:custGeom>
            <a:grpFill/>
            <a:ln w="23912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328952030">
                    <a:custGeom>
                      <a:avLst/>
                      <a:gdLst>
                        <a:gd name="connsiteX0" fmla="*/ 0 w 321291"/>
                        <a:gd name="connsiteY0" fmla="*/ 146244 h 258886"/>
                        <a:gd name="connsiteX1" fmla="*/ 50236 w 321291"/>
                        <a:gd name="connsiteY1" fmla="*/ 96008 h 258886"/>
                        <a:gd name="connsiteX2" fmla="*/ 112642 w 321291"/>
                        <a:gd name="connsiteY2" fmla="*/ 158414 h 258886"/>
                        <a:gd name="connsiteX3" fmla="*/ 271055 w 321291"/>
                        <a:gd name="connsiteY3" fmla="*/ 0 h 258886"/>
                        <a:gd name="connsiteX4" fmla="*/ 321291 w 321291"/>
                        <a:gd name="connsiteY4" fmla="*/ 50236 h 258886"/>
                        <a:gd name="connsiteX5" fmla="*/ 112642 w 321291"/>
                        <a:gd name="connsiteY5" fmla="*/ 258886 h 258886"/>
                        <a:gd name="connsiteX6" fmla="*/ 0 w 321291"/>
                        <a:gd name="connsiteY6" fmla="*/ 146244 h 25888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321291" h="258886">
                          <a:moveTo>
                            <a:pt x="0" y="146244"/>
                          </a:moveTo>
                          <a:lnTo>
                            <a:pt x="50236" y="96008"/>
                          </a:lnTo>
                          <a:lnTo>
                            <a:pt x="112642" y="158414"/>
                          </a:lnTo>
                          <a:lnTo>
                            <a:pt x="271055" y="0"/>
                          </a:lnTo>
                          <a:lnTo>
                            <a:pt x="321291" y="50236"/>
                          </a:lnTo>
                          <a:lnTo>
                            <a:pt x="112642" y="258886"/>
                          </a:lnTo>
                          <a:lnTo>
                            <a:pt x="0" y="146244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Freihandform: Form 24">
              <a:extLst>
                <a:ext uri="{FF2B5EF4-FFF2-40B4-BE49-F238E27FC236}">
                  <a16:creationId xmlns:a16="http://schemas.microsoft.com/office/drawing/2014/main" id="{711841E0-83FB-48D7-83E0-EBDA82FD5332}"/>
                </a:ext>
              </a:extLst>
            </p:cNvPr>
            <p:cNvSpPr/>
            <p:nvPr/>
          </p:nvSpPr>
          <p:spPr>
            <a:xfrm>
              <a:off x="8003206" y="1961699"/>
              <a:ext cx="321291" cy="258886"/>
            </a:xfrm>
            <a:custGeom>
              <a:avLst/>
              <a:gdLst>
                <a:gd name="connsiteX0" fmla="*/ 0 w 321291"/>
                <a:gd name="connsiteY0" fmla="*/ 146244 h 258886"/>
                <a:gd name="connsiteX1" fmla="*/ 50236 w 321291"/>
                <a:gd name="connsiteY1" fmla="*/ 96008 h 258886"/>
                <a:gd name="connsiteX2" fmla="*/ 112642 w 321291"/>
                <a:gd name="connsiteY2" fmla="*/ 158414 h 258886"/>
                <a:gd name="connsiteX3" fmla="*/ 271055 w 321291"/>
                <a:gd name="connsiteY3" fmla="*/ 0 h 258886"/>
                <a:gd name="connsiteX4" fmla="*/ 321291 w 321291"/>
                <a:gd name="connsiteY4" fmla="*/ 50236 h 258886"/>
                <a:gd name="connsiteX5" fmla="*/ 112642 w 321291"/>
                <a:gd name="connsiteY5" fmla="*/ 258886 h 258886"/>
                <a:gd name="connsiteX6" fmla="*/ 0 w 321291"/>
                <a:gd name="connsiteY6" fmla="*/ 146244 h 258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1291" h="258886" fill="none" extrusionOk="0">
                  <a:moveTo>
                    <a:pt x="0" y="146244"/>
                  </a:moveTo>
                  <a:cubicBezTo>
                    <a:pt x="8781" y="128638"/>
                    <a:pt x="38493" y="102054"/>
                    <a:pt x="50236" y="96008"/>
                  </a:cubicBezTo>
                  <a:cubicBezTo>
                    <a:pt x="82696" y="120536"/>
                    <a:pt x="89946" y="133346"/>
                    <a:pt x="112642" y="158414"/>
                  </a:cubicBezTo>
                  <a:cubicBezTo>
                    <a:pt x="186850" y="109686"/>
                    <a:pt x="260042" y="31064"/>
                    <a:pt x="271055" y="0"/>
                  </a:cubicBezTo>
                  <a:cubicBezTo>
                    <a:pt x="277998" y="10076"/>
                    <a:pt x="310380" y="41727"/>
                    <a:pt x="321291" y="50236"/>
                  </a:cubicBezTo>
                  <a:cubicBezTo>
                    <a:pt x="299669" y="78742"/>
                    <a:pt x="144318" y="245850"/>
                    <a:pt x="112642" y="258886"/>
                  </a:cubicBezTo>
                  <a:cubicBezTo>
                    <a:pt x="70884" y="229329"/>
                    <a:pt x="27377" y="189316"/>
                    <a:pt x="0" y="146244"/>
                  </a:cubicBezTo>
                  <a:close/>
                </a:path>
                <a:path w="321291" h="258886" stroke="0" extrusionOk="0">
                  <a:moveTo>
                    <a:pt x="0" y="146244"/>
                  </a:moveTo>
                  <a:cubicBezTo>
                    <a:pt x="11536" y="137601"/>
                    <a:pt x="40321" y="110279"/>
                    <a:pt x="50236" y="96008"/>
                  </a:cubicBezTo>
                  <a:cubicBezTo>
                    <a:pt x="82885" y="121159"/>
                    <a:pt x="89863" y="131819"/>
                    <a:pt x="112642" y="158414"/>
                  </a:cubicBezTo>
                  <a:cubicBezTo>
                    <a:pt x="133487" y="139498"/>
                    <a:pt x="194943" y="67564"/>
                    <a:pt x="271055" y="0"/>
                  </a:cubicBezTo>
                  <a:cubicBezTo>
                    <a:pt x="285248" y="18514"/>
                    <a:pt x="304509" y="35505"/>
                    <a:pt x="321291" y="50236"/>
                  </a:cubicBezTo>
                  <a:cubicBezTo>
                    <a:pt x="267385" y="134795"/>
                    <a:pt x="132973" y="232726"/>
                    <a:pt x="112642" y="258886"/>
                  </a:cubicBezTo>
                  <a:cubicBezTo>
                    <a:pt x="57441" y="220093"/>
                    <a:pt x="57476" y="188572"/>
                    <a:pt x="0" y="146244"/>
                  </a:cubicBezTo>
                  <a:close/>
                </a:path>
              </a:pathLst>
            </a:custGeom>
            <a:grpFill/>
            <a:ln w="23912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1116599779">
                    <a:custGeom>
                      <a:avLst/>
                      <a:gdLst>
                        <a:gd name="connsiteX0" fmla="*/ 0 w 321291"/>
                        <a:gd name="connsiteY0" fmla="*/ 146244 h 258886"/>
                        <a:gd name="connsiteX1" fmla="*/ 50236 w 321291"/>
                        <a:gd name="connsiteY1" fmla="*/ 96008 h 258886"/>
                        <a:gd name="connsiteX2" fmla="*/ 112642 w 321291"/>
                        <a:gd name="connsiteY2" fmla="*/ 158414 h 258886"/>
                        <a:gd name="connsiteX3" fmla="*/ 271055 w 321291"/>
                        <a:gd name="connsiteY3" fmla="*/ 0 h 258886"/>
                        <a:gd name="connsiteX4" fmla="*/ 321291 w 321291"/>
                        <a:gd name="connsiteY4" fmla="*/ 50236 h 258886"/>
                        <a:gd name="connsiteX5" fmla="*/ 112642 w 321291"/>
                        <a:gd name="connsiteY5" fmla="*/ 258886 h 258886"/>
                        <a:gd name="connsiteX6" fmla="*/ 0 w 321291"/>
                        <a:gd name="connsiteY6" fmla="*/ 146244 h 25888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321291" h="258886">
                          <a:moveTo>
                            <a:pt x="0" y="146244"/>
                          </a:moveTo>
                          <a:lnTo>
                            <a:pt x="50236" y="96008"/>
                          </a:lnTo>
                          <a:lnTo>
                            <a:pt x="112642" y="158414"/>
                          </a:lnTo>
                          <a:lnTo>
                            <a:pt x="271055" y="0"/>
                          </a:lnTo>
                          <a:lnTo>
                            <a:pt x="321291" y="50236"/>
                          </a:lnTo>
                          <a:lnTo>
                            <a:pt x="112642" y="258886"/>
                          </a:lnTo>
                          <a:lnTo>
                            <a:pt x="0" y="146244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" name="Freihandform: Form 27">
              <a:extLst>
                <a:ext uri="{FF2B5EF4-FFF2-40B4-BE49-F238E27FC236}">
                  <a16:creationId xmlns:a16="http://schemas.microsoft.com/office/drawing/2014/main" id="{F28794A7-279B-4CEE-99C9-F2913ACE93D9}"/>
                </a:ext>
              </a:extLst>
            </p:cNvPr>
            <p:cNvSpPr/>
            <p:nvPr/>
          </p:nvSpPr>
          <p:spPr>
            <a:xfrm>
              <a:off x="8003206" y="2249724"/>
              <a:ext cx="321291" cy="258886"/>
            </a:xfrm>
            <a:custGeom>
              <a:avLst/>
              <a:gdLst>
                <a:gd name="connsiteX0" fmla="*/ 0 w 321291"/>
                <a:gd name="connsiteY0" fmla="*/ 146244 h 258886"/>
                <a:gd name="connsiteX1" fmla="*/ 50236 w 321291"/>
                <a:gd name="connsiteY1" fmla="*/ 96008 h 258886"/>
                <a:gd name="connsiteX2" fmla="*/ 112642 w 321291"/>
                <a:gd name="connsiteY2" fmla="*/ 158414 h 258886"/>
                <a:gd name="connsiteX3" fmla="*/ 271055 w 321291"/>
                <a:gd name="connsiteY3" fmla="*/ 0 h 258886"/>
                <a:gd name="connsiteX4" fmla="*/ 321291 w 321291"/>
                <a:gd name="connsiteY4" fmla="*/ 50236 h 258886"/>
                <a:gd name="connsiteX5" fmla="*/ 112642 w 321291"/>
                <a:gd name="connsiteY5" fmla="*/ 258886 h 258886"/>
                <a:gd name="connsiteX6" fmla="*/ 0 w 321291"/>
                <a:gd name="connsiteY6" fmla="*/ 146244 h 258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1291" h="258886" fill="none" extrusionOk="0">
                  <a:moveTo>
                    <a:pt x="0" y="146244"/>
                  </a:moveTo>
                  <a:cubicBezTo>
                    <a:pt x="20146" y="118946"/>
                    <a:pt x="34879" y="109002"/>
                    <a:pt x="50236" y="96008"/>
                  </a:cubicBezTo>
                  <a:cubicBezTo>
                    <a:pt x="80064" y="116502"/>
                    <a:pt x="91320" y="135869"/>
                    <a:pt x="112642" y="158414"/>
                  </a:cubicBezTo>
                  <a:cubicBezTo>
                    <a:pt x="204579" y="94293"/>
                    <a:pt x="232767" y="63974"/>
                    <a:pt x="271055" y="0"/>
                  </a:cubicBezTo>
                  <a:cubicBezTo>
                    <a:pt x="296662" y="17206"/>
                    <a:pt x="314005" y="44059"/>
                    <a:pt x="321291" y="50236"/>
                  </a:cubicBezTo>
                  <a:cubicBezTo>
                    <a:pt x="288335" y="111183"/>
                    <a:pt x="156173" y="230214"/>
                    <a:pt x="112642" y="258886"/>
                  </a:cubicBezTo>
                  <a:cubicBezTo>
                    <a:pt x="59175" y="219167"/>
                    <a:pt x="46835" y="186230"/>
                    <a:pt x="0" y="146244"/>
                  </a:cubicBezTo>
                  <a:close/>
                </a:path>
                <a:path w="321291" h="258886" stroke="0" extrusionOk="0">
                  <a:moveTo>
                    <a:pt x="0" y="146244"/>
                  </a:moveTo>
                  <a:cubicBezTo>
                    <a:pt x="11258" y="138682"/>
                    <a:pt x="41858" y="112314"/>
                    <a:pt x="50236" y="96008"/>
                  </a:cubicBezTo>
                  <a:cubicBezTo>
                    <a:pt x="54974" y="104233"/>
                    <a:pt x="105613" y="150424"/>
                    <a:pt x="112642" y="158414"/>
                  </a:cubicBezTo>
                  <a:cubicBezTo>
                    <a:pt x="132283" y="120422"/>
                    <a:pt x="248188" y="20429"/>
                    <a:pt x="271055" y="0"/>
                  </a:cubicBezTo>
                  <a:cubicBezTo>
                    <a:pt x="297922" y="19131"/>
                    <a:pt x="296704" y="28749"/>
                    <a:pt x="321291" y="50236"/>
                  </a:cubicBezTo>
                  <a:cubicBezTo>
                    <a:pt x="272992" y="75140"/>
                    <a:pt x="131913" y="216833"/>
                    <a:pt x="112642" y="258886"/>
                  </a:cubicBezTo>
                  <a:cubicBezTo>
                    <a:pt x="61498" y="226986"/>
                    <a:pt x="41739" y="183733"/>
                    <a:pt x="0" y="146244"/>
                  </a:cubicBezTo>
                  <a:close/>
                </a:path>
              </a:pathLst>
            </a:custGeom>
            <a:grpFill/>
            <a:ln w="23912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894034206">
                    <a:custGeom>
                      <a:avLst/>
                      <a:gdLst>
                        <a:gd name="connsiteX0" fmla="*/ 0 w 321291"/>
                        <a:gd name="connsiteY0" fmla="*/ 146244 h 258886"/>
                        <a:gd name="connsiteX1" fmla="*/ 50236 w 321291"/>
                        <a:gd name="connsiteY1" fmla="*/ 96008 h 258886"/>
                        <a:gd name="connsiteX2" fmla="*/ 112642 w 321291"/>
                        <a:gd name="connsiteY2" fmla="*/ 158414 h 258886"/>
                        <a:gd name="connsiteX3" fmla="*/ 271055 w 321291"/>
                        <a:gd name="connsiteY3" fmla="*/ 0 h 258886"/>
                        <a:gd name="connsiteX4" fmla="*/ 321291 w 321291"/>
                        <a:gd name="connsiteY4" fmla="*/ 50236 h 258886"/>
                        <a:gd name="connsiteX5" fmla="*/ 112642 w 321291"/>
                        <a:gd name="connsiteY5" fmla="*/ 258886 h 258886"/>
                        <a:gd name="connsiteX6" fmla="*/ 0 w 321291"/>
                        <a:gd name="connsiteY6" fmla="*/ 146244 h 25888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321291" h="258886">
                          <a:moveTo>
                            <a:pt x="0" y="146244"/>
                          </a:moveTo>
                          <a:lnTo>
                            <a:pt x="50236" y="96008"/>
                          </a:lnTo>
                          <a:lnTo>
                            <a:pt x="112642" y="158414"/>
                          </a:lnTo>
                          <a:lnTo>
                            <a:pt x="271055" y="0"/>
                          </a:lnTo>
                          <a:lnTo>
                            <a:pt x="321291" y="50236"/>
                          </a:lnTo>
                          <a:lnTo>
                            <a:pt x="112642" y="258886"/>
                          </a:lnTo>
                          <a:lnTo>
                            <a:pt x="0" y="146244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" name="Freihandform: Form 28">
              <a:extLst>
                <a:ext uri="{FF2B5EF4-FFF2-40B4-BE49-F238E27FC236}">
                  <a16:creationId xmlns:a16="http://schemas.microsoft.com/office/drawing/2014/main" id="{54BC114A-27D1-41AA-BB46-4A7D032F54C0}"/>
                </a:ext>
              </a:extLst>
            </p:cNvPr>
            <p:cNvSpPr/>
            <p:nvPr/>
          </p:nvSpPr>
          <p:spPr>
            <a:xfrm>
              <a:off x="8003206" y="2537748"/>
              <a:ext cx="321291" cy="258886"/>
            </a:xfrm>
            <a:custGeom>
              <a:avLst/>
              <a:gdLst>
                <a:gd name="connsiteX0" fmla="*/ 0 w 321291"/>
                <a:gd name="connsiteY0" fmla="*/ 146245 h 258886"/>
                <a:gd name="connsiteX1" fmla="*/ 50236 w 321291"/>
                <a:gd name="connsiteY1" fmla="*/ 96008 h 258886"/>
                <a:gd name="connsiteX2" fmla="*/ 112642 w 321291"/>
                <a:gd name="connsiteY2" fmla="*/ 158414 h 258886"/>
                <a:gd name="connsiteX3" fmla="*/ 271055 w 321291"/>
                <a:gd name="connsiteY3" fmla="*/ 0 h 258886"/>
                <a:gd name="connsiteX4" fmla="*/ 321291 w 321291"/>
                <a:gd name="connsiteY4" fmla="*/ 50236 h 258886"/>
                <a:gd name="connsiteX5" fmla="*/ 112642 w 321291"/>
                <a:gd name="connsiteY5" fmla="*/ 258886 h 258886"/>
                <a:gd name="connsiteX6" fmla="*/ 0 w 321291"/>
                <a:gd name="connsiteY6" fmla="*/ 146245 h 258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1291" h="258886" fill="none" extrusionOk="0">
                  <a:moveTo>
                    <a:pt x="0" y="146245"/>
                  </a:moveTo>
                  <a:cubicBezTo>
                    <a:pt x="12760" y="124904"/>
                    <a:pt x="29838" y="120576"/>
                    <a:pt x="50236" y="96008"/>
                  </a:cubicBezTo>
                  <a:cubicBezTo>
                    <a:pt x="65560" y="119998"/>
                    <a:pt x="93662" y="149384"/>
                    <a:pt x="112642" y="158414"/>
                  </a:cubicBezTo>
                  <a:cubicBezTo>
                    <a:pt x="159256" y="117498"/>
                    <a:pt x="248341" y="14921"/>
                    <a:pt x="271055" y="0"/>
                  </a:cubicBezTo>
                  <a:cubicBezTo>
                    <a:pt x="292109" y="15034"/>
                    <a:pt x="312855" y="37577"/>
                    <a:pt x="321291" y="50236"/>
                  </a:cubicBezTo>
                  <a:cubicBezTo>
                    <a:pt x="265160" y="80332"/>
                    <a:pt x="149169" y="190855"/>
                    <a:pt x="112642" y="258886"/>
                  </a:cubicBezTo>
                  <a:cubicBezTo>
                    <a:pt x="61910" y="221515"/>
                    <a:pt x="14526" y="170310"/>
                    <a:pt x="0" y="146245"/>
                  </a:cubicBezTo>
                  <a:close/>
                </a:path>
                <a:path w="321291" h="258886" stroke="0" extrusionOk="0">
                  <a:moveTo>
                    <a:pt x="0" y="146245"/>
                  </a:moveTo>
                  <a:cubicBezTo>
                    <a:pt x="12546" y="125388"/>
                    <a:pt x="31799" y="115103"/>
                    <a:pt x="50236" y="96008"/>
                  </a:cubicBezTo>
                  <a:cubicBezTo>
                    <a:pt x="68516" y="115838"/>
                    <a:pt x="94389" y="148366"/>
                    <a:pt x="112642" y="158414"/>
                  </a:cubicBezTo>
                  <a:cubicBezTo>
                    <a:pt x="156204" y="120994"/>
                    <a:pt x="204659" y="62718"/>
                    <a:pt x="271055" y="0"/>
                  </a:cubicBezTo>
                  <a:cubicBezTo>
                    <a:pt x="288037" y="20810"/>
                    <a:pt x="298526" y="25286"/>
                    <a:pt x="321291" y="50236"/>
                  </a:cubicBezTo>
                  <a:cubicBezTo>
                    <a:pt x="284478" y="105468"/>
                    <a:pt x="142792" y="203380"/>
                    <a:pt x="112642" y="258886"/>
                  </a:cubicBezTo>
                  <a:cubicBezTo>
                    <a:pt x="53630" y="218316"/>
                    <a:pt x="43203" y="208223"/>
                    <a:pt x="0" y="146245"/>
                  </a:cubicBezTo>
                  <a:close/>
                </a:path>
              </a:pathLst>
            </a:custGeom>
            <a:grpFill/>
            <a:ln w="23912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2799331767">
                    <a:custGeom>
                      <a:avLst/>
                      <a:gdLst>
                        <a:gd name="connsiteX0" fmla="*/ 0 w 321291"/>
                        <a:gd name="connsiteY0" fmla="*/ 146245 h 258886"/>
                        <a:gd name="connsiteX1" fmla="*/ 50236 w 321291"/>
                        <a:gd name="connsiteY1" fmla="*/ 96008 h 258886"/>
                        <a:gd name="connsiteX2" fmla="*/ 112642 w 321291"/>
                        <a:gd name="connsiteY2" fmla="*/ 158414 h 258886"/>
                        <a:gd name="connsiteX3" fmla="*/ 271055 w 321291"/>
                        <a:gd name="connsiteY3" fmla="*/ 0 h 258886"/>
                        <a:gd name="connsiteX4" fmla="*/ 321291 w 321291"/>
                        <a:gd name="connsiteY4" fmla="*/ 50236 h 258886"/>
                        <a:gd name="connsiteX5" fmla="*/ 112642 w 321291"/>
                        <a:gd name="connsiteY5" fmla="*/ 258886 h 258886"/>
                        <a:gd name="connsiteX6" fmla="*/ 0 w 321291"/>
                        <a:gd name="connsiteY6" fmla="*/ 146245 h 25888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321291" h="258886">
                          <a:moveTo>
                            <a:pt x="0" y="146245"/>
                          </a:moveTo>
                          <a:lnTo>
                            <a:pt x="50236" y="96008"/>
                          </a:lnTo>
                          <a:lnTo>
                            <a:pt x="112642" y="158414"/>
                          </a:lnTo>
                          <a:lnTo>
                            <a:pt x="271055" y="0"/>
                          </a:lnTo>
                          <a:lnTo>
                            <a:pt x="321291" y="50236"/>
                          </a:lnTo>
                          <a:lnTo>
                            <a:pt x="112642" y="258886"/>
                          </a:lnTo>
                          <a:lnTo>
                            <a:pt x="0" y="146245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2933796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</Words>
  <Application>Microsoft Office PowerPoint</Application>
  <PresentationFormat>Breitbild</PresentationFormat>
  <Paragraphs>21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9</vt:i4>
      </vt:variant>
    </vt:vector>
  </HeadingPairs>
  <TitlesOfParts>
    <vt:vector size="17" baseType="lpstr">
      <vt:lpstr>Arial</vt:lpstr>
      <vt:lpstr>Calibri</vt:lpstr>
      <vt:lpstr>Calibri Light</vt:lpstr>
      <vt:lpstr>Century Gothic</vt:lpstr>
      <vt:lpstr>Komika Title</vt:lpstr>
      <vt:lpstr>Modern Love</vt:lpstr>
      <vt:lpstr>Office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Tobias Krah</dc:creator>
  <cp:lastModifiedBy>Tobias Krah</cp:lastModifiedBy>
  <cp:revision>1</cp:revision>
  <dcterms:created xsi:type="dcterms:W3CDTF">2020-11-20T16:57:17Z</dcterms:created>
  <dcterms:modified xsi:type="dcterms:W3CDTF">2020-11-20T17:28:16Z</dcterms:modified>
</cp:coreProperties>
</file>