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  <p:sldId id="262" r:id="rId7"/>
    <p:sldId id="259" r:id="rId8"/>
    <p:sldId id="271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8" y="44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85306-6103-4C04-9241-530E677B4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31488C-007D-421A-9C9E-B25C7CC7B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4A55A9-E84D-481B-AA79-37AAA282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9EF84-D1CA-43A6-B88E-85F4636B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B40E0-238C-49EF-AA5A-62995839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3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27750-D274-44C4-94E9-D6664CCE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AEE6AA-F9C1-4CA1-B2E8-6488DE275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9EF4B0-B60E-41F6-B890-88753676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08DDAA-CBCC-40A0-9B33-0CA06FFE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AE536D-5699-4011-B44D-BECFC6AA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5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49C6E4-75B7-4747-875D-B4AF767AE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601D45-ECB0-45B7-8E0E-B74797D49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B52E64-BEBC-4041-8F43-5BF108B4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02AC5-A970-4841-B676-69EA8C46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A4F114-9CF2-49D5-A159-46A21E0E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87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38687-8398-459F-A651-5D5E0B75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197C1-8D30-434F-8671-B7CDEA17D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0DE515-9F41-440B-BEC7-C6C58F43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B1803D-87EC-40D1-9257-9FBBB5BC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3CAF06-853B-46F6-8D1F-80A607E7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48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965D4-023F-434B-A37B-A545A4B0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19311B-D1E5-4622-B33D-37C50195D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96106C-1A83-4707-B14F-629E4365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4C5976-7379-4FFD-992F-E665AC7F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B8C894-F416-4D96-B48C-162374C8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57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26A10-73C0-43E0-8C7D-2CD7AED3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932E04-8D7A-4F19-B382-069A7EA2B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ACDA4C-9487-4BC9-B2CF-76D422D9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0814B7-04D4-415C-A9C0-15D690FE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EAF3D0-B304-41BD-B482-21A7DE7E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6AC6C7-3123-4823-8472-5B155085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50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ECDF9-16AE-4C52-9E22-04A6FEBC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4FD62-A100-4ED4-B995-08818C241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09048F-DDD3-4F8B-B5B6-2E4B41BBA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8D8296-3B15-44F4-8F54-C4B83B65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F2FD782-D9E2-4A97-BC4A-6C7101AE9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9D4FCAD-E28F-4EEB-A365-6EC3D2E8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EBB8EF8-D8F4-4C30-A026-D8CE8A0F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2DCF13C-ABA9-4F10-9A0B-DC57230A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04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FCEB9-89BA-43D2-AC8D-99F650A6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8524AA-7514-4B32-9377-069BB0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893D8A-6D2E-44F2-B108-7B7EC767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F6EA9C-3FBC-46EE-BDD1-CD01679F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1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E3B496-2D8C-408B-BB95-062DBCE6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50171F7-792C-455B-A8C8-999A6FE5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6CB787-A873-40E1-90B8-519DC059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93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37359-C1A8-495C-97B7-EACD449E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3DADD6-A74D-4591-8AD0-BE22D64D5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6DBC29-497F-4B19-931E-2B7EB1716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AD9D14-2BE7-419E-B7E4-59BB23D8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46F214-BC6B-44E3-8E6D-C88C64D8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9A04F7-80B8-4B95-A92B-3C7ECD3F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13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0C7F0-9863-4BFD-9B01-4BD33F3C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4D42A8-E2CA-4983-B43E-7B3456400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82F9E6-06F5-44CC-A8BD-13682CB93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C56E1F-2EFC-4B05-B0A9-C3DD1BF2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A21140-B902-4ADB-A394-99C263F8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196B96-8B6A-478D-AB6D-04BC9DD8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2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782200E-DD19-4570-B3BF-EEB086BF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1B3406-6130-4F67-B72B-AFCD8C58B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F69A07-C217-4FB9-9B47-84B948B4E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4DC1-0C67-4D12-9BD8-47F71CF4CE40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0A9870-DF4F-4F43-BFBC-84857A00A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9E3EA3-4CFF-426D-AB41-A1299C4C0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4FA4-0280-4F26-878C-F0DDDC0D0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8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7A82C9-4312-4D53-AEAC-1C00349D9E19}"/>
              </a:ext>
            </a:extLst>
          </p:cNvPr>
          <p:cNvSpPr txBox="1"/>
          <p:nvPr/>
        </p:nvSpPr>
        <p:spPr>
          <a:xfrm>
            <a:off x="-109182" y="2159254"/>
            <a:ext cx="6755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u="sng" dirty="0" err="1">
                <a:latin typeface="Komika Title" panose="02000506000000020004" pitchFamily="2" charset="0"/>
              </a:rPr>
              <a:t>Powerpoint</a:t>
            </a:r>
            <a:r>
              <a:rPr lang="de-DE" sz="7200" u="sng" dirty="0">
                <a:latin typeface="Komika Title" panose="02000506000000020004" pitchFamily="2" charset="0"/>
              </a:rPr>
              <a:t> </a:t>
            </a:r>
            <a:r>
              <a:rPr lang="de-DE" sz="7200" u="sng" dirty="0" err="1">
                <a:latin typeface="Komika Title" panose="02000506000000020004" pitchFamily="2" charset="0"/>
              </a:rPr>
              <a:t>goes</a:t>
            </a:r>
            <a:endParaRPr lang="de-DE" sz="7200" u="sng" dirty="0">
              <a:latin typeface="Komika Title" panose="02000506000000020004" pitchFamily="2" charset="0"/>
            </a:endParaRPr>
          </a:p>
          <a:p>
            <a:pPr algn="ctr"/>
            <a:r>
              <a:rPr lang="de-DE" sz="7200" u="sng" dirty="0" err="1">
                <a:solidFill>
                  <a:srgbClr val="FF0000"/>
                </a:solidFill>
                <a:latin typeface="Komika Title" panose="02000506000000020004" pitchFamily="2" charset="0"/>
              </a:rPr>
              <a:t>Among</a:t>
            </a:r>
            <a:r>
              <a:rPr lang="de-DE" sz="7200" u="sng" dirty="0">
                <a:solidFill>
                  <a:srgbClr val="FF0000"/>
                </a:solidFill>
                <a:latin typeface="Komika Title" panose="02000506000000020004" pitchFamily="2" charset="0"/>
              </a:rPr>
              <a:t> </a:t>
            </a:r>
            <a:r>
              <a:rPr lang="de-DE" sz="7200" u="sng" dirty="0" err="1">
                <a:solidFill>
                  <a:srgbClr val="FF0000"/>
                </a:solidFill>
                <a:latin typeface="Komika Title" panose="02000506000000020004" pitchFamily="2" charset="0"/>
              </a:rPr>
              <a:t>Us</a:t>
            </a:r>
            <a:endParaRPr lang="de-DE" sz="7200" u="sng" dirty="0">
              <a:solidFill>
                <a:srgbClr val="FF0000"/>
              </a:solidFill>
              <a:latin typeface="Komika Title" panose="02000506000000020004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C8FA13-3D9C-4E2C-A0D2-90DE60DB5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709683"/>
            <a:ext cx="5173483" cy="481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s://cdn140.picsart.com/339362536094211.png">
            <a:extLst>
              <a:ext uri="{FF2B5EF4-FFF2-40B4-BE49-F238E27FC236}">
                <a16:creationId xmlns:a16="http://schemas.microsoft.com/office/drawing/2014/main" id="{A9798B57-C740-4628-925F-45DA07414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31" y="5286316"/>
            <a:ext cx="648866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cdn140.picsart.com/338579831042211.png">
            <a:extLst>
              <a:ext uri="{FF2B5EF4-FFF2-40B4-BE49-F238E27FC236}">
                <a16:creationId xmlns:a16="http://schemas.microsoft.com/office/drawing/2014/main" id="{15239110-2160-4ED2-82DA-0376085C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05" y="3702698"/>
            <a:ext cx="804495" cy="13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cdn140.picsart.com/338579542025211.png">
            <a:extLst>
              <a:ext uri="{FF2B5EF4-FFF2-40B4-BE49-F238E27FC236}">
                <a16:creationId xmlns:a16="http://schemas.microsoft.com/office/drawing/2014/main" id="{AF8C1E79-0A73-4607-9CCD-4265060F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6460" y="4726697"/>
            <a:ext cx="615045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C1E5798-7DC4-4FD0-8B7E-CA0E5B892BF1}"/>
              </a:ext>
            </a:extLst>
          </p:cNvPr>
          <p:cNvSpPr txBox="1"/>
          <p:nvPr/>
        </p:nvSpPr>
        <p:spPr>
          <a:xfrm>
            <a:off x="8133347" y="6412377"/>
            <a:ext cx="466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Komika Title" panose="02000506000000020004" pitchFamily="2" charset="0"/>
              </a:rPr>
              <a:t>Tobias Krah # schule-digital.com</a:t>
            </a:r>
          </a:p>
        </p:txBody>
      </p:sp>
    </p:spTree>
    <p:extLst>
      <p:ext uri="{BB962C8B-B14F-4D97-AF65-F5344CB8AC3E}">
        <p14:creationId xmlns:p14="http://schemas.microsoft.com/office/powerpoint/2010/main" val="3568598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C462B4-EA37-4DC8-9308-130B265EF339}"/>
              </a:ext>
            </a:extLst>
          </p:cNvPr>
          <p:cNvSpPr/>
          <p:nvPr/>
        </p:nvSpPr>
        <p:spPr>
          <a:xfrm>
            <a:off x="3530991" y="22789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5A4A34-CBA8-4722-92B2-2F6362D40B76}"/>
              </a:ext>
            </a:extLst>
          </p:cNvPr>
          <p:cNvSpPr/>
          <p:nvPr/>
        </p:nvSpPr>
        <p:spPr>
          <a:xfrm>
            <a:off x="10041988" y="62015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183151-A92E-4D35-AB23-B68D55F84A46}"/>
              </a:ext>
            </a:extLst>
          </p:cNvPr>
          <p:cNvSpPr/>
          <p:nvPr/>
        </p:nvSpPr>
        <p:spPr>
          <a:xfrm>
            <a:off x="11938781" y="2232074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53F88D-3514-49A1-961E-70DE786B2A11}"/>
              </a:ext>
            </a:extLst>
          </p:cNvPr>
          <p:cNvSpPr/>
          <p:nvPr/>
        </p:nvSpPr>
        <p:spPr>
          <a:xfrm>
            <a:off x="9319846" y="324260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3593C3-D897-4031-8919-2C4C095710CA}"/>
              </a:ext>
            </a:extLst>
          </p:cNvPr>
          <p:cNvSpPr/>
          <p:nvPr/>
        </p:nvSpPr>
        <p:spPr>
          <a:xfrm>
            <a:off x="5420751" y="1073834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FA6B3E-EB90-426C-BB95-5F6B28956A01}"/>
              </a:ext>
            </a:extLst>
          </p:cNvPr>
          <p:cNvSpPr/>
          <p:nvPr/>
        </p:nvSpPr>
        <p:spPr>
          <a:xfrm>
            <a:off x="4489939" y="57841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95D942-F223-4B23-8F85-F3A337EBEE95}"/>
              </a:ext>
            </a:extLst>
          </p:cNvPr>
          <p:cNvSpPr/>
          <p:nvPr/>
        </p:nvSpPr>
        <p:spPr>
          <a:xfrm>
            <a:off x="745588" y="27181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AF9263-0173-45A7-94ED-38B6AC2ED5AC}"/>
              </a:ext>
            </a:extLst>
          </p:cNvPr>
          <p:cNvSpPr/>
          <p:nvPr/>
        </p:nvSpPr>
        <p:spPr>
          <a:xfrm>
            <a:off x="11591778" y="4668129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8E818A-CD4F-4FC9-937E-A5802AF936D3}"/>
              </a:ext>
            </a:extLst>
          </p:cNvPr>
          <p:cNvSpPr/>
          <p:nvPr/>
        </p:nvSpPr>
        <p:spPr>
          <a:xfrm>
            <a:off x="6972887" y="182411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FF79E6-F695-4678-B9F5-885B95366297}"/>
              </a:ext>
            </a:extLst>
          </p:cNvPr>
          <p:cNvSpPr/>
          <p:nvPr/>
        </p:nvSpPr>
        <p:spPr>
          <a:xfrm>
            <a:off x="1076179" y="602649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AEEB4C-998D-4B2F-94C2-06B118F83269}"/>
              </a:ext>
            </a:extLst>
          </p:cNvPr>
          <p:cNvSpPr/>
          <p:nvPr/>
        </p:nvSpPr>
        <p:spPr>
          <a:xfrm>
            <a:off x="7446499" y="595532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73112F-BA5A-4E51-9A5F-32FC876C1116}"/>
              </a:ext>
            </a:extLst>
          </p:cNvPr>
          <p:cNvSpPr/>
          <p:nvPr/>
        </p:nvSpPr>
        <p:spPr>
          <a:xfrm>
            <a:off x="1212167" y="466579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13E6F2-A88B-412F-A37B-78F0F9C9869A}"/>
              </a:ext>
            </a:extLst>
          </p:cNvPr>
          <p:cNvSpPr/>
          <p:nvPr/>
        </p:nvSpPr>
        <p:spPr>
          <a:xfrm>
            <a:off x="11591778" y="25321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4598F6-A138-4C6C-90FB-061F85506248}"/>
              </a:ext>
            </a:extLst>
          </p:cNvPr>
          <p:cNvSpPr/>
          <p:nvPr/>
        </p:nvSpPr>
        <p:spPr>
          <a:xfrm>
            <a:off x="5456751" y="339383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79C032-521F-4221-8CB2-A5CAC5999CE9}"/>
              </a:ext>
            </a:extLst>
          </p:cNvPr>
          <p:cNvSpPr/>
          <p:nvPr/>
        </p:nvSpPr>
        <p:spPr>
          <a:xfrm>
            <a:off x="9319846" y="6201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7CB23A-D3D6-44F5-8936-69A4F5A42F52}"/>
              </a:ext>
            </a:extLst>
          </p:cNvPr>
          <p:cNvSpPr/>
          <p:nvPr/>
        </p:nvSpPr>
        <p:spPr>
          <a:xfrm>
            <a:off x="2241452" y="419100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24DC20-0DA0-4811-B438-3414BAEF01E9}"/>
              </a:ext>
            </a:extLst>
          </p:cNvPr>
          <p:cNvSpPr/>
          <p:nvPr/>
        </p:nvSpPr>
        <p:spPr>
          <a:xfrm>
            <a:off x="7964658" y="375255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D1F0B9-FBDE-4243-B2DF-9C622131DBBC}"/>
              </a:ext>
            </a:extLst>
          </p:cNvPr>
          <p:cNvSpPr/>
          <p:nvPr/>
        </p:nvSpPr>
        <p:spPr>
          <a:xfrm>
            <a:off x="6954887" y="2754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601ED3-A13B-4355-92BC-F449D747244A}"/>
              </a:ext>
            </a:extLst>
          </p:cNvPr>
          <p:cNvSpPr/>
          <p:nvPr/>
        </p:nvSpPr>
        <p:spPr>
          <a:xfrm>
            <a:off x="968179" y="28921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96CBC8-512F-4E22-9681-9FB66AC791BB}"/>
              </a:ext>
            </a:extLst>
          </p:cNvPr>
          <p:cNvSpPr/>
          <p:nvPr/>
        </p:nvSpPr>
        <p:spPr>
          <a:xfrm>
            <a:off x="403126" y="267830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ADDBA7-117E-42C3-A12E-B0468A4BF8C9}"/>
              </a:ext>
            </a:extLst>
          </p:cNvPr>
          <p:cNvSpPr/>
          <p:nvPr/>
        </p:nvSpPr>
        <p:spPr>
          <a:xfrm>
            <a:off x="11627778" y="21529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7A1307-26B0-4EBF-B101-8B68C5146F15}"/>
              </a:ext>
            </a:extLst>
          </p:cNvPr>
          <p:cNvSpPr/>
          <p:nvPr/>
        </p:nvSpPr>
        <p:spPr>
          <a:xfrm>
            <a:off x="4532143" y="5802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50035F-807C-4815-9578-DA0AE04639E1}"/>
              </a:ext>
            </a:extLst>
          </p:cNvPr>
          <p:cNvSpPr/>
          <p:nvPr/>
        </p:nvSpPr>
        <p:spPr>
          <a:xfrm>
            <a:off x="5492751" y="1109834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693041-9A08-44E2-9C55-DE84D7EEC47A}"/>
              </a:ext>
            </a:extLst>
          </p:cNvPr>
          <p:cNvSpPr/>
          <p:nvPr/>
        </p:nvSpPr>
        <p:spPr>
          <a:xfrm>
            <a:off x="3568505" y="232849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E32E199-3DA7-47EF-9659-3F7E6F0E9EF0}"/>
              </a:ext>
            </a:extLst>
          </p:cNvPr>
          <p:cNvSpPr/>
          <p:nvPr/>
        </p:nvSpPr>
        <p:spPr>
          <a:xfrm>
            <a:off x="2097452" y="40470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8B2888-FB5C-4203-AAAF-F318EEC87BAC}"/>
              </a:ext>
            </a:extLst>
          </p:cNvPr>
          <p:cNvSpPr/>
          <p:nvPr/>
        </p:nvSpPr>
        <p:spPr>
          <a:xfrm>
            <a:off x="5168973" y="32610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6EE12B-0E55-4056-AAEB-3B724C96E4A9}"/>
              </a:ext>
            </a:extLst>
          </p:cNvPr>
          <p:cNvSpPr/>
          <p:nvPr/>
        </p:nvSpPr>
        <p:spPr>
          <a:xfrm>
            <a:off x="7302499" y="5820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B26103-AC05-4515-981F-10DEA1698B1A}"/>
              </a:ext>
            </a:extLst>
          </p:cNvPr>
          <p:cNvSpPr/>
          <p:nvPr/>
        </p:nvSpPr>
        <p:spPr>
          <a:xfrm>
            <a:off x="9032289" y="3098603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92C408-4863-4162-9498-D0700760802A}"/>
              </a:ext>
            </a:extLst>
          </p:cNvPr>
          <p:cNvSpPr/>
          <p:nvPr/>
        </p:nvSpPr>
        <p:spPr>
          <a:xfrm>
            <a:off x="11413661" y="4478409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CF1BE62-338B-4B81-AC49-B2B303153C85}"/>
              </a:ext>
            </a:extLst>
          </p:cNvPr>
          <p:cNvSpPr/>
          <p:nvPr/>
        </p:nvSpPr>
        <p:spPr>
          <a:xfrm>
            <a:off x="3717194" y="21997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45DBD1-E7A7-4A1B-90E6-36178D549DAD}"/>
              </a:ext>
            </a:extLst>
          </p:cNvPr>
          <p:cNvSpPr/>
          <p:nvPr/>
        </p:nvSpPr>
        <p:spPr>
          <a:xfrm>
            <a:off x="713964" y="5884911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817C26-DCF1-4B75-A7F3-83A0B3BF8F23}"/>
              </a:ext>
            </a:extLst>
          </p:cNvPr>
          <p:cNvSpPr/>
          <p:nvPr/>
        </p:nvSpPr>
        <p:spPr>
          <a:xfrm>
            <a:off x="8000658" y="34290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72B9625-EA1E-462D-9847-E1869BD1357B}"/>
              </a:ext>
            </a:extLst>
          </p:cNvPr>
          <p:cNvGrpSpPr/>
          <p:nvPr/>
        </p:nvGrpSpPr>
        <p:grpSpPr>
          <a:xfrm>
            <a:off x="-2175926" y="863566"/>
            <a:ext cx="1732827" cy="2565434"/>
            <a:chOff x="1914525" y="1021896"/>
            <a:chExt cx="2818677" cy="4313141"/>
          </a:xfrm>
        </p:grpSpPr>
        <p:sp>
          <p:nvSpPr>
            <p:cNvPr id="43" name="Rechteck: obere Ecken abgerundet 42">
              <a:extLst>
                <a:ext uri="{FF2B5EF4-FFF2-40B4-BE49-F238E27FC236}">
                  <a16:creationId xmlns:a16="http://schemas.microsoft.com/office/drawing/2014/main" id="{9E1072B0-E524-4AA9-A1F3-DE8C2DADD505}"/>
                </a:ext>
              </a:extLst>
            </p:cNvPr>
            <p:cNvSpPr/>
            <p:nvPr/>
          </p:nvSpPr>
          <p:spPr>
            <a:xfrm>
              <a:off x="3412512" y="1610270"/>
              <a:ext cx="1320690" cy="2565434"/>
            </a:xfrm>
            <a:prstGeom prst="round2SameRect">
              <a:avLst>
                <a:gd name="adj1" fmla="val 50000"/>
                <a:gd name="adj2" fmla="val 26490"/>
              </a:avLst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A5AA83A6-EEB5-4247-A658-AE78C2EA592E}"/>
                </a:ext>
              </a:extLst>
            </p:cNvPr>
            <p:cNvGrpSpPr/>
            <p:nvPr/>
          </p:nvGrpSpPr>
          <p:grpSpPr>
            <a:xfrm>
              <a:off x="2435961" y="4263010"/>
              <a:ext cx="1509830" cy="1072027"/>
              <a:chOff x="2504142" y="4298388"/>
              <a:chExt cx="1509830" cy="1072027"/>
            </a:xfrm>
          </p:grpSpPr>
          <p:sp>
            <p:nvSpPr>
              <p:cNvPr id="49" name="Rechteck: obere Ecken abgerundet 48">
                <a:extLst>
                  <a:ext uri="{FF2B5EF4-FFF2-40B4-BE49-F238E27FC236}">
                    <a16:creationId xmlns:a16="http://schemas.microsoft.com/office/drawing/2014/main" id="{D8A27942-1B0B-4F23-991D-C5E6F35A5AD6}"/>
                  </a:ext>
                </a:extLst>
              </p:cNvPr>
              <p:cNvSpPr/>
              <p:nvPr/>
            </p:nvSpPr>
            <p:spPr>
              <a:xfrm flipV="1">
                <a:off x="3391668" y="4298388"/>
                <a:ext cx="622304" cy="1072027"/>
              </a:xfrm>
              <a:prstGeom prst="round2SameRect">
                <a:avLst>
                  <a:gd name="adj1" fmla="val 40537"/>
                  <a:gd name="adj2" fmla="val 33563"/>
                </a:avLst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0" name="Rechteck: obere Ecken abgerundet 49">
                <a:extLst>
                  <a:ext uri="{FF2B5EF4-FFF2-40B4-BE49-F238E27FC236}">
                    <a16:creationId xmlns:a16="http://schemas.microsoft.com/office/drawing/2014/main" id="{50F692A3-EF0F-4A65-99D6-449D56772306}"/>
                  </a:ext>
                </a:extLst>
              </p:cNvPr>
              <p:cNvSpPr/>
              <p:nvPr/>
            </p:nvSpPr>
            <p:spPr>
              <a:xfrm flipV="1">
                <a:off x="2504142" y="4298388"/>
                <a:ext cx="622304" cy="1072027"/>
              </a:xfrm>
              <a:prstGeom prst="round2SameRect">
                <a:avLst>
                  <a:gd name="adj1" fmla="val 40537"/>
                  <a:gd name="adj2" fmla="val 33563"/>
                </a:avLst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5" name="Rechteck: obere Ecken abgerundet 44">
              <a:extLst>
                <a:ext uri="{FF2B5EF4-FFF2-40B4-BE49-F238E27FC236}">
                  <a16:creationId xmlns:a16="http://schemas.microsoft.com/office/drawing/2014/main" id="{CE0AFF91-ED59-489B-ACC1-B177D590D0DA}"/>
                </a:ext>
              </a:extLst>
            </p:cNvPr>
            <p:cNvSpPr/>
            <p:nvPr/>
          </p:nvSpPr>
          <p:spPr>
            <a:xfrm>
              <a:off x="2009776" y="1021896"/>
              <a:ext cx="2362200" cy="3600450"/>
            </a:xfrm>
            <a:prstGeom prst="round2SameRect">
              <a:avLst>
                <a:gd name="adj1" fmla="val 50000"/>
                <a:gd name="adj2" fmla="val 42176"/>
              </a:avLst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6EFBCD89-0166-4066-A46B-0BBA96D49709}"/>
                </a:ext>
              </a:extLst>
            </p:cNvPr>
            <p:cNvGrpSpPr/>
            <p:nvPr/>
          </p:nvGrpSpPr>
          <p:grpSpPr>
            <a:xfrm>
              <a:off x="1914525" y="1610270"/>
              <a:ext cx="1660344" cy="1072027"/>
              <a:chOff x="2143125" y="1610270"/>
              <a:chExt cx="1431744" cy="854255"/>
            </a:xfrm>
          </p:grpSpPr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3F8D739F-2C41-4722-8713-D1AFAFAF52BA}"/>
                  </a:ext>
                </a:extLst>
              </p:cNvPr>
              <p:cNvSpPr/>
              <p:nvPr/>
            </p:nvSpPr>
            <p:spPr>
              <a:xfrm>
                <a:off x="2143125" y="1610270"/>
                <a:ext cx="1431744" cy="854255"/>
              </a:xfrm>
              <a:prstGeom prst="ellipse">
                <a:avLst/>
              </a:prstGeom>
              <a:solidFill>
                <a:srgbClr val="8FC5DD"/>
              </a:solidFill>
              <a:ln w="76200">
                <a:solidFill>
                  <a:schemeClr val="tx1"/>
                </a:solidFill>
              </a:ln>
              <a:effectLst>
                <a:innerShdw blurRad="63500" dist="279400" dir="2160000">
                  <a:prstClr val="black">
                    <a:alpha val="2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D1450914-8644-47B9-9840-CA64198295E3}"/>
                  </a:ext>
                </a:extLst>
              </p:cNvPr>
              <p:cNvSpPr/>
              <p:nvPr/>
            </p:nvSpPr>
            <p:spPr>
              <a:xfrm rot="20562772">
                <a:off x="2237314" y="1753960"/>
                <a:ext cx="594224" cy="27513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9347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1.20208 0.00486 L 1.2957 0.04491 " pathEditMode="relative" rAng="0" ptsTypes="AAA">
                                      <p:cBhvr>
                                        <p:cTn id="8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79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F86B6DF-BC82-4A27-904D-6E0E757F6C37}"/>
              </a:ext>
            </a:extLst>
          </p:cNvPr>
          <p:cNvGrpSpPr/>
          <p:nvPr/>
        </p:nvGrpSpPr>
        <p:grpSpPr>
          <a:xfrm>
            <a:off x="3057832" y="2095671"/>
            <a:ext cx="1343813" cy="1747339"/>
            <a:chOff x="2075787" y="1556154"/>
            <a:chExt cx="2695505" cy="3190017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4C1709C0-9D1F-4E9F-B77D-CB01A127BBCD}"/>
                </a:ext>
              </a:extLst>
            </p:cNvPr>
            <p:cNvGrpSpPr/>
            <p:nvPr/>
          </p:nvGrpSpPr>
          <p:grpSpPr>
            <a:xfrm>
              <a:off x="2624212" y="3772621"/>
              <a:ext cx="1277229" cy="973550"/>
              <a:chOff x="2624212" y="3772621"/>
              <a:chExt cx="1277229" cy="973550"/>
            </a:xfrm>
          </p:grpSpPr>
          <p:sp>
            <p:nvSpPr>
              <p:cNvPr id="10" name="Rechteck: obere Ecken abgerundet 9">
                <a:extLst>
                  <a:ext uri="{FF2B5EF4-FFF2-40B4-BE49-F238E27FC236}">
                    <a16:creationId xmlns:a16="http://schemas.microsoft.com/office/drawing/2014/main" id="{3230D462-6F34-4EA4-B5BD-D015DD6CCFC9}"/>
                  </a:ext>
                </a:extLst>
              </p:cNvPr>
              <p:cNvSpPr/>
              <p:nvPr/>
            </p:nvSpPr>
            <p:spPr>
              <a:xfrm>
                <a:off x="2624212" y="3772621"/>
                <a:ext cx="490825" cy="973550"/>
              </a:xfrm>
              <a:prstGeom prst="round2SameRect">
                <a:avLst>
                  <a:gd name="adj1" fmla="val 36282"/>
                  <a:gd name="adj2" fmla="val 30385"/>
                </a:avLst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: obere Ecken abgerundet 10">
                <a:extLst>
                  <a:ext uri="{FF2B5EF4-FFF2-40B4-BE49-F238E27FC236}">
                    <a16:creationId xmlns:a16="http://schemas.microsoft.com/office/drawing/2014/main" id="{1BCC3FF9-9F3B-4BC6-A1E1-5ECCBFC92BA0}"/>
                  </a:ext>
                </a:extLst>
              </p:cNvPr>
              <p:cNvSpPr/>
              <p:nvPr/>
            </p:nvSpPr>
            <p:spPr>
              <a:xfrm>
                <a:off x="3426871" y="3772621"/>
                <a:ext cx="474570" cy="973550"/>
              </a:xfrm>
              <a:prstGeom prst="round2SameRect">
                <a:avLst>
                  <a:gd name="adj1" fmla="val 36282"/>
                  <a:gd name="adj2" fmla="val 30385"/>
                </a:avLst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FA86AEDD-7583-4270-A3D7-F1D12F1D28FE}"/>
                </a:ext>
              </a:extLst>
            </p:cNvPr>
            <p:cNvGrpSpPr/>
            <p:nvPr/>
          </p:nvGrpSpPr>
          <p:grpSpPr>
            <a:xfrm>
              <a:off x="2312377" y="1556154"/>
              <a:ext cx="2458915" cy="2505892"/>
              <a:chOff x="2312377" y="1186962"/>
              <a:chExt cx="2458915" cy="2875084"/>
            </a:xfrm>
          </p:grpSpPr>
          <p:sp>
            <p:nvSpPr>
              <p:cNvPr id="8" name="Rechteck: obere Ecken abgerundet 7">
                <a:extLst>
                  <a:ext uri="{FF2B5EF4-FFF2-40B4-BE49-F238E27FC236}">
                    <a16:creationId xmlns:a16="http://schemas.microsoft.com/office/drawing/2014/main" id="{364EDBA4-58EB-456F-A276-FE1DBE52ACE0}"/>
                  </a:ext>
                </a:extLst>
              </p:cNvPr>
              <p:cNvSpPr/>
              <p:nvPr/>
            </p:nvSpPr>
            <p:spPr>
              <a:xfrm>
                <a:off x="3420208" y="1503484"/>
                <a:ext cx="1351084" cy="2096169"/>
              </a:xfrm>
              <a:prstGeom prst="round2SameRect">
                <a:avLst>
                  <a:gd name="adj1" fmla="val 27237"/>
                  <a:gd name="adj2" fmla="val 30385"/>
                </a:avLst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Rechteck: obere Ecken abgerundet 8">
                <a:extLst>
                  <a:ext uri="{FF2B5EF4-FFF2-40B4-BE49-F238E27FC236}">
                    <a16:creationId xmlns:a16="http://schemas.microsoft.com/office/drawing/2014/main" id="{2C5E6F05-1641-42BC-806F-E1FBD12CD2F3}"/>
                  </a:ext>
                </a:extLst>
              </p:cNvPr>
              <p:cNvSpPr/>
              <p:nvPr/>
            </p:nvSpPr>
            <p:spPr>
              <a:xfrm>
                <a:off x="2312377" y="1186962"/>
                <a:ext cx="1925516" cy="2875084"/>
              </a:xfrm>
              <a:prstGeom prst="round2SameRect">
                <a:avLst>
                  <a:gd name="adj1" fmla="val 36282"/>
                  <a:gd name="adj2" fmla="val 30385"/>
                </a:avLst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FBC9E9F1-30A9-4E37-98FC-6A5A74A876A9}"/>
                </a:ext>
              </a:extLst>
            </p:cNvPr>
            <p:cNvGrpSpPr/>
            <p:nvPr/>
          </p:nvGrpSpPr>
          <p:grpSpPr>
            <a:xfrm>
              <a:off x="2075787" y="1832031"/>
              <a:ext cx="1351084" cy="738554"/>
              <a:chOff x="2069124" y="1503484"/>
              <a:chExt cx="1351084" cy="738554"/>
            </a:xfrm>
          </p:grpSpPr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1E3117D5-F352-4760-A202-9BB087E4E475}"/>
                  </a:ext>
                </a:extLst>
              </p:cNvPr>
              <p:cNvSpPr/>
              <p:nvPr/>
            </p:nvSpPr>
            <p:spPr>
              <a:xfrm>
                <a:off x="2069124" y="1503484"/>
                <a:ext cx="1351084" cy="738554"/>
              </a:xfrm>
              <a:prstGeom prst="ellipse">
                <a:avLst/>
              </a:prstGeom>
              <a:solidFill>
                <a:srgbClr val="8FC5DD"/>
              </a:solidFill>
              <a:ln w="76200">
                <a:solidFill>
                  <a:schemeClr val="tx1"/>
                </a:solidFill>
              </a:ln>
              <a:effectLst>
                <a:innerShdw blurRad="63500" dist="241300" dir="252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0D5B6548-05CA-44B8-8AE4-8CC834D8AC93}"/>
                  </a:ext>
                </a:extLst>
              </p:cNvPr>
              <p:cNvSpPr/>
              <p:nvPr/>
            </p:nvSpPr>
            <p:spPr>
              <a:xfrm rot="20841383">
                <a:off x="2182689" y="1612079"/>
                <a:ext cx="539931" cy="2612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12" name="Picture 38" descr="Icon&#10;&#10;Description automatically generated">
            <a:extLst>
              <a:ext uri="{FF2B5EF4-FFF2-40B4-BE49-F238E27FC236}">
                <a16:creationId xmlns:a16="http://schemas.microsoft.com/office/drawing/2014/main" id="{0B01FDC8-0511-45D5-8EFD-7E5B6D94F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18" y="-48638"/>
            <a:ext cx="1601770" cy="1922124"/>
          </a:xfrm>
          <a:prstGeom prst="rect">
            <a:avLst/>
          </a:prstGeom>
        </p:spPr>
      </p:pic>
      <p:pic>
        <p:nvPicPr>
          <p:cNvPr id="13" name="Picture 42" descr="Icon&#10;&#10;Description automatically generated">
            <a:extLst>
              <a:ext uri="{FF2B5EF4-FFF2-40B4-BE49-F238E27FC236}">
                <a16:creationId xmlns:a16="http://schemas.microsoft.com/office/drawing/2014/main" id="{00E4A55A-37A1-4D69-94CC-1990B4530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854" y="4836108"/>
            <a:ext cx="1476688" cy="1772025"/>
          </a:xfrm>
          <a:prstGeom prst="rect">
            <a:avLst/>
          </a:prstGeom>
        </p:spPr>
      </p:pic>
      <p:pic>
        <p:nvPicPr>
          <p:cNvPr id="14" name="Picture 12" descr="https://cdn140.picsart.com/338579831042211.png">
            <a:extLst>
              <a:ext uri="{FF2B5EF4-FFF2-40B4-BE49-F238E27FC236}">
                <a16:creationId xmlns:a16="http://schemas.microsoft.com/office/drawing/2014/main" id="{4229586A-88EC-453C-94AE-AB6AD26D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57" y="4546110"/>
            <a:ext cx="804495" cy="13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cdn140.picsart.com/339362536094211.png">
            <a:extLst>
              <a:ext uri="{FF2B5EF4-FFF2-40B4-BE49-F238E27FC236}">
                <a16:creationId xmlns:a16="http://schemas.microsoft.com/office/drawing/2014/main" id="{529FE5B0-516F-466B-9BC9-FEE8B5C0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43" y="1997502"/>
            <a:ext cx="1585346" cy="194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cdn131.picsart.com/339290721004211.png">
            <a:extLst>
              <a:ext uri="{FF2B5EF4-FFF2-40B4-BE49-F238E27FC236}">
                <a16:creationId xmlns:a16="http://schemas.microsoft.com/office/drawing/2014/main" id="{EE4A4CE0-FF26-4CB6-AA5C-25BC62B6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26" y="525173"/>
            <a:ext cx="2006458" cy="20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cdn140.picsart.com/338579542025211.png">
            <a:extLst>
              <a:ext uri="{FF2B5EF4-FFF2-40B4-BE49-F238E27FC236}">
                <a16:creationId xmlns:a16="http://schemas.microsoft.com/office/drawing/2014/main" id="{D1C53F9D-9D15-438E-8A51-37952F3A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9444" y="707517"/>
            <a:ext cx="615045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9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C462B4-EA37-4DC8-9308-130B265EF339}"/>
              </a:ext>
            </a:extLst>
          </p:cNvPr>
          <p:cNvSpPr/>
          <p:nvPr/>
        </p:nvSpPr>
        <p:spPr>
          <a:xfrm>
            <a:off x="3530991" y="22789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5A4A34-CBA8-4722-92B2-2F6362D40B76}"/>
              </a:ext>
            </a:extLst>
          </p:cNvPr>
          <p:cNvSpPr/>
          <p:nvPr/>
        </p:nvSpPr>
        <p:spPr>
          <a:xfrm>
            <a:off x="10041988" y="62015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183151-A92E-4D35-AB23-B68D55F84A46}"/>
              </a:ext>
            </a:extLst>
          </p:cNvPr>
          <p:cNvSpPr/>
          <p:nvPr/>
        </p:nvSpPr>
        <p:spPr>
          <a:xfrm>
            <a:off x="11938781" y="2232074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53F88D-3514-49A1-961E-70DE786B2A11}"/>
              </a:ext>
            </a:extLst>
          </p:cNvPr>
          <p:cNvSpPr/>
          <p:nvPr/>
        </p:nvSpPr>
        <p:spPr>
          <a:xfrm>
            <a:off x="9319846" y="324260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3593C3-D897-4031-8919-2C4C095710CA}"/>
              </a:ext>
            </a:extLst>
          </p:cNvPr>
          <p:cNvSpPr/>
          <p:nvPr/>
        </p:nvSpPr>
        <p:spPr>
          <a:xfrm>
            <a:off x="5420751" y="1073834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FA6B3E-EB90-426C-BB95-5F6B28956A01}"/>
              </a:ext>
            </a:extLst>
          </p:cNvPr>
          <p:cNvSpPr/>
          <p:nvPr/>
        </p:nvSpPr>
        <p:spPr>
          <a:xfrm>
            <a:off x="4489939" y="57841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95D942-F223-4B23-8F85-F3A337EBEE95}"/>
              </a:ext>
            </a:extLst>
          </p:cNvPr>
          <p:cNvSpPr/>
          <p:nvPr/>
        </p:nvSpPr>
        <p:spPr>
          <a:xfrm>
            <a:off x="745588" y="27181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AF9263-0173-45A7-94ED-38B6AC2ED5AC}"/>
              </a:ext>
            </a:extLst>
          </p:cNvPr>
          <p:cNvSpPr/>
          <p:nvPr/>
        </p:nvSpPr>
        <p:spPr>
          <a:xfrm>
            <a:off x="11591778" y="4668129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8E818A-CD4F-4FC9-937E-A5802AF936D3}"/>
              </a:ext>
            </a:extLst>
          </p:cNvPr>
          <p:cNvSpPr/>
          <p:nvPr/>
        </p:nvSpPr>
        <p:spPr>
          <a:xfrm>
            <a:off x="6972887" y="182411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FF79E6-F695-4678-B9F5-885B95366297}"/>
              </a:ext>
            </a:extLst>
          </p:cNvPr>
          <p:cNvSpPr/>
          <p:nvPr/>
        </p:nvSpPr>
        <p:spPr>
          <a:xfrm>
            <a:off x="1076179" y="602649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AEEB4C-998D-4B2F-94C2-06B118F83269}"/>
              </a:ext>
            </a:extLst>
          </p:cNvPr>
          <p:cNvSpPr/>
          <p:nvPr/>
        </p:nvSpPr>
        <p:spPr>
          <a:xfrm>
            <a:off x="7446499" y="595532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73112F-BA5A-4E51-9A5F-32FC876C1116}"/>
              </a:ext>
            </a:extLst>
          </p:cNvPr>
          <p:cNvSpPr/>
          <p:nvPr/>
        </p:nvSpPr>
        <p:spPr>
          <a:xfrm>
            <a:off x="1212167" y="466579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13E6F2-A88B-412F-A37B-78F0F9C9869A}"/>
              </a:ext>
            </a:extLst>
          </p:cNvPr>
          <p:cNvSpPr/>
          <p:nvPr/>
        </p:nvSpPr>
        <p:spPr>
          <a:xfrm>
            <a:off x="11591778" y="25321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4598F6-A138-4C6C-90FB-061F85506248}"/>
              </a:ext>
            </a:extLst>
          </p:cNvPr>
          <p:cNvSpPr/>
          <p:nvPr/>
        </p:nvSpPr>
        <p:spPr>
          <a:xfrm>
            <a:off x="5456751" y="339383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79C032-521F-4221-8CB2-A5CAC5999CE9}"/>
              </a:ext>
            </a:extLst>
          </p:cNvPr>
          <p:cNvSpPr/>
          <p:nvPr/>
        </p:nvSpPr>
        <p:spPr>
          <a:xfrm>
            <a:off x="9319846" y="6201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7CB23A-D3D6-44F5-8936-69A4F5A42F52}"/>
              </a:ext>
            </a:extLst>
          </p:cNvPr>
          <p:cNvSpPr/>
          <p:nvPr/>
        </p:nvSpPr>
        <p:spPr>
          <a:xfrm>
            <a:off x="2241452" y="419100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24DC20-0DA0-4811-B438-3414BAEF01E9}"/>
              </a:ext>
            </a:extLst>
          </p:cNvPr>
          <p:cNvSpPr/>
          <p:nvPr/>
        </p:nvSpPr>
        <p:spPr>
          <a:xfrm>
            <a:off x="7964658" y="375255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D1F0B9-FBDE-4243-B2DF-9C622131DBBC}"/>
              </a:ext>
            </a:extLst>
          </p:cNvPr>
          <p:cNvSpPr/>
          <p:nvPr/>
        </p:nvSpPr>
        <p:spPr>
          <a:xfrm>
            <a:off x="6954887" y="2754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601ED3-A13B-4355-92BC-F449D747244A}"/>
              </a:ext>
            </a:extLst>
          </p:cNvPr>
          <p:cNvSpPr/>
          <p:nvPr/>
        </p:nvSpPr>
        <p:spPr>
          <a:xfrm>
            <a:off x="968179" y="28921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96CBC8-512F-4E22-9681-9FB66AC791BB}"/>
              </a:ext>
            </a:extLst>
          </p:cNvPr>
          <p:cNvSpPr/>
          <p:nvPr/>
        </p:nvSpPr>
        <p:spPr>
          <a:xfrm>
            <a:off x="403126" y="267830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ADDBA7-117E-42C3-A12E-B0468A4BF8C9}"/>
              </a:ext>
            </a:extLst>
          </p:cNvPr>
          <p:cNvSpPr/>
          <p:nvPr/>
        </p:nvSpPr>
        <p:spPr>
          <a:xfrm>
            <a:off x="11627778" y="21529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7A1307-26B0-4EBF-B101-8B68C5146F15}"/>
              </a:ext>
            </a:extLst>
          </p:cNvPr>
          <p:cNvSpPr/>
          <p:nvPr/>
        </p:nvSpPr>
        <p:spPr>
          <a:xfrm>
            <a:off x="4532143" y="5802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50035F-807C-4815-9578-DA0AE04639E1}"/>
              </a:ext>
            </a:extLst>
          </p:cNvPr>
          <p:cNvSpPr/>
          <p:nvPr/>
        </p:nvSpPr>
        <p:spPr>
          <a:xfrm>
            <a:off x="5492751" y="1109834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693041-9A08-44E2-9C55-DE84D7EEC47A}"/>
              </a:ext>
            </a:extLst>
          </p:cNvPr>
          <p:cNvSpPr/>
          <p:nvPr/>
        </p:nvSpPr>
        <p:spPr>
          <a:xfrm>
            <a:off x="3568505" y="232849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E32E199-3DA7-47EF-9659-3F7E6F0E9EF0}"/>
              </a:ext>
            </a:extLst>
          </p:cNvPr>
          <p:cNvSpPr/>
          <p:nvPr/>
        </p:nvSpPr>
        <p:spPr>
          <a:xfrm>
            <a:off x="2097452" y="40470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8B2888-FB5C-4203-AAAF-F318EEC87BAC}"/>
              </a:ext>
            </a:extLst>
          </p:cNvPr>
          <p:cNvSpPr/>
          <p:nvPr/>
        </p:nvSpPr>
        <p:spPr>
          <a:xfrm>
            <a:off x="5168973" y="32610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6EE12B-0E55-4056-AAEB-3B724C96E4A9}"/>
              </a:ext>
            </a:extLst>
          </p:cNvPr>
          <p:cNvSpPr/>
          <p:nvPr/>
        </p:nvSpPr>
        <p:spPr>
          <a:xfrm>
            <a:off x="7302499" y="5820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B26103-AC05-4515-981F-10DEA1698B1A}"/>
              </a:ext>
            </a:extLst>
          </p:cNvPr>
          <p:cNvSpPr/>
          <p:nvPr/>
        </p:nvSpPr>
        <p:spPr>
          <a:xfrm>
            <a:off x="9032289" y="3098603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92C408-4863-4162-9498-D0700760802A}"/>
              </a:ext>
            </a:extLst>
          </p:cNvPr>
          <p:cNvSpPr/>
          <p:nvPr/>
        </p:nvSpPr>
        <p:spPr>
          <a:xfrm>
            <a:off x="11413661" y="4478409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CF1BE62-338B-4B81-AC49-B2B303153C85}"/>
              </a:ext>
            </a:extLst>
          </p:cNvPr>
          <p:cNvSpPr/>
          <p:nvPr/>
        </p:nvSpPr>
        <p:spPr>
          <a:xfrm>
            <a:off x="3717194" y="21997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45DBD1-E7A7-4A1B-90E6-36178D549DAD}"/>
              </a:ext>
            </a:extLst>
          </p:cNvPr>
          <p:cNvSpPr/>
          <p:nvPr/>
        </p:nvSpPr>
        <p:spPr>
          <a:xfrm>
            <a:off x="713964" y="5884911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817C26-DCF1-4B75-A7F3-83A0B3BF8F23}"/>
              </a:ext>
            </a:extLst>
          </p:cNvPr>
          <p:cNvSpPr/>
          <p:nvPr/>
        </p:nvSpPr>
        <p:spPr>
          <a:xfrm>
            <a:off x="8000658" y="34290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7DB22A6-0A6E-42C5-A306-5602D1D4D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90" y="-2347643"/>
            <a:ext cx="12574779" cy="1125249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E946C28-50F3-40F1-AE86-8AD534AD213C}"/>
              </a:ext>
            </a:extLst>
          </p:cNvPr>
          <p:cNvSpPr txBox="1"/>
          <p:nvPr/>
        </p:nvSpPr>
        <p:spPr>
          <a:xfrm>
            <a:off x="-65354" y="2706117"/>
            <a:ext cx="12257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VCR OSD Mono" panose="02000609000000000000" pitchFamily="49" charset="0"/>
              </a:rPr>
              <a:t>Emergency meeting</a:t>
            </a:r>
            <a:endParaRPr lang="en-AU" sz="8800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72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591812" y="3779177"/>
            <a:ext cx="9039793" cy="10436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084883" y="2248205"/>
            <a:ext cx="3186866" cy="175058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r>
              <a:rPr lang="id-ID" dirty="0"/>
              <a:t>                                </a:t>
            </a:r>
            <a:r>
              <a:rPr lang="id-ID" dirty="0">
                <a:latin typeface="Bakso Sapi" pitchFamily="50" charset="0"/>
              </a:rPr>
              <a:t>card</a:t>
            </a:r>
            <a:endParaRPr lang="en-US" dirty="0">
              <a:latin typeface="Bakso Sapi" pitchFamily="50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C462B4-EA37-4DC8-9308-130B265EF339}"/>
              </a:ext>
            </a:extLst>
          </p:cNvPr>
          <p:cNvSpPr/>
          <p:nvPr/>
        </p:nvSpPr>
        <p:spPr>
          <a:xfrm>
            <a:off x="3530991" y="22789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5A4A34-CBA8-4722-92B2-2F6362D40B76}"/>
              </a:ext>
            </a:extLst>
          </p:cNvPr>
          <p:cNvSpPr/>
          <p:nvPr/>
        </p:nvSpPr>
        <p:spPr>
          <a:xfrm>
            <a:off x="10041988" y="62015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183151-A92E-4D35-AB23-B68D55F84A46}"/>
              </a:ext>
            </a:extLst>
          </p:cNvPr>
          <p:cNvSpPr/>
          <p:nvPr/>
        </p:nvSpPr>
        <p:spPr>
          <a:xfrm>
            <a:off x="11938781" y="2232074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53F88D-3514-49A1-961E-70DE786B2A11}"/>
              </a:ext>
            </a:extLst>
          </p:cNvPr>
          <p:cNvSpPr/>
          <p:nvPr/>
        </p:nvSpPr>
        <p:spPr>
          <a:xfrm>
            <a:off x="9319846" y="324260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3593C3-D897-4031-8919-2C4C095710CA}"/>
              </a:ext>
            </a:extLst>
          </p:cNvPr>
          <p:cNvSpPr/>
          <p:nvPr/>
        </p:nvSpPr>
        <p:spPr>
          <a:xfrm>
            <a:off x="5420751" y="1073834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FA6B3E-EB90-426C-BB95-5F6B28956A01}"/>
              </a:ext>
            </a:extLst>
          </p:cNvPr>
          <p:cNvSpPr/>
          <p:nvPr/>
        </p:nvSpPr>
        <p:spPr>
          <a:xfrm>
            <a:off x="4489939" y="57841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95D942-F223-4B23-8F85-F3A337EBEE95}"/>
              </a:ext>
            </a:extLst>
          </p:cNvPr>
          <p:cNvSpPr/>
          <p:nvPr/>
        </p:nvSpPr>
        <p:spPr>
          <a:xfrm>
            <a:off x="745588" y="27181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AF9263-0173-45A7-94ED-38B6AC2ED5AC}"/>
              </a:ext>
            </a:extLst>
          </p:cNvPr>
          <p:cNvSpPr/>
          <p:nvPr/>
        </p:nvSpPr>
        <p:spPr>
          <a:xfrm>
            <a:off x="11591778" y="4668129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8E818A-CD4F-4FC9-937E-A5802AF936D3}"/>
              </a:ext>
            </a:extLst>
          </p:cNvPr>
          <p:cNvSpPr/>
          <p:nvPr/>
        </p:nvSpPr>
        <p:spPr>
          <a:xfrm>
            <a:off x="6972887" y="182411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FF79E6-F695-4678-B9F5-885B95366297}"/>
              </a:ext>
            </a:extLst>
          </p:cNvPr>
          <p:cNvSpPr/>
          <p:nvPr/>
        </p:nvSpPr>
        <p:spPr>
          <a:xfrm>
            <a:off x="1076179" y="602649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AEEB4C-998D-4B2F-94C2-06B118F83269}"/>
              </a:ext>
            </a:extLst>
          </p:cNvPr>
          <p:cNvSpPr/>
          <p:nvPr/>
        </p:nvSpPr>
        <p:spPr>
          <a:xfrm>
            <a:off x="7446499" y="595532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73112F-BA5A-4E51-9A5F-32FC876C1116}"/>
              </a:ext>
            </a:extLst>
          </p:cNvPr>
          <p:cNvSpPr/>
          <p:nvPr/>
        </p:nvSpPr>
        <p:spPr>
          <a:xfrm>
            <a:off x="1212167" y="466579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13E6F2-A88B-412F-A37B-78F0F9C9869A}"/>
              </a:ext>
            </a:extLst>
          </p:cNvPr>
          <p:cNvSpPr/>
          <p:nvPr/>
        </p:nvSpPr>
        <p:spPr>
          <a:xfrm>
            <a:off x="11591778" y="25321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79C032-521F-4221-8CB2-A5CAC5999CE9}"/>
              </a:ext>
            </a:extLst>
          </p:cNvPr>
          <p:cNvSpPr/>
          <p:nvPr/>
        </p:nvSpPr>
        <p:spPr>
          <a:xfrm>
            <a:off x="9319846" y="6201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24DC20-0DA0-4811-B438-3414BAEF01E9}"/>
              </a:ext>
            </a:extLst>
          </p:cNvPr>
          <p:cNvSpPr/>
          <p:nvPr/>
        </p:nvSpPr>
        <p:spPr>
          <a:xfrm>
            <a:off x="7964658" y="375255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D1F0B9-FBDE-4243-B2DF-9C622131DBBC}"/>
              </a:ext>
            </a:extLst>
          </p:cNvPr>
          <p:cNvSpPr/>
          <p:nvPr/>
        </p:nvSpPr>
        <p:spPr>
          <a:xfrm>
            <a:off x="6954887" y="2754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601ED3-A13B-4355-92BC-F449D747244A}"/>
              </a:ext>
            </a:extLst>
          </p:cNvPr>
          <p:cNvSpPr/>
          <p:nvPr/>
        </p:nvSpPr>
        <p:spPr>
          <a:xfrm>
            <a:off x="968179" y="28921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96CBC8-512F-4E22-9681-9FB66AC791BB}"/>
              </a:ext>
            </a:extLst>
          </p:cNvPr>
          <p:cNvSpPr/>
          <p:nvPr/>
        </p:nvSpPr>
        <p:spPr>
          <a:xfrm>
            <a:off x="403126" y="267830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ADDBA7-117E-42C3-A12E-B0468A4BF8C9}"/>
              </a:ext>
            </a:extLst>
          </p:cNvPr>
          <p:cNvSpPr/>
          <p:nvPr/>
        </p:nvSpPr>
        <p:spPr>
          <a:xfrm>
            <a:off x="11627778" y="21529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7A1307-26B0-4EBF-B101-8B68C5146F15}"/>
              </a:ext>
            </a:extLst>
          </p:cNvPr>
          <p:cNvSpPr/>
          <p:nvPr/>
        </p:nvSpPr>
        <p:spPr>
          <a:xfrm>
            <a:off x="4532143" y="5802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50035F-807C-4815-9578-DA0AE04639E1}"/>
              </a:ext>
            </a:extLst>
          </p:cNvPr>
          <p:cNvSpPr/>
          <p:nvPr/>
        </p:nvSpPr>
        <p:spPr>
          <a:xfrm>
            <a:off x="5492751" y="1109834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693041-9A08-44E2-9C55-DE84D7EEC47A}"/>
              </a:ext>
            </a:extLst>
          </p:cNvPr>
          <p:cNvSpPr/>
          <p:nvPr/>
        </p:nvSpPr>
        <p:spPr>
          <a:xfrm>
            <a:off x="3568505" y="232849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6EE12B-0E55-4056-AAEB-3B724C96E4A9}"/>
              </a:ext>
            </a:extLst>
          </p:cNvPr>
          <p:cNvSpPr/>
          <p:nvPr/>
        </p:nvSpPr>
        <p:spPr>
          <a:xfrm>
            <a:off x="7302499" y="5820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92C408-4863-4162-9498-D0700760802A}"/>
              </a:ext>
            </a:extLst>
          </p:cNvPr>
          <p:cNvSpPr/>
          <p:nvPr/>
        </p:nvSpPr>
        <p:spPr>
          <a:xfrm>
            <a:off x="11413661" y="4478409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CF1BE62-338B-4B81-AC49-B2B303153C85}"/>
              </a:ext>
            </a:extLst>
          </p:cNvPr>
          <p:cNvSpPr/>
          <p:nvPr/>
        </p:nvSpPr>
        <p:spPr>
          <a:xfrm>
            <a:off x="3717194" y="21997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45DBD1-E7A7-4A1B-90E6-36178D549DAD}"/>
              </a:ext>
            </a:extLst>
          </p:cNvPr>
          <p:cNvSpPr/>
          <p:nvPr/>
        </p:nvSpPr>
        <p:spPr>
          <a:xfrm>
            <a:off x="713964" y="5884911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1678674" y="900752"/>
            <a:ext cx="8843749" cy="2269851"/>
          </a:xfrm>
          <a:prstGeom prst="rect">
            <a:avLst/>
          </a:prstGeom>
          <a:gradFill>
            <a:gsLst>
              <a:gs pos="3500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 w="1016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-Shape 39"/>
          <p:cNvSpPr/>
          <p:nvPr/>
        </p:nvSpPr>
        <p:spPr>
          <a:xfrm>
            <a:off x="1838144" y="2571890"/>
            <a:ext cx="3474720" cy="457200"/>
          </a:xfrm>
          <a:prstGeom prst="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38143" y="1341850"/>
            <a:ext cx="290907" cy="1554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/>
          <p:cNvSpPr/>
          <p:nvPr/>
        </p:nvSpPr>
        <p:spPr>
          <a:xfrm>
            <a:off x="5227100" y="2533218"/>
            <a:ext cx="832739" cy="49766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993887" y="2690781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594340" y="2699802"/>
            <a:ext cx="365760" cy="365760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583140" y="4817660"/>
            <a:ext cx="9052560" cy="1554480"/>
          </a:xfrm>
          <a:prstGeom prst="rect">
            <a:avLst/>
          </a:prstGeom>
          <a:solidFill>
            <a:srgbClr val="5E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179928" y="1078173"/>
            <a:ext cx="5513696" cy="3957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akso Sapi" pitchFamily="50" charset="0"/>
              </a:rPr>
              <a:t>admin</a:t>
            </a:r>
          </a:p>
        </p:txBody>
      </p:sp>
    </p:spTree>
    <p:extLst>
      <p:ext uri="{BB962C8B-B14F-4D97-AF65-F5344CB8AC3E}">
        <p14:creationId xmlns:p14="http://schemas.microsoft.com/office/powerpoint/2010/main" val="202874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288E-6 -2.86772E-6 L 0.68334 0.00393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C462B4-EA37-4DC8-9308-130B265EF339}"/>
              </a:ext>
            </a:extLst>
          </p:cNvPr>
          <p:cNvSpPr/>
          <p:nvPr/>
        </p:nvSpPr>
        <p:spPr>
          <a:xfrm>
            <a:off x="3530991" y="22789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5A4A34-CBA8-4722-92B2-2F6362D40B76}"/>
              </a:ext>
            </a:extLst>
          </p:cNvPr>
          <p:cNvSpPr/>
          <p:nvPr/>
        </p:nvSpPr>
        <p:spPr>
          <a:xfrm>
            <a:off x="10041988" y="62015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183151-A92E-4D35-AB23-B68D55F84A46}"/>
              </a:ext>
            </a:extLst>
          </p:cNvPr>
          <p:cNvSpPr/>
          <p:nvPr/>
        </p:nvSpPr>
        <p:spPr>
          <a:xfrm>
            <a:off x="11938781" y="2232074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53F88D-3514-49A1-961E-70DE786B2A11}"/>
              </a:ext>
            </a:extLst>
          </p:cNvPr>
          <p:cNvSpPr/>
          <p:nvPr/>
        </p:nvSpPr>
        <p:spPr>
          <a:xfrm>
            <a:off x="9319846" y="324260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3593C3-D897-4031-8919-2C4C095710CA}"/>
              </a:ext>
            </a:extLst>
          </p:cNvPr>
          <p:cNvSpPr/>
          <p:nvPr/>
        </p:nvSpPr>
        <p:spPr>
          <a:xfrm>
            <a:off x="5420751" y="1073834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FA6B3E-EB90-426C-BB95-5F6B28956A01}"/>
              </a:ext>
            </a:extLst>
          </p:cNvPr>
          <p:cNvSpPr/>
          <p:nvPr/>
        </p:nvSpPr>
        <p:spPr>
          <a:xfrm>
            <a:off x="4489939" y="57841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95D942-F223-4B23-8F85-F3A337EBEE95}"/>
              </a:ext>
            </a:extLst>
          </p:cNvPr>
          <p:cNvSpPr/>
          <p:nvPr/>
        </p:nvSpPr>
        <p:spPr>
          <a:xfrm>
            <a:off x="745588" y="2718166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AF9263-0173-45A7-94ED-38B6AC2ED5AC}"/>
              </a:ext>
            </a:extLst>
          </p:cNvPr>
          <p:cNvSpPr/>
          <p:nvPr/>
        </p:nvSpPr>
        <p:spPr>
          <a:xfrm>
            <a:off x="11591778" y="4668129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8E818A-CD4F-4FC9-937E-A5802AF936D3}"/>
              </a:ext>
            </a:extLst>
          </p:cNvPr>
          <p:cNvSpPr/>
          <p:nvPr/>
        </p:nvSpPr>
        <p:spPr>
          <a:xfrm>
            <a:off x="6972887" y="182411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FF79E6-F695-4678-B9F5-885B95366297}"/>
              </a:ext>
            </a:extLst>
          </p:cNvPr>
          <p:cNvSpPr/>
          <p:nvPr/>
        </p:nvSpPr>
        <p:spPr>
          <a:xfrm>
            <a:off x="1076179" y="602649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AEEB4C-998D-4B2F-94C2-06B118F83269}"/>
              </a:ext>
            </a:extLst>
          </p:cNvPr>
          <p:cNvSpPr/>
          <p:nvPr/>
        </p:nvSpPr>
        <p:spPr>
          <a:xfrm>
            <a:off x="7446499" y="595532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73112F-BA5A-4E51-9A5F-32FC876C1116}"/>
              </a:ext>
            </a:extLst>
          </p:cNvPr>
          <p:cNvSpPr/>
          <p:nvPr/>
        </p:nvSpPr>
        <p:spPr>
          <a:xfrm>
            <a:off x="1212167" y="466579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13E6F2-A88B-412F-A37B-78F0F9C9869A}"/>
              </a:ext>
            </a:extLst>
          </p:cNvPr>
          <p:cNvSpPr/>
          <p:nvPr/>
        </p:nvSpPr>
        <p:spPr>
          <a:xfrm>
            <a:off x="11591778" y="25321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4598F6-A138-4C6C-90FB-061F85506248}"/>
              </a:ext>
            </a:extLst>
          </p:cNvPr>
          <p:cNvSpPr/>
          <p:nvPr/>
        </p:nvSpPr>
        <p:spPr>
          <a:xfrm>
            <a:off x="5456751" y="339383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79C032-521F-4221-8CB2-A5CAC5999CE9}"/>
              </a:ext>
            </a:extLst>
          </p:cNvPr>
          <p:cNvSpPr/>
          <p:nvPr/>
        </p:nvSpPr>
        <p:spPr>
          <a:xfrm>
            <a:off x="9319846" y="6201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7CB23A-D3D6-44F5-8936-69A4F5A42F52}"/>
              </a:ext>
            </a:extLst>
          </p:cNvPr>
          <p:cNvSpPr/>
          <p:nvPr/>
        </p:nvSpPr>
        <p:spPr>
          <a:xfrm>
            <a:off x="2241452" y="419100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24DC20-0DA0-4811-B438-3414BAEF01E9}"/>
              </a:ext>
            </a:extLst>
          </p:cNvPr>
          <p:cNvSpPr/>
          <p:nvPr/>
        </p:nvSpPr>
        <p:spPr>
          <a:xfrm>
            <a:off x="7964658" y="375255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D1F0B9-FBDE-4243-B2DF-9C622131DBBC}"/>
              </a:ext>
            </a:extLst>
          </p:cNvPr>
          <p:cNvSpPr/>
          <p:nvPr/>
        </p:nvSpPr>
        <p:spPr>
          <a:xfrm>
            <a:off x="6954887" y="2754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601ED3-A13B-4355-92BC-F449D747244A}"/>
              </a:ext>
            </a:extLst>
          </p:cNvPr>
          <p:cNvSpPr/>
          <p:nvPr/>
        </p:nvSpPr>
        <p:spPr>
          <a:xfrm>
            <a:off x="968179" y="28921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96CBC8-512F-4E22-9681-9FB66AC791BB}"/>
              </a:ext>
            </a:extLst>
          </p:cNvPr>
          <p:cNvSpPr/>
          <p:nvPr/>
        </p:nvSpPr>
        <p:spPr>
          <a:xfrm>
            <a:off x="403126" y="267830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ADDBA7-117E-42C3-A12E-B0468A4BF8C9}"/>
              </a:ext>
            </a:extLst>
          </p:cNvPr>
          <p:cNvSpPr/>
          <p:nvPr/>
        </p:nvSpPr>
        <p:spPr>
          <a:xfrm>
            <a:off x="11627778" y="21529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7A1307-26B0-4EBF-B101-8B68C5146F15}"/>
              </a:ext>
            </a:extLst>
          </p:cNvPr>
          <p:cNvSpPr/>
          <p:nvPr/>
        </p:nvSpPr>
        <p:spPr>
          <a:xfrm>
            <a:off x="4532143" y="5802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50035F-807C-4815-9578-DA0AE04639E1}"/>
              </a:ext>
            </a:extLst>
          </p:cNvPr>
          <p:cNvSpPr/>
          <p:nvPr/>
        </p:nvSpPr>
        <p:spPr>
          <a:xfrm>
            <a:off x="5492751" y="1109834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693041-9A08-44E2-9C55-DE84D7EEC47A}"/>
              </a:ext>
            </a:extLst>
          </p:cNvPr>
          <p:cNvSpPr/>
          <p:nvPr/>
        </p:nvSpPr>
        <p:spPr>
          <a:xfrm>
            <a:off x="3568505" y="232849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E32E199-3DA7-47EF-9659-3F7E6F0E9EF0}"/>
              </a:ext>
            </a:extLst>
          </p:cNvPr>
          <p:cNvSpPr/>
          <p:nvPr/>
        </p:nvSpPr>
        <p:spPr>
          <a:xfrm>
            <a:off x="2097452" y="40470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8B2888-FB5C-4203-AAAF-F318EEC87BAC}"/>
              </a:ext>
            </a:extLst>
          </p:cNvPr>
          <p:cNvSpPr/>
          <p:nvPr/>
        </p:nvSpPr>
        <p:spPr>
          <a:xfrm>
            <a:off x="5168973" y="326109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6EE12B-0E55-4056-AAEB-3B724C96E4A9}"/>
              </a:ext>
            </a:extLst>
          </p:cNvPr>
          <p:cNvSpPr/>
          <p:nvPr/>
        </p:nvSpPr>
        <p:spPr>
          <a:xfrm>
            <a:off x="7302499" y="5820166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B26103-AC05-4515-981F-10DEA1698B1A}"/>
              </a:ext>
            </a:extLst>
          </p:cNvPr>
          <p:cNvSpPr/>
          <p:nvPr/>
        </p:nvSpPr>
        <p:spPr>
          <a:xfrm>
            <a:off x="9032289" y="3098603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92C408-4863-4162-9498-D0700760802A}"/>
              </a:ext>
            </a:extLst>
          </p:cNvPr>
          <p:cNvSpPr/>
          <p:nvPr/>
        </p:nvSpPr>
        <p:spPr>
          <a:xfrm>
            <a:off x="11413661" y="4478409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CF1BE62-338B-4B81-AC49-B2B303153C85}"/>
              </a:ext>
            </a:extLst>
          </p:cNvPr>
          <p:cNvSpPr/>
          <p:nvPr/>
        </p:nvSpPr>
        <p:spPr>
          <a:xfrm>
            <a:off x="3717194" y="219978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45DBD1-E7A7-4A1B-90E6-36178D549DAD}"/>
              </a:ext>
            </a:extLst>
          </p:cNvPr>
          <p:cNvSpPr/>
          <p:nvPr/>
        </p:nvSpPr>
        <p:spPr>
          <a:xfrm>
            <a:off x="713964" y="5884911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817C26-DCF1-4B75-A7F3-83A0B3BF8F23}"/>
              </a:ext>
            </a:extLst>
          </p:cNvPr>
          <p:cNvSpPr/>
          <p:nvPr/>
        </p:nvSpPr>
        <p:spPr>
          <a:xfrm>
            <a:off x="8000658" y="34290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765DE27-C608-428E-A275-7798B1774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A2EF14F-5FA6-4D0C-8395-7966C4A25B0F}"/>
              </a:ext>
            </a:extLst>
          </p:cNvPr>
          <p:cNvSpPr txBox="1"/>
          <p:nvPr/>
        </p:nvSpPr>
        <p:spPr>
          <a:xfrm>
            <a:off x="2481655" y="1360525"/>
            <a:ext cx="261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VCR OSD Mono" panose="02000609000000000000" pitchFamily="49" charset="0"/>
              </a:rPr>
              <a:t>Name </a:t>
            </a:r>
            <a:r>
              <a:rPr lang="en-AU" sz="3600" dirty="0">
                <a:latin typeface="VCR OSD Mono" panose="02000609000000000000" pitchFamily="49" charset="0"/>
              </a:rPr>
              <a:t>1</a:t>
            </a:r>
            <a:endParaRPr lang="en-US" sz="3600" dirty="0">
              <a:latin typeface="VCR OSD Mono" panose="02000609000000000000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FF7C4D-36C8-4541-A575-0C833399C8D8}"/>
              </a:ext>
            </a:extLst>
          </p:cNvPr>
          <p:cNvSpPr txBox="1"/>
          <p:nvPr/>
        </p:nvSpPr>
        <p:spPr>
          <a:xfrm>
            <a:off x="2435640" y="2232074"/>
            <a:ext cx="261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VCR OSD Mono" panose="02000609000000000000" pitchFamily="49" charset="0"/>
              </a:rPr>
              <a:t>Name </a:t>
            </a:r>
            <a:r>
              <a:rPr lang="en-AU" sz="3600" dirty="0">
                <a:latin typeface="VCR OSD Mono" panose="02000609000000000000" pitchFamily="49" charset="0"/>
              </a:rPr>
              <a:t>2</a:t>
            </a:r>
            <a:endParaRPr lang="en-US" sz="3600" dirty="0">
              <a:latin typeface="VCR OSD Mono" panose="02000609000000000000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4ADA43-5B32-423C-A3D6-C724588A71E6}"/>
              </a:ext>
            </a:extLst>
          </p:cNvPr>
          <p:cNvSpPr txBox="1"/>
          <p:nvPr/>
        </p:nvSpPr>
        <p:spPr>
          <a:xfrm>
            <a:off x="2481238" y="3042542"/>
            <a:ext cx="261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VCR OSD Mono" panose="02000609000000000000" pitchFamily="49" charset="0"/>
              </a:rPr>
              <a:t>Name </a:t>
            </a:r>
            <a:r>
              <a:rPr lang="en-AU" sz="3600" dirty="0">
                <a:latin typeface="VCR OSD Mono" panose="02000609000000000000" pitchFamily="49" charset="0"/>
              </a:rPr>
              <a:t>3</a:t>
            </a:r>
            <a:endParaRPr lang="en-US" sz="3600" dirty="0">
              <a:latin typeface="VCR OSD Mono" panose="02000609000000000000" pitchFamily="49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D6D43C-6188-46F7-AC7E-9CD0466B390E}"/>
              </a:ext>
            </a:extLst>
          </p:cNvPr>
          <p:cNvSpPr txBox="1"/>
          <p:nvPr/>
        </p:nvSpPr>
        <p:spPr>
          <a:xfrm>
            <a:off x="6675119" y="1389568"/>
            <a:ext cx="261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VCR OSD Mono" panose="02000609000000000000" pitchFamily="49" charset="0"/>
              </a:rPr>
              <a:t>Name </a:t>
            </a:r>
            <a:r>
              <a:rPr lang="en-AU" sz="3600" dirty="0">
                <a:latin typeface="VCR OSD Mono" panose="02000609000000000000" pitchFamily="49" charset="0"/>
              </a:rPr>
              <a:t>4</a:t>
            </a:r>
            <a:endParaRPr lang="en-US" sz="3600" dirty="0">
              <a:latin typeface="VCR OSD Mono" panose="02000609000000000000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9A2A46-ECC8-4A3B-9006-488050E15C7A}"/>
              </a:ext>
            </a:extLst>
          </p:cNvPr>
          <p:cNvSpPr txBox="1"/>
          <p:nvPr/>
        </p:nvSpPr>
        <p:spPr>
          <a:xfrm>
            <a:off x="6704769" y="2224966"/>
            <a:ext cx="261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VCR OSD Mono" panose="02000609000000000000" pitchFamily="49" charset="0"/>
              </a:rPr>
              <a:t>Name </a:t>
            </a:r>
            <a:r>
              <a:rPr lang="en-AU" sz="3600" dirty="0">
                <a:latin typeface="VCR OSD Mono" panose="02000609000000000000" pitchFamily="49" charset="0"/>
              </a:rPr>
              <a:t>5</a:t>
            </a:r>
            <a:endParaRPr lang="en-US" sz="3600" dirty="0">
              <a:latin typeface="VCR OSD Mono" panose="02000609000000000000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130D3C-8273-4DF7-9C92-BB39A2D301F0}"/>
              </a:ext>
            </a:extLst>
          </p:cNvPr>
          <p:cNvSpPr txBox="1"/>
          <p:nvPr/>
        </p:nvSpPr>
        <p:spPr>
          <a:xfrm>
            <a:off x="6753249" y="3050867"/>
            <a:ext cx="261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VCR OSD Mono" panose="02000609000000000000" pitchFamily="49" charset="0"/>
              </a:rPr>
              <a:t>Name </a:t>
            </a:r>
            <a:r>
              <a:rPr lang="en-AU" sz="3600" dirty="0">
                <a:latin typeface="VCR OSD Mono" panose="02000609000000000000" pitchFamily="49" charset="0"/>
              </a:rPr>
              <a:t>6</a:t>
            </a:r>
            <a:endParaRPr lang="en-US" sz="3600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03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B8BC0C9A764A469A780E9027B6C3F7" ma:contentTypeVersion="30" ma:contentTypeDescription="Ein neues Dokument erstellen." ma:contentTypeScope="" ma:versionID="bb5eeeb68eb2ae916b7237f5d28f376d">
  <xsd:schema xmlns:xsd="http://www.w3.org/2001/XMLSchema" xmlns:xs="http://www.w3.org/2001/XMLSchema" xmlns:p="http://schemas.microsoft.com/office/2006/metadata/properties" xmlns:ns3="edab3bdb-26f7-45d5-bfee-c91a5d8d91e0" xmlns:ns4="fe56bf0f-8be7-462a-9571-144dad3e9d4d" targetNamespace="http://schemas.microsoft.com/office/2006/metadata/properties" ma:root="true" ma:fieldsID="3302076477cecc683163dbcf7d444a3d" ns3:_="" ns4:_="">
    <xsd:import namespace="edab3bdb-26f7-45d5-bfee-c91a5d8d91e0"/>
    <xsd:import namespace="fe56bf0f-8be7-462a-9571-144dad3e9d4d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b3bdb-26f7-45d5-bfee-c91a5d8d91e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6bf0f-8be7-462a-9571-144dad3e9d4d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edab3bdb-26f7-45d5-bfee-c91a5d8d91e0" xsi:nil="true"/>
    <LMS_Mappings xmlns="edab3bdb-26f7-45d5-bfee-c91a5d8d91e0" xsi:nil="true"/>
    <NotebookType xmlns="edab3bdb-26f7-45d5-bfee-c91a5d8d91e0" xsi:nil="true"/>
    <Student_Groups xmlns="edab3bdb-26f7-45d5-bfee-c91a5d8d91e0">
      <UserInfo>
        <DisplayName/>
        <AccountId xsi:nil="true"/>
        <AccountType/>
      </UserInfo>
    </Student_Groups>
    <DefaultSectionNames xmlns="edab3bdb-26f7-45d5-bfee-c91a5d8d91e0" xsi:nil="true"/>
    <Math_Settings xmlns="edab3bdb-26f7-45d5-bfee-c91a5d8d91e0" xsi:nil="true"/>
    <Owner xmlns="edab3bdb-26f7-45d5-bfee-c91a5d8d91e0">
      <UserInfo>
        <DisplayName/>
        <AccountId xsi:nil="true"/>
        <AccountType/>
      </UserInfo>
    </Owner>
    <Students xmlns="edab3bdb-26f7-45d5-bfee-c91a5d8d91e0">
      <UserInfo>
        <DisplayName/>
        <AccountId xsi:nil="true"/>
        <AccountType/>
      </UserInfo>
    </Students>
    <Invited_Teachers xmlns="edab3bdb-26f7-45d5-bfee-c91a5d8d91e0" xsi:nil="true"/>
    <Invited_Students xmlns="edab3bdb-26f7-45d5-bfee-c91a5d8d91e0" xsi:nil="true"/>
    <IsNotebookLocked xmlns="edab3bdb-26f7-45d5-bfee-c91a5d8d91e0" xsi:nil="true"/>
    <Is_Collaboration_Space_Locked xmlns="edab3bdb-26f7-45d5-bfee-c91a5d8d91e0" xsi:nil="true"/>
    <Templates xmlns="edab3bdb-26f7-45d5-bfee-c91a5d8d91e0" xsi:nil="true"/>
    <Has_Teacher_Only_SectionGroup xmlns="edab3bdb-26f7-45d5-bfee-c91a5d8d91e0" xsi:nil="true"/>
    <FolderType xmlns="edab3bdb-26f7-45d5-bfee-c91a5d8d91e0" xsi:nil="true"/>
    <TeamsChannelId xmlns="edab3bdb-26f7-45d5-bfee-c91a5d8d91e0" xsi:nil="true"/>
    <Teachers xmlns="edab3bdb-26f7-45d5-bfee-c91a5d8d91e0">
      <UserInfo>
        <DisplayName/>
        <AccountId xsi:nil="true"/>
        <AccountType/>
      </UserInfo>
    </Teachers>
    <Self_Registration_Enabled xmlns="edab3bdb-26f7-45d5-bfee-c91a5d8d91e0" xsi:nil="true"/>
    <CultureName xmlns="edab3bdb-26f7-45d5-bfee-c91a5d8d91e0" xsi:nil="true"/>
    <Distribution_Groups xmlns="edab3bdb-26f7-45d5-bfee-c91a5d8d91e0" xsi:nil="true"/>
  </documentManagement>
</p:properties>
</file>

<file path=customXml/itemProps1.xml><?xml version="1.0" encoding="utf-8"?>
<ds:datastoreItem xmlns:ds="http://schemas.openxmlformats.org/officeDocument/2006/customXml" ds:itemID="{F123F651-D527-4CF3-9619-4415EBB51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ab3bdb-26f7-45d5-bfee-c91a5d8d91e0"/>
    <ds:schemaRef ds:uri="fe56bf0f-8be7-462a-9571-144dad3e9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56D720-F91C-4F2F-8D5B-1B371455DC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3529F-5B08-4279-94EE-5B019FDF4630}">
  <ds:schemaRefs>
    <ds:schemaRef ds:uri="edab3bdb-26f7-45d5-bfee-c91a5d8d91e0"/>
    <ds:schemaRef ds:uri="http://purl.org/dc/terms/"/>
    <ds:schemaRef ds:uri="fe56bf0f-8be7-462a-9571-144dad3e9d4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Breitbild</PresentationFormat>
  <Paragraphs>16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Bakso Sapi</vt:lpstr>
      <vt:lpstr>Calibri</vt:lpstr>
      <vt:lpstr>Calibri Light</vt:lpstr>
      <vt:lpstr>Komika Title</vt:lpstr>
      <vt:lpstr>VCR OSD Mono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Krah</dc:creator>
  <cp:lastModifiedBy>Tobias Krah</cp:lastModifiedBy>
  <cp:revision>1</cp:revision>
  <dcterms:created xsi:type="dcterms:W3CDTF">2020-11-27T16:24:06Z</dcterms:created>
  <dcterms:modified xsi:type="dcterms:W3CDTF">2020-11-27T16:28:46Z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0x01010014B8BC0C9A764A469A780E9027B6C3F7</vt:lpwstr>
  </property>
</Properties>
</file>