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A7C09-3B86-49BD-B9ED-35FDD6F0483B}" v="2" dt="2021-01-07T10:31:04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8" y="108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tor Tobias Krah" userId="73d9a179-a7bd-4918-9638-e5f5506352c4" providerId="ADAL" clId="{7E9A7C09-3B86-49BD-B9ED-35FDD6F0483B}"/>
    <pc:docChg chg="custSel modMainMaster">
      <pc:chgData name="Administrator Tobias Krah" userId="73d9a179-a7bd-4918-9638-e5f5506352c4" providerId="ADAL" clId="{7E9A7C09-3B86-49BD-B9ED-35FDD6F0483B}" dt="2021-01-07T10:31:12.190" v="9" actId="1076"/>
      <pc:docMkLst>
        <pc:docMk/>
      </pc:docMkLst>
      <pc:sldMasterChg chg="modSldLayout">
        <pc:chgData name="Administrator Tobias Krah" userId="73d9a179-a7bd-4918-9638-e5f5506352c4" providerId="ADAL" clId="{7E9A7C09-3B86-49BD-B9ED-35FDD6F0483B}" dt="2021-01-07T10:31:12.190" v="9" actId="1076"/>
        <pc:sldMasterMkLst>
          <pc:docMk/>
          <pc:sldMasterMk cId="824365941" sldId="2147483648"/>
        </pc:sldMasterMkLst>
        <pc:sldLayoutChg chg="addSp delSp modSp mod">
          <pc:chgData name="Administrator Tobias Krah" userId="73d9a179-a7bd-4918-9638-e5f5506352c4" providerId="ADAL" clId="{7E9A7C09-3B86-49BD-B9ED-35FDD6F0483B}" dt="2021-01-07T10:31:12.190" v="9" actId="1076"/>
          <pc:sldLayoutMkLst>
            <pc:docMk/>
            <pc:sldMasterMk cId="824365941" sldId="2147483648"/>
            <pc:sldLayoutMk cId="4190514201" sldId="2147483649"/>
          </pc:sldLayoutMkLst>
          <pc:spChg chg="add mod">
            <ac:chgData name="Administrator Tobias Krah" userId="73d9a179-a7bd-4918-9638-e5f5506352c4" providerId="ADAL" clId="{7E9A7C09-3B86-49BD-B9ED-35FDD6F0483B}" dt="2021-01-07T10:31:12.190" v="9" actId="1076"/>
            <ac:spMkLst>
              <pc:docMk/>
              <pc:sldMasterMk cId="824365941" sldId="2147483648"/>
              <pc:sldLayoutMk cId="4190514201" sldId="2147483649"/>
              <ac:spMk id="8" creationId="{F61AFEAF-0119-4568-B1ED-A80BE1ADEBF7}"/>
            </ac:spMkLst>
          </pc:spChg>
          <pc:graphicFrameChg chg="add del mod">
            <ac:chgData name="Administrator Tobias Krah" userId="73d9a179-a7bd-4918-9638-e5f5506352c4" providerId="ADAL" clId="{7E9A7C09-3B86-49BD-B9ED-35FDD6F0483B}" dt="2021-01-07T10:30:50.384" v="1" actId="478"/>
            <ac:graphicFrameMkLst>
              <pc:docMk/>
              <pc:sldMasterMk cId="824365941" sldId="2147483648"/>
              <pc:sldLayoutMk cId="4190514201" sldId="2147483649"/>
              <ac:graphicFrameMk id="7" creationId="{B66EDE20-1325-4E0D-B79F-10B71C5A716B}"/>
            </ac:graphicFrameMkLst>
          </pc:graphicFrame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903F9-DF18-4A65-838C-B9564C82A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D1109A-6C79-421A-976A-1B7DFC4CC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2521E9-214F-4A1E-9187-054FF928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27EE35-32EB-41EF-849C-77CB167E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C99F84-27F7-4955-B73A-3D229D10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61AFEAF-0119-4568-B1ED-A80BE1ADEBF7}"/>
              </a:ext>
            </a:extLst>
          </p:cNvPr>
          <p:cNvSpPr txBox="1"/>
          <p:nvPr userDrawn="1"/>
        </p:nvSpPr>
        <p:spPr>
          <a:xfrm>
            <a:off x="4799135" y="6596390"/>
            <a:ext cx="12896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Komika Title" panose="02000506000000020004" pitchFamily="2" charset="0"/>
              </a:rPr>
              <a:t>Tobias Krah #schule-digital.com</a:t>
            </a:r>
            <a:endParaRPr lang="de-DE" sz="1100" u="sng" dirty="0">
              <a:solidFill>
                <a:srgbClr val="FF0000"/>
              </a:solidFill>
              <a:latin typeface="Komika Title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171B3-2E83-4CDF-8709-7BE87808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E94F0F-E550-4430-82A2-457450ABC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FC746C-71FE-44EA-8905-FE1C1466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2D55C-5E64-4440-B290-C52C5805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59242-0D8C-4647-8300-D3117C99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0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85D51E-BCB2-4122-9521-E83948245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FFA98A-9670-4308-B717-FEF67B2DA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2B33DA-EB3A-4CD2-A2C3-C1A62A86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80DCF-E33C-4E97-A78F-5CD25EAC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CB562-4AB6-4F18-B810-13691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87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7AB11-950A-490B-ADC8-4D526415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6C536-4A22-4E60-9308-AEA3AC8C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B2C1A-C1FD-4E3B-91F0-B97FB72E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6A22C-3707-4FCF-9D65-7E57D02F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947444-F308-4167-B607-2E0EE253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06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F8E7C-EE27-4BFD-9E26-270B9AE6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3BD28C-E54F-4434-8F2B-9C965DEA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684F8F-BAAD-4F73-9B31-82E172B8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5B7A10-D368-4839-ADB1-9FA45A57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4AC58A-38F9-405B-972C-5B19AAB3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10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AF467-4207-4F1C-84AF-ACDA58ADC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CFBE03-29EE-4E4B-A4D4-B2D239D6C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F952B4-9655-4598-A3AE-F6A2C542A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13D0F1-E33A-4773-A1E8-8CD225C4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DFDD31-46C4-43B5-BF1E-9DEF5412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27BF8E-285D-4F34-A81A-BB22AFC8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47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9AB64-D9A1-4F74-8A5A-96F5B871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32A058-56C3-476F-B414-C2C4D918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72F1EE-6D3D-43C5-ADAD-FB53FAD6D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7AB7CC-044B-4921-B5CE-E6D10D73A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E196B9-7569-4CBD-8297-B12974E0A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F714435-3CCC-4CF3-8063-2F60D089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FA69734-E8D0-4A52-8C30-8A389BBE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E97D5A-EB6C-4204-8B27-4F14F1E3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2EDA2-9250-463A-865A-F8847307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4B2D20-6857-4D3E-98BA-8041B640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C80DF0-D3D7-446B-85F4-3A4C5E70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BBA52B-6BF9-4BD0-A6E0-9C5BF91F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3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B4DF600-90B0-4533-9D75-3E75A210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44290A5-4974-4B17-8058-FBB24ACA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FC7D2F-A33A-4665-B360-2DD265A7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06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366B5-99F0-4FFF-B27A-28B7FDEB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061542-CD65-4F82-AC56-BB261D5F7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C5635D-B9D5-40CF-B0A4-8D69C1D71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4F6FAA-86D2-4CB0-A049-F8BB7615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F57212-BD04-4198-BC5E-3A8372F3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6A63AB-0898-4B8E-BD56-2326C44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34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24F7A-6A63-49E8-89DF-AE426852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0174B9-6159-453A-9E7B-5DE231FBD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7BD08B-C33F-498D-913F-721EC8B9B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774CE6-AEF4-4B30-B700-BD18E973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92B2A0-F115-4562-93DA-A6661370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E9A0C3-B8A4-4BAB-9DAD-835B2D27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71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05A533B-C095-4EDA-A08F-2167C9C6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DCCBC0-CB8D-4132-8153-8C976AA12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76FC19-DFAF-4B51-B802-6E6EA44DF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A3CC-EA83-45CD-8C1D-0573432B5D01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9F1603-4A0E-4890-8542-5FFEEC037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98F0FF-3128-4BFB-ACAD-C81360619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993B-7C02-4C98-862C-135AF5EF0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3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AD8E3"/>
            </a:gs>
            <a:gs pos="0">
              <a:srgbClr val="F8F8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tangle 15">
            <a:extLst>
              <a:ext uri="{FF2B5EF4-FFF2-40B4-BE49-F238E27FC236}">
                <a16:creationId xmlns:a16="http://schemas.microsoft.com/office/drawing/2014/main" id="{06FEE4B3-B689-4007-A1B4-312F8B8D5511}"/>
              </a:ext>
            </a:extLst>
          </p:cNvPr>
          <p:cNvSpPr/>
          <p:nvPr/>
        </p:nvSpPr>
        <p:spPr>
          <a:xfrm rot="21437240">
            <a:off x="-452306" y="-2118671"/>
            <a:ext cx="3535287" cy="121699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5" name="Gruppieren 254">
            <a:extLst>
              <a:ext uri="{FF2B5EF4-FFF2-40B4-BE49-F238E27FC236}">
                <a16:creationId xmlns:a16="http://schemas.microsoft.com/office/drawing/2014/main" id="{824FD4B9-189E-4589-8161-B5A6CA22E712}"/>
              </a:ext>
            </a:extLst>
          </p:cNvPr>
          <p:cNvGrpSpPr/>
          <p:nvPr/>
        </p:nvGrpSpPr>
        <p:grpSpPr>
          <a:xfrm>
            <a:off x="-548089" y="-2502061"/>
            <a:ext cx="3031672" cy="1275517"/>
            <a:chOff x="113955" y="715943"/>
            <a:chExt cx="3031672" cy="1275517"/>
          </a:xfrm>
        </p:grpSpPr>
        <p:sp>
          <p:nvSpPr>
            <p:cNvPr id="256" name="Rectangle: Top Corners One Rounded and One Snipped 4">
              <a:extLst>
                <a:ext uri="{FF2B5EF4-FFF2-40B4-BE49-F238E27FC236}">
                  <a16:creationId xmlns:a16="http://schemas.microsoft.com/office/drawing/2014/main" id="{8D012E3C-11E7-48A3-BD8B-69390FD5CBE9}"/>
                </a:ext>
              </a:extLst>
            </p:cNvPr>
            <p:cNvSpPr/>
            <p:nvPr/>
          </p:nvSpPr>
          <p:spPr>
            <a:xfrm rot="10800000">
              <a:off x="113955" y="715943"/>
              <a:ext cx="2966503" cy="1275517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ight Triangle 19">
              <a:extLst>
                <a:ext uri="{FF2B5EF4-FFF2-40B4-BE49-F238E27FC236}">
                  <a16:creationId xmlns:a16="http://schemas.microsoft.com/office/drawing/2014/main" id="{7915A7FA-5D33-4990-A2CF-30E261A452BD}"/>
                </a:ext>
              </a:extLst>
            </p:cNvPr>
            <p:cNvSpPr/>
            <p:nvPr/>
          </p:nvSpPr>
          <p:spPr>
            <a:xfrm rot="20055388" flipH="1">
              <a:off x="2614136" y="1757392"/>
              <a:ext cx="531491" cy="178633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C79200"/>
                </a:gs>
                <a:gs pos="0">
                  <a:srgbClr val="E6AA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TextBox 70">
            <a:extLst>
              <a:ext uri="{FF2B5EF4-FFF2-40B4-BE49-F238E27FC236}">
                <a16:creationId xmlns:a16="http://schemas.microsoft.com/office/drawing/2014/main" id="{DC52F733-D75E-43FC-A710-7E5C6D752C3B}"/>
              </a:ext>
            </a:extLst>
          </p:cNvPr>
          <p:cNvSpPr txBox="1"/>
          <p:nvPr/>
        </p:nvSpPr>
        <p:spPr>
          <a:xfrm>
            <a:off x="-530432" y="-2460940"/>
            <a:ext cx="2966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1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Gewinnbeteiligung an einer AG?</a:t>
            </a:r>
          </a:p>
        </p:txBody>
      </p:sp>
      <p:grpSp>
        <p:nvGrpSpPr>
          <p:cNvPr id="259" name="Group 6">
            <a:extLst>
              <a:ext uri="{FF2B5EF4-FFF2-40B4-BE49-F238E27FC236}">
                <a16:creationId xmlns:a16="http://schemas.microsoft.com/office/drawing/2014/main" id="{2C48DB0B-5E5C-4B1D-957E-67C056A18637}"/>
              </a:ext>
            </a:extLst>
          </p:cNvPr>
          <p:cNvGrpSpPr/>
          <p:nvPr/>
        </p:nvGrpSpPr>
        <p:grpSpPr>
          <a:xfrm>
            <a:off x="882370" y="7448071"/>
            <a:ext cx="3668869" cy="1726795"/>
            <a:chOff x="10026167" y="1586322"/>
            <a:chExt cx="2251872" cy="2434510"/>
          </a:xfrm>
        </p:grpSpPr>
        <p:grpSp>
          <p:nvGrpSpPr>
            <p:cNvPr id="260" name="Group 61">
              <a:extLst>
                <a:ext uri="{FF2B5EF4-FFF2-40B4-BE49-F238E27FC236}">
                  <a16:creationId xmlns:a16="http://schemas.microsoft.com/office/drawing/2014/main" id="{7BB2EF1A-1C90-4634-9F99-CEE6A5E7A09B}"/>
                </a:ext>
              </a:extLst>
            </p:cNvPr>
            <p:cNvGrpSpPr/>
            <p:nvPr/>
          </p:nvGrpSpPr>
          <p:grpSpPr>
            <a:xfrm>
              <a:off x="10033540" y="1586322"/>
              <a:ext cx="2244499" cy="2434510"/>
              <a:chOff x="2728686" y="1944914"/>
              <a:chExt cx="3055724" cy="3314410"/>
            </a:xfrm>
          </p:grpSpPr>
          <p:sp>
            <p:nvSpPr>
              <p:cNvPr id="262" name="Rectangle 67">
                <a:extLst>
                  <a:ext uri="{FF2B5EF4-FFF2-40B4-BE49-F238E27FC236}">
                    <a16:creationId xmlns:a16="http://schemas.microsoft.com/office/drawing/2014/main" id="{5C4ECE48-62AB-49E2-BF6C-ECB57A5A0EEF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: Top Corners One Rounded and One Snipped 68">
                <a:extLst>
                  <a:ext uri="{FF2B5EF4-FFF2-40B4-BE49-F238E27FC236}">
                    <a16:creationId xmlns:a16="http://schemas.microsoft.com/office/drawing/2014/main" id="{863E2D9E-4B4D-44C5-A328-026DD8DB80E0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ight Triangle 19">
                <a:extLst>
                  <a:ext uri="{FF2B5EF4-FFF2-40B4-BE49-F238E27FC236}">
                    <a16:creationId xmlns:a16="http://schemas.microsoft.com/office/drawing/2014/main" id="{431E964B-762F-4E8C-93DC-0E8151F9B6C2}"/>
                  </a:ext>
                </a:extLst>
              </p:cNvPr>
              <p:cNvSpPr/>
              <p:nvPr/>
            </p:nvSpPr>
            <p:spPr>
              <a:xfrm rot="20055388" flipH="1">
                <a:off x="4812205" y="4034167"/>
                <a:ext cx="470424" cy="425473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C80051"/>
                  </a:gs>
                  <a:gs pos="0">
                    <a:srgbClr val="C80051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1" name="TextBox 74">
              <a:extLst>
                <a:ext uri="{FF2B5EF4-FFF2-40B4-BE49-F238E27FC236}">
                  <a16:creationId xmlns:a16="http://schemas.microsoft.com/office/drawing/2014/main" id="{F3923901-7232-4ADA-B5E8-CED27AE1100F}"/>
                </a:ext>
              </a:extLst>
            </p:cNvPr>
            <p:cNvSpPr txBox="1"/>
            <p:nvPr/>
          </p:nvSpPr>
          <p:spPr>
            <a:xfrm>
              <a:off x="10026167" y="1681042"/>
              <a:ext cx="1841079" cy="143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5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Aktienindex der USA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sp>
        <p:nvSpPr>
          <p:cNvPr id="265" name="Rectangle 47">
            <a:extLst>
              <a:ext uri="{FF2B5EF4-FFF2-40B4-BE49-F238E27FC236}">
                <a16:creationId xmlns:a16="http://schemas.microsoft.com/office/drawing/2014/main" id="{590DBC60-25F6-4CBC-8954-C96434ACC62D}"/>
              </a:ext>
            </a:extLst>
          </p:cNvPr>
          <p:cNvSpPr/>
          <p:nvPr/>
        </p:nvSpPr>
        <p:spPr>
          <a:xfrm rot="21437240">
            <a:off x="5758847" y="-2071429"/>
            <a:ext cx="3535287" cy="1765216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6" name="Gruppieren 265">
            <a:extLst>
              <a:ext uri="{FF2B5EF4-FFF2-40B4-BE49-F238E27FC236}">
                <a16:creationId xmlns:a16="http://schemas.microsoft.com/office/drawing/2014/main" id="{C03F222F-ABC1-4A3D-B6E0-EED7B1A6B831}"/>
              </a:ext>
            </a:extLst>
          </p:cNvPr>
          <p:cNvGrpSpPr/>
          <p:nvPr/>
        </p:nvGrpSpPr>
        <p:grpSpPr>
          <a:xfrm>
            <a:off x="5663064" y="-2627523"/>
            <a:ext cx="3053867" cy="1850095"/>
            <a:chOff x="6325108" y="590481"/>
            <a:chExt cx="3053867" cy="1850095"/>
          </a:xfrm>
        </p:grpSpPr>
        <p:sp>
          <p:nvSpPr>
            <p:cNvPr id="267" name="Rectangle: Top Corners One Rounded and One Snipped 48">
              <a:extLst>
                <a:ext uri="{FF2B5EF4-FFF2-40B4-BE49-F238E27FC236}">
                  <a16:creationId xmlns:a16="http://schemas.microsoft.com/office/drawing/2014/main" id="{F39205BF-81D6-4284-99EC-7484E360853C}"/>
                </a:ext>
              </a:extLst>
            </p:cNvPr>
            <p:cNvSpPr/>
            <p:nvPr/>
          </p:nvSpPr>
          <p:spPr>
            <a:xfrm rot="10800000">
              <a:off x="6325108" y="590481"/>
              <a:ext cx="2966502" cy="1850095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ABFF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ight Triangle 19">
              <a:extLst>
                <a:ext uri="{FF2B5EF4-FFF2-40B4-BE49-F238E27FC236}">
                  <a16:creationId xmlns:a16="http://schemas.microsoft.com/office/drawing/2014/main" id="{598053AD-4199-404A-8098-4F82A34AA7DE}"/>
                </a:ext>
              </a:extLst>
            </p:cNvPr>
            <p:cNvSpPr/>
            <p:nvPr/>
          </p:nvSpPr>
          <p:spPr>
            <a:xfrm rot="20055388" flipH="1">
              <a:off x="8656073" y="2130284"/>
              <a:ext cx="722902" cy="237220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82DA00"/>
                </a:gs>
                <a:gs pos="0">
                  <a:srgbClr val="87E2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TextBox 72">
            <a:extLst>
              <a:ext uri="{FF2B5EF4-FFF2-40B4-BE49-F238E27FC236}">
                <a16:creationId xmlns:a16="http://schemas.microsoft.com/office/drawing/2014/main" id="{666138C7-7AAD-4AD8-9872-C2DF28A3B3E6}"/>
              </a:ext>
            </a:extLst>
          </p:cNvPr>
          <p:cNvSpPr txBox="1"/>
          <p:nvPr/>
        </p:nvSpPr>
        <p:spPr>
          <a:xfrm>
            <a:off x="5680533" y="-2521338"/>
            <a:ext cx="294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3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Aktientyp mit allen Rechten eines Aktionärs?</a:t>
            </a:r>
          </a:p>
        </p:txBody>
      </p:sp>
      <p:grpSp>
        <p:nvGrpSpPr>
          <p:cNvPr id="270" name="Group 51">
            <a:extLst>
              <a:ext uri="{FF2B5EF4-FFF2-40B4-BE49-F238E27FC236}">
                <a16:creationId xmlns:a16="http://schemas.microsoft.com/office/drawing/2014/main" id="{6EBFCA88-B8A8-4603-9AA9-749683B5F0BE}"/>
              </a:ext>
            </a:extLst>
          </p:cNvPr>
          <p:cNvGrpSpPr/>
          <p:nvPr/>
        </p:nvGrpSpPr>
        <p:grpSpPr>
          <a:xfrm>
            <a:off x="8840193" y="-2286464"/>
            <a:ext cx="3282273" cy="2357018"/>
            <a:chOff x="2624422" y="1944914"/>
            <a:chExt cx="2975118" cy="3327547"/>
          </a:xfrm>
        </p:grpSpPr>
        <p:sp>
          <p:nvSpPr>
            <p:cNvPr id="271" name="Rectangle 57">
              <a:extLst>
                <a:ext uri="{FF2B5EF4-FFF2-40B4-BE49-F238E27FC236}">
                  <a16:creationId xmlns:a16="http://schemas.microsoft.com/office/drawing/2014/main" id="{C19ECA60-7CD5-4189-878E-6C6ABA8CF0CF}"/>
                </a:ext>
              </a:extLst>
            </p:cNvPr>
            <p:cNvSpPr/>
            <p:nvPr/>
          </p:nvSpPr>
          <p:spPr>
            <a:xfrm rot="21437240">
              <a:off x="2624422" y="2752052"/>
              <a:ext cx="2975118" cy="2520409"/>
            </a:xfrm>
            <a:prstGeom prst="rect">
              <a:avLst/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: Top Corners One Rounded and One Snipped 58">
              <a:extLst>
                <a:ext uri="{FF2B5EF4-FFF2-40B4-BE49-F238E27FC236}">
                  <a16:creationId xmlns:a16="http://schemas.microsoft.com/office/drawing/2014/main" id="{224B78D4-2E06-4439-B581-D59214C14D4A}"/>
                </a:ext>
              </a:extLst>
            </p:cNvPr>
            <p:cNvSpPr/>
            <p:nvPr/>
          </p:nvSpPr>
          <p:spPr>
            <a:xfrm rot="10800000">
              <a:off x="2728688" y="1944914"/>
              <a:ext cx="2341981" cy="2641600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Right Triangle 19">
              <a:extLst>
                <a:ext uri="{FF2B5EF4-FFF2-40B4-BE49-F238E27FC236}">
                  <a16:creationId xmlns:a16="http://schemas.microsoft.com/office/drawing/2014/main" id="{9BDE094A-E87B-4361-833A-E4AFA0506A67}"/>
                </a:ext>
              </a:extLst>
            </p:cNvPr>
            <p:cNvSpPr/>
            <p:nvPr/>
          </p:nvSpPr>
          <p:spPr>
            <a:xfrm rot="20055388" flipH="1">
              <a:off x="4505349" y="4204560"/>
              <a:ext cx="620908" cy="271688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D200D2"/>
                </a:gs>
                <a:gs pos="0">
                  <a:srgbClr val="D200D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4" name="TextBox 73">
            <a:extLst>
              <a:ext uri="{FF2B5EF4-FFF2-40B4-BE49-F238E27FC236}">
                <a16:creationId xmlns:a16="http://schemas.microsoft.com/office/drawing/2014/main" id="{51A957F9-B08F-4B11-B667-706521B23AD8}"/>
              </a:ext>
            </a:extLst>
          </p:cNvPr>
          <p:cNvSpPr txBox="1"/>
          <p:nvPr/>
        </p:nvSpPr>
        <p:spPr>
          <a:xfrm>
            <a:off x="8928238" y="-1736459"/>
            <a:ext cx="25325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4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Aktientyp mit Verzicht auf Stimmrecht?</a:t>
            </a:r>
          </a:p>
          <a:p>
            <a:pPr algn="ctr"/>
            <a:endParaRPr lang="en-US" sz="2000" b="1" dirty="0">
              <a:latin typeface="Modern Love" panose="04090805081005020601" pitchFamily="82" charset="0"/>
            </a:endParaRPr>
          </a:p>
        </p:txBody>
      </p:sp>
      <p:grpSp>
        <p:nvGrpSpPr>
          <p:cNvPr id="275" name="Group 42">
            <a:extLst>
              <a:ext uri="{FF2B5EF4-FFF2-40B4-BE49-F238E27FC236}">
                <a16:creationId xmlns:a16="http://schemas.microsoft.com/office/drawing/2014/main" id="{C2612667-DF55-43F5-BBC2-08976D49ECE2}"/>
              </a:ext>
            </a:extLst>
          </p:cNvPr>
          <p:cNvGrpSpPr/>
          <p:nvPr/>
        </p:nvGrpSpPr>
        <p:grpSpPr>
          <a:xfrm>
            <a:off x="6965889" y="-3316516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6" name="Rectangle 43">
              <a:extLst>
                <a:ext uri="{FF2B5EF4-FFF2-40B4-BE49-F238E27FC236}">
                  <a16:creationId xmlns:a16="http://schemas.microsoft.com/office/drawing/2014/main" id="{A2C46851-FA48-4BD2-B279-9B278AD42CC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44">
              <a:extLst>
                <a:ext uri="{FF2B5EF4-FFF2-40B4-BE49-F238E27FC236}">
                  <a16:creationId xmlns:a16="http://schemas.microsoft.com/office/drawing/2014/main" id="{956FE552-AFBE-461E-8E5E-0896094C009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Trapezoid 10">
              <a:extLst>
                <a:ext uri="{FF2B5EF4-FFF2-40B4-BE49-F238E27FC236}">
                  <a16:creationId xmlns:a16="http://schemas.microsoft.com/office/drawing/2014/main" id="{CF694AC1-74AD-4209-B32B-A986EF33DE6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46">
              <a:extLst>
                <a:ext uri="{FF2B5EF4-FFF2-40B4-BE49-F238E27FC236}">
                  <a16:creationId xmlns:a16="http://schemas.microsoft.com/office/drawing/2014/main" id="{F27B644C-227D-4A8C-BAD1-05B9F01F6C5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52">
            <a:extLst>
              <a:ext uri="{FF2B5EF4-FFF2-40B4-BE49-F238E27FC236}">
                <a16:creationId xmlns:a16="http://schemas.microsoft.com/office/drawing/2014/main" id="{6168E609-8F60-45BB-921F-4E551B133438}"/>
              </a:ext>
            </a:extLst>
          </p:cNvPr>
          <p:cNvGrpSpPr/>
          <p:nvPr/>
        </p:nvGrpSpPr>
        <p:grpSpPr>
          <a:xfrm>
            <a:off x="10091431" y="-245881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81" name="Rectangle 53">
              <a:extLst>
                <a:ext uri="{FF2B5EF4-FFF2-40B4-BE49-F238E27FC236}">
                  <a16:creationId xmlns:a16="http://schemas.microsoft.com/office/drawing/2014/main" id="{0A95369E-3374-4267-ADAE-25ACB760457D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54">
              <a:extLst>
                <a:ext uri="{FF2B5EF4-FFF2-40B4-BE49-F238E27FC236}">
                  <a16:creationId xmlns:a16="http://schemas.microsoft.com/office/drawing/2014/main" id="{D474617F-C075-4996-82B3-8FC5CEBCD37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Trapezoid 10">
              <a:extLst>
                <a:ext uri="{FF2B5EF4-FFF2-40B4-BE49-F238E27FC236}">
                  <a16:creationId xmlns:a16="http://schemas.microsoft.com/office/drawing/2014/main" id="{41DDDC21-030B-417B-BF87-67661AE52D0E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56">
              <a:extLst>
                <a:ext uri="{FF2B5EF4-FFF2-40B4-BE49-F238E27FC236}">
                  <a16:creationId xmlns:a16="http://schemas.microsoft.com/office/drawing/2014/main" id="{7136C05E-87CA-4EFA-B869-F0FD188E019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62">
            <a:extLst>
              <a:ext uri="{FF2B5EF4-FFF2-40B4-BE49-F238E27FC236}">
                <a16:creationId xmlns:a16="http://schemas.microsoft.com/office/drawing/2014/main" id="{4C5A0292-FDB5-4DC9-B3E6-449ECABAF11E}"/>
              </a:ext>
            </a:extLst>
          </p:cNvPr>
          <p:cNvGrpSpPr/>
          <p:nvPr/>
        </p:nvGrpSpPr>
        <p:grpSpPr>
          <a:xfrm>
            <a:off x="2267323" y="7011882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86" name="Rectangle 63">
              <a:extLst>
                <a:ext uri="{FF2B5EF4-FFF2-40B4-BE49-F238E27FC236}">
                  <a16:creationId xmlns:a16="http://schemas.microsoft.com/office/drawing/2014/main" id="{7EED2688-5131-45D0-85B0-BF21901CBCF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64">
              <a:extLst>
                <a:ext uri="{FF2B5EF4-FFF2-40B4-BE49-F238E27FC236}">
                  <a16:creationId xmlns:a16="http://schemas.microsoft.com/office/drawing/2014/main" id="{35772ECD-0341-4DED-B984-E3FF760E693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Trapezoid 10">
              <a:extLst>
                <a:ext uri="{FF2B5EF4-FFF2-40B4-BE49-F238E27FC236}">
                  <a16:creationId xmlns:a16="http://schemas.microsoft.com/office/drawing/2014/main" id="{1631AE48-0B39-48A4-B4DE-61662603253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66">
              <a:extLst>
                <a:ext uri="{FF2B5EF4-FFF2-40B4-BE49-F238E27FC236}">
                  <a16:creationId xmlns:a16="http://schemas.microsoft.com/office/drawing/2014/main" id="{8E040619-07F9-4060-A60C-2BBF3F90445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0">
            <a:extLst>
              <a:ext uri="{FF2B5EF4-FFF2-40B4-BE49-F238E27FC236}">
                <a16:creationId xmlns:a16="http://schemas.microsoft.com/office/drawing/2014/main" id="{4ED0ADD1-57E5-46BF-B7ED-1B9E2A3B1D94}"/>
              </a:ext>
            </a:extLst>
          </p:cNvPr>
          <p:cNvGrpSpPr/>
          <p:nvPr/>
        </p:nvGrpSpPr>
        <p:grpSpPr>
          <a:xfrm>
            <a:off x="699993" y="-3073932"/>
            <a:ext cx="463680" cy="740053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3" name="Rectangle 13">
              <a:extLst>
                <a:ext uri="{FF2B5EF4-FFF2-40B4-BE49-F238E27FC236}">
                  <a16:creationId xmlns:a16="http://schemas.microsoft.com/office/drawing/2014/main" id="{7A1D65D3-79CB-4964-A8F5-8F7E16C1E96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9">
              <a:extLst>
                <a:ext uri="{FF2B5EF4-FFF2-40B4-BE49-F238E27FC236}">
                  <a16:creationId xmlns:a16="http://schemas.microsoft.com/office/drawing/2014/main" id="{3A62B447-9422-49C9-8AC8-F2EADD6E3491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Trapezoid 10">
              <a:extLst>
                <a:ext uri="{FF2B5EF4-FFF2-40B4-BE49-F238E27FC236}">
                  <a16:creationId xmlns:a16="http://schemas.microsoft.com/office/drawing/2014/main" id="{F421A528-4B80-48B5-8B7F-DA2977231E9C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18">
              <a:extLst>
                <a:ext uri="{FF2B5EF4-FFF2-40B4-BE49-F238E27FC236}">
                  <a16:creationId xmlns:a16="http://schemas.microsoft.com/office/drawing/2014/main" id="{B704E89A-9E04-4E79-BB89-3B2B5A319FF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9" name="Rectangle 37">
            <a:extLst>
              <a:ext uri="{FF2B5EF4-FFF2-40B4-BE49-F238E27FC236}">
                <a16:creationId xmlns:a16="http://schemas.microsoft.com/office/drawing/2014/main" id="{42E61AC2-AC67-4372-A51C-ABF7F0DFAD25}"/>
              </a:ext>
            </a:extLst>
          </p:cNvPr>
          <p:cNvSpPr/>
          <p:nvPr/>
        </p:nvSpPr>
        <p:spPr>
          <a:xfrm rot="21437240">
            <a:off x="2524921" y="-1467154"/>
            <a:ext cx="3535287" cy="1596255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0" name="Gruppieren 299">
            <a:extLst>
              <a:ext uri="{FF2B5EF4-FFF2-40B4-BE49-F238E27FC236}">
                <a16:creationId xmlns:a16="http://schemas.microsoft.com/office/drawing/2014/main" id="{9C0D6278-0A98-429C-A018-19EAECB6B063}"/>
              </a:ext>
            </a:extLst>
          </p:cNvPr>
          <p:cNvGrpSpPr/>
          <p:nvPr/>
        </p:nvGrpSpPr>
        <p:grpSpPr>
          <a:xfrm>
            <a:off x="2546270" y="-2362622"/>
            <a:ext cx="3053891" cy="1839299"/>
            <a:chOff x="3208314" y="855382"/>
            <a:chExt cx="3053891" cy="1839299"/>
          </a:xfrm>
        </p:grpSpPr>
        <p:sp>
          <p:nvSpPr>
            <p:cNvPr id="301" name="Rectangle: Top Corners One Rounded and One Snipped 38">
              <a:extLst>
                <a:ext uri="{FF2B5EF4-FFF2-40B4-BE49-F238E27FC236}">
                  <a16:creationId xmlns:a16="http://schemas.microsoft.com/office/drawing/2014/main" id="{C0569389-C7AA-44E7-8229-C4A726DFD0F5}"/>
                </a:ext>
              </a:extLst>
            </p:cNvPr>
            <p:cNvSpPr/>
            <p:nvPr/>
          </p:nvSpPr>
          <p:spPr>
            <a:xfrm rot="10800000">
              <a:off x="3208314" y="855382"/>
              <a:ext cx="2966501" cy="1839299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ight Triangle 19">
              <a:extLst>
                <a:ext uri="{FF2B5EF4-FFF2-40B4-BE49-F238E27FC236}">
                  <a16:creationId xmlns:a16="http://schemas.microsoft.com/office/drawing/2014/main" id="{6E4348F8-840D-479C-B7E5-E4FE27D5F46B}"/>
                </a:ext>
              </a:extLst>
            </p:cNvPr>
            <p:cNvSpPr/>
            <p:nvPr/>
          </p:nvSpPr>
          <p:spPr>
            <a:xfrm rot="20055388" flipH="1">
              <a:off x="5535930" y="2334162"/>
              <a:ext cx="726275" cy="272956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0091C4"/>
                </a:gs>
                <a:gs pos="0">
                  <a:srgbClr val="00A1DA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TextBox 71">
            <a:extLst>
              <a:ext uri="{FF2B5EF4-FFF2-40B4-BE49-F238E27FC236}">
                <a16:creationId xmlns:a16="http://schemas.microsoft.com/office/drawing/2014/main" id="{D1A28CBF-9A68-4402-AA32-D5873F4B7FE1}"/>
              </a:ext>
            </a:extLst>
          </p:cNvPr>
          <p:cNvSpPr txBox="1"/>
          <p:nvPr/>
        </p:nvSpPr>
        <p:spPr>
          <a:xfrm>
            <a:off x="2552214" y="-2107744"/>
            <a:ext cx="2978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2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Wichtigster deutscher Aktienindex?</a:t>
            </a:r>
          </a:p>
          <a:p>
            <a:pPr algn="ctr"/>
            <a:endParaRPr lang="en-US" sz="2000" b="1" dirty="0">
              <a:latin typeface="Modern Love" panose="04090805081005020601" pitchFamily="82" charset="0"/>
            </a:endParaRPr>
          </a:p>
        </p:txBody>
      </p:sp>
      <p:grpSp>
        <p:nvGrpSpPr>
          <p:cNvPr id="305" name="Group 32">
            <a:extLst>
              <a:ext uri="{FF2B5EF4-FFF2-40B4-BE49-F238E27FC236}">
                <a16:creationId xmlns:a16="http://schemas.microsoft.com/office/drawing/2014/main" id="{425F1C7F-D0C9-4039-9078-AB6CA2EB8D86}"/>
              </a:ext>
            </a:extLst>
          </p:cNvPr>
          <p:cNvGrpSpPr/>
          <p:nvPr/>
        </p:nvGrpSpPr>
        <p:grpSpPr>
          <a:xfrm>
            <a:off x="3857267" y="-286581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6" name="Rectangle 33">
              <a:extLst>
                <a:ext uri="{FF2B5EF4-FFF2-40B4-BE49-F238E27FC236}">
                  <a16:creationId xmlns:a16="http://schemas.microsoft.com/office/drawing/2014/main" id="{676FDAB7-C990-46BD-ACF5-4D388C77F09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4">
              <a:extLst>
                <a:ext uri="{FF2B5EF4-FFF2-40B4-BE49-F238E27FC236}">
                  <a16:creationId xmlns:a16="http://schemas.microsoft.com/office/drawing/2014/main" id="{D720B286-B7D5-42C6-8713-F2B379FD2111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Trapezoid 10">
              <a:extLst>
                <a:ext uri="{FF2B5EF4-FFF2-40B4-BE49-F238E27FC236}">
                  <a16:creationId xmlns:a16="http://schemas.microsoft.com/office/drawing/2014/main" id="{49D31B1F-FB27-48A5-AF32-73C51CA9DB2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6">
              <a:extLst>
                <a:ext uri="{FF2B5EF4-FFF2-40B4-BE49-F238E27FC236}">
                  <a16:creationId xmlns:a16="http://schemas.microsoft.com/office/drawing/2014/main" id="{D90B5A1E-DADC-4212-8A1C-4D014233034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1" name="Grafik 310" descr="Informationen">
            <a:extLst>
              <a:ext uri="{FF2B5EF4-FFF2-40B4-BE49-F238E27FC236}">
                <a16:creationId xmlns:a16="http://schemas.microsoft.com/office/drawing/2014/main" id="{AEB7AEE3-425E-4337-A321-B2B8B1B1C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119" y="-2545933"/>
            <a:ext cx="518938" cy="518938"/>
          </a:xfrm>
          <a:prstGeom prst="rect">
            <a:avLst/>
          </a:prstGeom>
        </p:spPr>
      </p:pic>
      <p:pic>
        <p:nvPicPr>
          <p:cNvPr id="312" name="Grafik 311" descr="Informationen">
            <a:extLst>
              <a:ext uri="{FF2B5EF4-FFF2-40B4-BE49-F238E27FC236}">
                <a16:creationId xmlns:a16="http://schemas.microsoft.com/office/drawing/2014/main" id="{DFD870F7-3B5E-4831-95A8-33D0BDFA5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0560" y="-2335181"/>
            <a:ext cx="532967" cy="532967"/>
          </a:xfrm>
          <a:prstGeom prst="rect">
            <a:avLst/>
          </a:prstGeom>
        </p:spPr>
      </p:pic>
      <p:pic>
        <p:nvPicPr>
          <p:cNvPr id="313" name="Grafik 312" descr="Informationen">
            <a:extLst>
              <a:ext uri="{FF2B5EF4-FFF2-40B4-BE49-F238E27FC236}">
                <a16:creationId xmlns:a16="http://schemas.microsoft.com/office/drawing/2014/main" id="{448DAE52-32AB-4E39-A581-06DD2F495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3865" y="-2633750"/>
            <a:ext cx="542255" cy="542255"/>
          </a:xfrm>
          <a:prstGeom prst="rect">
            <a:avLst/>
          </a:prstGeom>
        </p:spPr>
      </p:pic>
      <p:pic>
        <p:nvPicPr>
          <p:cNvPr id="314" name="Grafik 313" descr="Informationen">
            <a:extLst>
              <a:ext uri="{FF2B5EF4-FFF2-40B4-BE49-F238E27FC236}">
                <a16:creationId xmlns:a16="http://schemas.microsoft.com/office/drawing/2014/main" id="{EF459F1C-97CD-4122-91CA-469DE8801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9368" y="-1836848"/>
            <a:ext cx="525261" cy="525261"/>
          </a:xfrm>
          <a:prstGeom prst="rect">
            <a:avLst/>
          </a:prstGeom>
        </p:spPr>
      </p:pic>
      <p:pic>
        <p:nvPicPr>
          <p:cNvPr id="315" name="Grafik 314" descr="Informationen">
            <a:extLst>
              <a:ext uri="{FF2B5EF4-FFF2-40B4-BE49-F238E27FC236}">
                <a16:creationId xmlns:a16="http://schemas.microsoft.com/office/drawing/2014/main" id="{D4442B3A-2F96-4CD4-B3DC-FFAA2ACDD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6165" y="7473149"/>
            <a:ext cx="507570" cy="507570"/>
          </a:xfrm>
          <a:prstGeom prst="rect">
            <a:avLst/>
          </a:prstGeom>
        </p:spPr>
      </p:pic>
      <p:grpSp>
        <p:nvGrpSpPr>
          <p:cNvPr id="317" name="Group 1">
            <a:extLst>
              <a:ext uri="{FF2B5EF4-FFF2-40B4-BE49-F238E27FC236}">
                <a16:creationId xmlns:a16="http://schemas.microsoft.com/office/drawing/2014/main" id="{957C6AB1-816F-45A1-93CE-FEF3EBA048D2}"/>
              </a:ext>
            </a:extLst>
          </p:cNvPr>
          <p:cNvGrpSpPr/>
          <p:nvPr/>
        </p:nvGrpSpPr>
        <p:grpSpPr>
          <a:xfrm>
            <a:off x="8331496" y="7941480"/>
            <a:ext cx="3688957" cy="1600389"/>
            <a:chOff x="363408" y="1655158"/>
            <a:chExt cx="2280281" cy="2434510"/>
          </a:xfrm>
        </p:grpSpPr>
        <p:grpSp>
          <p:nvGrpSpPr>
            <p:cNvPr id="318" name="Group 28">
              <a:extLst>
                <a:ext uri="{FF2B5EF4-FFF2-40B4-BE49-F238E27FC236}">
                  <a16:creationId xmlns:a16="http://schemas.microsoft.com/office/drawing/2014/main" id="{A949E6A8-ABE1-424E-85C6-53A3AFB133BF}"/>
                </a:ext>
              </a:extLst>
            </p:cNvPr>
            <p:cNvGrpSpPr/>
            <p:nvPr/>
          </p:nvGrpSpPr>
          <p:grpSpPr>
            <a:xfrm>
              <a:off x="399190" y="1655158"/>
              <a:ext cx="2244499" cy="2434510"/>
              <a:chOff x="2728686" y="1944914"/>
              <a:chExt cx="3055724" cy="3314410"/>
            </a:xfrm>
          </p:grpSpPr>
          <p:sp>
            <p:nvSpPr>
              <p:cNvPr id="320" name="Rectangle 15">
                <a:extLst>
                  <a:ext uri="{FF2B5EF4-FFF2-40B4-BE49-F238E27FC236}">
                    <a16:creationId xmlns:a16="http://schemas.microsoft.com/office/drawing/2014/main" id="{86E1E6A4-3DBE-4231-B8FD-3E3EA54B31AE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: Top Corners One Rounded and One Snipped 4">
                <a:extLst>
                  <a:ext uri="{FF2B5EF4-FFF2-40B4-BE49-F238E27FC236}">
                    <a16:creationId xmlns:a16="http://schemas.microsoft.com/office/drawing/2014/main" id="{9FB35F45-A73D-4A00-AD31-BC973EB62D29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8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ight Triangle 19">
                <a:extLst>
                  <a:ext uri="{FF2B5EF4-FFF2-40B4-BE49-F238E27FC236}">
                    <a16:creationId xmlns:a16="http://schemas.microsoft.com/office/drawing/2014/main" id="{3B9F6AAF-8E56-484B-AE1E-669EF4F72ACC}"/>
                  </a:ext>
                </a:extLst>
              </p:cNvPr>
              <p:cNvSpPr/>
              <p:nvPr/>
            </p:nvSpPr>
            <p:spPr>
              <a:xfrm rot="20055388" flipH="1">
                <a:off x="4832711" y="4101758"/>
                <a:ext cx="447276" cy="369949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C79200"/>
                  </a:gs>
                  <a:gs pos="0">
                    <a:srgbClr val="E6AA0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9" name="TextBox 70">
              <a:extLst>
                <a:ext uri="{FF2B5EF4-FFF2-40B4-BE49-F238E27FC236}">
                  <a16:creationId xmlns:a16="http://schemas.microsoft.com/office/drawing/2014/main" id="{DE7F3037-9DCD-4441-B91A-C80F7CCBF6AF}"/>
                </a:ext>
              </a:extLst>
            </p:cNvPr>
            <p:cNvSpPr txBox="1"/>
            <p:nvPr/>
          </p:nvSpPr>
          <p:spPr>
            <a:xfrm>
              <a:off x="363408" y="1798479"/>
              <a:ext cx="1819190" cy="2013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6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Sitz der 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Wall Street?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grpSp>
        <p:nvGrpSpPr>
          <p:cNvPr id="323" name="Group 20">
            <a:extLst>
              <a:ext uri="{FF2B5EF4-FFF2-40B4-BE49-F238E27FC236}">
                <a16:creationId xmlns:a16="http://schemas.microsoft.com/office/drawing/2014/main" id="{BEBE23B1-7D98-478C-BD51-600A3EBFB41F}"/>
              </a:ext>
            </a:extLst>
          </p:cNvPr>
          <p:cNvGrpSpPr/>
          <p:nvPr/>
        </p:nvGrpSpPr>
        <p:grpSpPr>
          <a:xfrm>
            <a:off x="9637465" y="7369609"/>
            <a:ext cx="463680" cy="740053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Rectangle 13">
              <a:extLst>
                <a:ext uri="{FF2B5EF4-FFF2-40B4-BE49-F238E27FC236}">
                  <a16:creationId xmlns:a16="http://schemas.microsoft.com/office/drawing/2014/main" id="{615E4C4D-7120-4F45-9797-8E9A07089DE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9">
              <a:extLst>
                <a:ext uri="{FF2B5EF4-FFF2-40B4-BE49-F238E27FC236}">
                  <a16:creationId xmlns:a16="http://schemas.microsoft.com/office/drawing/2014/main" id="{3E2D0AD1-3B04-4101-9A1D-04470E542680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Trapezoid 10">
              <a:extLst>
                <a:ext uri="{FF2B5EF4-FFF2-40B4-BE49-F238E27FC236}">
                  <a16:creationId xmlns:a16="http://schemas.microsoft.com/office/drawing/2014/main" id="{851AE57D-D65C-4BAF-9FC0-48910AA54346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18">
              <a:extLst>
                <a:ext uri="{FF2B5EF4-FFF2-40B4-BE49-F238E27FC236}">
                  <a16:creationId xmlns:a16="http://schemas.microsoft.com/office/drawing/2014/main" id="{F6B61295-921D-41D3-A448-09673F53589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29" name="Grafik 328" descr="Informationen">
            <a:extLst>
              <a:ext uri="{FF2B5EF4-FFF2-40B4-BE49-F238E27FC236}">
                <a16:creationId xmlns:a16="http://schemas.microsoft.com/office/drawing/2014/main" id="{27BE59AE-D642-49E2-AB61-719A46752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9047" y="8007196"/>
            <a:ext cx="518938" cy="518938"/>
          </a:xfrm>
          <a:prstGeom prst="rect">
            <a:avLst/>
          </a:prstGeom>
        </p:spPr>
      </p:pic>
      <p:grpSp>
        <p:nvGrpSpPr>
          <p:cNvPr id="331" name="Group 5">
            <a:extLst>
              <a:ext uri="{FF2B5EF4-FFF2-40B4-BE49-F238E27FC236}">
                <a16:creationId xmlns:a16="http://schemas.microsoft.com/office/drawing/2014/main" id="{B742F1F7-BBB6-4C29-8917-A8AE6AF69B7F}"/>
              </a:ext>
            </a:extLst>
          </p:cNvPr>
          <p:cNvGrpSpPr/>
          <p:nvPr/>
        </p:nvGrpSpPr>
        <p:grpSpPr>
          <a:xfrm>
            <a:off x="5014913" y="7842096"/>
            <a:ext cx="3359816" cy="1926071"/>
            <a:chOff x="7605349" y="1603531"/>
            <a:chExt cx="2234502" cy="2454107"/>
          </a:xfrm>
        </p:grpSpPr>
        <p:grpSp>
          <p:nvGrpSpPr>
            <p:cNvPr id="332" name="Group 51">
              <a:extLst>
                <a:ext uri="{FF2B5EF4-FFF2-40B4-BE49-F238E27FC236}">
                  <a16:creationId xmlns:a16="http://schemas.microsoft.com/office/drawing/2014/main" id="{359075CC-8C0F-46F2-8672-EAE5A57308AA}"/>
                </a:ext>
              </a:extLst>
            </p:cNvPr>
            <p:cNvGrpSpPr/>
            <p:nvPr/>
          </p:nvGrpSpPr>
          <p:grpSpPr>
            <a:xfrm>
              <a:off x="7624956" y="1603531"/>
              <a:ext cx="2214895" cy="2454107"/>
              <a:chOff x="2728688" y="1944914"/>
              <a:chExt cx="3015420" cy="3341090"/>
            </a:xfrm>
          </p:grpSpPr>
          <p:sp>
            <p:nvSpPr>
              <p:cNvPr id="334" name="Rectangle 57">
                <a:extLst>
                  <a:ext uri="{FF2B5EF4-FFF2-40B4-BE49-F238E27FC236}">
                    <a16:creationId xmlns:a16="http://schemas.microsoft.com/office/drawing/2014/main" id="{C4184171-0223-4BBA-97F4-763BACB7579F}"/>
                  </a:ext>
                </a:extLst>
              </p:cNvPr>
              <p:cNvSpPr/>
              <p:nvPr/>
            </p:nvSpPr>
            <p:spPr>
              <a:xfrm rot="21437240">
                <a:off x="2768990" y="276559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: Top Corners One Rounded and One Snipped 58">
                <a:extLst>
                  <a:ext uri="{FF2B5EF4-FFF2-40B4-BE49-F238E27FC236}">
                    <a16:creationId xmlns:a16="http://schemas.microsoft.com/office/drawing/2014/main" id="{1BB6538A-24F1-435E-B1BF-64F0EFD7D572}"/>
                  </a:ext>
                </a:extLst>
              </p:cNvPr>
              <p:cNvSpPr/>
              <p:nvPr/>
            </p:nvSpPr>
            <p:spPr>
              <a:xfrm rot="10800000">
                <a:off x="2728688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6" name="Right Triangle 19">
                <a:extLst>
                  <a:ext uri="{FF2B5EF4-FFF2-40B4-BE49-F238E27FC236}">
                    <a16:creationId xmlns:a16="http://schemas.microsoft.com/office/drawing/2014/main" id="{4C3A12F4-E3B7-486B-B524-E228B7E726A4}"/>
                  </a:ext>
                </a:extLst>
              </p:cNvPr>
              <p:cNvSpPr/>
              <p:nvPr/>
            </p:nvSpPr>
            <p:spPr>
              <a:xfrm rot="20055388" flipH="1">
                <a:off x="4743060" y="4056762"/>
                <a:ext cx="553628" cy="418559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chemeClr val="bg2">
                      <a:lumMod val="75000"/>
                    </a:schemeClr>
                  </a:gs>
                  <a:gs pos="0">
                    <a:schemeClr val="bg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3" name="TextBox 73">
              <a:extLst>
                <a:ext uri="{FF2B5EF4-FFF2-40B4-BE49-F238E27FC236}">
                  <a16:creationId xmlns:a16="http://schemas.microsoft.com/office/drawing/2014/main" id="{9BE26CAF-BB9F-46C2-8425-0BD08FD7116B}"/>
                </a:ext>
              </a:extLst>
            </p:cNvPr>
            <p:cNvSpPr txBox="1"/>
            <p:nvPr/>
          </p:nvSpPr>
          <p:spPr>
            <a:xfrm>
              <a:off x="7605349" y="1794509"/>
              <a:ext cx="1798966" cy="1686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5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Eigentümerwechsel jederzeit möglich?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grpSp>
        <p:nvGrpSpPr>
          <p:cNvPr id="337" name="Group 52">
            <a:extLst>
              <a:ext uri="{FF2B5EF4-FFF2-40B4-BE49-F238E27FC236}">
                <a16:creationId xmlns:a16="http://schemas.microsoft.com/office/drawing/2014/main" id="{49540B4B-AD58-46EF-8B32-4BEB8F4DF634}"/>
              </a:ext>
            </a:extLst>
          </p:cNvPr>
          <p:cNvGrpSpPr/>
          <p:nvPr/>
        </p:nvGrpSpPr>
        <p:grpSpPr>
          <a:xfrm>
            <a:off x="6427164" y="7179709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8" name="Rectangle 53">
              <a:extLst>
                <a:ext uri="{FF2B5EF4-FFF2-40B4-BE49-F238E27FC236}">
                  <a16:creationId xmlns:a16="http://schemas.microsoft.com/office/drawing/2014/main" id="{2F991E2A-C514-495A-8499-82F82BCB99A1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54">
              <a:extLst>
                <a:ext uri="{FF2B5EF4-FFF2-40B4-BE49-F238E27FC236}">
                  <a16:creationId xmlns:a16="http://schemas.microsoft.com/office/drawing/2014/main" id="{FEC04A78-4E20-4F47-B9FB-D4AB12BF87A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Trapezoid 10">
              <a:extLst>
                <a:ext uri="{FF2B5EF4-FFF2-40B4-BE49-F238E27FC236}">
                  <a16:creationId xmlns:a16="http://schemas.microsoft.com/office/drawing/2014/main" id="{D2562177-205E-4ED5-83D3-24EC2641696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56">
              <a:extLst>
                <a:ext uri="{FF2B5EF4-FFF2-40B4-BE49-F238E27FC236}">
                  <a16:creationId xmlns:a16="http://schemas.microsoft.com/office/drawing/2014/main" id="{AEA74680-BCED-4651-BB00-1B8A1F463A6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3" name="Grafik 342" descr="Informationen">
            <a:extLst>
              <a:ext uri="{FF2B5EF4-FFF2-40B4-BE49-F238E27FC236}">
                <a16:creationId xmlns:a16="http://schemas.microsoft.com/office/drawing/2014/main" id="{43A109ED-CA57-4C07-BB5C-F6B0735D8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98518" y="7867347"/>
            <a:ext cx="525261" cy="52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42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AD8E3"/>
            </a:gs>
            <a:gs pos="0">
              <a:srgbClr val="F8F8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19">
            <a:extLst>
              <a:ext uri="{FF2B5EF4-FFF2-40B4-BE49-F238E27FC236}">
                <a16:creationId xmlns:a16="http://schemas.microsoft.com/office/drawing/2014/main" id="{BB573418-11E1-45F0-9A55-F32B16BEC43A}"/>
              </a:ext>
            </a:extLst>
          </p:cNvPr>
          <p:cNvSpPr txBox="1"/>
          <p:nvPr/>
        </p:nvSpPr>
        <p:spPr>
          <a:xfrm rot="21310378">
            <a:off x="1047797" y="5337409"/>
            <a:ext cx="1776965" cy="1384995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 Jones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7" name="TextBox 19">
            <a:extLst>
              <a:ext uri="{FF2B5EF4-FFF2-40B4-BE49-F238E27FC236}">
                <a16:creationId xmlns:a16="http://schemas.microsoft.com/office/drawing/2014/main" id="{A60E1B8C-710E-473B-AC2D-DF3195CC92A3}"/>
              </a:ext>
            </a:extLst>
          </p:cNvPr>
          <p:cNvSpPr txBox="1"/>
          <p:nvPr/>
        </p:nvSpPr>
        <p:spPr>
          <a:xfrm rot="21353380">
            <a:off x="10342061" y="3412112"/>
            <a:ext cx="1776965" cy="1384995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Vorzugsaktie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D6A4CEC1-D03A-442E-AF6A-6FCB9BC74EAB}"/>
              </a:ext>
            </a:extLst>
          </p:cNvPr>
          <p:cNvSpPr txBox="1"/>
          <p:nvPr/>
        </p:nvSpPr>
        <p:spPr>
          <a:xfrm rot="704172">
            <a:off x="7066698" y="2667656"/>
            <a:ext cx="1776965" cy="1384995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Stammaktie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44D5AE75-29D9-41BB-BAF2-AE32BB322630}"/>
              </a:ext>
            </a:extLst>
          </p:cNvPr>
          <p:cNvSpPr txBox="1"/>
          <p:nvPr/>
        </p:nvSpPr>
        <p:spPr>
          <a:xfrm rot="21310378">
            <a:off x="578650" y="2176862"/>
            <a:ext cx="1776965" cy="1200329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Dividende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49E3A-A61D-4E93-A21B-94876A0667C5}"/>
              </a:ext>
            </a:extLst>
          </p:cNvPr>
          <p:cNvSpPr/>
          <p:nvPr/>
        </p:nvSpPr>
        <p:spPr>
          <a:xfrm rot="21437240">
            <a:off x="209738" y="1099333"/>
            <a:ext cx="3535287" cy="121699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EBC1DA1-C778-4456-96A7-517C1951CE72}"/>
              </a:ext>
            </a:extLst>
          </p:cNvPr>
          <p:cNvGrpSpPr/>
          <p:nvPr/>
        </p:nvGrpSpPr>
        <p:grpSpPr>
          <a:xfrm>
            <a:off x="113955" y="715943"/>
            <a:ext cx="3031672" cy="1275517"/>
            <a:chOff x="113955" y="715943"/>
            <a:chExt cx="3031672" cy="1275517"/>
          </a:xfrm>
        </p:grpSpPr>
        <p:sp>
          <p:nvSpPr>
            <p:cNvPr id="5" name="Rectangle: Top Corners One Rounded and One Snipped 4">
              <a:extLst>
                <a:ext uri="{FF2B5EF4-FFF2-40B4-BE49-F238E27FC236}">
                  <a16:creationId xmlns:a16="http://schemas.microsoft.com/office/drawing/2014/main" id="{192CABDA-48E9-4A9F-88DA-2E05F248400E}"/>
                </a:ext>
              </a:extLst>
            </p:cNvPr>
            <p:cNvSpPr/>
            <p:nvPr/>
          </p:nvSpPr>
          <p:spPr>
            <a:xfrm rot="10800000">
              <a:off x="113955" y="715943"/>
              <a:ext cx="2966503" cy="1275517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1B87133E-D4E1-49DB-8C13-45A402AB559B}"/>
                </a:ext>
              </a:extLst>
            </p:cNvPr>
            <p:cNvSpPr/>
            <p:nvPr/>
          </p:nvSpPr>
          <p:spPr>
            <a:xfrm rot="20055388" flipH="1">
              <a:off x="2614136" y="1757392"/>
              <a:ext cx="531491" cy="178633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C79200"/>
                </a:gs>
                <a:gs pos="0">
                  <a:srgbClr val="E6AA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54E39D1-F7C8-4EB3-B988-25DA395E327A}"/>
              </a:ext>
            </a:extLst>
          </p:cNvPr>
          <p:cNvSpPr txBox="1"/>
          <p:nvPr/>
        </p:nvSpPr>
        <p:spPr>
          <a:xfrm>
            <a:off x="131612" y="757064"/>
            <a:ext cx="2966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1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Gewinnbeteiligung an einer AG?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024553-421E-4860-A3DC-D943B052AD52}"/>
              </a:ext>
            </a:extLst>
          </p:cNvPr>
          <p:cNvGrpSpPr/>
          <p:nvPr/>
        </p:nvGrpSpPr>
        <p:grpSpPr>
          <a:xfrm>
            <a:off x="277714" y="3866671"/>
            <a:ext cx="3668869" cy="1726795"/>
            <a:chOff x="10026167" y="1586322"/>
            <a:chExt cx="2251872" cy="2434510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3548483-14CA-4255-AF45-7B199E3F0E24}"/>
                </a:ext>
              </a:extLst>
            </p:cNvPr>
            <p:cNvGrpSpPr/>
            <p:nvPr/>
          </p:nvGrpSpPr>
          <p:grpSpPr>
            <a:xfrm>
              <a:off x="10033540" y="1586322"/>
              <a:ext cx="2244499" cy="2434510"/>
              <a:chOff x="2728686" y="1944914"/>
              <a:chExt cx="3055724" cy="331441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4C55B9B-7851-4E4E-BFF5-E2904B1D08F2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: Top Corners One Rounded and One Snipped 68">
                <a:extLst>
                  <a:ext uri="{FF2B5EF4-FFF2-40B4-BE49-F238E27FC236}">
                    <a16:creationId xmlns:a16="http://schemas.microsoft.com/office/drawing/2014/main" id="{99B475DA-55D7-4BB1-A175-D0961A7A8890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ight Triangle 19">
                <a:extLst>
                  <a:ext uri="{FF2B5EF4-FFF2-40B4-BE49-F238E27FC236}">
                    <a16:creationId xmlns:a16="http://schemas.microsoft.com/office/drawing/2014/main" id="{9A08256F-D2A0-4B59-9CD9-6A87B129405A}"/>
                  </a:ext>
                </a:extLst>
              </p:cNvPr>
              <p:cNvSpPr/>
              <p:nvPr/>
            </p:nvSpPr>
            <p:spPr>
              <a:xfrm rot="20055388" flipH="1">
                <a:off x="4812205" y="4034167"/>
                <a:ext cx="470424" cy="425473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C80051"/>
                  </a:gs>
                  <a:gs pos="0">
                    <a:srgbClr val="C80051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46030C-D9A7-433B-B985-51E4694C0A58}"/>
                </a:ext>
              </a:extLst>
            </p:cNvPr>
            <p:cNvSpPr txBox="1"/>
            <p:nvPr/>
          </p:nvSpPr>
          <p:spPr>
            <a:xfrm>
              <a:off x="10026167" y="1681042"/>
              <a:ext cx="1841079" cy="143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5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Aktienindex der USA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978F6740-9C0B-4ED0-A3A6-43E36CE01520}"/>
              </a:ext>
            </a:extLst>
          </p:cNvPr>
          <p:cNvSpPr/>
          <p:nvPr/>
        </p:nvSpPr>
        <p:spPr>
          <a:xfrm rot="21437240">
            <a:off x="6420891" y="1146575"/>
            <a:ext cx="3535287" cy="1765216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06C76B1E-EA7B-4850-BDEA-08DD014AE4C8}"/>
              </a:ext>
            </a:extLst>
          </p:cNvPr>
          <p:cNvGrpSpPr/>
          <p:nvPr/>
        </p:nvGrpSpPr>
        <p:grpSpPr>
          <a:xfrm>
            <a:off x="6325108" y="590481"/>
            <a:ext cx="3053867" cy="1850095"/>
            <a:chOff x="6325108" y="590481"/>
            <a:chExt cx="3053867" cy="1850095"/>
          </a:xfrm>
        </p:grpSpPr>
        <p:sp>
          <p:nvSpPr>
            <p:cNvPr id="49" name="Rectangle: Top Corners One Rounded and One Snipped 48">
              <a:extLst>
                <a:ext uri="{FF2B5EF4-FFF2-40B4-BE49-F238E27FC236}">
                  <a16:creationId xmlns:a16="http://schemas.microsoft.com/office/drawing/2014/main" id="{6272D699-E94C-4EE1-9F6C-6960693A1BB8}"/>
                </a:ext>
              </a:extLst>
            </p:cNvPr>
            <p:cNvSpPr/>
            <p:nvPr/>
          </p:nvSpPr>
          <p:spPr>
            <a:xfrm rot="10800000">
              <a:off x="6325108" y="590481"/>
              <a:ext cx="2966502" cy="1850095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ABFF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ight Triangle 19">
              <a:extLst>
                <a:ext uri="{FF2B5EF4-FFF2-40B4-BE49-F238E27FC236}">
                  <a16:creationId xmlns:a16="http://schemas.microsoft.com/office/drawing/2014/main" id="{CBCB9EC6-9587-4791-85F1-60BA097853BB}"/>
                </a:ext>
              </a:extLst>
            </p:cNvPr>
            <p:cNvSpPr/>
            <p:nvPr/>
          </p:nvSpPr>
          <p:spPr>
            <a:xfrm rot="20055388" flipH="1">
              <a:off x="8656073" y="2130284"/>
              <a:ext cx="722902" cy="237220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82DA00"/>
                </a:gs>
                <a:gs pos="0">
                  <a:srgbClr val="87E2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9FF9BA2-0505-4173-B20E-367DCBFF2CA1}"/>
              </a:ext>
            </a:extLst>
          </p:cNvPr>
          <p:cNvSpPr txBox="1"/>
          <p:nvPr/>
        </p:nvSpPr>
        <p:spPr>
          <a:xfrm>
            <a:off x="6342577" y="696666"/>
            <a:ext cx="294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3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Aktientyp mit allen Rechten eines Aktionärs?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F4058B-DD1C-4B39-82D9-E0D8BFA87B8D}"/>
              </a:ext>
            </a:extLst>
          </p:cNvPr>
          <p:cNvGrpSpPr/>
          <p:nvPr/>
        </p:nvGrpSpPr>
        <p:grpSpPr>
          <a:xfrm>
            <a:off x="9424073" y="1386136"/>
            <a:ext cx="3282273" cy="2357018"/>
            <a:chOff x="2624422" y="1944914"/>
            <a:chExt cx="2975118" cy="332754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62BCD9A-6E1A-4DFD-8628-C720986BC914}"/>
                </a:ext>
              </a:extLst>
            </p:cNvPr>
            <p:cNvSpPr/>
            <p:nvPr/>
          </p:nvSpPr>
          <p:spPr>
            <a:xfrm rot="21437240">
              <a:off x="2624422" y="2752052"/>
              <a:ext cx="2975118" cy="2520409"/>
            </a:xfrm>
            <a:prstGeom prst="rect">
              <a:avLst/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Top Corners One Rounded and One Snipped 58">
              <a:extLst>
                <a:ext uri="{FF2B5EF4-FFF2-40B4-BE49-F238E27FC236}">
                  <a16:creationId xmlns:a16="http://schemas.microsoft.com/office/drawing/2014/main" id="{153D79D3-FEA7-4B40-8FAE-A1EF8C4D3845}"/>
                </a:ext>
              </a:extLst>
            </p:cNvPr>
            <p:cNvSpPr/>
            <p:nvPr/>
          </p:nvSpPr>
          <p:spPr>
            <a:xfrm rot="10800000">
              <a:off x="2728688" y="1944914"/>
              <a:ext cx="2341981" cy="2641600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ight Triangle 19">
              <a:extLst>
                <a:ext uri="{FF2B5EF4-FFF2-40B4-BE49-F238E27FC236}">
                  <a16:creationId xmlns:a16="http://schemas.microsoft.com/office/drawing/2014/main" id="{C43B8531-C95E-45BD-8ED8-6B2408CED728}"/>
                </a:ext>
              </a:extLst>
            </p:cNvPr>
            <p:cNvSpPr/>
            <p:nvPr/>
          </p:nvSpPr>
          <p:spPr>
            <a:xfrm rot="20055388" flipH="1">
              <a:off x="4505349" y="4204560"/>
              <a:ext cx="620908" cy="271688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D200D2"/>
                </a:gs>
                <a:gs pos="0">
                  <a:srgbClr val="D200D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7C7BB7FE-C115-4746-9E9E-D8F95E2B5314}"/>
              </a:ext>
            </a:extLst>
          </p:cNvPr>
          <p:cNvSpPr txBox="1"/>
          <p:nvPr/>
        </p:nvSpPr>
        <p:spPr>
          <a:xfrm>
            <a:off x="9590282" y="1481545"/>
            <a:ext cx="25325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4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Aktientyp mit Verzicht auf Stimmrecht?</a:t>
            </a:r>
          </a:p>
          <a:p>
            <a:pPr algn="ctr"/>
            <a:endParaRPr lang="en-US" sz="2000" b="1" dirty="0">
              <a:latin typeface="Modern Love" panose="04090805081005020601" pitchFamily="82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2CF66F4-F3FD-48AB-9D13-006C3172DDA8}"/>
              </a:ext>
            </a:extLst>
          </p:cNvPr>
          <p:cNvGrpSpPr/>
          <p:nvPr/>
        </p:nvGrpSpPr>
        <p:grpSpPr>
          <a:xfrm>
            <a:off x="7627933" y="-98512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9461C5E-3351-436E-B38C-FCC9C8B9BC0B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F9D5A17-E7EB-460D-80D8-42B1CC056D8B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00F34463-6DAD-42C7-8A0D-0D547C0F970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854B1F9-41AE-42C9-90AF-E85BCE423BF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326A02-F5AB-440F-95F2-67AE523CF330}"/>
              </a:ext>
            </a:extLst>
          </p:cNvPr>
          <p:cNvGrpSpPr/>
          <p:nvPr/>
        </p:nvGrpSpPr>
        <p:grpSpPr>
          <a:xfrm>
            <a:off x="10753475" y="759194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0C8951E-5E25-4C45-8DA1-B30490451F64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D95E8CF-EACF-4637-9C13-C9263E84989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C03FF976-880A-4455-818E-3CFD61D3A2F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EBA5769-B50B-4FF6-8268-F1DA1198A5E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BE4C483-ECAD-44FA-96B3-111474E6DC33}"/>
              </a:ext>
            </a:extLst>
          </p:cNvPr>
          <p:cNvGrpSpPr/>
          <p:nvPr/>
        </p:nvGrpSpPr>
        <p:grpSpPr>
          <a:xfrm>
            <a:off x="1684358" y="319980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AB92A58-AD36-415E-A222-21EEEC7947F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E2361FD-28BE-4248-B52F-973567F3B3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10">
              <a:extLst>
                <a:ext uri="{FF2B5EF4-FFF2-40B4-BE49-F238E27FC236}">
                  <a16:creationId xmlns:a16="http://schemas.microsoft.com/office/drawing/2014/main" id="{16305205-24B1-4A7C-B6BF-5FF92636CC2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5AADBE1-5A76-4130-A3E3-A246C29679C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Rectangle 21">
            <a:extLst>
              <a:ext uri="{FF2B5EF4-FFF2-40B4-BE49-F238E27FC236}">
                <a16:creationId xmlns:a16="http://schemas.microsoft.com/office/drawing/2014/main" id="{1B051481-1C83-47B0-9BE5-A4B4FCF8059E}"/>
              </a:ext>
            </a:extLst>
          </p:cNvPr>
          <p:cNvSpPr/>
          <p:nvPr/>
        </p:nvSpPr>
        <p:spPr>
          <a:xfrm rot="15142371">
            <a:off x="1333457" y="5092958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21">
            <a:extLst>
              <a:ext uri="{FF2B5EF4-FFF2-40B4-BE49-F238E27FC236}">
                <a16:creationId xmlns:a16="http://schemas.microsoft.com/office/drawing/2014/main" id="{A2EC432D-E673-4495-B45E-4B43944F7A20}"/>
              </a:ext>
            </a:extLst>
          </p:cNvPr>
          <p:cNvSpPr/>
          <p:nvPr/>
        </p:nvSpPr>
        <p:spPr>
          <a:xfrm rot="15142371">
            <a:off x="10654603" y="2995949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382EE96-33D9-4FBD-A118-BCF2E6B33FB7}"/>
              </a:ext>
            </a:extLst>
          </p:cNvPr>
          <p:cNvGrpSpPr/>
          <p:nvPr/>
        </p:nvGrpSpPr>
        <p:grpSpPr>
          <a:xfrm>
            <a:off x="1362037" y="144072"/>
            <a:ext cx="463680" cy="740053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F35C1D-2269-41CD-B0E2-5C2295B6E0FB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ADF4923-A416-4754-9761-0D6992BC5848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51E5A6D4-1FE5-4DF4-AC44-AAE22CEF66A4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DBB7020-8369-48CB-8B57-387983CE260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21">
            <a:extLst>
              <a:ext uri="{FF2B5EF4-FFF2-40B4-BE49-F238E27FC236}">
                <a16:creationId xmlns:a16="http://schemas.microsoft.com/office/drawing/2014/main" id="{777CF810-8BD5-4CC1-8636-B969E1CA6D1C}"/>
              </a:ext>
            </a:extLst>
          </p:cNvPr>
          <p:cNvSpPr/>
          <p:nvPr/>
        </p:nvSpPr>
        <p:spPr>
          <a:xfrm rot="15142371">
            <a:off x="1144687" y="1926150"/>
            <a:ext cx="626691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16D5E97C-1B78-41B5-8BF1-ED58BE68873A}"/>
              </a:ext>
            </a:extLst>
          </p:cNvPr>
          <p:cNvSpPr txBox="1"/>
          <p:nvPr/>
        </p:nvSpPr>
        <p:spPr>
          <a:xfrm rot="21310378">
            <a:off x="3982355" y="2849225"/>
            <a:ext cx="1776965" cy="1384995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DAX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C48A58-F819-4DA0-96B5-DF365AA7CC86}"/>
              </a:ext>
            </a:extLst>
          </p:cNvPr>
          <p:cNvSpPr/>
          <p:nvPr/>
        </p:nvSpPr>
        <p:spPr>
          <a:xfrm rot="21437240">
            <a:off x="3186965" y="1750850"/>
            <a:ext cx="3535287" cy="1596255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2358A7A-5328-4FA4-8FF8-8686B598B533}"/>
              </a:ext>
            </a:extLst>
          </p:cNvPr>
          <p:cNvGrpSpPr/>
          <p:nvPr/>
        </p:nvGrpSpPr>
        <p:grpSpPr>
          <a:xfrm>
            <a:off x="3208314" y="855382"/>
            <a:ext cx="3053891" cy="1839299"/>
            <a:chOff x="3208314" y="855382"/>
            <a:chExt cx="3053891" cy="1839299"/>
          </a:xfrm>
        </p:grpSpPr>
        <p:sp>
          <p:nvSpPr>
            <p:cNvPr id="39" name="Rectangle: Top Corners One Rounded and One Snipped 38">
              <a:extLst>
                <a:ext uri="{FF2B5EF4-FFF2-40B4-BE49-F238E27FC236}">
                  <a16:creationId xmlns:a16="http://schemas.microsoft.com/office/drawing/2014/main" id="{A4DE224C-7D79-4BEB-B9B7-C8F018D45564}"/>
                </a:ext>
              </a:extLst>
            </p:cNvPr>
            <p:cNvSpPr/>
            <p:nvPr/>
          </p:nvSpPr>
          <p:spPr>
            <a:xfrm rot="10800000">
              <a:off x="3208314" y="855382"/>
              <a:ext cx="2966501" cy="1839299"/>
            </a:xfrm>
            <a:prstGeom prst="snipRoundRect">
              <a:avLst>
                <a:gd name="adj1" fmla="val 29018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19">
              <a:extLst>
                <a:ext uri="{FF2B5EF4-FFF2-40B4-BE49-F238E27FC236}">
                  <a16:creationId xmlns:a16="http://schemas.microsoft.com/office/drawing/2014/main" id="{7F5C78CA-A608-4D59-A902-8F6E1A936CE7}"/>
                </a:ext>
              </a:extLst>
            </p:cNvPr>
            <p:cNvSpPr/>
            <p:nvPr/>
          </p:nvSpPr>
          <p:spPr>
            <a:xfrm rot="20055388" flipH="1">
              <a:off x="5535930" y="2334162"/>
              <a:ext cx="726275" cy="272956"/>
            </a:xfrm>
            <a:custGeom>
              <a:avLst/>
              <a:gdLst>
                <a:gd name="connsiteX0" fmla="*/ 0 w 749372"/>
                <a:gd name="connsiteY0" fmla="*/ 235741 h 235741"/>
                <a:gd name="connsiteX1" fmla="*/ 0 w 749372"/>
                <a:gd name="connsiteY1" fmla="*/ 0 h 235741"/>
                <a:gd name="connsiteX2" fmla="*/ 749372 w 749372"/>
                <a:gd name="connsiteY2" fmla="*/ 235741 h 235741"/>
                <a:gd name="connsiteX3" fmla="*/ 0 w 749372"/>
                <a:gd name="connsiteY3" fmla="*/ 235741 h 235741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43349"/>
                <a:gd name="connsiteX1" fmla="*/ 383458 w 1132830"/>
                <a:gd name="connsiteY1" fmla="*/ 7608 h 243349"/>
                <a:gd name="connsiteX2" fmla="*/ 1132830 w 1132830"/>
                <a:gd name="connsiteY2" fmla="*/ 243349 h 243349"/>
                <a:gd name="connsiteX3" fmla="*/ 0 w 1132830"/>
                <a:gd name="connsiteY3" fmla="*/ 0 h 24334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132830"/>
                <a:gd name="connsiteY0" fmla="*/ 0 h 272989"/>
                <a:gd name="connsiteX1" fmla="*/ 383458 w 1132830"/>
                <a:gd name="connsiteY1" fmla="*/ 7608 h 272989"/>
                <a:gd name="connsiteX2" fmla="*/ 1132830 w 1132830"/>
                <a:gd name="connsiteY2" fmla="*/ 243349 h 272989"/>
                <a:gd name="connsiteX3" fmla="*/ 0 w 1132830"/>
                <a:gd name="connsiteY3" fmla="*/ 0 h 272989"/>
                <a:gd name="connsiteX0" fmla="*/ 0 w 1086202"/>
                <a:gd name="connsiteY0" fmla="*/ 0 h 291651"/>
                <a:gd name="connsiteX1" fmla="*/ 383458 w 1086202"/>
                <a:gd name="connsiteY1" fmla="*/ 7608 h 291651"/>
                <a:gd name="connsiteX2" fmla="*/ 1086202 w 1086202"/>
                <a:gd name="connsiteY2" fmla="*/ 272983 h 291651"/>
                <a:gd name="connsiteX3" fmla="*/ 0 w 1086202"/>
                <a:gd name="connsiteY3" fmla="*/ 0 h 291651"/>
                <a:gd name="connsiteX0" fmla="*/ 0 w 1086202"/>
                <a:gd name="connsiteY0" fmla="*/ 0 h 280606"/>
                <a:gd name="connsiteX1" fmla="*/ 383458 w 1086202"/>
                <a:gd name="connsiteY1" fmla="*/ 7608 h 280606"/>
                <a:gd name="connsiteX2" fmla="*/ 1086202 w 1086202"/>
                <a:gd name="connsiteY2" fmla="*/ 272983 h 280606"/>
                <a:gd name="connsiteX3" fmla="*/ 0 w 1086202"/>
                <a:gd name="connsiteY3" fmla="*/ 0 h 280606"/>
                <a:gd name="connsiteX0" fmla="*/ 0 w 1068717"/>
                <a:gd name="connsiteY0" fmla="*/ 0 h 286234"/>
                <a:gd name="connsiteX1" fmla="*/ 383458 w 1068717"/>
                <a:gd name="connsiteY1" fmla="*/ 7608 h 286234"/>
                <a:gd name="connsiteX2" fmla="*/ 1068717 w 1068717"/>
                <a:gd name="connsiteY2" fmla="*/ 281449 h 286234"/>
                <a:gd name="connsiteX3" fmla="*/ 0 w 1068717"/>
                <a:gd name="connsiteY3" fmla="*/ 0 h 286234"/>
                <a:gd name="connsiteX0" fmla="*/ 0 w 1057061"/>
                <a:gd name="connsiteY0" fmla="*/ 0 h 286234"/>
                <a:gd name="connsiteX1" fmla="*/ 371802 w 1057061"/>
                <a:gd name="connsiteY1" fmla="*/ 7608 h 286234"/>
                <a:gd name="connsiteX2" fmla="*/ 1057061 w 1057061"/>
                <a:gd name="connsiteY2" fmla="*/ 281449 h 286234"/>
                <a:gd name="connsiteX3" fmla="*/ 0 w 1057061"/>
                <a:gd name="connsiteY3" fmla="*/ 0 h 286234"/>
                <a:gd name="connsiteX0" fmla="*/ 0 w 1088067"/>
                <a:gd name="connsiteY0" fmla="*/ 9007 h 284403"/>
                <a:gd name="connsiteX1" fmla="*/ 402808 w 1088067"/>
                <a:gd name="connsiteY1" fmla="*/ 0 h 284403"/>
                <a:gd name="connsiteX2" fmla="*/ 1088067 w 1088067"/>
                <a:gd name="connsiteY2" fmla="*/ 273841 h 284403"/>
                <a:gd name="connsiteX3" fmla="*/ 0 w 1088067"/>
                <a:gd name="connsiteY3" fmla="*/ 9007 h 284403"/>
                <a:gd name="connsiteX0" fmla="*/ 0 w 1088067"/>
                <a:gd name="connsiteY0" fmla="*/ 9007 h 275282"/>
                <a:gd name="connsiteX1" fmla="*/ 402808 w 1088067"/>
                <a:gd name="connsiteY1" fmla="*/ 0 h 275282"/>
                <a:gd name="connsiteX2" fmla="*/ 1088067 w 1088067"/>
                <a:gd name="connsiteY2" fmla="*/ 273841 h 275282"/>
                <a:gd name="connsiteX3" fmla="*/ 0 w 1088067"/>
                <a:gd name="connsiteY3" fmla="*/ 9007 h 275282"/>
                <a:gd name="connsiteX0" fmla="*/ 0 w 1080138"/>
                <a:gd name="connsiteY0" fmla="*/ 9007 h 259851"/>
                <a:gd name="connsiteX1" fmla="*/ 402808 w 1080138"/>
                <a:gd name="connsiteY1" fmla="*/ 0 h 259851"/>
                <a:gd name="connsiteX2" fmla="*/ 1080138 w 1080138"/>
                <a:gd name="connsiteY2" fmla="*/ 250446 h 259851"/>
                <a:gd name="connsiteX3" fmla="*/ 0 w 1080138"/>
                <a:gd name="connsiteY3" fmla="*/ 9007 h 259851"/>
                <a:gd name="connsiteX0" fmla="*/ 0 w 1080138"/>
                <a:gd name="connsiteY0" fmla="*/ 9007 h 291041"/>
                <a:gd name="connsiteX1" fmla="*/ 402808 w 1080138"/>
                <a:gd name="connsiteY1" fmla="*/ 0 h 291041"/>
                <a:gd name="connsiteX2" fmla="*/ 1080138 w 1080138"/>
                <a:gd name="connsiteY2" fmla="*/ 250446 h 291041"/>
                <a:gd name="connsiteX3" fmla="*/ 0 w 1080138"/>
                <a:gd name="connsiteY3" fmla="*/ 9007 h 29104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  <a:gd name="connsiteX0" fmla="*/ 0 w 1080138"/>
                <a:gd name="connsiteY0" fmla="*/ 9007 h 293371"/>
                <a:gd name="connsiteX1" fmla="*/ 402808 w 1080138"/>
                <a:gd name="connsiteY1" fmla="*/ 0 h 293371"/>
                <a:gd name="connsiteX2" fmla="*/ 1080138 w 1080138"/>
                <a:gd name="connsiteY2" fmla="*/ 250446 h 293371"/>
                <a:gd name="connsiteX3" fmla="*/ 0 w 1080138"/>
                <a:gd name="connsiteY3" fmla="*/ 9007 h 29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138" h="293371">
                  <a:moveTo>
                    <a:pt x="0" y="9007"/>
                  </a:moveTo>
                  <a:cubicBezTo>
                    <a:pt x="191276" y="128482"/>
                    <a:pt x="297111" y="93328"/>
                    <a:pt x="402808" y="0"/>
                  </a:cubicBezTo>
                  <a:cubicBezTo>
                    <a:pt x="586231" y="108077"/>
                    <a:pt x="535379" y="179240"/>
                    <a:pt x="1080138" y="250446"/>
                  </a:cubicBezTo>
                  <a:cubicBezTo>
                    <a:pt x="844355" y="302622"/>
                    <a:pt x="304488" y="374440"/>
                    <a:pt x="0" y="9007"/>
                  </a:cubicBezTo>
                  <a:close/>
                </a:path>
              </a:pathLst>
            </a:custGeom>
            <a:gradFill flip="none" rotWithShape="1">
              <a:gsLst>
                <a:gs pos="69000">
                  <a:srgbClr val="0091C4"/>
                </a:gs>
                <a:gs pos="0">
                  <a:srgbClr val="00A1DA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47FF40ED-65A1-4F2C-B8D4-30ED17732F01}"/>
              </a:ext>
            </a:extLst>
          </p:cNvPr>
          <p:cNvSpPr txBox="1"/>
          <p:nvPr/>
        </p:nvSpPr>
        <p:spPr>
          <a:xfrm>
            <a:off x="3214258" y="1110260"/>
            <a:ext cx="2978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Modern Love" panose="04090805081005020601" pitchFamily="82" charset="0"/>
              </a:rPr>
              <a:t>Frage</a:t>
            </a:r>
            <a:r>
              <a:rPr lang="en-US" sz="2000" b="1" dirty="0">
                <a:latin typeface="Modern Love" panose="04090805081005020601" pitchFamily="82" charset="0"/>
              </a:rPr>
              <a:t> 2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Wichtigster deutscher Aktienindex?</a:t>
            </a:r>
          </a:p>
          <a:p>
            <a:pPr algn="ctr"/>
            <a:endParaRPr lang="en-US" sz="2000" b="1" dirty="0">
              <a:latin typeface="Modern Love" panose="04090805081005020601" pitchFamily="82" charset="0"/>
            </a:endParaRPr>
          </a:p>
        </p:txBody>
      </p:sp>
      <p:sp>
        <p:nvSpPr>
          <p:cNvPr id="102" name="Rectangle 21">
            <a:extLst>
              <a:ext uri="{FF2B5EF4-FFF2-40B4-BE49-F238E27FC236}">
                <a16:creationId xmlns:a16="http://schemas.microsoft.com/office/drawing/2014/main" id="{38CB00ED-884C-41A9-AA2A-21ADDBBBD0E5}"/>
              </a:ext>
            </a:extLst>
          </p:cNvPr>
          <p:cNvSpPr/>
          <p:nvPr/>
        </p:nvSpPr>
        <p:spPr>
          <a:xfrm rot="15142371">
            <a:off x="4308691" y="273169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DC28827-90BA-4BED-B06B-CEE966E3C2AF}"/>
              </a:ext>
            </a:extLst>
          </p:cNvPr>
          <p:cNvGrpSpPr/>
          <p:nvPr/>
        </p:nvGrpSpPr>
        <p:grpSpPr>
          <a:xfrm>
            <a:off x="4519311" y="352194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CAB0AB3-E831-4233-BF41-7C93C37474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B3C1A5A-8C12-474E-A329-402E5FDC436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10">
              <a:extLst>
                <a:ext uri="{FF2B5EF4-FFF2-40B4-BE49-F238E27FC236}">
                  <a16:creationId xmlns:a16="http://schemas.microsoft.com/office/drawing/2014/main" id="{E1E5144C-43A5-4F4A-856C-D0D5C6E9435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0C8257-48DE-4EE1-A5C3-DCEA1CDA129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Rectangle 21">
            <a:extLst>
              <a:ext uri="{FF2B5EF4-FFF2-40B4-BE49-F238E27FC236}">
                <a16:creationId xmlns:a16="http://schemas.microsoft.com/office/drawing/2014/main" id="{021F7ED3-8BEA-4598-92C2-A3F55CA87893}"/>
              </a:ext>
            </a:extLst>
          </p:cNvPr>
          <p:cNvSpPr/>
          <p:nvPr/>
        </p:nvSpPr>
        <p:spPr>
          <a:xfrm rot="15142371">
            <a:off x="7404664" y="2335344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Grafik 40" descr="Informationen">
            <a:extLst>
              <a:ext uri="{FF2B5EF4-FFF2-40B4-BE49-F238E27FC236}">
                <a16:creationId xmlns:a16="http://schemas.microsoft.com/office/drawing/2014/main" id="{708B4B3D-4169-450B-A375-22BFD8E52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2163" y="672071"/>
            <a:ext cx="518938" cy="518938"/>
          </a:xfrm>
          <a:prstGeom prst="rect">
            <a:avLst/>
          </a:prstGeom>
        </p:spPr>
      </p:pic>
      <p:pic>
        <p:nvPicPr>
          <p:cNvPr id="61" name="Grafik 60" descr="Informationen">
            <a:extLst>
              <a:ext uri="{FF2B5EF4-FFF2-40B4-BE49-F238E27FC236}">
                <a16:creationId xmlns:a16="http://schemas.microsoft.com/office/drawing/2014/main" id="{487FFC3E-E436-4106-95D9-68A9A67A5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2604" y="882823"/>
            <a:ext cx="532967" cy="532967"/>
          </a:xfrm>
          <a:prstGeom prst="rect">
            <a:avLst/>
          </a:prstGeom>
        </p:spPr>
      </p:pic>
      <p:pic>
        <p:nvPicPr>
          <p:cNvPr id="76" name="Grafik 75" descr="Informationen">
            <a:extLst>
              <a:ext uri="{FF2B5EF4-FFF2-40B4-BE49-F238E27FC236}">
                <a16:creationId xmlns:a16="http://schemas.microsoft.com/office/drawing/2014/main" id="{6C6A7628-FEA8-4E69-8461-8C1E9058E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5909" y="584254"/>
            <a:ext cx="542255" cy="542255"/>
          </a:xfrm>
          <a:prstGeom prst="rect">
            <a:avLst/>
          </a:prstGeom>
        </p:spPr>
      </p:pic>
      <p:pic>
        <p:nvPicPr>
          <p:cNvPr id="96" name="Grafik 95" descr="Informationen">
            <a:extLst>
              <a:ext uri="{FF2B5EF4-FFF2-40B4-BE49-F238E27FC236}">
                <a16:creationId xmlns:a16="http://schemas.microsoft.com/office/drawing/2014/main" id="{02620707-434C-44CC-8F9F-F7820F43E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01412" y="1381156"/>
            <a:ext cx="525261" cy="525261"/>
          </a:xfrm>
          <a:prstGeom prst="rect">
            <a:avLst/>
          </a:prstGeom>
        </p:spPr>
      </p:pic>
      <p:pic>
        <p:nvPicPr>
          <p:cNvPr id="97" name="Grafik 96" descr="Informationen">
            <a:extLst>
              <a:ext uri="{FF2B5EF4-FFF2-40B4-BE49-F238E27FC236}">
                <a16:creationId xmlns:a16="http://schemas.microsoft.com/office/drawing/2014/main" id="{E198E31D-AB22-4AEA-A1F1-12C18E807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1509" y="3891749"/>
            <a:ext cx="507570" cy="507570"/>
          </a:xfrm>
          <a:prstGeom prst="rect">
            <a:avLst/>
          </a:prstGeom>
        </p:spPr>
      </p:pic>
      <p:sp>
        <p:nvSpPr>
          <p:cNvPr id="131" name="TextBox 19">
            <a:extLst>
              <a:ext uri="{FF2B5EF4-FFF2-40B4-BE49-F238E27FC236}">
                <a16:creationId xmlns:a16="http://schemas.microsoft.com/office/drawing/2014/main" id="{E48B6D2F-DCB3-4669-9214-380CCE0F7612}"/>
              </a:ext>
            </a:extLst>
          </p:cNvPr>
          <p:cNvSpPr txBox="1"/>
          <p:nvPr/>
        </p:nvSpPr>
        <p:spPr>
          <a:xfrm rot="21310378">
            <a:off x="8467353" y="5624761"/>
            <a:ext cx="1776965" cy="1200329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York</a:t>
            </a:r>
          </a:p>
          <a:p>
            <a:endParaRPr lang="en-US" sz="1200" dirty="0"/>
          </a:p>
          <a:p>
            <a:endParaRPr lang="en-US" sz="1200" dirty="0"/>
          </a:p>
        </p:txBody>
      </p:sp>
      <p:grpSp>
        <p:nvGrpSpPr>
          <p:cNvPr id="133" name="Group 1">
            <a:extLst>
              <a:ext uri="{FF2B5EF4-FFF2-40B4-BE49-F238E27FC236}">
                <a16:creationId xmlns:a16="http://schemas.microsoft.com/office/drawing/2014/main" id="{A0BDEA20-D6DE-4A4C-975D-52F1C1BF1683}"/>
              </a:ext>
            </a:extLst>
          </p:cNvPr>
          <p:cNvGrpSpPr/>
          <p:nvPr/>
        </p:nvGrpSpPr>
        <p:grpSpPr>
          <a:xfrm>
            <a:off x="7726840" y="4360080"/>
            <a:ext cx="3688957" cy="1600389"/>
            <a:chOff x="363408" y="1655158"/>
            <a:chExt cx="2280281" cy="2434510"/>
          </a:xfrm>
        </p:grpSpPr>
        <p:grpSp>
          <p:nvGrpSpPr>
            <p:cNvPr id="135" name="Group 28">
              <a:extLst>
                <a:ext uri="{FF2B5EF4-FFF2-40B4-BE49-F238E27FC236}">
                  <a16:creationId xmlns:a16="http://schemas.microsoft.com/office/drawing/2014/main" id="{011AE91A-E715-493C-8BB7-19A3A5513807}"/>
                </a:ext>
              </a:extLst>
            </p:cNvPr>
            <p:cNvGrpSpPr/>
            <p:nvPr/>
          </p:nvGrpSpPr>
          <p:grpSpPr>
            <a:xfrm>
              <a:off x="399190" y="1655158"/>
              <a:ext cx="2244499" cy="2434510"/>
              <a:chOff x="2728686" y="1944914"/>
              <a:chExt cx="3055724" cy="3314410"/>
            </a:xfrm>
          </p:grpSpPr>
          <p:sp>
            <p:nvSpPr>
              <p:cNvPr id="137" name="Rectangle 15">
                <a:extLst>
                  <a:ext uri="{FF2B5EF4-FFF2-40B4-BE49-F238E27FC236}">
                    <a16:creationId xmlns:a16="http://schemas.microsoft.com/office/drawing/2014/main" id="{F6443ACF-FF5F-40D3-9130-0D59992C1B40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: Top Corners One Rounded and One Snipped 4">
                <a:extLst>
                  <a:ext uri="{FF2B5EF4-FFF2-40B4-BE49-F238E27FC236}">
                    <a16:creationId xmlns:a16="http://schemas.microsoft.com/office/drawing/2014/main" id="{1097F7D8-71D8-4D04-86F9-8C4339F7A60C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8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ight Triangle 19">
                <a:extLst>
                  <a:ext uri="{FF2B5EF4-FFF2-40B4-BE49-F238E27FC236}">
                    <a16:creationId xmlns:a16="http://schemas.microsoft.com/office/drawing/2014/main" id="{62D682FE-2E85-4F1F-9AB4-C0EA9673F981}"/>
                  </a:ext>
                </a:extLst>
              </p:cNvPr>
              <p:cNvSpPr/>
              <p:nvPr/>
            </p:nvSpPr>
            <p:spPr>
              <a:xfrm rot="20055388" flipH="1">
                <a:off x="4832711" y="4101758"/>
                <a:ext cx="447276" cy="369949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C79200"/>
                  </a:gs>
                  <a:gs pos="0">
                    <a:srgbClr val="E6AA0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6" name="TextBox 70">
              <a:extLst>
                <a:ext uri="{FF2B5EF4-FFF2-40B4-BE49-F238E27FC236}">
                  <a16:creationId xmlns:a16="http://schemas.microsoft.com/office/drawing/2014/main" id="{49E00A10-A550-4792-A795-FB09C29A0060}"/>
                </a:ext>
              </a:extLst>
            </p:cNvPr>
            <p:cNvSpPr txBox="1"/>
            <p:nvPr/>
          </p:nvSpPr>
          <p:spPr>
            <a:xfrm>
              <a:off x="363408" y="1798479"/>
              <a:ext cx="1819190" cy="2013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6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Sitz der 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Wall Street?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grpSp>
        <p:nvGrpSpPr>
          <p:cNvPr id="140" name="Group 20">
            <a:extLst>
              <a:ext uri="{FF2B5EF4-FFF2-40B4-BE49-F238E27FC236}">
                <a16:creationId xmlns:a16="http://schemas.microsoft.com/office/drawing/2014/main" id="{63A8BFFB-CE13-49A3-9AA0-C94BF4FDCFA1}"/>
              </a:ext>
            </a:extLst>
          </p:cNvPr>
          <p:cNvGrpSpPr/>
          <p:nvPr/>
        </p:nvGrpSpPr>
        <p:grpSpPr>
          <a:xfrm>
            <a:off x="9032809" y="3788209"/>
            <a:ext cx="463680" cy="740053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1" name="Rectangle 13">
              <a:extLst>
                <a:ext uri="{FF2B5EF4-FFF2-40B4-BE49-F238E27FC236}">
                  <a16:creationId xmlns:a16="http://schemas.microsoft.com/office/drawing/2014/main" id="{FC9AE135-E8A3-4278-8974-BFF6FEBEEBE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9">
              <a:extLst>
                <a:ext uri="{FF2B5EF4-FFF2-40B4-BE49-F238E27FC236}">
                  <a16:creationId xmlns:a16="http://schemas.microsoft.com/office/drawing/2014/main" id="{23F17903-5172-4C0B-9BCE-8E1B1758BCF2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rapezoid 10">
              <a:extLst>
                <a:ext uri="{FF2B5EF4-FFF2-40B4-BE49-F238E27FC236}">
                  <a16:creationId xmlns:a16="http://schemas.microsoft.com/office/drawing/2014/main" id="{8BCD3AC0-8D33-44FA-981C-A054A96F1F7F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8">
              <a:extLst>
                <a:ext uri="{FF2B5EF4-FFF2-40B4-BE49-F238E27FC236}">
                  <a16:creationId xmlns:a16="http://schemas.microsoft.com/office/drawing/2014/main" id="{92AD47B3-3FD4-4FA0-B9E6-7D1A8DC53C0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21">
            <a:extLst>
              <a:ext uri="{FF2B5EF4-FFF2-40B4-BE49-F238E27FC236}">
                <a16:creationId xmlns:a16="http://schemas.microsoft.com/office/drawing/2014/main" id="{BE9C2545-ABCE-4EE8-8AF0-741FB1AD0410}"/>
              </a:ext>
            </a:extLst>
          </p:cNvPr>
          <p:cNvSpPr/>
          <p:nvPr/>
        </p:nvSpPr>
        <p:spPr>
          <a:xfrm rot="15142371">
            <a:off x="8815459" y="5570287"/>
            <a:ext cx="626691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6" name="Grafik 145" descr="Informationen">
            <a:extLst>
              <a:ext uri="{FF2B5EF4-FFF2-40B4-BE49-F238E27FC236}">
                <a16:creationId xmlns:a16="http://schemas.microsoft.com/office/drawing/2014/main" id="{051E952E-C14A-4886-959B-F9C2A070F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4391" y="4425796"/>
            <a:ext cx="518938" cy="518938"/>
          </a:xfrm>
          <a:prstGeom prst="rect">
            <a:avLst/>
          </a:prstGeom>
        </p:spPr>
      </p:pic>
      <p:sp>
        <p:nvSpPr>
          <p:cNvPr id="147" name="TextBox 19">
            <a:extLst>
              <a:ext uri="{FF2B5EF4-FFF2-40B4-BE49-F238E27FC236}">
                <a16:creationId xmlns:a16="http://schemas.microsoft.com/office/drawing/2014/main" id="{11D150E4-6DA9-4360-BD5C-33D564D3EE0B}"/>
              </a:ext>
            </a:extLst>
          </p:cNvPr>
          <p:cNvSpPr txBox="1"/>
          <p:nvPr/>
        </p:nvSpPr>
        <p:spPr>
          <a:xfrm rot="21353380">
            <a:off x="4834518" y="5919737"/>
            <a:ext cx="1776965" cy="1015663"/>
          </a:xfrm>
          <a:prstGeom prst="rect">
            <a:avLst/>
          </a:prstGeom>
          <a:solidFill>
            <a:schemeClr val="bg1"/>
          </a:solidFill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Inhaberaktie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dirty="0"/>
          </a:p>
          <a:p>
            <a:endParaRPr lang="en-US" sz="1200" dirty="0"/>
          </a:p>
        </p:txBody>
      </p:sp>
      <p:grpSp>
        <p:nvGrpSpPr>
          <p:cNvPr id="148" name="Group 5">
            <a:extLst>
              <a:ext uri="{FF2B5EF4-FFF2-40B4-BE49-F238E27FC236}">
                <a16:creationId xmlns:a16="http://schemas.microsoft.com/office/drawing/2014/main" id="{ACC19E68-2709-4F50-A58B-3C3BBD57C79D}"/>
              </a:ext>
            </a:extLst>
          </p:cNvPr>
          <p:cNvGrpSpPr/>
          <p:nvPr/>
        </p:nvGrpSpPr>
        <p:grpSpPr>
          <a:xfrm>
            <a:off x="4410257" y="4260696"/>
            <a:ext cx="3359816" cy="1926071"/>
            <a:chOff x="7605349" y="1603531"/>
            <a:chExt cx="2234502" cy="2454107"/>
          </a:xfrm>
        </p:grpSpPr>
        <p:grpSp>
          <p:nvGrpSpPr>
            <p:cNvPr id="149" name="Group 51">
              <a:extLst>
                <a:ext uri="{FF2B5EF4-FFF2-40B4-BE49-F238E27FC236}">
                  <a16:creationId xmlns:a16="http://schemas.microsoft.com/office/drawing/2014/main" id="{7D6303E2-0A1D-4655-92D1-5949F6F7B921}"/>
                </a:ext>
              </a:extLst>
            </p:cNvPr>
            <p:cNvGrpSpPr/>
            <p:nvPr/>
          </p:nvGrpSpPr>
          <p:grpSpPr>
            <a:xfrm>
              <a:off x="7624956" y="1603531"/>
              <a:ext cx="2214895" cy="2454107"/>
              <a:chOff x="2728688" y="1944914"/>
              <a:chExt cx="3015420" cy="3341090"/>
            </a:xfrm>
          </p:grpSpPr>
          <p:sp>
            <p:nvSpPr>
              <p:cNvPr id="151" name="Rectangle 57">
                <a:extLst>
                  <a:ext uri="{FF2B5EF4-FFF2-40B4-BE49-F238E27FC236}">
                    <a16:creationId xmlns:a16="http://schemas.microsoft.com/office/drawing/2014/main" id="{177F7432-3311-4C33-A264-96A93C2CE758}"/>
                  </a:ext>
                </a:extLst>
              </p:cNvPr>
              <p:cNvSpPr/>
              <p:nvPr/>
            </p:nvSpPr>
            <p:spPr>
              <a:xfrm rot="21437240">
                <a:off x="2768990" y="276559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: Top Corners One Rounded and One Snipped 58">
                <a:extLst>
                  <a:ext uri="{FF2B5EF4-FFF2-40B4-BE49-F238E27FC236}">
                    <a16:creationId xmlns:a16="http://schemas.microsoft.com/office/drawing/2014/main" id="{A0B24CF4-E50C-4917-AC4F-2793FE61051E}"/>
                  </a:ext>
                </a:extLst>
              </p:cNvPr>
              <p:cNvSpPr/>
              <p:nvPr/>
            </p:nvSpPr>
            <p:spPr>
              <a:xfrm rot="10800000">
                <a:off x="2728688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Right Triangle 19">
                <a:extLst>
                  <a:ext uri="{FF2B5EF4-FFF2-40B4-BE49-F238E27FC236}">
                    <a16:creationId xmlns:a16="http://schemas.microsoft.com/office/drawing/2014/main" id="{0DA2A8D9-C044-4CAF-9B4A-F0E94AF65954}"/>
                  </a:ext>
                </a:extLst>
              </p:cNvPr>
              <p:cNvSpPr/>
              <p:nvPr/>
            </p:nvSpPr>
            <p:spPr>
              <a:xfrm rot="20055388" flipH="1">
                <a:off x="4743060" y="4056762"/>
                <a:ext cx="553628" cy="418559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chemeClr val="bg2">
                      <a:lumMod val="75000"/>
                    </a:schemeClr>
                  </a:gs>
                  <a:gs pos="0">
                    <a:schemeClr val="bg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TextBox 73">
              <a:extLst>
                <a:ext uri="{FF2B5EF4-FFF2-40B4-BE49-F238E27FC236}">
                  <a16:creationId xmlns:a16="http://schemas.microsoft.com/office/drawing/2014/main" id="{777E50B5-12BB-426C-B26B-C80BB1E9E9AF}"/>
                </a:ext>
              </a:extLst>
            </p:cNvPr>
            <p:cNvSpPr txBox="1"/>
            <p:nvPr/>
          </p:nvSpPr>
          <p:spPr>
            <a:xfrm>
              <a:off x="7605349" y="1794509"/>
              <a:ext cx="1798966" cy="1686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Modern Love" panose="04090805081005020601" pitchFamily="82" charset="0"/>
                </a:rPr>
                <a:t>Frage</a:t>
              </a:r>
              <a:r>
                <a:rPr lang="en-US" sz="2000" b="1" dirty="0">
                  <a:latin typeface="Modern Love" panose="04090805081005020601" pitchFamily="82" charset="0"/>
                </a:rPr>
                <a:t> 5</a:t>
              </a:r>
            </a:p>
            <a:p>
              <a:pPr algn="ctr"/>
              <a:r>
                <a:rPr lang="de-DE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Eigentümerwechsel jederzeit möglich?</a:t>
              </a:r>
            </a:p>
            <a:p>
              <a:pPr algn="ctr"/>
              <a:endParaRPr lang="en-US" sz="2000" b="1" dirty="0">
                <a:latin typeface="Modern Love" panose="04090805081005020601" pitchFamily="82" charset="0"/>
              </a:endParaRPr>
            </a:p>
          </p:txBody>
        </p:sp>
      </p:grpSp>
      <p:grpSp>
        <p:nvGrpSpPr>
          <p:cNvPr id="154" name="Group 52">
            <a:extLst>
              <a:ext uri="{FF2B5EF4-FFF2-40B4-BE49-F238E27FC236}">
                <a16:creationId xmlns:a16="http://schemas.microsoft.com/office/drawing/2014/main" id="{FEBDB0A9-5FEE-400B-B63B-54E661AE6D60}"/>
              </a:ext>
            </a:extLst>
          </p:cNvPr>
          <p:cNvGrpSpPr/>
          <p:nvPr/>
        </p:nvGrpSpPr>
        <p:grpSpPr>
          <a:xfrm>
            <a:off x="5822508" y="3598309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5" name="Rectangle 53">
              <a:extLst>
                <a:ext uri="{FF2B5EF4-FFF2-40B4-BE49-F238E27FC236}">
                  <a16:creationId xmlns:a16="http://schemas.microsoft.com/office/drawing/2014/main" id="{60FD0448-3D36-4706-8798-EE101F58003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54">
              <a:extLst>
                <a:ext uri="{FF2B5EF4-FFF2-40B4-BE49-F238E27FC236}">
                  <a16:creationId xmlns:a16="http://schemas.microsoft.com/office/drawing/2014/main" id="{E4DA077E-75CE-4128-B1AA-336AE2C571D4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0">
              <a:extLst>
                <a:ext uri="{FF2B5EF4-FFF2-40B4-BE49-F238E27FC236}">
                  <a16:creationId xmlns:a16="http://schemas.microsoft.com/office/drawing/2014/main" id="{128FBF42-A38E-449B-BD48-948A4A0EA97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56">
              <a:extLst>
                <a:ext uri="{FF2B5EF4-FFF2-40B4-BE49-F238E27FC236}">
                  <a16:creationId xmlns:a16="http://schemas.microsoft.com/office/drawing/2014/main" id="{CDB304E7-216F-4558-ABCD-ACE877138ED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Rectangle 21">
            <a:extLst>
              <a:ext uri="{FF2B5EF4-FFF2-40B4-BE49-F238E27FC236}">
                <a16:creationId xmlns:a16="http://schemas.microsoft.com/office/drawing/2014/main" id="{2281FA6A-D757-462B-94A4-6C9597DF6112}"/>
              </a:ext>
            </a:extLst>
          </p:cNvPr>
          <p:cNvSpPr/>
          <p:nvPr/>
        </p:nvSpPr>
        <p:spPr>
          <a:xfrm rot="15142371">
            <a:off x="5443025" y="5747876"/>
            <a:ext cx="559952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1" name="Grafik 160" descr="Informationen">
            <a:extLst>
              <a:ext uri="{FF2B5EF4-FFF2-40B4-BE49-F238E27FC236}">
                <a16:creationId xmlns:a16="http://schemas.microsoft.com/office/drawing/2014/main" id="{3F7FAD2B-FD3A-4828-B6EB-B57A63A55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3862" y="4285947"/>
            <a:ext cx="525261" cy="52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92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24" grpId="0" animBg="1"/>
      <p:bldP spid="13" grpId="0" animBg="1"/>
      <p:bldP spid="114" grpId="0" animBg="1"/>
      <p:bldP spid="118" grpId="0" animBg="1"/>
      <p:bldP spid="78" grpId="0" animBg="1"/>
      <p:bldP spid="15" grpId="0" animBg="1"/>
      <p:bldP spid="102" grpId="0" animBg="1"/>
      <p:bldP spid="106" grpId="0" animBg="1"/>
      <p:bldP spid="131" grpId="0" animBg="1"/>
      <p:bldP spid="145" grpId="0" animBg="1"/>
      <p:bldP spid="147" grpId="0" animBg="1"/>
      <p:bldP spid="15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54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Komika Title</vt:lpstr>
      <vt:lpstr>Modern Love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 Tobias Krah</dc:creator>
  <cp:lastModifiedBy>Administrator Tobias Krah</cp:lastModifiedBy>
  <cp:revision>3</cp:revision>
  <dcterms:created xsi:type="dcterms:W3CDTF">2020-11-15T13:30:43Z</dcterms:created>
  <dcterms:modified xsi:type="dcterms:W3CDTF">2021-01-07T10:31:26Z</dcterms:modified>
</cp:coreProperties>
</file>